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>
        <p:scale>
          <a:sx n="125" d="100"/>
          <a:sy n="125" d="100"/>
        </p:scale>
        <p:origin x="852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8214D-A385-9977-4776-1A5FC9EAA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0128B4-4514-CC6C-9E9E-F1863572C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755D6-D507-8341-8EEF-09489918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E9E7-52F4-7A9C-0AD4-CF7A7A31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214EE8-3C4A-9542-CEDB-C4491046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13409-D7D4-706D-460B-D76280F4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6B8D7B-EE5C-E0C6-D9AE-1372A623B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E99B4-C75D-99C0-9DE6-5319FC0B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BD915-2E31-EE5F-B695-4CDBDE8E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29E6A-A160-1441-921E-125C0163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30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665430-8DE5-BEEA-FF1E-02E0B64E9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6BB007-9762-8483-24DD-AF2F28AA6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320B1-0FBD-F18E-F1ED-845C4679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9E7A74-ABB2-EE5F-04B0-A7E965D6A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482955-8B80-D3B3-B54A-D0DCF7D5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66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92076A-3A4A-3069-3E0E-4B7D6A5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5231EA-CB91-AD74-1F4A-907D2F296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95C427-9006-2375-B258-A3973340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75A840-BFA3-D565-16BD-2D7981D6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3F868-6100-1CA0-7D87-8D16FCFC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60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81652-E790-354E-DF64-CAC73BDC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F63606-D6A0-F707-A65D-0161738D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0557D6-8F70-0462-F1DF-FB752687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65F29-D2B5-6CE2-E0EA-E5E533EA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40F43D-0592-D6FB-B581-F3C9E792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49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28ACF-CD0E-AA25-1D4C-AD00AE14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DD5A4-6F9C-C87F-96CF-46DBFD689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E458F4-7724-20D4-585A-292B2D089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1C40A4-3F99-D566-30A2-7C96EA1C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26367A-A254-E735-1ED7-EFF18B66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DA999E-9296-241E-A14C-50E5C119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9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EB1D5-5C9A-055E-BC00-F276D0FE9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D2DCFE-7CAF-5D0A-241F-BE619C8D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CD23E5-382C-397D-A14F-F7D32EA9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D255E0A-A234-2DA3-94B1-31D932B8C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21603F-B133-602A-B8A5-CFD54EFCD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EDB0A5-E3AC-AA54-922C-B8298DD9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42B142-D483-DD55-4E50-20646FE6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91AF1D-BDED-92BF-9A41-3CD3426B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39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20929-8FB5-A6E3-F53A-493A5501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39B80C-572A-B63F-9EF1-1FA9AF87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68C85F-F72D-ABC1-9386-D9DE816F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0C502A-C288-ED12-BDA0-926EE559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21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DB81E03-8FEF-C6FE-FB4F-DB65B4F9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B3EA00-9B5F-E6FD-79CC-40F61981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7F5FF4-C153-7634-D66B-DA6DC0FE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4803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819D-8C89-FBD8-DDB8-17038BBA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215E49-D173-1EBD-C197-2B2129FF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4CD7C8-3955-A41D-EC71-782A28C34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BF96CC6-7455-CE24-A74E-D4EABA62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16DD44-D871-CC0B-D213-3C2E8A40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46200-915D-8EED-F1D5-1D7F38A3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82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49AAA-048E-2EB0-8863-D176EC3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189ED5-0B22-76BE-7FF2-B5C923E57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3FBA04-60FF-29A3-7068-3EC2B8E39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98EC4E-5BD8-E527-02F4-4A117979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DF9BEC-FD1F-80D2-5862-E4CA6633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7297B-AF89-94BF-E06A-C6883D56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32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B0698B-ECE6-9B39-673D-03183CD4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525B9C-D4FF-81EC-3EC3-2F6AAA74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35B7DA-78F2-FBB7-045A-E7E963997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2015C-7F41-439B-BF3F-E70E5655F4BA}" type="datetimeFigureOut">
              <a:rPr lang="de-DE" smtClean="0"/>
              <a:t>18.09.2025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603DA6-52D0-1446-5F98-A9AA13BF1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6747BD-E05C-871E-61B8-6B399BEC2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7697D-A878-48A8-8397-E341284FA3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12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1E080-8D13-83E2-234D-1C1EB5292E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ICLOUD Organisieren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F3E214-C386-2DE4-4E90-EDB970CE0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Verbinder: gewinkelt 111">
            <a:extLst>
              <a:ext uri="{FF2B5EF4-FFF2-40B4-BE49-F238E27FC236}">
                <a16:creationId xmlns:a16="http://schemas.microsoft.com/office/drawing/2014/main" id="{E95640C0-0604-B809-0D4F-2C36AFC6920D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5035675" y="6154180"/>
            <a:ext cx="1490792" cy="82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Verbinder: gewinkelt 108">
            <a:extLst>
              <a:ext uri="{FF2B5EF4-FFF2-40B4-BE49-F238E27FC236}">
                <a16:creationId xmlns:a16="http://schemas.microsoft.com/office/drawing/2014/main" id="{FF2FB3D3-BC5D-DD4B-21A2-1D1E8A352FB6}"/>
              </a:ext>
            </a:extLst>
          </p:cNvPr>
          <p:cNvCxnSpPr>
            <a:cxnSpLocks/>
            <a:endCxn id="80" idx="0"/>
          </p:cNvCxnSpPr>
          <p:nvPr/>
        </p:nvCxnSpPr>
        <p:spPr>
          <a:xfrm rot="5400000">
            <a:off x="5435063" y="4722974"/>
            <a:ext cx="693969" cy="1023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lussdiagramm: Dokument 18">
            <a:extLst>
              <a:ext uri="{FF2B5EF4-FFF2-40B4-BE49-F238E27FC236}">
                <a16:creationId xmlns:a16="http://schemas.microsoft.com/office/drawing/2014/main" id="{0011DC03-01D6-E14B-5684-3C7DA7928DE8}"/>
              </a:ext>
            </a:extLst>
          </p:cNvPr>
          <p:cNvSpPr/>
          <p:nvPr/>
        </p:nvSpPr>
        <p:spPr>
          <a:xfrm>
            <a:off x="1674619" y="1109416"/>
            <a:ext cx="2070694" cy="458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1_Media-Export.csv (1)</a:t>
            </a:r>
          </a:p>
        </p:txBody>
      </p: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0C5E8C8F-FAB3-5E7C-6AE5-DBBAB4920FB8}"/>
              </a:ext>
            </a:extLst>
          </p:cNvPr>
          <p:cNvGrpSpPr/>
          <p:nvPr/>
        </p:nvGrpSpPr>
        <p:grpSpPr>
          <a:xfrm>
            <a:off x="1674619" y="498374"/>
            <a:ext cx="2068183" cy="460256"/>
            <a:chOff x="383419" y="2923102"/>
            <a:chExt cx="2356875" cy="460256"/>
          </a:xfrm>
        </p:grpSpPr>
        <p:sp>
          <p:nvSpPr>
            <p:cNvPr id="26" name="Flussdiagramm: Alternativer Prozess 25">
              <a:extLst>
                <a:ext uri="{FF2B5EF4-FFF2-40B4-BE49-F238E27FC236}">
                  <a16:creationId xmlns:a16="http://schemas.microsoft.com/office/drawing/2014/main" id="{FCD4C00B-3DB5-B018-DA12-077FB9C96D19}"/>
                </a:ext>
              </a:extLst>
            </p:cNvPr>
            <p:cNvSpPr/>
            <p:nvPr/>
          </p:nvSpPr>
          <p:spPr>
            <a:xfrm>
              <a:off x="383419" y="3144217"/>
              <a:ext cx="2356874" cy="239141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>
                  <a:solidFill>
                    <a:schemeClr val="tx1"/>
                  </a:solidFill>
                </a:rPr>
                <a:t>1_Export-Media-Data.ps1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ussdiagramm: Prozess 26">
              <a:extLst>
                <a:ext uri="{FF2B5EF4-FFF2-40B4-BE49-F238E27FC236}">
                  <a16:creationId xmlns:a16="http://schemas.microsoft.com/office/drawing/2014/main" id="{BC1EE34D-DDF9-6DC4-30B1-1D4CF7819139}"/>
                </a:ext>
              </a:extLst>
            </p:cNvPr>
            <p:cNvSpPr/>
            <p:nvPr/>
          </p:nvSpPr>
          <p:spPr>
            <a:xfrm>
              <a:off x="383420" y="2923102"/>
              <a:ext cx="2356874" cy="239141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>
                  <a:solidFill>
                    <a:schemeClr val="tx1"/>
                  </a:solidFill>
                </a:rPr>
                <a:t>1_doExport-Media-Data.bat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Flussdiagramm: Alternativer Prozess 39">
            <a:extLst>
              <a:ext uri="{FF2B5EF4-FFF2-40B4-BE49-F238E27FC236}">
                <a16:creationId xmlns:a16="http://schemas.microsoft.com/office/drawing/2014/main" id="{E7992961-DB2C-4D1A-777C-F70F8270A55D}"/>
              </a:ext>
            </a:extLst>
          </p:cNvPr>
          <p:cNvSpPr/>
          <p:nvPr/>
        </p:nvSpPr>
        <p:spPr>
          <a:xfrm>
            <a:off x="4399008" y="6041679"/>
            <a:ext cx="2743268" cy="262290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4_Merge-Data.ps1</a:t>
            </a:r>
          </a:p>
        </p:txBody>
      </p:sp>
      <p:sp>
        <p:nvSpPr>
          <p:cNvPr id="41" name="Flussdiagramm: Prozess 40">
            <a:extLst>
              <a:ext uri="{FF2B5EF4-FFF2-40B4-BE49-F238E27FC236}">
                <a16:creationId xmlns:a16="http://schemas.microsoft.com/office/drawing/2014/main" id="{D367395C-16F4-8194-6106-14CDCD442144}"/>
              </a:ext>
            </a:extLst>
          </p:cNvPr>
          <p:cNvSpPr/>
          <p:nvPr/>
        </p:nvSpPr>
        <p:spPr>
          <a:xfrm>
            <a:off x="4420526" y="5800882"/>
            <a:ext cx="2712801" cy="215421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4_doMerge-Data.bat</a:t>
            </a:r>
          </a:p>
        </p:txBody>
      </p:sp>
      <p:sp>
        <p:nvSpPr>
          <p:cNvPr id="42" name="Flussdiagramm: Dokument 41">
            <a:extLst>
              <a:ext uri="{FF2B5EF4-FFF2-40B4-BE49-F238E27FC236}">
                <a16:creationId xmlns:a16="http://schemas.microsoft.com/office/drawing/2014/main" id="{4E9F55CD-6432-3CC0-C5B5-23EC31C5F997}"/>
              </a:ext>
            </a:extLst>
          </p:cNvPr>
          <p:cNvSpPr/>
          <p:nvPr/>
        </p:nvSpPr>
        <p:spPr>
          <a:xfrm>
            <a:off x="4420526" y="6369689"/>
            <a:ext cx="2712801" cy="402801"/>
          </a:xfrm>
          <a:prstGeom prst="flowChartDocument">
            <a:avLst/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3_Media-Export_extended.csv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2797B8C-9512-FF4A-11BD-EB8D131FDF8B}"/>
              </a:ext>
            </a:extLst>
          </p:cNvPr>
          <p:cNvSpPr txBox="1"/>
          <p:nvPr/>
        </p:nvSpPr>
        <p:spPr>
          <a:xfrm>
            <a:off x="9346731" y="683313"/>
            <a:ext cx="34389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bg1"/>
                </a:solidFill>
              </a:rPr>
              <a:t>Neue iCloud Kopie auf PC</a:t>
            </a:r>
          </a:p>
        </p:txBody>
      </p:sp>
      <p:sp>
        <p:nvSpPr>
          <p:cNvPr id="70" name="Flussdiagramm: Prozess 69">
            <a:extLst>
              <a:ext uri="{FF2B5EF4-FFF2-40B4-BE49-F238E27FC236}">
                <a16:creationId xmlns:a16="http://schemas.microsoft.com/office/drawing/2014/main" id="{DF5D8DE9-3693-CE3A-075B-D74A69E55E53}"/>
              </a:ext>
            </a:extLst>
          </p:cNvPr>
          <p:cNvSpPr/>
          <p:nvPr/>
        </p:nvSpPr>
        <p:spPr>
          <a:xfrm>
            <a:off x="322850" y="4968338"/>
            <a:ext cx="2880388" cy="1665126"/>
          </a:xfrm>
          <a:prstGeom prst="flowChartProcess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2" name="Grafik 71">
            <a:extLst>
              <a:ext uri="{FF2B5EF4-FFF2-40B4-BE49-F238E27FC236}">
                <a16:creationId xmlns:a16="http://schemas.microsoft.com/office/drawing/2014/main" id="{B5FD6665-4639-2FFE-B4A9-5DB39E9E7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6" y="5130296"/>
            <a:ext cx="2754796" cy="1403496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EEE06D4F-69D5-6017-E366-37861FCE8723}"/>
              </a:ext>
            </a:extLst>
          </p:cNvPr>
          <p:cNvSpPr txBox="1"/>
          <p:nvPr/>
        </p:nvSpPr>
        <p:spPr>
          <a:xfrm>
            <a:off x="164511" y="4316978"/>
            <a:ext cx="33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Alle Batch-, PS1-  und CSV- Dateien liegen immer im gleichen Verzeichnis, indem auch das </a:t>
            </a:r>
            <a:r>
              <a:rPr lang="de-DE" sz="1200" dirty="0" err="1"/>
              <a:t>iCloudBackup</a:t>
            </a:r>
            <a:r>
              <a:rPr lang="de-DE" sz="1200" dirty="0"/>
              <a:t> Liegt</a:t>
            </a:r>
          </a:p>
        </p:txBody>
      </p:sp>
      <p:sp>
        <p:nvSpPr>
          <p:cNvPr id="80" name="Flussdiagramm: Dokument 79">
            <a:extLst>
              <a:ext uri="{FF2B5EF4-FFF2-40B4-BE49-F238E27FC236}">
                <a16:creationId xmlns:a16="http://schemas.microsoft.com/office/drawing/2014/main" id="{779C1996-3D36-9575-6BD7-304385EF36CD}"/>
              </a:ext>
            </a:extLst>
          </p:cNvPr>
          <p:cNvSpPr/>
          <p:nvPr/>
        </p:nvSpPr>
        <p:spPr>
          <a:xfrm>
            <a:off x="4420526" y="5075078"/>
            <a:ext cx="2712801" cy="361767"/>
          </a:xfrm>
          <a:prstGeom prst="flowChartDocumen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3_Koordinaten_mit_Adressen.csv</a:t>
            </a:r>
          </a:p>
        </p:txBody>
      </p:sp>
      <p:sp>
        <p:nvSpPr>
          <p:cNvPr id="81" name="Flussdiagramm: Alternativer Prozess 80">
            <a:extLst>
              <a:ext uri="{FF2B5EF4-FFF2-40B4-BE49-F238E27FC236}">
                <a16:creationId xmlns:a16="http://schemas.microsoft.com/office/drawing/2014/main" id="{128DF4E8-EDF5-2369-4E84-C436C5832549}"/>
              </a:ext>
            </a:extLst>
          </p:cNvPr>
          <p:cNvSpPr/>
          <p:nvPr/>
        </p:nvSpPr>
        <p:spPr>
          <a:xfrm>
            <a:off x="4420527" y="4779397"/>
            <a:ext cx="2739940" cy="23685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3_Fetch-Adressen.ps1</a:t>
            </a:r>
          </a:p>
        </p:txBody>
      </p:sp>
      <p:sp>
        <p:nvSpPr>
          <p:cNvPr id="82" name="Flussdiagramm: Prozess 81">
            <a:extLst>
              <a:ext uri="{FF2B5EF4-FFF2-40B4-BE49-F238E27FC236}">
                <a16:creationId xmlns:a16="http://schemas.microsoft.com/office/drawing/2014/main" id="{E18160D5-9D37-1AF3-6A21-C88E8EE1B8DB}"/>
              </a:ext>
            </a:extLst>
          </p:cNvPr>
          <p:cNvSpPr/>
          <p:nvPr/>
        </p:nvSpPr>
        <p:spPr>
          <a:xfrm>
            <a:off x="4420527" y="4514670"/>
            <a:ext cx="2739940" cy="243005"/>
          </a:xfrm>
          <a:prstGeom prst="flowChart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3_doFetch-Adressen.bat</a:t>
            </a:r>
          </a:p>
        </p:txBody>
      </p:sp>
      <p:sp>
        <p:nvSpPr>
          <p:cNvPr id="85" name="Flussdiagramm: Dokument 84">
            <a:extLst>
              <a:ext uri="{FF2B5EF4-FFF2-40B4-BE49-F238E27FC236}">
                <a16:creationId xmlns:a16="http://schemas.microsoft.com/office/drawing/2014/main" id="{FCAF3E92-71AF-6545-31F8-2081A660F62B}"/>
              </a:ext>
            </a:extLst>
          </p:cNvPr>
          <p:cNvSpPr/>
          <p:nvPr/>
        </p:nvSpPr>
        <p:spPr>
          <a:xfrm>
            <a:off x="4417195" y="3894316"/>
            <a:ext cx="2739941" cy="333587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2_Koordinaten-Export.csv</a:t>
            </a:r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4F914271-245B-6E11-2F31-CEF39F309B1A}"/>
              </a:ext>
            </a:extLst>
          </p:cNvPr>
          <p:cNvGrpSpPr/>
          <p:nvPr/>
        </p:nvGrpSpPr>
        <p:grpSpPr>
          <a:xfrm>
            <a:off x="4417196" y="3337992"/>
            <a:ext cx="2743271" cy="484399"/>
            <a:chOff x="373309" y="4712080"/>
            <a:chExt cx="2743271" cy="484399"/>
          </a:xfrm>
        </p:grpSpPr>
        <p:sp>
          <p:nvSpPr>
            <p:cNvPr id="86" name="Flussdiagramm: Alternativer Prozess 85">
              <a:extLst>
                <a:ext uri="{FF2B5EF4-FFF2-40B4-BE49-F238E27FC236}">
                  <a16:creationId xmlns:a16="http://schemas.microsoft.com/office/drawing/2014/main" id="{A2C08A34-0683-0E0E-9782-251D93808CEB}"/>
                </a:ext>
              </a:extLst>
            </p:cNvPr>
            <p:cNvSpPr/>
            <p:nvPr/>
          </p:nvSpPr>
          <p:spPr>
            <a:xfrm>
              <a:off x="373309" y="4957338"/>
              <a:ext cx="2743271" cy="239141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</a:rPr>
                <a:t>2_Extrakt-Koordinatengruppen.ps1</a:t>
              </a:r>
            </a:p>
          </p:txBody>
        </p:sp>
        <p:sp>
          <p:nvSpPr>
            <p:cNvPr id="87" name="Flussdiagramm: Prozess 86">
              <a:extLst>
                <a:ext uri="{FF2B5EF4-FFF2-40B4-BE49-F238E27FC236}">
                  <a16:creationId xmlns:a16="http://schemas.microsoft.com/office/drawing/2014/main" id="{F02549CF-897C-C441-5CEB-A6845916A4BD}"/>
                </a:ext>
              </a:extLst>
            </p:cNvPr>
            <p:cNvSpPr/>
            <p:nvPr/>
          </p:nvSpPr>
          <p:spPr>
            <a:xfrm>
              <a:off x="373309" y="4712080"/>
              <a:ext cx="2743269" cy="239141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 dirty="0">
                  <a:solidFill>
                    <a:schemeClr val="tx1"/>
                  </a:solidFill>
                </a:rPr>
                <a:t>2_doExtrakt-Koordinatengruppen.bat</a:t>
              </a:r>
            </a:p>
          </p:txBody>
        </p:sp>
      </p:grpSp>
      <p:pic>
        <p:nvPicPr>
          <p:cNvPr id="118" name="Grafik 117">
            <a:extLst>
              <a:ext uri="{FF2B5EF4-FFF2-40B4-BE49-F238E27FC236}">
                <a16:creationId xmlns:a16="http://schemas.microsoft.com/office/drawing/2014/main" id="{DEE89498-F688-AAB5-D37F-6F827B52F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637" y="2116578"/>
            <a:ext cx="3259508" cy="586367"/>
          </a:xfrm>
          <a:prstGeom prst="rect">
            <a:avLst/>
          </a:prstGeom>
        </p:spPr>
      </p:pic>
      <p:pic>
        <p:nvPicPr>
          <p:cNvPr id="119" name="Grafik 118">
            <a:extLst>
              <a:ext uri="{FF2B5EF4-FFF2-40B4-BE49-F238E27FC236}">
                <a16:creationId xmlns:a16="http://schemas.microsoft.com/office/drawing/2014/main" id="{7023E1C0-D801-11C3-C762-2FE4FED74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3031" y="2790514"/>
            <a:ext cx="840362" cy="1106818"/>
          </a:xfrm>
          <a:prstGeom prst="rect">
            <a:avLst/>
          </a:prstGeom>
        </p:spPr>
      </p:pic>
      <p:pic>
        <p:nvPicPr>
          <p:cNvPr id="120" name="Grafik 119">
            <a:extLst>
              <a:ext uri="{FF2B5EF4-FFF2-40B4-BE49-F238E27FC236}">
                <a16:creationId xmlns:a16="http://schemas.microsoft.com/office/drawing/2014/main" id="{7BD2D9EB-9EB2-3E3D-1BF6-8196B42C8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3639" y="3943079"/>
            <a:ext cx="3259508" cy="697064"/>
          </a:xfrm>
          <a:prstGeom prst="rect">
            <a:avLst/>
          </a:prstGeom>
        </p:spPr>
      </p:pic>
      <p:pic>
        <p:nvPicPr>
          <p:cNvPr id="123" name="Grafik 122">
            <a:extLst>
              <a:ext uri="{FF2B5EF4-FFF2-40B4-BE49-F238E27FC236}">
                <a16:creationId xmlns:a16="http://schemas.microsoft.com/office/drawing/2014/main" id="{9C387A66-09F6-99A9-7D41-F7A8B7207FB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1529"/>
          <a:stretch>
            <a:fillRect/>
          </a:stretch>
        </p:blipFill>
        <p:spPr>
          <a:xfrm>
            <a:off x="8369144" y="4785660"/>
            <a:ext cx="3694003" cy="1125969"/>
          </a:xfrm>
          <a:prstGeom prst="rect">
            <a:avLst/>
          </a:prstGeom>
        </p:spPr>
      </p:pic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ECC7E378-8EBC-67ED-1366-B26806D9CCC8}"/>
              </a:ext>
            </a:extLst>
          </p:cNvPr>
          <p:cNvCxnSpPr>
            <a:cxnSpLocks/>
          </p:cNvCxnSpPr>
          <p:nvPr/>
        </p:nvCxnSpPr>
        <p:spPr>
          <a:xfrm flipV="1">
            <a:off x="7258476" y="3429000"/>
            <a:ext cx="2030304" cy="697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E107095E-9DFC-AC7F-8548-1EF197BC7580}"/>
              </a:ext>
            </a:extLst>
          </p:cNvPr>
          <p:cNvCxnSpPr>
            <a:cxnSpLocks/>
          </p:cNvCxnSpPr>
          <p:nvPr/>
        </p:nvCxnSpPr>
        <p:spPr>
          <a:xfrm flipV="1">
            <a:off x="7157136" y="4327190"/>
            <a:ext cx="1522044" cy="878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BDAB5CF0-ACC6-3E66-F17A-7277E69BFB31}"/>
              </a:ext>
            </a:extLst>
          </p:cNvPr>
          <p:cNvCxnSpPr>
            <a:cxnSpLocks/>
          </p:cNvCxnSpPr>
          <p:nvPr/>
        </p:nvCxnSpPr>
        <p:spPr>
          <a:xfrm flipV="1">
            <a:off x="7157136" y="5569307"/>
            <a:ext cx="977221" cy="95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Flussdiagramm: Dokument 141">
            <a:extLst>
              <a:ext uri="{FF2B5EF4-FFF2-40B4-BE49-F238E27FC236}">
                <a16:creationId xmlns:a16="http://schemas.microsoft.com/office/drawing/2014/main" id="{E0D4FD5F-1FB1-B7DE-7EF3-F3A40CCF25DF}"/>
              </a:ext>
            </a:extLst>
          </p:cNvPr>
          <p:cNvSpPr/>
          <p:nvPr/>
        </p:nvSpPr>
        <p:spPr>
          <a:xfrm>
            <a:off x="5046869" y="1340687"/>
            <a:ext cx="2070694" cy="458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1_Media-Export.csv (2)</a:t>
            </a:r>
          </a:p>
        </p:txBody>
      </p: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229499E9-71A7-D52B-C6FE-067B06E342B2}"/>
              </a:ext>
            </a:extLst>
          </p:cNvPr>
          <p:cNvGrpSpPr/>
          <p:nvPr/>
        </p:nvGrpSpPr>
        <p:grpSpPr>
          <a:xfrm>
            <a:off x="5049381" y="733488"/>
            <a:ext cx="2068183" cy="460256"/>
            <a:chOff x="383419" y="2923102"/>
            <a:chExt cx="2356875" cy="460256"/>
          </a:xfrm>
        </p:grpSpPr>
        <p:sp>
          <p:nvSpPr>
            <p:cNvPr id="144" name="Flussdiagramm: Alternativer Prozess 143">
              <a:extLst>
                <a:ext uri="{FF2B5EF4-FFF2-40B4-BE49-F238E27FC236}">
                  <a16:creationId xmlns:a16="http://schemas.microsoft.com/office/drawing/2014/main" id="{01684171-05D4-1216-D410-A3060C66DDAA}"/>
                </a:ext>
              </a:extLst>
            </p:cNvPr>
            <p:cNvSpPr/>
            <p:nvPr/>
          </p:nvSpPr>
          <p:spPr>
            <a:xfrm>
              <a:off x="383419" y="3144217"/>
              <a:ext cx="2356874" cy="239141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>
                  <a:solidFill>
                    <a:schemeClr val="tx1"/>
                  </a:solidFill>
                </a:rPr>
                <a:t>1_Export-Media-Data.ps1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45" name="Flussdiagramm: Prozess 144">
              <a:extLst>
                <a:ext uri="{FF2B5EF4-FFF2-40B4-BE49-F238E27FC236}">
                  <a16:creationId xmlns:a16="http://schemas.microsoft.com/office/drawing/2014/main" id="{BF52773D-86DF-E761-4BF9-929FB42C6F09}"/>
                </a:ext>
              </a:extLst>
            </p:cNvPr>
            <p:cNvSpPr/>
            <p:nvPr/>
          </p:nvSpPr>
          <p:spPr>
            <a:xfrm>
              <a:off x="383420" y="2923102"/>
              <a:ext cx="2356874" cy="239141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>
                  <a:solidFill>
                    <a:schemeClr val="tx1"/>
                  </a:solidFill>
                </a:rPr>
                <a:t>1_doExport-Media-Data.bat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6" name="Rechteck 145">
            <a:extLst>
              <a:ext uri="{FF2B5EF4-FFF2-40B4-BE49-F238E27FC236}">
                <a16:creationId xmlns:a16="http://schemas.microsoft.com/office/drawing/2014/main" id="{37BA5894-989B-E8B1-E8A2-7A7AEAF932B0}"/>
              </a:ext>
            </a:extLst>
          </p:cNvPr>
          <p:cNvSpPr/>
          <p:nvPr/>
        </p:nvSpPr>
        <p:spPr>
          <a:xfrm>
            <a:off x="1806876" y="15649"/>
            <a:ext cx="87107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 1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D40152E-F22B-B0D3-2961-6250B26283BF}"/>
              </a:ext>
            </a:extLst>
          </p:cNvPr>
          <p:cNvSpPr/>
          <p:nvPr/>
        </p:nvSpPr>
        <p:spPr>
          <a:xfrm>
            <a:off x="5149794" y="207210"/>
            <a:ext cx="87107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 2</a:t>
            </a:r>
          </a:p>
        </p:txBody>
      </p:sp>
      <p:sp>
        <p:nvSpPr>
          <p:cNvPr id="149" name="Flussdiagramm: Dokument 148">
            <a:extLst>
              <a:ext uri="{FF2B5EF4-FFF2-40B4-BE49-F238E27FC236}">
                <a16:creationId xmlns:a16="http://schemas.microsoft.com/office/drawing/2014/main" id="{1141B50C-9676-475C-85D2-D5AD3FC82EBD}"/>
              </a:ext>
            </a:extLst>
          </p:cNvPr>
          <p:cNvSpPr/>
          <p:nvPr/>
        </p:nvSpPr>
        <p:spPr>
          <a:xfrm>
            <a:off x="7366207" y="1427051"/>
            <a:ext cx="2070694" cy="458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1_Media-Export.csv (n)</a:t>
            </a:r>
          </a:p>
        </p:txBody>
      </p: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21C94D5F-514D-8BD7-9A9D-B20101973540}"/>
              </a:ext>
            </a:extLst>
          </p:cNvPr>
          <p:cNvGrpSpPr/>
          <p:nvPr/>
        </p:nvGrpSpPr>
        <p:grpSpPr>
          <a:xfrm>
            <a:off x="7366207" y="833861"/>
            <a:ext cx="2068183" cy="460256"/>
            <a:chOff x="383419" y="2923102"/>
            <a:chExt cx="2356875" cy="460256"/>
          </a:xfrm>
        </p:grpSpPr>
        <p:sp>
          <p:nvSpPr>
            <p:cNvPr id="151" name="Flussdiagramm: Alternativer Prozess 150">
              <a:extLst>
                <a:ext uri="{FF2B5EF4-FFF2-40B4-BE49-F238E27FC236}">
                  <a16:creationId xmlns:a16="http://schemas.microsoft.com/office/drawing/2014/main" id="{4DCBC449-E837-A2AC-2204-A54423141F42}"/>
                </a:ext>
              </a:extLst>
            </p:cNvPr>
            <p:cNvSpPr/>
            <p:nvPr/>
          </p:nvSpPr>
          <p:spPr>
            <a:xfrm>
              <a:off x="383419" y="3144217"/>
              <a:ext cx="2356874" cy="239141"/>
            </a:xfrm>
            <a:prstGeom prst="flowChartAlternateProces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>
                  <a:solidFill>
                    <a:schemeClr val="tx1"/>
                  </a:solidFill>
                </a:rPr>
                <a:t>1_Export-Media-Data.ps1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152" name="Flussdiagramm: Prozess 151">
              <a:extLst>
                <a:ext uri="{FF2B5EF4-FFF2-40B4-BE49-F238E27FC236}">
                  <a16:creationId xmlns:a16="http://schemas.microsoft.com/office/drawing/2014/main" id="{83F2C296-E422-1663-5438-48CB418E662B}"/>
                </a:ext>
              </a:extLst>
            </p:cNvPr>
            <p:cNvSpPr/>
            <p:nvPr/>
          </p:nvSpPr>
          <p:spPr>
            <a:xfrm>
              <a:off x="383420" y="2923102"/>
              <a:ext cx="2356874" cy="239141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200">
                  <a:solidFill>
                    <a:schemeClr val="tx1"/>
                  </a:solidFill>
                </a:rPr>
                <a:t>1_doExport-Media-Data.bat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3" name="Rechteck 152">
            <a:extLst>
              <a:ext uri="{FF2B5EF4-FFF2-40B4-BE49-F238E27FC236}">
                <a16:creationId xmlns:a16="http://schemas.microsoft.com/office/drawing/2014/main" id="{ECD11336-181C-7DDF-17FE-377DEAA467F4}"/>
              </a:ext>
            </a:extLst>
          </p:cNvPr>
          <p:cNvSpPr/>
          <p:nvPr/>
        </p:nvSpPr>
        <p:spPr>
          <a:xfrm>
            <a:off x="7464216" y="307583"/>
            <a:ext cx="8758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Path n</a:t>
            </a:r>
          </a:p>
        </p:txBody>
      </p:sp>
      <p:sp>
        <p:nvSpPr>
          <p:cNvPr id="160" name="Flussdiagramm: Dokument 159">
            <a:extLst>
              <a:ext uri="{FF2B5EF4-FFF2-40B4-BE49-F238E27FC236}">
                <a16:creationId xmlns:a16="http://schemas.microsoft.com/office/drawing/2014/main" id="{E39DAAA3-24BA-FB33-D1A2-E8641757C3BD}"/>
              </a:ext>
            </a:extLst>
          </p:cNvPr>
          <p:cNvSpPr/>
          <p:nvPr/>
        </p:nvSpPr>
        <p:spPr>
          <a:xfrm>
            <a:off x="4735295" y="2334289"/>
            <a:ext cx="2070694" cy="458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1_Media-Export.csv (1)</a:t>
            </a:r>
          </a:p>
        </p:txBody>
      </p:sp>
      <p:sp>
        <p:nvSpPr>
          <p:cNvPr id="161" name="Flussdiagramm: Dokument 160">
            <a:extLst>
              <a:ext uri="{FF2B5EF4-FFF2-40B4-BE49-F238E27FC236}">
                <a16:creationId xmlns:a16="http://schemas.microsoft.com/office/drawing/2014/main" id="{4DBA3BA0-ACC0-8314-EE8A-6CD2886B1D40}"/>
              </a:ext>
            </a:extLst>
          </p:cNvPr>
          <p:cNvSpPr/>
          <p:nvPr/>
        </p:nvSpPr>
        <p:spPr>
          <a:xfrm>
            <a:off x="4735295" y="2606403"/>
            <a:ext cx="2070694" cy="458698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1_Media-Export.csv (2)</a:t>
            </a:r>
          </a:p>
        </p:txBody>
      </p:sp>
      <p:sp>
        <p:nvSpPr>
          <p:cNvPr id="162" name="Flussdiagramm: Dokument 161">
            <a:extLst>
              <a:ext uri="{FF2B5EF4-FFF2-40B4-BE49-F238E27FC236}">
                <a16:creationId xmlns:a16="http://schemas.microsoft.com/office/drawing/2014/main" id="{C9A3C2ED-F032-EBC7-198D-00DC22A0B5F6}"/>
              </a:ext>
            </a:extLst>
          </p:cNvPr>
          <p:cNvSpPr/>
          <p:nvPr/>
        </p:nvSpPr>
        <p:spPr>
          <a:xfrm>
            <a:off x="4732339" y="2912633"/>
            <a:ext cx="2070694" cy="305674"/>
          </a:xfrm>
          <a:prstGeom prst="flowChartDocumen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200" dirty="0">
                <a:solidFill>
                  <a:schemeClr val="tx1"/>
                </a:solidFill>
              </a:rPr>
              <a:t>1_Media-Export.csv (n)</a:t>
            </a:r>
          </a:p>
        </p:txBody>
      </p:sp>
      <p:cxnSp>
        <p:nvCxnSpPr>
          <p:cNvPr id="164" name="Verbinder: gekrümmt 163">
            <a:extLst>
              <a:ext uri="{FF2B5EF4-FFF2-40B4-BE49-F238E27FC236}">
                <a16:creationId xmlns:a16="http://schemas.microsoft.com/office/drawing/2014/main" id="{7815B5A2-952B-5695-4599-AD4CBF052754}"/>
              </a:ext>
            </a:extLst>
          </p:cNvPr>
          <p:cNvCxnSpPr>
            <a:stCxn id="19" idx="2"/>
            <a:endCxn id="160" idx="0"/>
          </p:cNvCxnSpPr>
          <p:nvPr/>
        </p:nvCxnSpPr>
        <p:spPr>
          <a:xfrm rot="16200000" flipH="1">
            <a:off x="3842054" y="405701"/>
            <a:ext cx="796500" cy="306067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Verbinder: gekrümmt 164">
            <a:extLst>
              <a:ext uri="{FF2B5EF4-FFF2-40B4-BE49-F238E27FC236}">
                <a16:creationId xmlns:a16="http://schemas.microsoft.com/office/drawing/2014/main" id="{E2A2EAD6-4DCF-D341-768A-4194DD6936A1}"/>
              </a:ext>
            </a:extLst>
          </p:cNvPr>
          <p:cNvCxnSpPr>
            <a:cxnSpLocks/>
            <a:stCxn id="142" idx="2"/>
            <a:endCxn id="160" idx="0"/>
          </p:cNvCxnSpPr>
          <p:nvPr/>
        </p:nvCxnSpPr>
        <p:spPr>
          <a:xfrm rot="5400000">
            <a:off x="5643815" y="1895887"/>
            <a:ext cx="565229" cy="31157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Verbinder: gekrümmt 167">
            <a:extLst>
              <a:ext uri="{FF2B5EF4-FFF2-40B4-BE49-F238E27FC236}">
                <a16:creationId xmlns:a16="http://schemas.microsoft.com/office/drawing/2014/main" id="{54EBCF96-D55D-5FC1-D289-C1F5CC4C4D19}"/>
              </a:ext>
            </a:extLst>
          </p:cNvPr>
          <p:cNvCxnSpPr>
            <a:cxnSpLocks/>
            <a:stCxn id="149" idx="2"/>
            <a:endCxn id="160" idx="0"/>
          </p:cNvCxnSpPr>
          <p:nvPr/>
        </p:nvCxnSpPr>
        <p:spPr>
          <a:xfrm rot="5400000">
            <a:off x="6846666" y="779400"/>
            <a:ext cx="478865" cy="2630912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63AB4ED9-2500-28C8-0C0A-75BB06AF1053}"/>
              </a:ext>
            </a:extLst>
          </p:cNvPr>
          <p:cNvCxnSpPr>
            <a:cxnSpLocks/>
          </p:cNvCxnSpPr>
          <p:nvPr/>
        </p:nvCxnSpPr>
        <p:spPr>
          <a:xfrm flipV="1">
            <a:off x="6942303" y="2416147"/>
            <a:ext cx="1736877" cy="353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9" name="Gruppieren 178">
            <a:extLst>
              <a:ext uri="{FF2B5EF4-FFF2-40B4-BE49-F238E27FC236}">
                <a16:creationId xmlns:a16="http://schemas.microsoft.com/office/drawing/2014/main" id="{53293E4F-7FDE-4CB2-F9CB-E842C5CAAEC4}"/>
              </a:ext>
            </a:extLst>
          </p:cNvPr>
          <p:cNvGrpSpPr/>
          <p:nvPr/>
        </p:nvGrpSpPr>
        <p:grpSpPr>
          <a:xfrm>
            <a:off x="236852" y="118215"/>
            <a:ext cx="1346430" cy="997971"/>
            <a:chOff x="372274" y="1841311"/>
            <a:chExt cx="2070694" cy="1694369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18A015AF-3858-F797-487A-EA2FF4D6015A}"/>
                </a:ext>
              </a:extLst>
            </p:cNvPr>
            <p:cNvGrpSpPr/>
            <p:nvPr/>
          </p:nvGrpSpPr>
          <p:grpSpPr>
            <a:xfrm>
              <a:off x="372274" y="1853868"/>
              <a:ext cx="2070694" cy="1681812"/>
              <a:chOff x="91413" y="649131"/>
              <a:chExt cx="3995530" cy="2657288"/>
            </a:xfrm>
          </p:grpSpPr>
          <p:sp>
            <p:nvSpPr>
              <p:cNvPr id="28" name="Flussdiagramm: Mehrere Dokumente 27">
                <a:extLst>
                  <a:ext uri="{FF2B5EF4-FFF2-40B4-BE49-F238E27FC236}">
                    <a16:creationId xmlns:a16="http://schemas.microsoft.com/office/drawing/2014/main" id="{26E86B7F-5F6E-E273-971A-FFFFBCC102F3}"/>
                  </a:ext>
                </a:extLst>
              </p:cNvPr>
              <p:cNvSpPr/>
              <p:nvPr/>
            </p:nvSpPr>
            <p:spPr>
              <a:xfrm>
                <a:off x="91413" y="700727"/>
                <a:ext cx="3905073" cy="2605692"/>
              </a:xfrm>
              <a:prstGeom prst="flowChartMultidocumen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b="1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  <p:pic>
            <p:nvPicPr>
              <p:cNvPr id="29" name="Grafik 28">
                <a:extLst>
                  <a:ext uri="{FF2B5EF4-FFF2-40B4-BE49-F238E27FC236}">
                    <a16:creationId xmlns:a16="http://schemas.microsoft.com/office/drawing/2014/main" id="{D9FB0C1D-DBFF-434F-F830-246F3FD54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41" y="1258132"/>
                <a:ext cx="2377126" cy="1560445"/>
              </a:xfrm>
              <a:prstGeom prst="rect">
                <a:avLst/>
              </a:prstGeom>
            </p:spPr>
          </p:pic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B2E81F9D-8660-F62C-6018-3E6E5EE38373}"/>
                  </a:ext>
                </a:extLst>
              </p:cNvPr>
              <p:cNvSpPr txBox="1"/>
              <p:nvPr/>
            </p:nvSpPr>
            <p:spPr>
              <a:xfrm>
                <a:off x="648003" y="649131"/>
                <a:ext cx="3438940" cy="536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de-DE" sz="700" b="1" dirty="0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  <p:pic>
            <p:nvPicPr>
              <p:cNvPr id="32" name="Grafik 31">
                <a:extLst>
                  <a:ext uri="{FF2B5EF4-FFF2-40B4-BE49-F238E27FC236}">
                    <a16:creationId xmlns:a16="http://schemas.microsoft.com/office/drawing/2014/main" id="{BEA97B7F-3BE4-CB75-4761-08B97690D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34" y="1250224"/>
                <a:ext cx="1123638" cy="440872"/>
              </a:xfrm>
              <a:prstGeom prst="rect">
                <a:avLst/>
              </a:prstGeom>
            </p:spPr>
          </p:pic>
          <p:sp>
            <p:nvSpPr>
              <p:cNvPr id="69" name="Flussdiagramm: Prozess 68">
                <a:extLst>
                  <a:ext uri="{FF2B5EF4-FFF2-40B4-BE49-F238E27FC236}">
                    <a16:creationId xmlns:a16="http://schemas.microsoft.com/office/drawing/2014/main" id="{5A409378-F02F-8EDC-5074-107382FC6C46}"/>
                  </a:ext>
                </a:extLst>
              </p:cNvPr>
              <p:cNvSpPr/>
              <p:nvPr/>
            </p:nvSpPr>
            <p:spPr>
              <a:xfrm>
                <a:off x="159314" y="1470660"/>
                <a:ext cx="2024330" cy="192893"/>
              </a:xfrm>
              <a:prstGeom prst="flowChartProcess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b="1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D896A2AF-173E-A5F3-C898-85E87305EA12}"/>
                </a:ext>
              </a:extLst>
            </p:cNvPr>
            <p:cNvSpPr/>
            <p:nvPr/>
          </p:nvSpPr>
          <p:spPr>
            <a:xfrm>
              <a:off x="673330" y="1841311"/>
              <a:ext cx="1652232" cy="444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C0C0C0"/>
                  </a:highlight>
                </a:rPr>
                <a:t>iCloud Copy 1</a:t>
              </a:r>
            </a:p>
          </p:txBody>
        </p:sp>
      </p:grpSp>
      <p:grpSp>
        <p:nvGrpSpPr>
          <p:cNvPr id="185" name="Gruppieren 184">
            <a:extLst>
              <a:ext uri="{FF2B5EF4-FFF2-40B4-BE49-F238E27FC236}">
                <a16:creationId xmlns:a16="http://schemas.microsoft.com/office/drawing/2014/main" id="{958B131C-6005-FE56-CB21-7B1444160CE5}"/>
              </a:ext>
            </a:extLst>
          </p:cNvPr>
          <p:cNvGrpSpPr/>
          <p:nvPr/>
        </p:nvGrpSpPr>
        <p:grpSpPr>
          <a:xfrm>
            <a:off x="9542930" y="182287"/>
            <a:ext cx="1346430" cy="997971"/>
            <a:chOff x="372274" y="1841311"/>
            <a:chExt cx="2070694" cy="1694369"/>
          </a:xfrm>
        </p:grpSpPr>
        <p:grpSp>
          <p:nvGrpSpPr>
            <p:cNvPr id="186" name="Gruppieren 185">
              <a:extLst>
                <a:ext uri="{FF2B5EF4-FFF2-40B4-BE49-F238E27FC236}">
                  <a16:creationId xmlns:a16="http://schemas.microsoft.com/office/drawing/2014/main" id="{CC149F99-BE77-C80A-F67A-B2FB02A90A0A}"/>
                </a:ext>
              </a:extLst>
            </p:cNvPr>
            <p:cNvGrpSpPr/>
            <p:nvPr/>
          </p:nvGrpSpPr>
          <p:grpSpPr>
            <a:xfrm>
              <a:off x="372274" y="1853868"/>
              <a:ext cx="2070694" cy="1681812"/>
              <a:chOff x="91413" y="649131"/>
              <a:chExt cx="3995530" cy="2657288"/>
            </a:xfrm>
          </p:grpSpPr>
          <p:sp>
            <p:nvSpPr>
              <p:cNvPr id="188" name="Flussdiagramm: Mehrere Dokumente 187">
                <a:extLst>
                  <a:ext uri="{FF2B5EF4-FFF2-40B4-BE49-F238E27FC236}">
                    <a16:creationId xmlns:a16="http://schemas.microsoft.com/office/drawing/2014/main" id="{4A1DDF38-A4C9-BB07-52B4-D54806D6FB14}"/>
                  </a:ext>
                </a:extLst>
              </p:cNvPr>
              <p:cNvSpPr/>
              <p:nvPr/>
            </p:nvSpPr>
            <p:spPr>
              <a:xfrm>
                <a:off x="91413" y="700727"/>
                <a:ext cx="3905073" cy="2605692"/>
              </a:xfrm>
              <a:prstGeom prst="flowChartMultidocumen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b="1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  <p:pic>
            <p:nvPicPr>
              <p:cNvPr id="189" name="Grafik 188">
                <a:extLst>
                  <a:ext uri="{FF2B5EF4-FFF2-40B4-BE49-F238E27FC236}">
                    <a16:creationId xmlns:a16="http://schemas.microsoft.com/office/drawing/2014/main" id="{0BDACED8-50AF-D443-4E95-5B67DCDB2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41" y="1258132"/>
                <a:ext cx="2377126" cy="1560445"/>
              </a:xfrm>
              <a:prstGeom prst="rect">
                <a:avLst/>
              </a:prstGeom>
            </p:spPr>
          </p:pic>
          <p:sp>
            <p:nvSpPr>
              <p:cNvPr id="190" name="Textfeld 189">
                <a:extLst>
                  <a:ext uri="{FF2B5EF4-FFF2-40B4-BE49-F238E27FC236}">
                    <a16:creationId xmlns:a16="http://schemas.microsoft.com/office/drawing/2014/main" id="{D2B05E72-0FE5-EE7F-D73E-78070FABC4DE}"/>
                  </a:ext>
                </a:extLst>
              </p:cNvPr>
              <p:cNvSpPr txBox="1"/>
              <p:nvPr/>
            </p:nvSpPr>
            <p:spPr>
              <a:xfrm>
                <a:off x="648003" y="649131"/>
                <a:ext cx="3438940" cy="536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de-DE" sz="700" b="1" dirty="0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  <p:pic>
            <p:nvPicPr>
              <p:cNvPr id="191" name="Grafik 190">
                <a:extLst>
                  <a:ext uri="{FF2B5EF4-FFF2-40B4-BE49-F238E27FC236}">
                    <a16:creationId xmlns:a16="http://schemas.microsoft.com/office/drawing/2014/main" id="{C61026AE-6F12-6629-4A9E-039778800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34" y="1250224"/>
                <a:ext cx="1123638" cy="440872"/>
              </a:xfrm>
              <a:prstGeom prst="rect">
                <a:avLst/>
              </a:prstGeom>
            </p:spPr>
          </p:pic>
          <p:sp>
            <p:nvSpPr>
              <p:cNvPr id="192" name="Flussdiagramm: Prozess 191">
                <a:extLst>
                  <a:ext uri="{FF2B5EF4-FFF2-40B4-BE49-F238E27FC236}">
                    <a16:creationId xmlns:a16="http://schemas.microsoft.com/office/drawing/2014/main" id="{F1F8F694-E5D7-2A39-5DF3-CD82BEFDEBFE}"/>
                  </a:ext>
                </a:extLst>
              </p:cNvPr>
              <p:cNvSpPr/>
              <p:nvPr/>
            </p:nvSpPr>
            <p:spPr>
              <a:xfrm>
                <a:off x="159314" y="1470660"/>
                <a:ext cx="2024330" cy="192893"/>
              </a:xfrm>
              <a:prstGeom prst="flowChartProcess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b="1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64490E91-2B8F-F70F-7E8C-CE0242989D09}"/>
                </a:ext>
              </a:extLst>
            </p:cNvPr>
            <p:cNvSpPr/>
            <p:nvPr/>
          </p:nvSpPr>
          <p:spPr>
            <a:xfrm>
              <a:off x="668399" y="1841311"/>
              <a:ext cx="1662093" cy="444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C0C0C0"/>
                  </a:highlight>
                </a:rPr>
                <a:t>iCloud Copy n</a:t>
              </a:r>
            </a:p>
          </p:txBody>
        </p:sp>
      </p:grpSp>
      <p:grpSp>
        <p:nvGrpSpPr>
          <p:cNvPr id="193" name="Gruppieren 192">
            <a:extLst>
              <a:ext uri="{FF2B5EF4-FFF2-40B4-BE49-F238E27FC236}">
                <a16:creationId xmlns:a16="http://schemas.microsoft.com/office/drawing/2014/main" id="{D860EE65-7AFD-FD7E-E21F-31231562FBE5}"/>
              </a:ext>
            </a:extLst>
          </p:cNvPr>
          <p:cNvGrpSpPr/>
          <p:nvPr/>
        </p:nvGrpSpPr>
        <p:grpSpPr>
          <a:xfrm>
            <a:off x="3885887" y="-49182"/>
            <a:ext cx="1346430" cy="997971"/>
            <a:chOff x="372274" y="1841311"/>
            <a:chExt cx="2070694" cy="1694369"/>
          </a:xfrm>
        </p:grpSpPr>
        <p:grpSp>
          <p:nvGrpSpPr>
            <p:cNvPr id="194" name="Gruppieren 193">
              <a:extLst>
                <a:ext uri="{FF2B5EF4-FFF2-40B4-BE49-F238E27FC236}">
                  <a16:creationId xmlns:a16="http://schemas.microsoft.com/office/drawing/2014/main" id="{2AFBD810-78CC-F8FE-0D35-B0603D1EB7D6}"/>
                </a:ext>
              </a:extLst>
            </p:cNvPr>
            <p:cNvGrpSpPr/>
            <p:nvPr/>
          </p:nvGrpSpPr>
          <p:grpSpPr>
            <a:xfrm>
              <a:off x="372274" y="1853868"/>
              <a:ext cx="2070694" cy="1681812"/>
              <a:chOff x="91413" y="649131"/>
              <a:chExt cx="3995530" cy="2657288"/>
            </a:xfrm>
          </p:grpSpPr>
          <p:sp>
            <p:nvSpPr>
              <p:cNvPr id="196" name="Flussdiagramm: Mehrere Dokumente 195">
                <a:extLst>
                  <a:ext uri="{FF2B5EF4-FFF2-40B4-BE49-F238E27FC236}">
                    <a16:creationId xmlns:a16="http://schemas.microsoft.com/office/drawing/2014/main" id="{6CE17D91-B9A9-B513-94AD-D13E5DF15442}"/>
                  </a:ext>
                </a:extLst>
              </p:cNvPr>
              <p:cNvSpPr/>
              <p:nvPr/>
            </p:nvSpPr>
            <p:spPr>
              <a:xfrm>
                <a:off x="91413" y="700727"/>
                <a:ext cx="3905073" cy="2605692"/>
              </a:xfrm>
              <a:prstGeom prst="flowChartMultidocumen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b="1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  <p:pic>
            <p:nvPicPr>
              <p:cNvPr id="197" name="Grafik 196">
                <a:extLst>
                  <a:ext uri="{FF2B5EF4-FFF2-40B4-BE49-F238E27FC236}">
                    <a16:creationId xmlns:a16="http://schemas.microsoft.com/office/drawing/2014/main" id="{C5F1C233-C3A1-7E35-C212-19E1DF1A57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141" y="1258132"/>
                <a:ext cx="2377126" cy="1560445"/>
              </a:xfrm>
              <a:prstGeom prst="rect">
                <a:avLst/>
              </a:prstGeom>
            </p:spPr>
          </p:pic>
          <p:sp>
            <p:nvSpPr>
              <p:cNvPr id="198" name="Textfeld 197">
                <a:extLst>
                  <a:ext uri="{FF2B5EF4-FFF2-40B4-BE49-F238E27FC236}">
                    <a16:creationId xmlns:a16="http://schemas.microsoft.com/office/drawing/2014/main" id="{8984519C-2741-18EB-1E3E-2D8620D9D1EF}"/>
                  </a:ext>
                </a:extLst>
              </p:cNvPr>
              <p:cNvSpPr txBox="1"/>
              <p:nvPr/>
            </p:nvSpPr>
            <p:spPr>
              <a:xfrm>
                <a:off x="648003" y="649131"/>
                <a:ext cx="3438940" cy="536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de-DE" sz="700" b="1" dirty="0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  <p:pic>
            <p:nvPicPr>
              <p:cNvPr id="199" name="Grafik 198">
                <a:extLst>
                  <a:ext uri="{FF2B5EF4-FFF2-40B4-BE49-F238E27FC236}">
                    <a16:creationId xmlns:a16="http://schemas.microsoft.com/office/drawing/2014/main" id="{A9D5997D-3D3D-846B-78C9-D6A7AD4EE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34" y="1250224"/>
                <a:ext cx="1123638" cy="440872"/>
              </a:xfrm>
              <a:prstGeom prst="rect">
                <a:avLst/>
              </a:prstGeom>
            </p:spPr>
          </p:pic>
          <p:sp>
            <p:nvSpPr>
              <p:cNvPr id="200" name="Flussdiagramm: Prozess 199">
                <a:extLst>
                  <a:ext uri="{FF2B5EF4-FFF2-40B4-BE49-F238E27FC236}">
                    <a16:creationId xmlns:a16="http://schemas.microsoft.com/office/drawing/2014/main" id="{37F2008D-2FAA-41EA-2F49-B22EC07FB9FD}"/>
                  </a:ext>
                </a:extLst>
              </p:cNvPr>
              <p:cNvSpPr/>
              <p:nvPr/>
            </p:nvSpPr>
            <p:spPr>
              <a:xfrm>
                <a:off x="159314" y="1470660"/>
                <a:ext cx="2024330" cy="192893"/>
              </a:xfrm>
              <a:prstGeom prst="flowChartProcess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800" b="1">
                  <a:solidFill>
                    <a:srgbClr val="0070C0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5FAE3918-24AA-BBAF-6D64-8A5B6BD39C32}"/>
                </a:ext>
              </a:extLst>
            </p:cNvPr>
            <p:cNvSpPr/>
            <p:nvPr/>
          </p:nvSpPr>
          <p:spPr>
            <a:xfrm>
              <a:off x="668399" y="1841311"/>
              <a:ext cx="1662093" cy="4441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de-DE" sz="11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highlight>
                    <a:srgbClr val="C0C0C0"/>
                  </a:highlight>
                </a:rPr>
                <a:t>iCloud Copy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4719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ICLOUD Organisieren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Wendelgass</dc:creator>
  <cp:lastModifiedBy>Arthur Wendelgass</cp:lastModifiedBy>
  <cp:revision>1</cp:revision>
  <dcterms:created xsi:type="dcterms:W3CDTF">2025-09-18T05:45:43Z</dcterms:created>
  <dcterms:modified xsi:type="dcterms:W3CDTF">2025-09-18T17:38:25Z</dcterms:modified>
</cp:coreProperties>
</file>