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9" r:id="rId5"/>
    <p:sldId id="298" r:id="rId6"/>
    <p:sldId id="261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301" r:id="rId16"/>
    <p:sldId id="293" r:id="rId17"/>
    <p:sldId id="302" r:id="rId18"/>
    <p:sldId id="294" r:id="rId19"/>
    <p:sldId id="295" r:id="rId20"/>
    <p:sldId id="299" r:id="rId21"/>
    <p:sldId id="300" r:id="rId22"/>
    <p:sldId id="296" r:id="rId23"/>
    <p:sldId id="297" r:id="rId24"/>
    <p:sldId id="260" r:id="rId2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CBE"/>
    <a:srgbClr val="1589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01" autoAdjust="0"/>
  </p:normalViewPr>
  <p:slideViewPr>
    <p:cSldViewPr snapToGrid="0" snapToObjects="1">
      <p:cViewPr varScale="1">
        <p:scale>
          <a:sx n="39" d="100"/>
          <a:sy n="39" d="100"/>
        </p:scale>
        <p:origin x="-72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FDC1-849A-4786-91B2-E9B7941B1978}" type="datetimeFigureOut">
              <a:rPr lang="zh-CN" altLang="en-US" smtClean="0"/>
              <a:pPr/>
              <a:t>2017/11/19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87E5B-0F20-4F7C-8AD6-D9E028DA94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87E5B-0F20-4F7C-8AD6-D9E028DA945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772-1647-9049-B992-899B6557F886}" type="datetimeFigureOut">
              <a:rPr kumimoji="1" lang="zh-CN" altLang="en-US" smtClean="0"/>
              <a:pPr/>
              <a:t>2017/11/19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 smtClean="0"/>
              <a:t>单击此处编辑母版文本样式</a:t>
            </a:r>
          </a:p>
          <a:p>
            <a:pPr lvl="1"/>
            <a:r>
              <a:rPr kumimoji="1" lang="zh-CN" altLang="x-none" smtClean="0"/>
              <a:t>二级</a:t>
            </a:r>
          </a:p>
          <a:p>
            <a:pPr lvl="2"/>
            <a:r>
              <a:rPr kumimoji="1" lang="zh-CN" altLang="x-none" smtClean="0"/>
              <a:t>三级</a:t>
            </a:r>
          </a:p>
          <a:p>
            <a:pPr lvl="3"/>
            <a:r>
              <a:rPr kumimoji="1" lang="zh-CN" altLang="x-none" smtClean="0"/>
              <a:t>四级</a:t>
            </a:r>
          </a:p>
          <a:p>
            <a:pPr lvl="4"/>
            <a:r>
              <a:rPr kumimoji="1" lang="zh-CN" altLang="x-none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1772-1647-9049-B992-899B6557F886}" type="datetimeFigureOut">
              <a:rPr kumimoji="1" lang="zh-CN" altLang="en-US" smtClean="0"/>
              <a:pPr/>
              <a:t>2017/11/19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9D3C-84AE-8140-9C86-5A935F100BC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唯医培训PPT－封面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文本框 5"/>
          <p:cNvSpPr>
            <a:spLocks noChangeArrowheads="1"/>
          </p:cNvSpPr>
          <p:nvPr/>
        </p:nvSpPr>
        <p:spPr bwMode="auto">
          <a:xfrm>
            <a:off x="2681678" y="1410756"/>
            <a:ext cx="4098794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前端路由机制的实现</a:t>
            </a:r>
          </a:p>
        </p:txBody>
      </p:sp>
      <p:pic>
        <p:nvPicPr>
          <p:cNvPr id="9" name="图片 8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52167" y="379190"/>
            <a:ext cx="1401435" cy="627843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2370646" y="2794584"/>
            <a:ext cx="440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20170602  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李晨阳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070111" y="1888845"/>
            <a:ext cx="594137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000" b="1" dirty="0" smtClean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我们的路由使用（</a:t>
            </a:r>
            <a:r>
              <a:rPr lang="en-US" altLang="zh-CN" sz="4000" b="1" dirty="0" smtClean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q.js</a:t>
            </a:r>
            <a:r>
              <a:rPr lang="zh-CN" altLang="en-US" sz="4000" b="1" dirty="0" smtClean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）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1965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FOUR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498239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我们的路由使用（</a:t>
            </a:r>
            <a:r>
              <a:rPr lang="en-US" altLang="zh-CN" sz="2400" b="1" dirty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q.js</a:t>
            </a:r>
            <a:r>
              <a:rPr lang="zh-CN" altLang="en-US" sz="2400" b="1" dirty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</a:t>
            </a:r>
            <a:r>
              <a:rPr lang="en-US" altLang="zh-CN" dirty="0" smtClean="0"/>
              <a:t>loader  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    loader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不认识的资源转换为认识的资源，进行打包，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loader </a:t>
            </a:r>
            <a:r>
              <a:rPr lang="zh-CN" altLang="en-US" dirty="0" smtClean="0"/>
              <a:t>特性：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	1</a:t>
            </a:r>
            <a:r>
              <a:rPr lang="zh-CN" altLang="en-US" dirty="0" smtClean="0"/>
              <a:t>、可以串联；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、可以同步，异步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环境下运行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、可以提供参数；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loader </a:t>
            </a:r>
            <a:r>
              <a:rPr lang="zh-CN" altLang="en-US" dirty="0" smtClean="0"/>
              <a:t>的使用方式：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、在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的时候直接访问；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、使用配置文件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cli</a:t>
            </a:r>
            <a:r>
              <a:rPr lang="zh-CN" altLang="en-US" dirty="0" smtClean="0"/>
              <a:t>的方式，在命令行中绑定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比如：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–module-bind jade –module-bind ‘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style.css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070111" y="1888845"/>
            <a:ext cx="5565775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4000" b="1" dirty="0" smtClean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q.js</a:t>
            </a:r>
            <a:r>
              <a:rPr lang="zh-CN" altLang="en-US" sz="4000" b="1" dirty="0" smtClean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源码分析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1759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FIVE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3" y="440505"/>
            <a:ext cx="3858273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q.js</a:t>
            </a:r>
            <a:r>
              <a:rPr lang="zh-CN" altLang="en-US" sz="2400" b="1" dirty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源码分析</a:t>
            </a:r>
          </a:p>
        </p:txBody>
      </p:sp>
      <p:sp>
        <p:nvSpPr>
          <p:cNvPr id="2" name="矩形 1"/>
          <p:cNvSpPr/>
          <p:nvPr/>
        </p:nvSpPr>
        <p:spPr>
          <a:xfrm>
            <a:off x="84666" y="1869789"/>
            <a:ext cx="897466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err="1" smtClean="0"/>
              <a:t>bable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配置的三种方式：</a:t>
            </a:r>
            <a:endParaRPr lang="en-US" altLang="zh-CN" dirty="0" smtClean="0"/>
          </a:p>
          <a:p>
            <a:r>
              <a:rPr lang="en-US" altLang="zh-CN" sz="4400" dirty="0" smtClean="0"/>
              <a:t>	</a:t>
            </a:r>
            <a:r>
              <a:rPr lang="en-US" altLang="zh-CN" sz="4400" dirty="0" smtClean="0"/>
              <a:t>1</a:t>
            </a:r>
            <a:r>
              <a:rPr lang="zh-CN" altLang="en-US" sz="4400" dirty="0" smtClean="0"/>
              <a:t>、在</a:t>
            </a:r>
            <a:r>
              <a:rPr lang="en-US" altLang="zh-CN" sz="4400" dirty="0" err="1" smtClean="0"/>
              <a:t>package.json</a:t>
            </a:r>
            <a:r>
              <a:rPr lang="zh-CN" altLang="en-US" sz="4400" dirty="0" smtClean="0"/>
              <a:t>中写入</a:t>
            </a:r>
            <a:r>
              <a:rPr lang="en-US" altLang="zh-CN" sz="4400" dirty="0" smtClean="0"/>
              <a:t>’</a:t>
            </a:r>
            <a:r>
              <a:rPr lang="en-US" altLang="zh-CN" sz="4400" dirty="0" err="1" smtClean="0"/>
              <a:t>babel</a:t>
            </a:r>
            <a:r>
              <a:rPr lang="en-US" altLang="zh-CN" sz="4400" dirty="0" smtClean="0"/>
              <a:t>’</a:t>
            </a:r>
            <a:r>
              <a:rPr lang="zh-CN" altLang="en-US" sz="4400" dirty="0" smtClean="0"/>
              <a:t>：</a:t>
            </a:r>
            <a:r>
              <a:rPr lang="en-US" altLang="zh-CN" sz="4400" dirty="0" smtClean="0"/>
              <a:t>{</a:t>
            </a:r>
          </a:p>
          <a:p>
            <a:r>
              <a:rPr lang="en-US" altLang="zh-CN" sz="4400" dirty="0" smtClean="0"/>
              <a:t>}</a:t>
            </a:r>
          </a:p>
          <a:p>
            <a:r>
              <a:rPr lang="en-US" altLang="zh-CN" sz="4400" dirty="0" smtClean="0"/>
              <a:t>	</a:t>
            </a:r>
            <a:r>
              <a:rPr lang="en-US" altLang="zh-CN" sz="4400" dirty="0" smtClean="0"/>
              <a:t>2</a:t>
            </a:r>
            <a:r>
              <a:rPr lang="zh-CN" altLang="en-US" sz="4400" dirty="0" smtClean="0"/>
              <a:t>、在</a:t>
            </a:r>
            <a:r>
              <a:rPr lang="en-US" altLang="zh-CN" sz="4400" dirty="0" smtClean="0"/>
              <a:t>loader</a:t>
            </a:r>
            <a:r>
              <a:rPr lang="zh-CN" altLang="en-US" sz="4400" dirty="0" smtClean="0"/>
              <a:t>中配置</a:t>
            </a:r>
            <a:r>
              <a:rPr lang="en-US" altLang="zh-CN" sz="4400" dirty="0" smtClean="0"/>
              <a:t>query</a:t>
            </a:r>
          </a:p>
          <a:p>
            <a:r>
              <a:rPr lang="en-US" altLang="zh-CN" sz="4400" dirty="0" smtClean="0"/>
              <a:t>	</a:t>
            </a:r>
            <a:r>
              <a:rPr lang="en-US" altLang="zh-CN" sz="4400" dirty="0" smtClean="0"/>
              <a:t>3</a:t>
            </a:r>
            <a:r>
              <a:rPr lang="zh-CN" altLang="en-US" sz="4400" dirty="0" smtClean="0"/>
              <a:t>、在目录下添加</a:t>
            </a:r>
            <a:r>
              <a:rPr lang="en-US" altLang="zh-CN" sz="4400" dirty="0" smtClean="0"/>
              <a:t>.</a:t>
            </a:r>
            <a:r>
              <a:rPr lang="en-US" altLang="zh-CN" sz="4400" dirty="0" err="1" smtClean="0"/>
              <a:t>babelrc</a:t>
            </a:r>
            <a:r>
              <a:rPr lang="zh-CN" altLang="en-US" sz="4400" dirty="0" smtClean="0"/>
              <a:t>配置</a:t>
            </a:r>
            <a:endParaRPr lang="en-US" altLang="zh-CN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070111" y="1888845"/>
            <a:ext cx="5740039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40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q.js</a:t>
            </a:r>
            <a:r>
              <a:rPr lang="zh-CN" altLang="en-US" sz="40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中的坑以及解决方案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159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SIX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434483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q.js</a:t>
            </a: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中的坑以及解决方案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这个错误是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2.0</a:t>
            </a:r>
            <a:r>
              <a:rPr lang="zh-CN" altLang="en-US" dirty="0" smtClean="0"/>
              <a:t>以上路径需要些绝对路经。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894" y="2243137"/>
            <a:ext cx="75533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8894" y="3212757"/>
            <a:ext cx="34099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434483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q.js</a:t>
            </a: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中的坑以及解决方案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揭晓</a:t>
            </a:r>
            <a:r>
              <a:rPr lang="zh-CN" altLang="en-US" dirty="0" smtClean="0"/>
              <a:t>答案的时刻：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249" y="902170"/>
            <a:ext cx="6087795" cy="394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434483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q.js</a:t>
            </a: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中的坑以及解决方案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1</a:t>
            </a:r>
            <a:r>
              <a:rPr lang="zh-CN" altLang="en-US" dirty="0"/>
              <a:t>、上传资料，如何解决的返回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、多个</a:t>
            </a:r>
            <a:r>
              <a:rPr lang="en-US" altLang="zh-CN" dirty="0" smtClean="0"/>
              <a:t>Q.reg(“a”),</a:t>
            </a:r>
            <a:r>
              <a:rPr lang="zh-CN" altLang="en-US" dirty="0" smtClean="0"/>
              <a:t>多个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重名时，执行最后一个。比如上传资料模块当时遇到的。</a:t>
            </a:r>
            <a:endParaRPr lang="zh-CN" altLang="en-US" dirty="0"/>
          </a:p>
          <a:p>
            <a:r>
              <a:rPr lang="en-US" altLang="zh-CN" dirty="0" smtClean="0"/>
              <a:t>	3</a:t>
            </a:r>
            <a:r>
              <a:rPr lang="zh-CN" altLang="en-US" dirty="0" smtClean="0"/>
              <a:t>、</a:t>
            </a:r>
            <a:r>
              <a:rPr lang="en-US" altLang="zh-CN" dirty="0"/>
              <a:t>q.js 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(“”)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index:’index</a:t>
            </a:r>
            <a:r>
              <a:rPr lang="en-US" altLang="zh-CN" smtClean="0"/>
              <a:t>’}</a:t>
            </a:r>
            <a:r>
              <a:rPr lang="zh-CN" altLang="en-US" dirty="0" smtClean="0"/>
              <a:t>）写</a:t>
            </a:r>
            <a:r>
              <a:rPr lang="zh-CN" altLang="en-US" dirty="0"/>
              <a:t>的时候</a:t>
            </a:r>
            <a:r>
              <a:rPr lang="zh-CN" altLang="en-US" dirty="0" smtClean="0"/>
              <a:t>，注意先后顺序，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后面为初始化路由，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(“index”)</a:t>
            </a:r>
            <a:r>
              <a:rPr lang="zh-CN" altLang="en-US" dirty="0" smtClean="0"/>
              <a:t>应该写在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前面，不然会报错。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使用</a:t>
            </a:r>
            <a:r>
              <a:rPr lang="en-US" altLang="zh-CN" dirty="0"/>
              <a:t>q.js</a:t>
            </a:r>
            <a:r>
              <a:rPr lang="zh-CN" altLang="en-US" dirty="0"/>
              <a:t>时，第一步先把路由搞定再操作页面。否则，会把没有哈希值的页面压入历史栈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、点击</a:t>
            </a:r>
            <a:r>
              <a:rPr lang="zh-CN" altLang="en-US" dirty="0"/>
              <a:t>切换另一个元素显示，会造成当前切换的元素被</a:t>
            </a:r>
            <a:r>
              <a:rPr lang="en-US" altLang="zh-CN" dirty="0"/>
              <a:t>scroll</a:t>
            </a:r>
            <a:r>
              <a:rPr lang="zh-CN" altLang="en-US" dirty="0"/>
              <a:t>到点击元素的位置。解决：点击执行的时候：</a:t>
            </a:r>
            <a:r>
              <a:rPr lang="en-US" altLang="zh-CN" dirty="0" err="1"/>
              <a:t>window.scrollTo</a:t>
            </a:r>
            <a:r>
              <a:rPr lang="en-US" altLang="zh-CN" dirty="0"/>
              <a:t>(0,0</a:t>
            </a:r>
            <a:r>
              <a:rPr lang="en-US" altLang="zh-CN" dirty="0" smtClean="0"/>
              <a:t>);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889233" y="1888845"/>
            <a:ext cx="7365534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0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项目中的其他问题以及解决方案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SEVEN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3" y="440505"/>
            <a:ext cx="57541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项目中的其他问题以及解决方案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、上传图片的问题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原</a:t>
            </a:r>
            <a:r>
              <a:rPr lang="zh-CN" altLang="en-US" dirty="0"/>
              <a:t>生同一个</a:t>
            </a:r>
            <a:r>
              <a:rPr lang="en-US" altLang="zh-CN" dirty="0"/>
              <a:t>input</a:t>
            </a:r>
            <a:r>
              <a:rPr lang="zh-CN" altLang="en-US" dirty="0"/>
              <a:t>（</a:t>
            </a:r>
            <a:r>
              <a:rPr lang="en-US" altLang="zh-CN" dirty="0"/>
              <a:t>file</a:t>
            </a:r>
            <a:r>
              <a:rPr lang="zh-CN" altLang="en-US" dirty="0"/>
              <a:t>）标签，上传同一张图片只会触发一次</a:t>
            </a:r>
            <a:r>
              <a:rPr lang="en-US" altLang="zh-CN" dirty="0" err="1"/>
              <a:t>onchange</a:t>
            </a:r>
            <a:r>
              <a:rPr lang="zh-CN" altLang="en-US" dirty="0"/>
              <a:t>，但是在下次上传不是同一张图片时，会连带同一张图片的次数一起触发，（解决办法：可以每次</a:t>
            </a:r>
            <a:r>
              <a:rPr lang="en-US" altLang="zh-CN" dirty="0" err="1"/>
              <a:t>onchange</a:t>
            </a:r>
            <a:r>
              <a:rPr lang="zh-CN" altLang="en-US" dirty="0"/>
              <a:t>时将上传文件名字记录到一个数组里，然后每次</a:t>
            </a:r>
            <a:r>
              <a:rPr lang="en-US" altLang="zh-CN" dirty="0" err="1"/>
              <a:t>onchange</a:t>
            </a:r>
            <a:r>
              <a:rPr lang="zh-CN" altLang="en-US" dirty="0"/>
              <a:t>可以循环数组，如果能够找到，则</a:t>
            </a:r>
            <a:r>
              <a:rPr lang="en-US" altLang="zh-CN" dirty="0"/>
              <a:t>return</a:t>
            </a:r>
            <a:r>
              <a:rPr lang="zh-CN" altLang="en-US" dirty="0"/>
              <a:t>，不让其重复上传）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 trigger</a:t>
            </a:r>
            <a:r>
              <a:rPr lang="zh-CN" altLang="en-US" dirty="0"/>
              <a:t>中的注意事项：</a:t>
            </a:r>
          </a:p>
          <a:p>
            <a:r>
              <a:rPr lang="en-US" altLang="zh-CN" dirty="0" smtClean="0"/>
              <a:t>        trigger</a:t>
            </a:r>
            <a:r>
              <a:rPr lang="zh-CN" altLang="en-US" dirty="0"/>
              <a:t>不可以直接触发</a:t>
            </a:r>
            <a:r>
              <a:rPr lang="en-US" altLang="zh-CN" dirty="0"/>
              <a:t>input</a:t>
            </a:r>
            <a:r>
              <a:rPr lang="zh-CN" altLang="en-US" dirty="0"/>
              <a:t>（</a:t>
            </a:r>
            <a:r>
              <a:rPr lang="en-US" altLang="zh-CN" dirty="0"/>
              <a:t>file</a:t>
            </a:r>
            <a:r>
              <a:rPr lang="zh-CN" altLang="en-US" dirty="0"/>
              <a:t>）、</a:t>
            </a:r>
            <a:r>
              <a:rPr lang="en-US" altLang="zh-CN" dirty="0"/>
              <a:t>select</a:t>
            </a:r>
            <a:r>
              <a:rPr lang="zh-CN" altLang="en-US" dirty="0"/>
              <a:t>的原生事件；可以触发给元素添加的事件；但是如果</a:t>
            </a:r>
            <a:r>
              <a:rPr lang="en-US" altLang="zh-CN" dirty="0"/>
              <a:t>trigger</a:t>
            </a:r>
            <a:r>
              <a:rPr lang="zh-CN" altLang="en-US" dirty="0"/>
              <a:t>外面包了一层</a:t>
            </a:r>
            <a:r>
              <a:rPr lang="en-US" altLang="zh-CN" dirty="0"/>
              <a:t>on</a:t>
            </a:r>
            <a:r>
              <a:rPr lang="zh-CN" altLang="en-US" dirty="0"/>
              <a:t>（“</a:t>
            </a:r>
            <a:r>
              <a:rPr lang="en-US" altLang="zh-CN" dirty="0"/>
              <a:t>click”</a:t>
            </a:r>
            <a:r>
              <a:rPr lang="zh-CN" altLang="en-US" dirty="0"/>
              <a:t>），则可以触发</a:t>
            </a:r>
            <a:r>
              <a:rPr lang="en-US" altLang="zh-CN" dirty="0"/>
              <a:t>input</a:t>
            </a:r>
            <a:r>
              <a:rPr lang="zh-CN" altLang="en-US" dirty="0"/>
              <a:t>（</a:t>
            </a:r>
            <a:r>
              <a:rPr lang="en-US" altLang="zh-CN" dirty="0"/>
              <a:t>file</a:t>
            </a:r>
            <a:r>
              <a:rPr lang="zh-CN" altLang="en-US" dirty="0"/>
              <a:t>）、</a:t>
            </a:r>
            <a:r>
              <a:rPr lang="en-US" altLang="zh-CN" dirty="0"/>
              <a:t>select</a:t>
            </a:r>
            <a:r>
              <a:rPr lang="zh-CN" altLang="en-US" dirty="0"/>
              <a:t>的原生事件</a:t>
            </a:r>
          </a:p>
          <a:p>
            <a:r>
              <a:rPr lang="en-US" altLang="zh-CN" dirty="0" smtClean="0"/>
              <a:t>        trigger</a:t>
            </a:r>
            <a:r>
              <a:rPr lang="zh-CN" altLang="en-US" dirty="0"/>
              <a:t>触发某个元素的某个事件，首先得让那个元素把那个事件添加的函数提前执行；</a:t>
            </a:r>
          </a:p>
          <a:p>
            <a:r>
              <a:rPr lang="en-US" altLang="zh-CN" dirty="0" smtClean="0"/>
              <a:t>        fastclick.js</a:t>
            </a:r>
            <a:r>
              <a:rPr lang="zh-CN" altLang="en-US" dirty="0"/>
              <a:t>会影响</a:t>
            </a:r>
            <a:r>
              <a:rPr lang="en-US" altLang="zh-CN" dirty="0"/>
              <a:t>trigger</a:t>
            </a:r>
            <a:r>
              <a:rPr lang="zh-CN" altLang="en-US" dirty="0"/>
              <a:t>的使用，出现点击第一次没有出现响应，第二次才起效果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>
            <a:spLocks noChangeArrowheads="1"/>
          </p:cNvSpPr>
          <p:nvPr/>
        </p:nvSpPr>
        <p:spPr bwMode="auto">
          <a:xfrm>
            <a:off x="1477652" y="1504657"/>
            <a:ext cx="543765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3200" kern="0" dirty="0" smtClean="0">
              <a:solidFill>
                <a:srgbClr val="156CB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32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4" name="文本框 5"/>
          <p:cNvSpPr>
            <a:spLocks noChangeArrowheads="1"/>
          </p:cNvSpPr>
          <p:nvPr/>
        </p:nvSpPr>
        <p:spPr bwMode="auto">
          <a:xfrm>
            <a:off x="2437291" y="59004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路由是什么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1" name="文本框 5"/>
          <p:cNvSpPr>
            <a:spLocks noChangeArrowheads="1"/>
          </p:cNvSpPr>
          <p:nvPr/>
        </p:nvSpPr>
        <p:spPr bwMode="auto">
          <a:xfrm>
            <a:off x="2437291" y="1051584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路由的实现方式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2" name="文本框 5"/>
          <p:cNvSpPr>
            <a:spLocks noChangeArrowheads="1"/>
          </p:cNvSpPr>
          <p:nvPr/>
        </p:nvSpPr>
        <p:spPr bwMode="auto">
          <a:xfrm>
            <a:off x="2432010" y="151482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为什么我们要用路由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3" name="文本框 5"/>
          <p:cNvSpPr>
            <a:spLocks noChangeArrowheads="1"/>
          </p:cNvSpPr>
          <p:nvPr/>
        </p:nvSpPr>
        <p:spPr bwMode="auto">
          <a:xfrm>
            <a:off x="2426945" y="197202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我们路由如何使用（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q.js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的使用）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8" name="文本框 5"/>
          <p:cNvSpPr>
            <a:spLocks noChangeArrowheads="1"/>
          </p:cNvSpPr>
          <p:nvPr/>
        </p:nvSpPr>
        <p:spPr bwMode="auto">
          <a:xfrm>
            <a:off x="2437287" y="243960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5.q.js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的源码分析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19" name="文本框 5"/>
          <p:cNvSpPr>
            <a:spLocks noChangeArrowheads="1"/>
          </p:cNvSpPr>
          <p:nvPr/>
        </p:nvSpPr>
        <p:spPr bwMode="auto">
          <a:xfrm>
            <a:off x="2426944" y="289671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6.q.js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中的坑以及解决方案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0" name="文本框 5"/>
          <p:cNvSpPr>
            <a:spLocks noChangeArrowheads="1"/>
          </p:cNvSpPr>
          <p:nvPr/>
        </p:nvSpPr>
        <p:spPr bwMode="auto">
          <a:xfrm>
            <a:off x="2437291" y="335382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项目中的其他问题以及解决方案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2" name="文本框 5"/>
          <p:cNvSpPr>
            <a:spLocks noChangeArrowheads="1"/>
          </p:cNvSpPr>
          <p:nvPr/>
        </p:nvSpPr>
        <p:spPr bwMode="auto">
          <a:xfrm>
            <a:off x="2437291" y="3810939"/>
            <a:ext cx="424872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问答环节</a:t>
            </a:r>
            <a:endParaRPr lang="zh-CN" altLang="en-US" sz="2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3" y="440505"/>
            <a:ext cx="57541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项目中的其他问题以及解决方案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/>
              <a:t>ios</a:t>
            </a:r>
            <a:r>
              <a:rPr lang="zh-CN" altLang="en-US" dirty="0"/>
              <a:t>中的一些问题：</a:t>
            </a:r>
          </a:p>
          <a:p>
            <a:r>
              <a:rPr lang="en-US" altLang="zh-CN" dirty="0" smtClean="0"/>
              <a:t>        ios8.4.1</a:t>
            </a:r>
            <a:r>
              <a:rPr lang="zh-CN" altLang="en-US" dirty="0"/>
              <a:t>版本中对</a:t>
            </a:r>
            <a:r>
              <a:rPr lang="en-US" altLang="zh-CN" dirty="0"/>
              <a:t>jQuery</a:t>
            </a:r>
            <a:r>
              <a:rPr lang="zh-CN" altLang="en-US" dirty="0"/>
              <a:t>中</a:t>
            </a:r>
            <a:r>
              <a:rPr lang="en-US" altLang="zh-CN" dirty="0" err="1"/>
              <a:t>closeset</a:t>
            </a:r>
            <a:r>
              <a:rPr lang="zh-CN" altLang="en-US" dirty="0"/>
              <a:t>（）、</a:t>
            </a:r>
            <a:r>
              <a:rPr lang="en-US" altLang="zh-CN" dirty="0"/>
              <a:t>find</a:t>
            </a:r>
            <a:r>
              <a:rPr lang="zh-CN" altLang="en-US" dirty="0"/>
              <a:t>（）、存在兼容性，只能直接使用</a:t>
            </a:r>
            <a:r>
              <a:rPr lang="en-US" altLang="zh-CN" dirty="0"/>
              <a:t>jQuery</a:t>
            </a:r>
            <a:r>
              <a:rPr lang="zh-CN" altLang="en-US" dirty="0"/>
              <a:t>对象去使用这些方法。通过赋值的方法去调用不起作用；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ios</a:t>
            </a:r>
            <a:r>
              <a:rPr lang="zh-CN" altLang="en-US" dirty="0"/>
              <a:t>上微信端</a:t>
            </a:r>
            <a:r>
              <a:rPr lang="en-US" altLang="zh-CN" dirty="0"/>
              <a:t>a</a:t>
            </a:r>
            <a:r>
              <a:rPr lang="zh-CN" altLang="en-US" dirty="0"/>
              <a:t>标签</a:t>
            </a:r>
            <a:r>
              <a:rPr lang="en-US" altLang="zh-CN" dirty="0" err="1"/>
              <a:t>href</a:t>
            </a:r>
            <a:r>
              <a:rPr lang="zh-CN" altLang="en-US" dirty="0"/>
              <a:t>必须填写（</a:t>
            </a:r>
            <a:r>
              <a:rPr lang="en-US" altLang="zh-CN" dirty="0"/>
              <a:t>JavaScript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viod</a:t>
            </a:r>
            <a:r>
              <a:rPr lang="en-US" altLang="zh-CN" dirty="0" smtClean="0"/>
              <a:t>(0)</a:t>
            </a:r>
            <a:r>
              <a:rPr lang="zh-CN" altLang="en-US" dirty="0" smtClean="0"/>
              <a:t>；</a:t>
            </a:r>
            <a:r>
              <a:rPr lang="zh-CN" altLang="en-US" dirty="0"/>
              <a:t>）；否则无法点击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ios</a:t>
            </a:r>
            <a:r>
              <a:rPr lang="zh-CN" altLang="en-US" dirty="0"/>
              <a:t>上微信端不给元素设置 </a:t>
            </a:r>
            <a:r>
              <a:rPr lang="en-US" altLang="zh-CN" dirty="0" err="1"/>
              <a:t>cursor:pointer</a:t>
            </a:r>
            <a:r>
              <a:rPr lang="en-US" altLang="zh-CN" dirty="0"/>
              <a:t> </a:t>
            </a:r>
            <a:r>
              <a:rPr lang="zh-CN" altLang="en-US" dirty="0"/>
              <a:t>样式，可能会出现在手机上无法点击的情况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/>
              <a:t>jQuery</a:t>
            </a:r>
            <a:r>
              <a:rPr lang="zh-CN" altLang="en-US" dirty="0"/>
              <a:t>中</a:t>
            </a:r>
            <a:r>
              <a:rPr lang="en-US" altLang="zh-CN" dirty="0"/>
              <a:t>data</a:t>
            </a:r>
            <a:r>
              <a:rPr lang="zh-CN" altLang="en-US" dirty="0"/>
              <a:t>（）的坑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尽量</a:t>
            </a:r>
            <a:r>
              <a:rPr lang="zh-CN" altLang="en-US" dirty="0"/>
              <a:t>不用</a:t>
            </a:r>
            <a:r>
              <a:rPr lang="en-US" altLang="zh-CN" dirty="0"/>
              <a:t>data</a:t>
            </a:r>
            <a:r>
              <a:rPr lang="zh-CN" altLang="en-US" dirty="0"/>
              <a:t>（）方法去获取元素的自定义属性</a:t>
            </a:r>
          </a:p>
          <a:p>
            <a:r>
              <a:rPr lang="en-US" altLang="zh-CN" dirty="0" smtClean="0"/>
              <a:t>        data</a:t>
            </a:r>
            <a:r>
              <a:rPr lang="zh-CN" altLang="en-US" dirty="0"/>
              <a:t>（）解释为可以获取元素自定义的属性；但是：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只能获取到第一次赋值的属性，之后通过修改的值获取不到；</a:t>
            </a:r>
          </a:p>
          <a:p>
            <a:r>
              <a:rPr lang="en-US" altLang="zh-CN" dirty="0" smtClean="0"/>
              <a:t>	2.</a:t>
            </a:r>
            <a:r>
              <a:rPr lang="zh-CN" altLang="en-US" dirty="0" smtClean="0"/>
              <a:t>如果</a:t>
            </a:r>
            <a:r>
              <a:rPr lang="zh-CN" altLang="en-US" dirty="0"/>
              <a:t>值是</a:t>
            </a:r>
            <a:r>
              <a:rPr lang="en-US" altLang="zh-CN" dirty="0"/>
              <a:t>string</a:t>
            </a:r>
            <a:r>
              <a:rPr lang="zh-CN" altLang="en-US" dirty="0"/>
              <a:t>类型的数字，比如“</a:t>
            </a:r>
            <a:r>
              <a:rPr lang="en-US" altLang="zh-CN" dirty="0"/>
              <a:t>123”</a:t>
            </a:r>
            <a:r>
              <a:rPr lang="zh-CN" altLang="en-US" dirty="0"/>
              <a:t>，获取的时候会强转为</a:t>
            </a:r>
            <a:r>
              <a:rPr lang="en-US" altLang="zh-CN" dirty="0"/>
              <a:t>number</a:t>
            </a:r>
            <a:r>
              <a:rPr lang="zh-CN" altLang="en-US" dirty="0"/>
              <a:t>，</a:t>
            </a:r>
            <a:r>
              <a:rPr lang="en-US" altLang="zh-CN" dirty="0"/>
              <a:t>123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3" y="440505"/>
            <a:ext cx="575418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项目中的其他问题以及解决方案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/>
              <a:t>、在</a:t>
            </a:r>
            <a:r>
              <a:rPr lang="en-US" altLang="zh-CN" dirty="0"/>
              <a:t>input</a:t>
            </a:r>
            <a:r>
              <a:rPr lang="zh-CN" altLang="en-US" dirty="0"/>
              <a:t>输入框输入中文时，需要即时查询出匹配输入内容的结果，一般我们会使用</a:t>
            </a:r>
            <a:r>
              <a:rPr lang="en-US" altLang="zh-CN" dirty="0"/>
              <a:t>input</a:t>
            </a:r>
            <a:r>
              <a:rPr lang="zh-CN" altLang="en-US" dirty="0"/>
              <a:t>事件监听用户输入事件，但是在输入汉语拼音时，也会触发</a:t>
            </a:r>
            <a:r>
              <a:rPr lang="en-US" altLang="zh-CN" dirty="0"/>
              <a:t>input</a:t>
            </a:r>
            <a:r>
              <a:rPr lang="zh-CN" altLang="en-US" dirty="0"/>
              <a:t>事件，前端就会不断发送请求，用户体验非常差劲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/>
              <a:t>当浏览器有非直接的文字输入时</a:t>
            </a:r>
            <a:r>
              <a:rPr lang="en-US" altLang="zh-CN" dirty="0"/>
              <a:t>, </a:t>
            </a:r>
            <a:r>
              <a:rPr lang="en-US" altLang="zh-CN" dirty="0" err="1"/>
              <a:t>compositionstart</a:t>
            </a:r>
            <a:r>
              <a:rPr lang="zh-CN" altLang="en-US" dirty="0"/>
              <a:t>事件会以同步模式触发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当</a:t>
            </a:r>
            <a:r>
              <a:rPr lang="zh-CN" altLang="en-US" dirty="0"/>
              <a:t>浏览器是直接的文字输入时</a:t>
            </a:r>
            <a:r>
              <a:rPr lang="en-US" altLang="zh-CN" dirty="0"/>
              <a:t>, </a:t>
            </a:r>
            <a:r>
              <a:rPr lang="en-US" altLang="zh-CN" dirty="0" err="1"/>
              <a:t>compositionend</a:t>
            </a:r>
            <a:r>
              <a:rPr lang="zh-CN" altLang="en-US" dirty="0"/>
              <a:t>会以同步模式触发</a:t>
            </a:r>
            <a:r>
              <a:rPr lang="en-US" altLang="zh-CN" dirty="0"/>
              <a:t>.</a:t>
            </a:r>
          </a:p>
          <a:p>
            <a:r>
              <a:rPr lang="en-US" altLang="zh-CN" dirty="0" smtClean="0"/>
              <a:t>	</a:t>
            </a:r>
            <a:r>
              <a:rPr lang="zh-CN" altLang="en-US" dirty="0" smtClean="0"/>
              <a:t>当</a:t>
            </a:r>
            <a:r>
              <a:rPr lang="zh-CN" altLang="en-US" dirty="0"/>
              <a:t>元素监听到</a:t>
            </a:r>
            <a:r>
              <a:rPr lang="en-US" altLang="zh-CN" dirty="0" err="1"/>
              <a:t>compositionstart</a:t>
            </a:r>
            <a:r>
              <a:rPr lang="zh-CN" altLang="en-US" dirty="0"/>
              <a:t>事件，给</a:t>
            </a:r>
            <a:r>
              <a:rPr lang="en-US" altLang="zh-CN" dirty="0"/>
              <a:t>input</a:t>
            </a:r>
            <a:r>
              <a:rPr lang="zh-CN" altLang="en-US" dirty="0"/>
              <a:t>中事件加锁，禁止</a:t>
            </a:r>
            <a:r>
              <a:rPr lang="en-US" altLang="zh-CN" dirty="0"/>
              <a:t>input</a:t>
            </a:r>
            <a:r>
              <a:rPr lang="zh-CN" altLang="en-US" dirty="0"/>
              <a:t>中事件执行，当元素监听到	</a:t>
            </a:r>
            <a:r>
              <a:rPr lang="en-US" altLang="zh-CN" dirty="0" err="1"/>
              <a:t>compositionend</a:t>
            </a:r>
            <a:r>
              <a:rPr lang="zh-CN" altLang="en-US" dirty="0"/>
              <a:t>事件，给</a:t>
            </a:r>
            <a:r>
              <a:rPr lang="en-US" altLang="zh-CN" dirty="0"/>
              <a:t>input</a:t>
            </a:r>
            <a:r>
              <a:rPr lang="zh-CN" altLang="en-US" dirty="0"/>
              <a:t>中事件解锁，正常执行。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070111" y="1888845"/>
            <a:ext cx="5565775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0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问答环节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2049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EIGHT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25999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问答环节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76599" y="2217807"/>
            <a:ext cx="2120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solidFill>
                  <a:schemeClr val="accent5">
                    <a:lumMod val="75000"/>
                  </a:schemeClr>
                </a:solidFill>
              </a:rPr>
              <a:t>begin</a:t>
            </a:r>
            <a:endParaRPr lang="zh-CN" alt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v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唯医培训PPT－封面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>
            <a:spLocks noChangeArrowheads="1"/>
          </p:cNvSpPr>
          <p:nvPr/>
        </p:nvSpPr>
        <p:spPr bwMode="auto">
          <a:xfrm>
            <a:off x="3228362" y="2220201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32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pic>
        <p:nvPicPr>
          <p:cNvPr id="11" name="图片 10" descr="下划线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6878" y="2656747"/>
            <a:ext cx="1015122" cy="203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188618" y="2167847"/>
            <a:ext cx="428838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路由是</a:t>
            </a:r>
            <a:r>
              <a:rPr lang="zh-CN" altLang="en-US" sz="40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6037"/>
            <a:ext cx="1693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ONE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748" y="1218383"/>
            <a:ext cx="1905000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25999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路由是什么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注意：输出路径加上</a:t>
            </a:r>
            <a:r>
              <a:rPr lang="en-US" altLang="zh-CN" dirty="0" smtClean="0"/>
              <a:t>__dirname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中不需要，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需要，踩的坑）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webpack --config XXX.js //使用另一份配置文件（比如webpack.config2.js）来打包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$ webpack --watch //监听变动并自动打包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$ webpack -p//压缩混淆脚本，这个非常非常重要！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$ webpack -d//生成map映射文件，告知哪些模块被最终打包到哪里了其中的 </a:t>
            </a:r>
          </a:p>
          <a:p>
            <a:r>
              <a:rPr lang="zh-CN" altLang="en-US" dirty="0" smtClean="0"/>
              <a:t>$ webpack --progress //显示进度条</a:t>
            </a:r>
          </a:p>
          <a:p>
            <a:r>
              <a:rPr lang="zh-CN" altLang="en-US" dirty="0" smtClean="0"/>
              <a:t>$ webpack --color //添加颜色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25999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路由是什么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webpack(webpackConfig, function (err, stats) {</a:t>
            </a:r>
          </a:p>
          <a:p>
            <a:pPr lvl="1"/>
            <a:r>
              <a:rPr lang="en-US" altLang="zh-CN" dirty="0" smtClean="0"/>
              <a:t>    spinner.stop()</a:t>
            </a:r>
          </a:p>
          <a:p>
            <a:pPr lvl="1"/>
            <a:r>
              <a:rPr lang="en-US" altLang="zh-CN" dirty="0" smtClean="0"/>
              <a:t>    if (err) throw err</a:t>
            </a:r>
          </a:p>
          <a:p>
            <a:pPr lvl="1"/>
            <a:r>
              <a:rPr lang="en-US" altLang="zh-CN" dirty="0" smtClean="0"/>
              <a:t>    process.stdout.write(stats.toString({</a:t>
            </a:r>
          </a:p>
          <a:p>
            <a:pPr lvl="1"/>
            <a:r>
              <a:rPr lang="en-US" altLang="zh-CN" dirty="0" smtClean="0"/>
              <a:t>      colors: true,</a:t>
            </a:r>
          </a:p>
          <a:p>
            <a:pPr lvl="1"/>
            <a:r>
              <a:rPr lang="en-US" altLang="zh-CN" dirty="0" smtClean="0"/>
              <a:t>      modules: false,</a:t>
            </a:r>
          </a:p>
          <a:p>
            <a:pPr lvl="1"/>
            <a:r>
              <a:rPr lang="en-US" altLang="zh-CN" dirty="0" smtClean="0"/>
              <a:t>      children: false,</a:t>
            </a:r>
          </a:p>
          <a:p>
            <a:pPr lvl="1"/>
            <a:r>
              <a:rPr lang="en-US" altLang="zh-CN" dirty="0" smtClean="0"/>
              <a:t>      chunks: false,</a:t>
            </a:r>
          </a:p>
          <a:p>
            <a:pPr lvl="1"/>
            <a:r>
              <a:rPr lang="en-US" altLang="zh-CN" dirty="0" smtClean="0"/>
              <a:t>      chunkModules: false</a:t>
            </a:r>
          </a:p>
          <a:p>
            <a:pPr lvl="1"/>
            <a:r>
              <a:rPr lang="en-US" altLang="zh-CN" dirty="0" smtClean="0"/>
              <a:t>    }) + '\n\n')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中运行的方法；比如会诊项目中的写法；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070111" y="1888845"/>
            <a:ext cx="5565775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000" b="1" dirty="0" smtClean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路由的实现方式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1770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TWO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440505"/>
            <a:ext cx="25999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b="1" dirty="0">
                <a:solidFill>
                  <a:srgbClr val="156CBE"/>
                </a:solidFill>
                <a:latin typeface="方正兰亭超细黑简体" pitchFamily="2" charset="-122"/>
                <a:ea typeface="方正兰亭超细黑简体" pitchFamily="2" charset="-122"/>
                <a:sym typeface="方正兰亭超细黑简体" pitchFamily="2" charset="-122"/>
              </a:rPr>
              <a:t>路由的实现方式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webpack</a:t>
            </a:r>
            <a:r>
              <a:rPr lang="zh-CN" altLang="en-US" dirty="0" smtClean="0"/>
              <a:t>参数：</a:t>
            </a:r>
          </a:p>
          <a:p>
            <a:r>
              <a:rPr lang="en-US" altLang="zh-CN" dirty="0" smtClean="0"/>
              <a:t>entry</a:t>
            </a:r>
            <a:r>
              <a:rPr lang="zh-CN" altLang="en-US" dirty="0" smtClean="0"/>
              <a:t>：入口，三种方式；满足不同的需求；</a:t>
            </a:r>
          </a:p>
          <a:p>
            <a:r>
              <a:rPr lang="zh-CN" altLang="en-US" dirty="0" smtClean="0"/>
              <a:t>第一种：一个字符串，入口文件；</a:t>
            </a:r>
          </a:p>
          <a:p>
            <a:r>
              <a:rPr lang="zh-CN" altLang="en-US" dirty="0" smtClean="0"/>
              <a:t>第二种：数组，两个平行的，互相依赖的文件打包到一起；</a:t>
            </a:r>
          </a:p>
          <a:p>
            <a:r>
              <a:rPr lang="zh-CN" altLang="en-US" dirty="0" smtClean="0"/>
              <a:t>第三种：传一个对象， 上面两种方式的融合（多页面应用），都可以传（我们现在配置的就是这种方式 ）</a:t>
            </a:r>
          </a:p>
          <a:p>
            <a:r>
              <a:rPr lang="en-US" altLang="zh-CN" dirty="0" smtClean="0"/>
              <a:t>output.filename//</a:t>
            </a:r>
            <a:r>
              <a:rPr lang="zh-CN" altLang="en-US" dirty="0" smtClean="0"/>
              <a:t>打包出来的文件名</a:t>
            </a:r>
          </a:p>
          <a:p>
            <a:r>
              <a:rPr lang="en-US" altLang="zh-CN" dirty="0" smtClean="0"/>
              <a:t>outputpath//</a:t>
            </a:r>
            <a:r>
              <a:rPr lang="zh-CN" altLang="en-US" dirty="0" smtClean="0"/>
              <a:t>打包的路径</a:t>
            </a:r>
          </a:p>
          <a:p>
            <a:r>
              <a:rPr lang="en-US" altLang="zh-CN" dirty="0" smtClean="0"/>
              <a:t>plugins</a:t>
            </a:r>
            <a:r>
              <a:rPr lang="zh-CN" altLang="en-US" dirty="0" smtClean="0"/>
              <a:t>：配置插件；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4" y="345258"/>
            <a:ext cx="697107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kern="0" dirty="0" smtClean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8" name="文本框 2"/>
          <p:cNvSpPr>
            <a:spLocks noChangeArrowheads="1"/>
          </p:cNvSpPr>
          <p:nvPr/>
        </p:nvSpPr>
        <p:spPr bwMode="auto">
          <a:xfrm>
            <a:off x="2070111" y="1888845"/>
            <a:ext cx="5565775" cy="7078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40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为什么我们要用路由</a:t>
            </a:r>
            <a:endParaRPr lang="zh-CN" altLang="en-US" sz="40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894" y="471502"/>
            <a:ext cx="210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超细黑简体" pitchFamily="2" charset="-122"/>
              </a:rPr>
              <a:t>PART 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超细黑简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唯医培训PPT-内容页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文本框 5"/>
          <p:cNvSpPr>
            <a:spLocks noChangeArrowheads="1"/>
          </p:cNvSpPr>
          <p:nvPr/>
        </p:nvSpPr>
        <p:spPr bwMode="auto">
          <a:xfrm>
            <a:off x="738893" y="440505"/>
            <a:ext cx="397571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400" kern="0" dirty="0">
                <a:solidFill>
                  <a:srgbClr val="156CB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为什么我们要用路由</a:t>
            </a:r>
            <a:endParaRPr lang="zh-CN" altLang="en-US" sz="2400" b="1" dirty="0">
              <a:solidFill>
                <a:srgbClr val="156CBE"/>
              </a:solidFill>
              <a:latin typeface="方正兰亭超细黑简体" pitchFamily="2" charset="-122"/>
              <a:ea typeface="方正兰亭超细黑简体" pitchFamily="2" charset="-122"/>
              <a:sym typeface="方正兰亭超细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333" y="934640"/>
            <a:ext cx="8974667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webpack </a:t>
            </a:r>
            <a:r>
              <a:rPr lang="zh-CN" altLang="en-US" dirty="0" smtClean="0"/>
              <a:t>插件：</a:t>
            </a:r>
          </a:p>
          <a:p>
            <a:r>
              <a:rPr lang="zh-CN" altLang="en-US" dirty="0" smtClean="0"/>
              <a:t>html-webpack-plugin </a:t>
            </a:r>
            <a:r>
              <a:rPr lang="en-US" altLang="zh-CN" dirty="0" smtClean="0"/>
              <a:t>	//html</a:t>
            </a:r>
            <a:r>
              <a:rPr lang="zh-CN" altLang="en-US" dirty="0" smtClean="0"/>
              <a:t>插件，生成的文件插入到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</a:t>
            </a:r>
          </a:p>
          <a:p>
            <a:r>
              <a:rPr lang="zh-CN" altLang="en-US" dirty="0" smtClean="0">
                <a:sym typeface="+mn-ea"/>
              </a:rPr>
              <a:t>html-webpack-plugin  的参数</a:t>
            </a:r>
          </a:p>
          <a:p>
            <a:r>
              <a:rPr lang="en-US" altLang="zh-CN" dirty="0" smtClean="0">
                <a:sym typeface="+mn-ea"/>
              </a:rPr>
              <a:t>	template 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‘’//html</a:t>
            </a:r>
            <a:r>
              <a:rPr lang="zh-CN" altLang="en-US" dirty="0" smtClean="0">
                <a:sym typeface="+mn-ea"/>
              </a:rPr>
              <a:t>的模板</a:t>
            </a:r>
          </a:p>
          <a:p>
            <a:r>
              <a:rPr lang="en-US" altLang="zh-CN" dirty="0" smtClean="0">
                <a:sym typeface="+mn-ea"/>
              </a:rPr>
              <a:t>	filename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‘’//</a:t>
            </a:r>
            <a:r>
              <a:rPr lang="zh-CN" altLang="en-US" dirty="0" smtClean="0">
                <a:sym typeface="+mn-ea"/>
              </a:rPr>
              <a:t>生成的文件名称；</a:t>
            </a:r>
          </a:p>
          <a:p>
            <a:r>
              <a:rPr lang="en-US" altLang="zh-CN" dirty="0" smtClean="0">
                <a:sym typeface="+mn-ea"/>
              </a:rPr>
              <a:t>	inject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‘’//</a:t>
            </a:r>
            <a:r>
              <a:rPr lang="zh-CN" altLang="en-US" dirty="0" smtClean="0">
                <a:sym typeface="+mn-ea"/>
              </a:rPr>
              <a:t>插入到文件的部位（</a:t>
            </a:r>
            <a:r>
              <a:rPr lang="en-US" altLang="zh-CN" dirty="0" smtClean="0">
                <a:sym typeface="+mn-ea"/>
              </a:rPr>
              <a:t>head</a:t>
            </a:r>
            <a:r>
              <a:rPr lang="zh-CN" altLang="en-US" dirty="0" smtClean="0">
                <a:sym typeface="+mn-ea"/>
              </a:rPr>
              <a:t>， </a:t>
            </a:r>
            <a:r>
              <a:rPr lang="en-US" altLang="zh-CN" dirty="0" smtClean="0">
                <a:sym typeface="+mn-ea"/>
              </a:rPr>
              <a:t>body</a:t>
            </a:r>
            <a:r>
              <a:rPr lang="zh-CN" altLang="en-US" dirty="0" smtClean="0">
                <a:sym typeface="+mn-ea"/>
              </a:rPr>
              <a:t>）</a:t>
            </a:r>
          </a:p>
          <a:p>
            <a:r>
              <a:rPr lang="en-US" altLang="zh-CN" dirty="0" smtClean="0">
                <a:sym typeface="+mn-ea"/>
              </a:rPr>
              <a:t>	title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‘’//</a:t>
            </a:r>
            <a:r>
              <a:rPr lang="zh-CN" altLang="en-US" dirty="0" smtClean="0">
                <a:sym typeface="+mn-ea"/>
              </a:rPr>
              <a:t>像模板里面传参</a:t>
            </a: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	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296" y="3565228"/>
            <a:ext cx="1318278" cy="13965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10" y="2889250"/>
            <a:ext cx="3999865" cy="523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675</Words>
  <Application>Microsoft Office PowerPoint</Application>
  <PresentationFormat>全屏显示(16:9)</PresentationFormat>
  <Paragraphs>162</Paragraphs>
  <Slides>24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LinJiaHui</dc:creator>
  <cp:lastModifiedBy>Administrator</cp:lastModifiedBy>
  <cp:revision>238</cp:revision>
  <dcterms:created xsi:type="dcterms:W3CDTF">2016-09-21T04:31:00Z</dcterms:created>
  <dcterms:modified xsi:type="dcterms:W3CDTF">2017-11-19T01:45:02Z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