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70SrBSJcJivurrK+rFFJq0W8/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58CFFC-C179-4366-AA97-00322EC1ADE6}">
  <a:tblStyle styleId="{E258CFFC-C179-4366-AA97-00322EC1AD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ca4685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e9ca4685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4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dev/guides/language/effective-dart/sty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" dirty="0"/>
              <a:t>FLUTTER</a:t>
            </a:r>
            <a:endParaRPr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Google Flutter 3.0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UI - Layout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Row - 2 alignements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principal : horizontal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secondaire : vertical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Column - 2 alignements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principal : vertical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secondaire : horizontal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1988" y="1660236"/>
            <a:ext cx="1953746" cy="106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1988" y="2898765"/>
            <a:ext cx="784227" cy="201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UI - Layout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Exemple :</a:t>
            </a:r>
            <a:endParaRPr/>
          </a:p>
        </p:txBody>
      </p:sp>
      <p:pic>
        <p:nvPicPr>
          <p:cNvPr id="130" name="Google Shape;130;p24" descr="Screenshot with callouts showing the row containing two childr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37109"/>
            <a:ext cx="6232710" cy="316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UI –Widget avec ou sans état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Stateless Widget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aucun changement dû à l’utilisateur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Statefull Widget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interaction avec l’utilisateur</a:t>
            </a:r>
            <a:endParaRPr/>
          </a:p>
        </p:txBody>
      </p:sp>
      <p:pic>
        <p:nvPicPr>
          <p:cNvPr id="137" name="Google Shape;137;p25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7358" y="1088880"/>
            <a:ext cx="4461621" cy="367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ca4685bf_0_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UI - Material</a:t>
            </a:r>
            <a:endParaRPr/>
          </a:p>
        </p:txBody>
      </p:sp>
      <p:sp>
        <p:nvSpPr>
          <p:cNvPr id="143" name="Google Shape;143;ge9ca4685bf_0_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Nous utiliserons le design Material (à contrario Cupertino) avec MaterialApp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Quelques Widgets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44" name="Google Shape;144;ge9ca4685b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1000" y="2539100"/>
            <a:ext cx="3323150" cy="4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9ca4685b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8457" y="3438019"/>
            <a:ext cx="7810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9ca4685bf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9200" y="3016398"/>
            <a:ext cx="1441700" cy="157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ge9ca4685bf_0_0"/>
          <p:cNvGraphicFramePr/>
          <p:nvPr>
            <p:extLst>
              <p:ext uri="{D42A27DB-BD31-4B8C-83A1-F6EECF244321}">
                <p14:modId xmlns:p14="http://schemas.microsoft.com/office/powerpoint/2010/main" val="1707827159"/>
              </p:ext>
            </p:extLst>
          </p:nvPr>
        </p:nvGraphicFramePr>
        <p:xfrm>
          <a:off x="836225" y="2191088"/>
          <a:ext cx="7239000" cy="1676370"/>
        </p:xfrm>
        <a:graphic>
          <a:graphicData uri="http://schemas.openxmlformats.org/drawingml/2006/table">
            <a:tbl>
              <a:tblPr>
                <a:noFill/>
                <a:tableStyleId>{E258CFFC-C179-4366-AA97-00322EC1ADE6}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fr" sz="1400" u="none" strike="noStrike" cap="none">
                          <a:solidFill>
                            <a:schemeClr val="dk1"/>
                          </a:solidFill>
                        </a:rPr>
                        <a:t>Scaffold, AppBar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fr" sz="1400" u="none" strike="noStrike" cap="none">
                          <a:solidFill>
                            <a:schemeClr val="dk1"/>
                          </a:solidFill>
                        </a:rPr>
                        <a:t>Container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fr" sz="1400" u="none" strike="noStrike" cap="none">
                          <a:solidFill>
                            <a:schemeClr val="dk1"/>
                          </a:solidFill>
                        </a:rPr>
                        <a:t>Icon , Image, Text, Button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fr" sz="1400" b="1" u="none" strike="noStrike" cap="none">
                          <a:solidFill>
                            <a:schemeClr val="dk1"/>
                          </a:solidFill>
                        </a:rPr>
                        <a:t>Card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fr" sz="1400" u="none" strike="noStrike" cap="none" dirty="0">
                          <a:solidFill>
                            <a:schemeClr val="dk1"/>
                          </a:solidFill>
                        </a:rPr>
                        <a:t>ListView, GridView, </a:t>
                      </a:r>
                      <a:r>
                        <a:rPr lang="fr" sz="1400" b="1" u="none" strike="noStrike" cap="none" dirty="0">
                          <a:solidFill>
                            <a:schemeClr val="dk1"/>
                          </a:solidFill>
                        </a:rPr>
                        <a:t>ListTitle</a:t>
                      </a:r>
                      <a:r>
                        <a:rPr lang="fr" sz="14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fr" sz="1400" u="none" strike="noStrike" cap="none">
                          <a:solidFill>
                            <a:schemeClr val="dk1"/>
                          </a:solidFill>
                        </a:rPr>
                        <a:t>Expanded</a:t>
                      </a:r>
                      <a:r>
                        <a:rPr lang="fr" sz="1400" u="none" strike="noStrike" cap="none" dirty="0">
                          <a:solidFill>
                            <a:schemeClr val="dk1"/>
                          </a:solidFill>
                        </a:rPr>
                        <a:t>, Spacer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fr" sz="1400" b="1" u="none" strike="noStrike" cap="none" dirty="0">
                          <a:solidFill>
                            <a:schemeClr val="dk1"/>
                          </a:solidFill>
                        </a:rPr>
                        <a:t>Stack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Le routage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La navigation se fait par “routing”  avec le Widget Navigator 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Navigation manuelle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D’après des chemins</a:t>
            </a:r>
            <a:endParaRPr/>
          </a:p>
        </p:txBody>
      </p:sp>
      <p:pic>
        <p:nvPicPr>
          <p:cNvPr id="154" name="Google Shape;154;p27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8195" y="3539783"/>
            <a:ext cx="2758047" cy="113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 descr="Une image contenant text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8797" y="2471574"/>
            <a:ext cx="3220570" cy="80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 descr="Une image contenant texte&#10;&#10;Description générée automatique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9675" y="2481798"/>
            <a:ext cx="1466429" cy="4317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7"/>
          <p:cNvGraphicFramePr/>
          <p:nvPr/>
        </p:nvGraphicFramePr>
        <p:xfrm>
          <a:off x="865300" y="2392875"/>
          <a:ext cx="7355275" cy="609575"/>
        </p:xfrm>
        <a:graphic>
          <a:graphicData uri="http://schemas.openxmlformats.org/drawingml/2006/table">
            <a:tbl>
              <a:tblPr>
                <a:noFill/>
                <a:tableStyleId>{E258CFFC-C179-4366-AA97-00322EC1ADE6}</a:tableStyleId>
              </a:tblPr>
              <a:tblGrid>
                <a:gridCol w="472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>
                          <a:solidFill>
                            <a:schemeClr val="dk1"/>
                          </a:solidFill>
                        </a:rPr>
                        <a:t>Vers une page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>
                          <a:solidFill>
                            <a:schemeClr val="dk1"/>
                          </a:solidFill>
                        </a:rPr>
                        <a:t>Revenir d’une page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8" name="Google Shape;15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54525" y="3952630"/>
            <a:ext cx="2076315" cy="17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Présentation de Flutter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Créé par Google en 2015, version 1.0 sortie en 2018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SDK Open Source multi-plateforme (Cross Plateform)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Utilise le langage Dart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Autre frameworks : React Native, Xamarin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Présentation de Flutter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Architecture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Développement avec le Framework Dart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Core en C++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Flutter utilise Skia pour le “rendering”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Couche native spécifique à la plateforme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6982" y="1340950"/>
            <a:ext cx="4083984" cy="3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Présentation de Flutter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Code natif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Pas de librairies « Bridge »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7188" y="1845970"/>
            <a:ext cx="4888912" cy="23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Le langage Dart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Apprentissage du langage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4"/>
              </a:rPr>
              <a:t>Convention de codage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bases du langage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Le projet Flutter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Installation des outils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Flutter et Dart SDK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4"/>
              </a:rPr>
              <a:t>IDE Android Studio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Création du projet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Android Studio | Create New Flutter Project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Structure d’un projet Flutter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602505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Répertoires </a:t>
            </a:r>
            <a:r>
              <a:rPr lang="fr" i="1"/>
              <a:t>android</a:t>
            </a:r>
            <a:r>
              <a:rPr lang="fr"/>
              <a:t> et </a:t>
            </a:r>
            <a:r>
              <a:rPr lang="fr" i="1"/>
              <a:t>ios</a:t>
            </a:r>
            <a:r>
              <a:rPr lang="fr"/>
              <a:t>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Contient les sources pour les OS cibles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Répertoire </a:t>
            </a:r>
            <a:r>
              <a:rPr lang="fr" i="1"/>
              <a:t>test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Fichiers pour  les tests automatisés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Répertoire </a:t>
            </a:r>
            <a:r>
              <a:rPr lang="fr" i="1"/>
              <a:t>lib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point d’entrée : </a:t>
            </a:r>
            <a:r>
              <a:rPr lang="fr" i="1"/>
              <a:t>main.dart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Fichier pubspec.yaml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Fichier de configuration de l’application (y compris les ressources)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2950" y="1605286"/>
            <a:ext cx="23431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L’émulateur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Emulateurs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Android (sous Windows, Linux, Mac)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iOS (sous Mac uniquement)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 avec AVD Manager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menu Tools | AVD Manager</a:t>
            </a:r>
            <a:endParaRPr/>
          </a:p>
        </p:txBody>
      </p:sp>
      <p:pic>
        <p:nvPicPr>
          <p:cNvPr id="106" name="Google Shape;106;p21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477" y="2571750"/>
            <a:ext cx="4964206" cy="223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L'interface Utilisateur (UI)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Tout est Widget !</a:t>
            </a:r>
            <a:endParaRPr/>
          </a:p>
        </p:txBody>
      </p:sp>
      <p:pic>
        <p:nvPicPr>
          <p:cNvPr id="113" name="Google Shape;113;p22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263" y="2042272"/>
            <a:ext cx="2959474" cy="260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602" y="2042272"/>
            <a:ext cx="2776506" cy="159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 descr="Une image contenant texte&#10;&#10;Description générée automatique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892" y="2042272"/>
            <a:ext cx="2776506" cy="131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Affichage à l'écran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Roboto Slab</vt:lpstr>
      <vt:lpstr>Roboto</vt:lpstr>
      <vt:lpstr>Arial</vt:lpstr>
      <vt:lpstr>Marina</vt:lpstr>
      <vt:lpstr>FLUTTER</vt:lpstr>
      <vt:lpstr>Présentation de Flutter</vt:lpstr>
      <vt:lpstr>Présentation de Flutter</vt:lpstr>
      <vt:lpstr>Présentation de Flutter</vt:lpstr>
      <vt:lpstr>Le langage Dart</vt:lpstr>
      <vt:lpstr>Le projet Flutter</vt:lpstr>
      <vt:lpstr>Structure d’un projet Flutter</vt:lpstr>
      <vt:lpstr>L’émulateur</vt:lpstr>
      <vt:lpstr>L'interface Utilisateur (UI)</vt:lpstr>
      <vt:lpstr>UI - Layout</vt:lpstr>
      <vt:lpstr>UI - Layout</vt:lpstr>
      <vt:lpstr>UI –Widget avec ou sans état</vt:lpstr>
      <vt:lpstr>UI - Material</vt:lpstr>
      <vt:lpstr>Le routage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FLUTER</dc:title>
  <cp:lastModifiedBy>BOMPARD Jean-Luc</cp:lastModifiedBy>
  <cp:revision>2</cp:revision>
  <dcterms:modified xsi:type="dcterms:W3CDTF">2022-11-04T07:36:01Z</dcterms:modified>
</cp:coreProperties>
</file>