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4" r:id="rId1"/>
  </p:sldMasterIdLst>
  <p:notesMasterIdLst>
    <p:notesMasterId r:id="rId28"/>
  </p:notesMasterIdLst>
  <p:sldIdLst>
    <p:sldId id="256" r:id="rId2"/>
    <p:sldId id="281" r:id="rId3"/>
    <p:sldId id="282" r:id="rId4"/>
    <p:sldId id="257" r:id="rId5"/>
    <p:sldId id="258" r:id="rId6"/>
    <p:sldId id="259"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9" r:id="rId25"/>
    <p:sldId id="280" r:id="rId26"/>
    <p:sldId id="283"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C9AF99-AAE3-4B23-9E80-0A7D7315AFEC}" v="54" dt="2025-09-27T12:39:23.428"/>
    <p1510:client id="{CB783404-815A-4B42-8665-664AE9A41D3C}" v="26" dt="2025-09-26T23:13:44.070"/>
  </p1510:revLst>
</p1510:revInfo>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65" autoAdjust="0"/>
    <p:restoredTop sz="94660"/>
  </p:normalViewPr>
  <p:slideViewPr>
    <p:cSldViewPr snapToGrid="0">
      <p:cViewPr>
        <p:scale>
          <a:sx n="66" d="100"/>
          <a:sy n="66" d="100"/>
        </p:scale>
        <p:origin x="1478" y="6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artya Abhyankar" userId="6728e808a95653e6" providerId="LiveId" clId="{BB247AD0-77E6-4819-8D19-90B4234E4FEE}"/>
    <pc:docChg chg="undo redo custSel addSld delSld modSld">
      <pc:chgData name="Amartya Abhyankar" userId="6728e808a95653e6" providerId="LiveId" clId="{BB247AD0-77E6-4819-8D19-90B4234E4FEE}" dt="2025-09-27T12:41:43.680" v="1807" actId="255"/>
      <pc:docMkLst>
        <pc:docMk/>
      </pc:docMkLst>
      <pc:sldChg chg="addSp delSp modSp mod modTransition">
        <pc:chgData name="Amartya Abhyankar" userId="6728e808a95653e6" providerId="LiveId" clId="{BB247AD0-77E6-4819-8D19-90B4234E4FEE}" dt="2025-09-27T12:41:43.680" v="1807" actId="255"/>
        <pc:sldMkLst>
          <pc:docMk/>
          <pc:sldMk cId="2935749974" sldId="256"/>
        </pc:sldMkLst>
        <pc:spChg chg="mod">
          <ac:chgData name="Amartya Abhyankar" userId="6728e808a95653e6" providerId="LiveId" clId="{BB247AD0-77E6-4819-8D19-90B4234E4FEE}" dt="2025-09-27T12:39:23.428" v="1727"/>
          <ac:spMkLst>
            <pc:docMk/>
            <pc:sldMk cId="2935749974" sldId="256"/>
            <ac:spMk id="2" creationId="{00B9846B-2E95-8392-2F10-ACE9BFB43A87}"/>
          </ac:spMkLst>
        </pc:spChg>
        <pc:spChg chg="mod">
          <ac:chgData name="Amartya Abhyankar" userId="6728e808a95653e6" providerId="LiveId" clId="{BB247AD0-77E6-4819-8D19-90B4234E4FEE}" dt="2025-09-27T12:41:43.680" v="1807" actId="255"/>
          <ac:spMkLst>
            <pc:docMk/>
            <pc:sldMk cId="2935749974" sldId="256"/>
            <ac:spMk id="3" creationId="{59ADCE92-6594-B3DC-FF2C-23237440D416}"/>
          </ac:spMkLst>
        </pc:spChg>
        <pc:spChg chg="add mod">
          <ac:chgData name="Amartya Abhyankar" userId="6728e808a95653e6" providerId="LiveId" clId="{BB247AD0-77E6-4819-8D19-90B4234E4FEE}" dt="2025-09-27T12:15:57.977" v="1213"/>
          <ac:spMkLst>
            <pc:docMk/>
            <pc:sldMk cId="2935749974" sldId="256"/>
            <ac:spMk id="4" creationId="{B9C9626F-E39B-C8DE-50DC-48B4B8B8D7CB}"/>
          </ac:spMkLst>
        </pc:spChg>
        <pc:spChg chg="add del mod">
          <ac:chgData name="Amartya Abhyankar" userId="6728e808a95653e6" providerId="LiveId" clId="{BB247AD0-77E6-4819-8D19-90B4234E4FEE}" dt="2025-09-27T12:16:49.738" v="1305" actId="478"/>
          <ac:spMkLst>
            <pc:docMk/>
            <pc:sldMk cId="2935749974" sldId="256"/>
            <ac:spMk id="6" creationId="{B98E1895-05EF-F9D2-602F-E76DEB80237A}"/>
          </ac:spMkLst>
        </pc:spChg>
        <pc:picChg chg="add mod">
          <ac:chgData name="Amartya Abhyankar" userId="6728e808a95653e6" providerId="LiveId" clId="{BB247AD0-77E6-4819-8D19-90B4234E4FEE}" dt="2025-09-27T12:15:57.767" v="1212" actId="1076"/>
          <ac:picMkLst>
            <pc:docMk/>
            <pc:sldMk cId="2935749974" sldId="256"/>
            <ac:picMk id="5" creationId="{2D01A351-A96B-2302-7152-53966F53B0FF}"/>
          </ac:picMkLst>
        </pc:picChg>
        <pc:picChg chg="add mod">
          <ac:chgData name="Amartya Abhyankar" userId="6728e808a95653e6" providerId="LiveId" clId="{BB247AD0-77E6-4819-8D19-90B4234E4FEE}" dt="2025-09-27T12:19:26.211" v="1425" actId="1076"/>
          <ac:picMkLst>
            <pc:docMk/>
            <pc:sldMk cId="2935749974" sldId="256"/>
            <ac:picMk id="7" creationId="{2C270D9C-B71C-EBA7-D5F6-0ABC080C5F46}"/>
          </ac:picMkLst>
        </pc:picChg>
        <pc:picChg chg="add mod">
          <ac:chgData name="Amartya Abhyankar" userId="6728e808a95653e6" providerId="LiveId" clId="{BB247AD0-77E6-4819-8D19-90B4234E4FEE}" dt="2025-09-27T12:15:32.378" v="1198" actId="14100"/>
          <ac:picMkLst>
            <pc:docMk/>
            <pc:sldMk cId="2935749974" sldId="256"/>
            <ac:picMk id="1026" creationId="{98A92328-D8CC-DD47-B23F-5F58462B64B0}"/>
          </ac:picMkLst>
        </pc:picChg>
      </pc:sldChg>
      <pc:sldChg chg="modSp mod modTransition">
        <pc:chgData name="Amartya Abhyankar" userId="6728e808a95653e6" providerId="LiveId" clId="{BB247AD0-77E6-4819-8D19-90B4234E4FEE}" dt="2025-09-27T12:39:23.428" v="1727"/>
        <pc:sldMkLst>
          <pc:docMk/>
          <pc:sldMk cId="691619519" sldId="257"/>
        </pc:sldMkLst>
        <pc:spChg chg="mod">
          <ac:chgData name="Amartya Abhyankar" userId="6728e808a95653e6" providerId="LiveId" clId="{BB247AD0-77E6-4819-8D19-90B4234E4FEE}" dt="2025-09-27T12:39:23.428" v="1727"/>
          <ac:spMkLst>
            <pc:docMk/>
            <pc:sldMk cId="691619519" sldId="257"/>
            <ac:spMk id="2" creationId="{CEE427E1-CE25-88E2-9A73-55378EBDFB11}"/>
          </ac:spMkLst>
        </pc:spChg>
        <pc:spChg chg="mod">
          <ac:chgData name="Amartya Abhyankar" userId="6728e808a95653e6" providerId="LiveId" clId="{BB247AD0-77E6-4819-8D19-90B4234E4FEE}" dt="2025-09-27T12:39:23.428" v="1727"/>
          <ac:spMkLst>
            <pc:docMk/>
            <pc:sldMk cId="691619519" sldId="257"/>
            <ac:spMk id="3" creationId="{2D25FEFB-C244-93F2-1A0F-12179490360B}"/>
          </ac:spMkLst>
        </pc:spChg>
        <pc:picChg chg="mod modCrop">
          <ac:chgData name="Amartya Abhyankar" userId="6728e808a95653e6" providerId="LiveId" clId="{BB247AD0-77E6-4819-8D19-90B4234E4FEE}" dt="2025-09-27T12:36:30.979" v="1486" actId="14100"/>
          <ac:picMkLst>
            <pc:docMk/>
            <pc:sldMk cId="691619519" sldId="257"/>
            <ac:picMk id="5" creationId="{8DDA5716-16A2-F34C-A41F-92DDD5EA4AD5}"/>
          </ac:picMkLst>
        </pc:picChg>
        <pc:picChg chg="mod">
          <ac:chgData name="Amartya Abhyankar" userId="6728e808a95653e6" providerId="LiveId" clId="{BB247AD0-77E6-4819-8D19-90B4234E4FEE}" dt="2025-09-27T12:37:01.568" v="1493" actId="1076"/>
          <ac:picMkLst>
            <pc:docMk/>
            <pc:sldMk cId="691619519" sldId="257"/>
            <ac:picMk id="7" creationId="{ADFB1866-4139-B0DF-C835-FDB8BFB4867A}"/>
          </ac:picMkLst>
        </pc:picChg>
        <pc:picChg chg="mod">
          <ac:chgData name="Amartya Abhyankar" userId="6728e808a95653e6" providerId="LiveId" clId="{BB247AD0-77E6-4819-8D19-90B4234E4FEE}" dt="2025-09-27T12:36:24.041" v="1485" actId="1076"/>
          <ac:picMkLst>
            <pc:docMk/>
            <pc:sldMk cId="691619519" sldId="257"/>
            <ac:picMk id="9" creationId="{782729CE-11C1-5ADA-7B4F-AA62C90CFA22}"/>
          </ac:picMkLst>
        </pc:picChg>
        <pc:picChg chg="mod">
          <ac:chgData name="Amartya Abhyankar" userId="6728e808a95653e6" providerId="LiveId" clId="{BB247AD0-77E6-4819-8D19-90B4234E4FEE}" dt="2025-09-27T12:36:38.514" v="1488" actId="1076"/>
          <ac:picMkLst>
            <pc:docMk/>
            <pc:sldMk cId="691619519" sldId="257"/>
            <ac:picMk id="11" creationId="{5F2402EE-05DF-2B02-0CCB-9C250CAA93D2}"/>
          </ac:picMkLst>
        </pc:picChg>
        <pc:picChg chg="mod">
          <ac:chgData name="Amartya Abhyankar" userId="6728e808a95653e6" providerId="LiveId" clId="{BB247AD0-77E6-4819-8D19-90B4234E4FEE}" dt="2025-09-27T12:37:43.114" v="1551" actId="1076"/>
          <ac:picMkLst>
            <pc:docMk/>
            <pc:sldMk cId="691619519" sldId="257"/>
            <ac:picMk id="19" creationId="{56836D1E-7C94-CE3E-E61E-38F8901F361D}"/>
          </ac:picMkLst>
        </pc:picChg>
        <pc:picChg chg="mod">
          <ac:chgData name="Amartya Abhyankar" userId="6728e808a95653e6" providerId="LiveId" clId="{BB247AD0-77E6-4819-8D19-90B4234E4FEE}" dt="2025-09-27T12:37:47.810" v="1552" actId="1076"/>
          <ac:picMkLst>
            <pc:docMk/>
            <pc:sldMk cId="691619519" sldId="257"/>
            <ac:picMk id="31" creationId="{C49740A2-0B4C-8CFB-D64C-CFD96EBAA9D3}"/>
          </ac:picMkLst>
        </pc:picChg>
      </pc:sldChg>
      <pc:sldChg chg="modSp mod modTransition modShow">
        <pc:chgData name="Amartya Abhyankar" userId="6728e808a95653e6" providerId="LiveId" clId="{BB247AD0-77E6-4819-8D19-90B4234E4FEE}" dt="2025-09-27T12:39:23.428" v="1727"/>
        <pc:sldMkLst>
          <pc:docMk/>
          <pc:sldMk cId="3474178150" sldId="258"/>
        </pc:sldMkLst>
        <pc:spChg chg="mod">
          <ac:chgData name="Amartya Abhyankar" userId="6728e808a95653e6" providerId="LiveId" clId="{BB247AD0-77E6-4819-8D19-90B4234E4FEE}" dt="2025-09-27T12:39:23.428" v="1727"/>
          <ac:spMkLst>
            <pc:docMk/>
            <pc:sldMk cId="3474178150" sldId="258"/>
            <ac:spMk id="2" creationId="{C5C2661F-3732-81BF-CA08-743AD4E47653}"/>
          </ac:spMkLst>
        </pc:spChg>
        <pc:picChg chg="mod">
          <ac:chgData name="Amartya Abhyankar" userId="6728e808a95653e6" providerId="LiveId" clId="{BB247AD0-77E6-4819-8D19-90B4234E4FEE}" dt="2025-09-26T22:53:15.702" v="425" actId="14100"/>
          <ac:picMkLst>
            <pc:docMk/>
            <pc:sldMk cId="3474178150" sldId="258"/>
            <ac:picMk id="5" creationId="{1CE50ABC-4CC5-8236-A0C3-53E25F8F622B}"/>
          </ac:picMkLst>
        </pc:picChg>
        <pc:picChg chg="mod modCrop">
          <ac:chgData name="Amartya Abhyankar" userId="6728e808a95653e6" providerId="LiveId" clId="{BB247AD0-77E6-4819-8D19-90B4234E4FEE}" dt="2025-09-26T22:52:55.690" v="418" actId="14100"/>
          <ac:picMkLst>
            <pc:docMk/>
            <pc:sldMk cId="3474178150" sldId="258"/>
            <ac:picMk id="6" creationId="{0D67CDF3-E95F-C301-725B-42848B9115FA}"/>
          </ac:picMkLst>
        </pc:picChg>
        <pc:picChg chg="mod">
          <ac:chgData name="Amartya Abhyankar" userId="6728e808a95653e6" providerId="LiveId" clId="{BB247AD0-77E6-4819-8D19-90B4234E4FEE}" dt="2025-09-26T22:53:54.879" v="434" actId="14100"/>
          <ac:picMkLst>
            <pc:docMk/>
            <pc:sldMk cId="3474178150" sldId="258"/>
            <ac:picMk id="7" creationId="{F1981538-FD8E-B394-E336-47549B0327EE}"/>
          </ac:picMkLst>
        </pc:picChg>
        <pc:picChg chg="mod">
          <ac:chgData name="Amartya Abhyankar" userId="6728e808a95653e6" providerId="LiveId" clId="{BB247AD0-77E6-4819-8D19-90B4234E4FEE}" dt="2025-09-26T22:54:56.633" v="439" actId="14100"/>
          <ac:picMkLst>
            <pc:docMk/>
            <pc:sldMk cId="3474178150" sldId="258"/>
            <ac:picMk id="8" creationId="{AAA3808F-80D1-3212-ED73-E287CBBD2BC0}"/>
          </ac:picMkLst>
        </pc:picChg>
        <pc:picChg chg="mod">
          <ac:chgData name="Amartya Abhyankar" userId="6728e808a95653e6" providerId="LiveId" clId="{BB247AD0-77E6-4819-8D19-90B4234E4FEE}" dt="2025-09-26T22:53:27.591" v="428" actId="1076"/>
          <ac:picMkLst>
            <pc:docMk/>
            <pc:sldMk cId="3474178150" sldId="258"/>
            <ac:picMk id="9" creationId="{1C1FD898-E0ED-E21F-B227-D87F45AA674A}"/>
          </ac:picMkLst>
        </pc:picChg>
        <pc:picChg chg="mod modCrop">
          <ac:chgData name="Amartya Abhyankar" userId="6728e808a95653e6" providerId="LiveId" clId="{BB247AD0-77E6-4819-8D19-90B4234E4FEE}" dt="2025-09-26T22:53:44.717" v="431" actId="14100"/>
          <ac:picMkLst>
            <pc:docMk/>
            <pc:sldMk cId="3474178150" sldId="258"/>
            <ac:picMk id="10" creationId="{C225078F-5156-B5FC-AFCA-8992EF03DC91}"/>
          </ac:picMkLst>
        </pc:picChg>
      </pc:sldChg>
      <pc:sldChg chg="addSp modSp mod modTransition">
        <pc:chgData name="Amartya Abhyankar" userId="6728e808a95653e6" providerId="LiveId" clId="{BB247AD0-77E6-4819-8D19-90B4234E4FEE}" dt="2025-09-27T12:39:24.643" v="1729" actId="20577"/>
        <pc:sldMkLst>
          <pc:docMk/>
          <pc:sldMk cId="2922760390" sldId="259"/>
        </pc:sldMkLst>
        <pc:spChg chg="mod">
          <ac:chgData name="Amartya Abhyankar" userId="6728e808a95653e6" providerId="LiveId" clId="{BB247AD0-77E6-4819-8D19-90B4234E4FEE}" dt="2025-09-27T12:39:24.643" v="1729" actId="20577"/>
          <ac:spMkLst>
            <pc:docMk/>
            <pc:sldMk cId="2922760390" sldId="259"/>
            <ac:spMk id="2" creationId="{9D3301EA-6464-CAB2-E344-434F5B9880C4}"/>
          </ac:spMkLst>
        </pc:spChg>
        <pc:picChg chg="add mod modCrop">
          <ac:chgData name="Amartya Abhyankar" userId="6728e808a95653e6" providerId="LiveId" clId="{BB247AD0-77E6-4819-8D19-90B4234E4FEE}" dt="2025-09-25T05:53:05.889" v="117" actId="14100"/>
          <ac:picMkLst>
            <pc:docMk/>
            <pc:sldMk cId="2922760390" sldId="259"/>
            <ac:picMk id="3" creationId="{0A5A3AAD-5001-6D79-5967-AFEA2CE3D69F}"/>
          </ac:picMkLst>
        </pc:picChg>
        <pc:picChg chg="add mod modCrop">
          <ac:chgData name="Amartya Abhyankar" userId="6728e808a95653e6" providerId="LiveId" clId="{BB247AD0-77E6-4819-8D19-90B4234E4FEE}" dt="2025-09-25T05:55:45.111" v="137" actId="14100"/>
          <ac:picMkLst>
            <pc:docMk/>
            <pc:sldMk cId="2922760390" sldId="259"/>
            <ac:picMk id="4" creationId="{C451F23A-7E9F-1D44-927B-4BF4200B5B2A}"/>
          </ac:picMkLst>
        </pc:picChg>
        <pc:picChg chg="mod modCrop">
          <ac:chgData name="Amartya Abhyankar" userId="6728e808a95653e6" providerId="LiveId" clId="{BB247AD0-77E6-4819-8D19-90B4234E4FEE}" dt="2025-09-25T05:52:38.601" v="113" actId="14100"/>
          <ac:picMkLst>
            <pc:docMk/>
            <pc:sldMk cId="2922760390" sldId="259"/>
            <ac:picMk id="5" creationId="{DB26C20D-618C-7079-744F-1AA17677FBBD}"/>
          </ac:picMkLst>
        </pc:picChg>
        <pc:picChg chg="add mod modCrop">
          <ac:chgData name="Amartya Abhyankar" userId="6728e808a95653e6" providerId="LiveId" clId="{BB247AD0-77E6-4819-8D19-90B4234E4FEE}" dt="2025-09-25T05:58:00.743" v="156" actId="1076"/>
          <ac:picMkLst>
            <pc:docMk/>
            <pc:sldMk cId="2922760390" sldId="259"/>
            <ac:picMk id="6" creationId="{F16F2047-8375-8394-87B5-9C0A0CA2E361}"/>
          </ac:picMkLst>
        </pc:picChg>
        <pc:picChg chg="mod modCrop">
          <ac:chgData name="Amartya Abhyankar" userId="6728e808a95653e6" providerId="LiveId" clId="{BB247AD0-77E6-4819-8D19-90B4234E4FEE}" dt="2025-09-25T05:55:12.440" v="134" actId="14100"/>
          <ac:picMkLst>
            <pc:docMk/>
            <pc:sldMk cId="2922760390" sldId="259"/>
            <ac:picMk id="7" creationId="{ED5049E1-ACCE-BAF9-340F-C603D568A2F1}"/>
          </ac:picMkLst>
        </pc:picChg>
        <pc:picChg chg="mod modCrop">
          <ac:chgData name="Amartya Abhyankar" userId="6728e808a95653e6" providerId="LiveId" clId="{BB247AD0-77E6-4819-8D19-90B4234E4FEE}" dt="2025-09-25T05:57:52.238" v="155" actId="1076"/>
          <ac:picMkLst>
            <pc:docMk/>
            <pc:sldMk cId="2922760390" sldId="259"/>
            <ac:picMk id="9" creationId="{2322A534-4F13-7833-102A-CE346A962D2C}"/>
          </ac:picMkLst>
        </pc:picChg>
      </pc:sldChg>
      <pc:sldChg chg="delSp modSp mod modTransition">
        <pc:chgData name="Amartya Abhyankar" userId="6728e808a95653e6" providerId="LiveId" clId="{BB247AD0-77E6-4819-8D19-90B4234E4FEE}" dt="2025-09-27T12:40:53.499" v="1803" actId="20577"/>
        <pc:sldMkLst>
          <pc:docMk/>
          <pc:sldMk cId="2102264319" sldId="261"/>
        </pc:sldMkLst>
        <pc:spChg chg="mod">
          <ac:chgData name="Amartya Abhyankar" userId="6728e808a95653e6" providerId="LiveId" clId="{BB247AD0-77E6-4819-8D19-90B4234E4FEE}" dt="2025-09-27T12:39:23.428" v="1727"/>
          <ac:spMkLst>
            <pc:docMk/>
            <pc:sldMk cId="2102264319" sldId="261"/>
            <ac:spMk id="2" creationId="{A634CEC5-3604-9F25-041B-D77723EB4C87}"/>
          </ac:spMkLst>
        </pc:spChg>
        <pc:spChg chg="mod">
          <ac:chgData name="Amartya Abhyankar" userId="6728e808a95653e6" providerId="LiveId" clId="{BB247AD0-77E6-4819-8D19-90B4234E4FEE}" dt="2025-09-27T12:40:53.499" v="1803" actId="20577"/>
          <ac:spMkLst>
            <pc:docMk/>
            <pc:sldMk cId="2102264319" sldId="261"/>
            <ac:spMk id="3" creationId="{109B1FB1-8D78-DA1B-C87D-110A8EEDA510}"/>
          </ac:spMkLst>
        </pc:spChg>
        <pc:picChg chg="mod">
          <ac:chgData name="Amartya Abhyankar" userId="6728e808a95653e6" providerId="LiveId" clId="{BB247AD0-77E6-4819-8D19-90B4234E4FEE}" dt="2025-09-27T12:39:48.149" v="1732" actId="1076"/>
          <ac:picMkLst>
            <pc:docMk/>
            <pc:sldMk cId="2102264319" sldId="261"/>
            <ac:picMk id="4" creationId="{01AAAED2-28FF-72EF-96A7-0C543392251F}"/>
          </ac:picMkLst>
        </pc:picChg>
        <pc:picChg chg="del">
          <ac:chgData name="Amartya Abhyankar" userId="6728e808a95653e6" providerId="LiveId" clId="{BB247AD0-77E6-4819-8D19-90B4234E4FEE}" dt="2025-09-27T12:39:45.108" v="1731" actId="478"/>
          <ac:picMkLst>
            <pc:docMk/>
            <pc:sldMk cId="2102264319" sldId="261"/>
            <ac:picMk id="5" creationId="{656D2FEB-FA54-F4C2-644D-CE79E148321F}"/>
          </ac:picMkLst>
        </pc:picChg>
        <pc:picChg chg="mod">
          <ac:chgData name="Amartya Abhyankar" userId="6728e808a95653e6" providerId="LiveId" clId="{BB247AD0-77E6-4819-8D19-90B4234E4FEE}" dt="2025-09-27T12:40:32.687" v="1741" actId="14100"/>
          <ac:picMkLst>
            <pc:docMk/>
            <pc:sldMk cId="2102264319" sldId="261"/>
            <ac:picMk id="8" creationId="{1D2EFB0C-DE9E-3EF6-FF52-6F0F4E070648}"/>
          </ac:picMkLst>
        </pc:picChg>
        <pc:picChg chg="del">
          <ac:chgData name="Amartya Abhyankar" userId="6728e808a95653e6" providerId="LiveId" clId="{BB247AD0-77E6-4819-8D19-90B4234E4FEE}" dt="2025-09-27T12:40:03.652" v="1735" actId="478"/>
          <ac:picMkLst>
            <pc:docMk/>
            <pc:sldMk cId="2102264319" sldId="261"/>
            <ac:picMk id="9" creationId="{40E128AF-1E67-5ACF-83E3-D2D5FD31C720}"/>
          </ac:picMkLst>
        </pc:picChg>
        <pc:picChg chg="mod">
          <ac:chgData name="Amartya Abhyankar" userId="6728e808a95653e6" providerId="LiveId" clId="{BB247AD0-77E6-4819-8D19-90B4234E4FEE}" dt="2025-09-27T12:40:01.379" v="1734" actId="1076"/>
          <ac:picMkLst>
            <pc:docMk/>
            <pc:sldMk cId="2102264319" sldId="261"/>
            <ac:picMk id="12" creationId="{09B35464-1698-CB87-9C49-C887C8D7F44A}"/>
          </ac:picMkLst>
        </pc:picChg>
        <pc:picChg chg="mod">
          <ac:chgData name="Amartya Abhyankar" userId="6728e808a95653e6" providerId="LiveId" clId="{BB247AD0-77E6-4819-8D19-90B4234E4FEE}" dt="2025-09-27T12:40:36.100" v="1742" actId="14100"/>
          <ac:picMkLst>
            <pc:docMk/>
            <pc:sldMk cId="2102264319" sldId="261"/>
            <ac:picMk id="14" creationId="{8885CDC5-B931-1BD4-92B4-3B6FC14AF603}"/>
          </ac:picMkLst>
        </pc:picChg>
      </pc:sldChg>
      <pc:sldChg chg="modSp mod modShow">
        <pc:chgData name="Amartya Abhyankar" userId="6728e808a95653e6" providerId="LiveId" clId="{BB247AD0-77E6-4819-8D19-90B4234E4FEE}" dt="2025-09-27T12:39:23.428" v="1727"/>
        <pc:sldMkLst>
          <pc:docMk/>
          <pc:sldMk cId="2736516239" sldId="262"/>
        </pc:sldMkLst>
        <pc:spChg chg="mod">
          <ac:chgData name="Amartya Abhyankar" userId="6728e808a95653e6" providerId="LiveId" clId="{BB247AD0-77E6-4819-8D19-90B4234E4FEE}" dt="2025-09-27T12:39:23.428" v="1727"/>
          <ac:spMkLst>
            <pc:docMk/>
            <pc:sldMk cId="2736516239" sldId="262"/>
            <ac:spMk id="2" creationId="{44030EB4-E144-6E16-F523-30F3FBD232F5}"/>
          </ac:spMkLst>
        </pc:spChg>
      </pc:sldChg>
      <pc:sldChg chg="modSp">
        <pc:chgData name="Amartya Abhyankar" userId="6728e808a95653e6" providerId="LiveId" clId="{BB247AD0-77E6-4819-8D19-90B4234E4FEE}" dt="2025-09-27T12:39:23.428" v="1727"/>
        <pc:sldMkLst>
          <pc:docMk/>
          <pc:sldMk cId="309356024" sldId="263"/>
        </pc:sldMkLst>
        <pc:spChg chg="mod">
          <ac:chgData name="Amartya Abhyankar" userId="6728e808a95653e6" providerId="LiveId" clId="{BB247AD0-77E6-4819-8D19-90B4234E4FEE}" dt="2025-09-27T12:39:23.428" v="1727"/>
          <ac:spMkLst>
            <pc:docMk/>
            <pc:sldMk cId="309356024" sldId="263"/>
            <ac:spMk id="2" creationId="{ECFB83EC-65B0-168A-BE31-C755568EF3AF}"/>
          </ac:spMkLst>
        </pc:spChg>
      </pc:sldChg>
      <pc:sldChg chg="modSp">
        <pc:chgData name="Amartya Abhyankar" userId="6728e808a95653e6" providerId="LiveId" clId="{BB247AD0-77E6-4819-8D19-90B4234E4FEE}" dt="2025-09-27T12:39:23.428" v="1727"/>
        <pc:sldMkLst>
          <pc:docMk/>
          <pc:sldMk cId="1062158313" sldId="264"/>
        </pc:sldMkLst>
        <pc:spChg chg="mod">
          <ac:chgData name="Amartya Abhyankar" userId="6728e808a95653e6" providerId="LiveId" clId="{BB247AD0-77E6-4819-8D19-90B4234E4FEE}" dt="2025-09-27T12:39:23.428" v="1727"/>
          <ac:spMkLst>
            <pc:docMk/>
            <pc:sldMk cId="1062158313" sldId="264"/>
            <ac:spMk id="2" creationId="{65277389-4824-9B2C-13B3-5B69E9051581}"/>
          </ac:spMkLst>
        </pc:spChg>
        <pc:spChg chg="mod">
          <ac:chgData name="Amartya Abhyankar" userId="6728e808a95653e6" providerId="LiveId" clId="{BB247AD0-77E6-4819-8D19-90B4234E4FEE}" dt="2025-09-27T12:39:23.428" v="1727"/>
          <ac:spMkLst>
            <pc:docMk/>
            <pc:sldMk cId="1062158313" sldId="264"/>
            <ac:spMk id="3" creationId="{6C949EC3-32DC-A10B-FAD1-BA19F91C3472}"/>
          </ac:spMkLst>
        </pc:spChg>
      </pc:sldChg>
      <pc:sldChg chg="addSp modSp mod">
        <pc:chgData name="Amartya Abhyankar" userId="6728e808a95653e6" providerId="LiveId" clId="{BB247AD0-77E6-4819-8D19-90B4234E4FEE}" dt="2025-09-27T12:39:23.428" v="1727"/>
        <pc:sldMkLst>
          <pc:docMk/>
          <pc:sldMk cId="414797793" sldId="265"/>
        </pc:sldMkLst>
        <pc:spChg chg="mod">
          <ac:chgData name="Amartya Abhyankar" userId="6728e808a95653e6" providerId="LiveId" clId="{BB247AD0-77E6-4819-8D19-90B4234E4FEE}" dt="2025-09-27T12:39:23.428" v="1727"/>
          <ac:spMkLst>
            <pc:docMk/>
            <pc:sldMk cId="414797793" sldId="265"/>
            <ac:spMk id="2" creationId="{5B643A2D-8B40-EB1A-1B2E-DBE763B3848D}"/>
          </ac:spMkLst>
        </pc:spChg>
        <pc:spChg chg="mod">
          <ac:chgData name="Amartya Abhyankar" userId="6728e808a95653e6" providerId="LiveId" clId="{BB247AD0-77E6-4819-8D19-90B4234E4FEE}" dt="2025-09-27T12:39:23.428" v="1727"/>
          <ac:spMkLst>
            <pc:docMk/>
            <pc:sldMk cId="414797793" sldId="265"/>
            <ac:spMk id="3" creationId="{63FD1600-67E1-2F95-CD4C-2B2701F76778}"/>
          </ac:spMkLst>
        </pc:spChg>
        <pc:picChg chg="add mod modCrop">
          <ac:chgData name="Amartya Abhyankar" userId="6728e808a95653e6" providerId="LiveId" clId="{BB247AD0-77E6-4819-8D19-90B4234E4FEE}" dt="2025-09-26T15:48:05.962" v="295" actId="14100"/>
          <ac:picMkLst>
            <pc:docMk/>
            <pc:sldMk cId="414797793" sldId="265"/>
            <ac:picMk id="4" creationId="{E7B58818-C82B-3A82-C791-AE2003ACD1F7}"/>
          </ac:picMkLst>
        </pc:picChg>
        <pc:picChg chg="mod modCrop">
          <ac:chgData name="Amartya Abhyankar" userId="6728e808a95653e6" providerId="LiveId" clId="{BB247AD0-77E6-4819-8D19-90B4234E4FEE}" dt="2025-09-26T15:37:33.507" v="229" actId="14100"/>
          <ac:picMkLst>
            <pc:docMk/>
            <pc:sldMk cId="414797793" sldId="265"/>
            <ac:picMk id="5" creationId="{9B34A30B-AA77-2042-521D-0CA5236FA3BD}"/>
          </ac:picMkLst>
        </pc:picChg>
        <pc:picChg chg="add mod modCrop">
          <ac:chgData name="Amartya Abhyankar" userId="6728e808a95653e6" providerId="LiveId" clId="{BB247AD0-77E6-4819-8D19-90B4234E4FEE}" dt="2025-09-26T15:47:48.361" v="293" actId="1076"/>
          <ac:picMkLst>
            <pc:docMk/>
            <pc:sldMk cId="414797793" sldId="265"/>
            <ac:picMk id="6" creationId="{47D64D94-B208-F9E6-0692-4CA8D24B12FC}"/>
          </ac:picMkLst>
        </pc:picChg>
        <pc:picChg chg="mod modCrop">
          <ac:chgData name="Amartya Abhyankar" userId="6728e808a95653e6" providerId="LiveId" clId="{BB247AD0-77E6-4819-8D19-90B4234E4FEE}" dt="2025-09-26T15:44:36.877" v="284" actId="688"/>
          <ac:picMkLst>
            <pc:docMk/>
            <pc:sldMk cId="414797793" sldId="265"/>
            <ac:picMk id="7" creationId="{3D9A6788-DC93-CF53-80D7-DF1183B63642}"/>
          </ac:picMkLst>
        </pc:picChg>
        <pc:picChg chg="add mod modCrop">
          <ac:chgData name="Amartya Abhyankar" userId="6728e808a95653e6" providerId="LiveId" clId="{BB247AD0-77E6-4819-8D19-90B4234E4FEE}" dt="2025-09-26T15:43:42.841" v="281" actId="1076"/>
          <ac:picMkLst>
            <pc:docMk/>
            <pc:sldMk cId="414797793" sldId="265"/>
            <ac:picMk id="8" creationId="{713E35F2-8A55-E7F0-FBE8-022BADD35522}"/>
          </ac:picMkLst>
        </pc:picChg>
        <pc:picChg chg="mod modCrop">
          <ac:chgData name="Amartya Abhyankar" userId="6728e808a95653e6" providerId="LiveId" clId="{BB247AD0-77E6-4819-8D19-90B4234E4FEE}" dt="2025-09-26T15:43:40.314" v="280" actId="1076"/>
          <ac:picMkLst>
            <pc:docMk/>
            <pc:sldMk cId="414797793" sldId="265"/>
            <ac:picMk id="9" creationId="{BA91E1D9-0AC4-4C22-6447-93D4BEF5C3FC}"/>
          </ac:picMkLst>
        </pc:picChg>
      </pc:sldChg>
      <pc:sldChg chg="addSp delSp modSp mod">
        <pc:chgData name="Amartya Abhyankar" userId="6728e808a95653e6" providerId="LiveId" clId="{BB247AD0-77E6-4819-8D19-90B4234E4FEE}" dt="2025-09-27T12:39:23.428" v="1727"/>
        <pc:sldMkLst>
          <pc:docMk/>
          <pc:sldMk cId="3234414320" sldId="266"/>
        </pc:sldMkLst>
        <pc:spChg chg="mod">
          <ac:chgData name="Amartya Abhyankar" userId="6728e808a95653e6" providerId="LiveId" clId="{BB247AD0-77E6-4819-8D19-90B4234E4FEE}" dt="2025-09-27T12:39:23.428" v="1727"/>
          <ac:spMkLst>
            <pc:docMk/>
            <pc:sldMk cId="3234414320" sldId="266"/>
            <ac:spMk id="2" creationId="{CC81EF3D-6635-B128-8918-C49BF85EC7D4}"/>
          </ac:spMkLst>
        </pc:spChg>
        <pc:spChg chg="mod">
          <ac:chgData name="Amartya Abhyankar" userId="6728e808a95653e6" providerId="LiveId" clId="{BB247AD0-77E6-4819-8D19-90B4234E4FEE}" dt="2025-09-27T12:39:23.428" v="1727"/>
          <ac:spMkLst>
            <pc:docMk/>
            <pc:sldMk cId="3234414320" sldId="266"/>
            <ac:spMk id="3" creationId="{C13F480C-C64E-F21E-0129-FB38E5362C0F}"/>
          </ac:spMkLst>
        </pc:spChg>
        <pc:picChg chg="add del mod">
          <ac:chgData name="Amartya Abhyankar" userId="6728e808a95653e6" providerId="LiveId" clId="{BB247AD0-77E6-4819-8D19-90B4234E4FEE}" dt="2025-09-26T15:53:48.818" v="340" actId="478"/>
          <ac:picMkLst>
            <pc:docMk/>
            <pc:sldMk cId="3234414320" sldId="266"/>
            <ac:picMk id="4" creationId="{343DCA39-0890-9058-BA5D-DFFA2A2B39A1}"/>
          </ac:picMkLst>
        </pc:picChg>
        <pc:picChg chg="mod modCrop">
          <ac:chgData name="Amartya Abhyankar" userId="6728e808a95653e6" providerId="LiveId" clId="{BB247AD0-77E6-4819-8D19-90B4234E4FEE}" dt="2025-09-27T10:06:37.381" v="919" actId="732"/>
          <ac:picMkLst>
            <pc:docMk/>
            <pc:sldMk cId="3234414320" sldId="266"/>
            <ac:picMk id="5" creationId="{795684DF-C66D-ED72-9092-25DE5316679E}"/>
          </ac:picMkLst>
        </pc:picChg>
        <pc:picChg chg="add mod modCrop">
          <ac:chgData name="Amartya Abhyankar" userId="6728e808a95653e6" providerId="LiveId" clId="{BB247AD0-77E6-4819-8D19-90B4234E4FEE}" dt="2025-09-26T15:50:53.995" v="316" actId="14100"/>
          <ac:picMkLst>
            <pc:docMk/>
            <pc:sldMk cId="3234414320" sldId="266"/>
            <ac:picMk id="6" creationId="{7FA7B65D-3E49-0386-3F70-8EFB6530D607}"/>
          </ac:picMkLst>
        </pc:picChg>
        <pc:picChg chg="mod modCrop">
          <ac:chgData name="Amartya Abhyankar" userId="6728e808a95653e6" providerId="LiveId" clId="{BB247AD0-77E6-4819-8D19-90B4234E4FEE}" dt="2025-09-26T15:53:12.674" v="334" actId="14100"/>
          <ac:picMkLst>
            <pc:docMk/>
            <pc:sldMk cId="3234414320" sldId="266"/>
            <ac:picMk id="7" creationId="{898FB434-2BCC-D5C5-425E-6E551D3C56D0}"/>
          </ac:picMkLst>
        </pc:picChg>
        <pc:picChg chg="add mod modCrop">
          <ac:chgData name="Amartya Abhyankar" userId="6728e808a95653e6" providerId="LiveId" clId="{BB247AD0-77E6-4819-8D19-90B4234E4FEE}" dt="2025-09-26T15:56:24.098" v="357" actId="14100"/>
          <ac:picMkLst>
            <pc:docMk/>
            <pc:sldMk cId="3234414320" sldId="266"/>
            <ac:picMk id="8" creationId="{69033B79-23F0-B55B-0924-4DB99ABDB237}"/>
          </ac:picMkLst>
        </pc:picChg>
        <pc:picChg chg="mod modCrop">
          <ac:chgData name="Amartya Abhyankar" userId="6728e808a95653e6" providerId="LiveId" clId="{BB247AD0-77E6-4819-8D19-90B4234E4FEE}" dt="2025-09-26T15:55:38.028" v="353" actId="14100"/>
          <ac:picMkLst>
            <pc:docMk/>
            <pc:sldMk cId="3234414320" sldId="266"/>
            <ac:picMk id="9" creationId="{8705AB24-DD8C-087B-7FDB-06AABE873A6C}"/>
          </ac:picMkLst>
        </pc:picChg>
        <pc:picChg chg="add mod modCrop">
          <ac:chgData name="Amartya Abhyankar" userId="6728e808a95653e6" providerId="LiveId" clId="{BB247AD0-77E6-4819-8D19-90B4234E4FEE}" dt="2025-09-26T15:56:30.585" v="358" actId="14100"/>
          <ac:picMkLst>
            <pc:docMk/>
            <pc:sldMk cId="3234414320" sldId="266"/>
            <ac:picMk id="10" creationId="{269A916B-60C6-7274-ED86-476B44FC4DBA}"/>
          </ac:picMkLst>
        </pc:picChg>
      </pc:sldChg>
      <pc:sldChg chg="addSp delSp modSp mod">
        <pc:chgData name="Amartya Abhyankar" userId="6728e808a95653e6" providerId="LiveId" clId="{BB247AD0-77E6-4819-8D19-90B4234E4FEE}" dt="2025-09-27T12:39:23.428" v="1727"/>
        <pc:sldMkLst>
          <pc:docMk/>
          <pc:sldMk cId="2027228937" sldId="267"/>
        </pc:sldMkLst>
        <pc:spChg chg="mod">
          <ac:chgData name="Amartya Abhyankar" userId="6728e808a95653e6" providerId="LiveId" clId="{BB247AD0-77E6-4819-8D19-90B4234E4FEE}" dt="2025-09-27T12:39:23.428" v="1727"/>
          <ac:spMkLst>
            <pc:docMk/>
            <pc:sldMk cId="2027228937" sldId="267"/>
            <ac:spMk id="2" creationId="{5279C416-C2A4-E69F-7CB4-80250EBE8932}"/>
          </ac:spMkLst>
        </pc:spChg>
        <pc:picChg chg="add mod modCrop">
          <ac:chgData name="Amartya Abhyankar" userId="6728e808a95653e6" providerId="LiveId" clId="{BB247AD0-77E6-4819-8D19-90B4234E4FEE}" dt="2025-09-26T16:00:36.486" v="377" actId="14100"/>
          <ac:picMkLst>
            <pc:docMk/>
            <pc:sldMk cId="2027228937" sldId="267"/>
            <ac:picMk id="3" creationId="{5B0E3285-CF17-E8A4-F349-038C37355719}"/>
          </ac:picMkLst>
        </pc:picChg>
        <pc:picChg chg="add mod modCrop">
          <ac:chgData name="Amartya Abhyankar" userId="6728e808a95653e6" providerId="LiveId" clId="{BB247AD0-77E6-4819-8D19-90B4234E4FEE}" dt="2025-09-27T10:08:02.733" v="928" actId="732"/>
          <ac:picMkLst>
            <pc:docMk/>
            <pc:sldMk cId="2027228937" sldId="267"/>
            <ac:picMk id="4" creationId="{78E3BD43-6147-0A19-C3D0-B778458B510E}"/>
          </ac:picMkLst>
        </pc:picChg>
        <pc:picChg chg="mod modCrop">
          <ac:chgData name="Amartya Abhyankar" userId="6728e808a95653e6" providerId="LiveId" clId="{BB247AD0-77E6-4819-8D19-90B4234E4FEE}" dt="2025-09-26T16:00:25.683" v="374" actId="14100"/>
          <ac:picMkLst>
            <pc:docMk/>
            <pc:sldMk cId="2027228937" sldId="267"/>
            <ac:picMk id="5" creationId="{2AB0FA15-8CBD-A538-D667-1E68370E4DCF}"/>
          </ac:picMkLst>
        </pc:picChg>
        <pc:picChg chg="add mod modCrop">
          <ac:chgData name="Amartya Abhyankar" userId="6728e808a95653e6" providerId="LiveId" clId="{BB247AD0-77E6-4819-8D19-90B4234E4FEE}" dt="2025-09-26T22:52:06.379" v="410" actId="1076"/>
          <ac:picMkLst>
            <pc:docMk/>
            <pc:sldMk cId="2027228937" sldId="267"/>
            <ac:picMk id="6" creationId="{2ED7F22D-476E-D24E-94EB-40B75F4F66BE}"/>
          </ac:picMkLst>
        </pc:picChg>
        <pc:picChg chg="del mod modCrop">
          <ac:chgData name="Amartya Abhyankar" userId="6728e808a95653e6" providerId="LiveId" clId="{BB247AD0-77E6-4819-8D19-90B4234E4FEE}" dt="2025-09-26T22:50:02.931" v="389" actId="478"/>
          <ac:picMkLst>
            <pc:docMk/>
            <pc:sldMk cId="2027228937" sldId="267"/>
            <ac:picMk id="7" creationId="{C550447A-A1CA-86F9-4C65-B52B44A4E291}"/>
          </ac:picMkLst>
        </pc:picChg>
        <pc:picChg chg="add mod modCrop">
          <ac:chgData name="Amartya Abhyankar" userId="6728e808a95653e6" providerId="LiveId" clId="{BB247AD0-77E6-4819-8D19-90B4234E4FEE}" dt="2025-09-26T22:51:55.237" v="408" actId="1076"/>
          <ac:picMkLst>
            <pc:docMk/>
            <pc:sldMk cId="2027228937" sldId="267"/>
            <ac:picMk id="8" creationId="{F6F374BB-A620-6D1E-39E0-ABEB854FC5F9}"/>
          </ac:picMkLst>
        </pc:picChg>
        <pc:picChg chg="mod modCrop">
          <ac:chgData name="Amartya Abhyankar" userId="6728e808a95653e6" providerId="LiveId" clId="{BB247AD0-77E6-4819-8D19-90B4234E4FEE}" dt="2025-09-27T10:08:33.220" v="937" actId="732"/>
          <ac:picMkLst>
            <pc:docMk/>
            <pc:sldMk cId="2027228937" sldId="267"/>
            <ac:picMk id="9" creationId="{6E1163ED-DEB9-0393-A3D8-E96FE64048EF}"/>
          </ac:picMkLst>
        </pc:picChg>
      </pc:sldChg>
      <pc:sldChg chg="modSp">
        <pc:chgData name="Amartya Abhyankar" userId="6728e808a95653e6" providerId="LiveId" clId="{BB247AD0-77E6-4819-8D19-90B4234E4FEE}" dt="2025-09-27T12:39:23.428" v="1727"/>
        <pc:sldMkLst>
          <pc:docMk/>
          <pc:sldMk cId="2983952722" sldId="268"/>
        </pc:sldMkLst>
        <pc:spChg chg="mod">
          <ac:chgData name="Amartya Abhyankar" userId="6728e808a95653e6" providerId="LiveId" clId="{BB247AD0-77E6-4819-8D19-90B4234E4FEE}" dt="2025-09-27T12:39:23.428" v="1727"/>
          <ac:spMkLst>
            <pc:docMk/>
            <pc:sldMk cId="2983952722" sldId="268"/>
            <ac:spMk id="2" creationId="{DCF1BFF7-E622-1DBB-4363-82AF5A2B3D37}"/>
          </ac:spMkLst>
        </pc:spChg>
      </pc:sldChg>
      <pc:sldChg chg="addSp delSp modSp mod">
        <pc:chgData name="Amartya Abhyankar" userId="6728e808a95653e6" providerId="LiveId" clId="{BB247AD0-77E6-4819-8D19-90B4234E4FEE}" dt="2025-09-27T12:39:23.428" v="1727"/>
        <pc:sldMkLst>
          <pc:docMk/>
          <pc:sldMk cId="2094146622" sldId="269"/>
        </pc:sldMkLst>
        <pc:spChg chg="mod">
          <ac:chgData name="Amartya Abhyankar" userId="6728e808a95653e6" providerId="LiveId" clId="{BB247AD0-77E6-4819-8D19-90B4234E4FEE}" dt="2025-09-27T12:39:23.428" v="1727"/>
          <ac:spMkLst>
            <pc:docMk/>
            <pc:sldMk cId="2094146622" sldId="269"/>
            <ac:spMk id="2" creationId="{F03FD17F-C9D1-8BC9-0761-B60AA0794A80}"/>
          </ac:spMkLst>
        </pc:spChg>
        <pc:picChg chg="add mod modCrop">
          <ac:chgData name="Amartya Abhyankar" userId="6728e808a95653e6" providerId="LiveId" clId="{BB247AD0-77E6-4819-8D19-90B4234E4FEE}" dt="2025-09-27T10:27:02.029" v="940" actId="732"/>
          <ac:picMkLst>
            <pc:docMk/>
            <pc:sldMk cId="2094146622" sldId="269"/>
            <ac:picMk id="3" creationId="{300842BF-199A-96C2-0144-B33D4DDD3EF2}"/>
          </ac:picMkLst>
        </pc:picChg>
        <pc:picChg chg="add mod modCrop">
          <ac:chgData name="Amartya Abhyankar" userId="6728e808a95653e6" providerId="LiveId" clId="{BB247AD0-77E6-4819-8D19-90B4234E4FEE}" dt="2025-09-25T10:20:19.931" v="211" actId="14100"/>
          <ac:picMkLst>
            <pc:docMk/>
            <pc:sldMk cId="2094146622" sldId="269"/>
            <ac:picMk id="4" creationId="{A48320F2-D551-BF92-E6BF-3D10624A3C5B}"/>
          </ac:picMkLst>
        </pc:picChg>
        <pc:picChg chg="mod modCrop">
          <ac:chgData name="Amartya Abhyankar" userId="6728e808a95653e6" providerId="LiveId" clId="{BB247AD0-77E6-4819-8D19-90B4234E4FEE}" dt="2025-09-25T10:02:45.326" v="168" actId="14100"/>
          <ac:picMkLst>
            <pc:docMk/>
            <pc:sldMk cId="2094146622" sldId="269"/>
            <ac:picMk id="5" creationId="{3327BFEA-12FA-CCCE-ABE0-FF3308B2FA31}"/>
          </ac:picMkLst>
        </pc:picChg>
        <pc:picChg chg="mod modCrop">
          <ac:chgData name="Amartya Abhyankar" userId="6728e808a95653e6" providerId="LiveId" clId="{BB247AD0-77E6-4819-8D19-90B4234E4FEE}" dt="2025-09-27T10:04:00.189" v="901" actId="732"/>
          <ac:picMkLst>
            <pc:docMk/>
            <pc:sldMk cId="2094146622" sldId="269"/>
            <ac:picMk id="7" creationId="{6641EBE6-FB0A-8414-3C9D-0AA490C2B863}"/>
          </ac:picMkLst>
        </pc:picChg>
        <pc:picChg chg="add mod modCrop">
          <ac:chgData name="Amartya Abhyankar" userId="6728e808a95653e6" providerId="LiveId" clId="{BB247AD0-77E6-4819-8D19-90B4234E4FEE}" dt="2025-09-25T10:20:10.004" v="208" actId="14100"/>
          <ac:picMkLst>
            <pc:docMk/>
            <pc:sldMk cId="2094146622" sldId="269"/>
            <ac:picMk id="8" creationId="{BB80F686-9797-9277-C22F-9C3BD1199296}"/>
          </ac:picMkLst>
        </pc:picChg>
        <pc:picChg chg="mod modCrop">
          <ac:chgData name="Amartya Abhyankar" userId="6728e808a95653e6" providerId="LiveId" clId="{BB247AD0-77E6-4819-8D19-90B4234E4FEE}" dt="2025-09-25T10:19:50.311" v="205" actId="14100"/>
          <ac:picMkLst>
            <pc:docMk/>
            <pc:sldMk cId="2094146622" sldId="269"/>
            <ac:picMk id="9" creationId="{A140A94C-6020-10D9-5B12-0B68780859FB}"/>
          </ac:picMkLst>
        </pc:picChg>
      </pc:sldChg>
      <pc:sldChg chg="addSp modSp mod">
        <pc:chgData name="Amartya Abhyankar" userId="6728e808a95653e6" providerId="LiveId" clId="{BB247AD0-77E6-4819-8D19-90B4234E4FEE}" dt="2025-09-27T12:25:53.761" v="1468" actId="20577"/>
        <pc:sldMkLst>
          <pc:docMk/>
          <pc:sldMk cId="759984527" sldId="270"/>
        </pc:sldMkLst>
        <pc:spChg chg="mod">
          <ac:chgData name="Amartya Abhyankar" userId="6728e808a95653e6" providerId="LiveId" clId="{BB247AD0-77E6-4819-8D19-90B4234E4FEE}" dt="2025-09-27T12:25:53.761" v="1468" actId="20577"/>
          <ac:spMkLst>
            <pc:docMk/>
            <pc:sldMk cId="759984527" sldId="270"/>
            <ac:spMk id="2" creationId="{25119312-186A-F590-7B34-2CAFA259C971}"/>
          </ac:spMkLst>
        </pc:spChg>
        <pc:picChg chg="add mod modCrop">
          <ac:chgData name="Amartya Abhyankar" userId="6728e808a95653e6" providerId="LiveId" clId="{BB247AD0-77E6-4819-8D19-90B4234E4FEE}" dt="2025-09-24T23:25:03.950" v="61" actId="1076"/>
          <ac:picMkLst>
            <pc:docMk/>
            <pc:sldMk cId="759984527" sldId="270"/>
            <ac:picMk id="3" creationId="{6E20FC89-0EBB-3D3F-6557-F61A991E7EF3}"/>
          </ac:picMkLst>
        </pc:picChg>
        <pc:picChg chg="add mod modCrop">
          <ac:chgData name="Amartya Abhyankar" userId="6728e808a95653e6" providerId="LiveId" clId="{BB247AD0-77E6-4819-8D19-90B4234E4FEE}" dt="2025-09-24T23:25:00.169" v="60" actId="14100"/>
          <ac:picMkLst>
            <pc:docMk/>
            <pc:sldMk cId="759984527" sldId="270"/>
            <ac:picMk id="4" creationId="{0389E849-9607-C365-FC09-443A08EF3CDE}"/>
          </ac:picMkLst>
        </pc:picChg>
        <pc:picChg chg="mod modCrop">
          <ac:chgData name="Amartya Abhyankar" userId="6728e808a95653e6" providerId="LiveId" clId="{BB247AD0-77E6-4819-8D19-90B4234E4FEE}" dt="2025-09-24T23:24:35.188" v="54" actId="14100"/>
          <ac:picMkLst>
            <pc:docMk/>
            <pc:sldMk cId="759984527" sldId="270"/>
            <ac:picMk id="5" creationId="{99F21207-65C3-D41F-1323-3CD7F3727352}"/>
          </ac:picMkLst>
        </pc:picChg>
        <pc:picChg chg="add mod modCrop">
          <ac:chgData name="Amartya Abhyankar" userId="6728e808a95653e6" providerId="LiveId" clId="{BB247AD0-77E6-4819-8D19-90B4234E4FEE}" dt="2025-09-24T23:27:37.645" v="79" actId="14100"/>
          <ac:picMkLst>
            <pc:docMk/>
            <pc:sldMk cId="759984527" sldId="270"/>
            <ac:picMk id="6" creationId="{F9D55776-EF8D-E540-E709-923E913901BE}"/>
          </ac:picMkLst>
        </pc:picChg>
        <pc:picChg chg="mod modCrop">
          <ac:chgData name="Amartya Abhyankar" userId="6728e808a95653e6" providerId="LiveId" clId="{BB247AD0-77E6-4819-8D19-90B4234E4FEE}" dt="2025-09-24T23:24:46.538" v="57" actId="1076"/>
          <ac:picMkLst>
            <pc:docMk/>
            <pc:sldMk cId="759984527" sldId="270"/>
            <ac:picMk id="7" creationId="{1CA904DB-C591-2F48-AAD7-AC66895470F3}"/>
          </ac:picMkLst>
        </pc:picChg>
        <pc:picChg chg="mod modCrop">
          <ac:chgData name="Amartya Abhyankar" userId="6728e808a95653e6" providerId="LiveId" clId="{BB247AD0-77E6-4819-8D19-90B4234E4FEE}" dt="2025-09-24T23:27:11.915" v="75" actId="14100"/>
          <ac:picMkLst>
            <pc:docMk/>
            <pc:sldMk cId="759984527" sldId="270"/>
            <ac:picMk id="9" creationId="{379B9062-6E9C-5A10-BF9C-6C149B4B89F0}"/>
          </ac:picMkLst>
        </pc:picChg>
      </pc:sldChg>
      <pc:sldChg chg="modSp">
        <pc:chgData name="Amartya Abhyankar" userId="6728e808a95653e6" providerId="LiveId" clId="{BB247AD0-77E6-4819-8D19-90B4234E4FEE}" dt="2025-09-27T12:39:23.428" v="1727"/>
        <pc:sldMkLst>
          <pc:docMk/>
          <pc:sldMk cId="1999118055" sldId="271"/>
        </pc:sldMkLst>
        <pc:spChg chg="mod">
          <ac:chgData name="Amartya Abhyankar" userId="6728e808a95653e6" providerId="LiveId" clId="{BB247AD0-77E6-4819-8D19-90B4234E4FEE}" dt="2025-09-27T12:39:23.428" v="1727"/>
          <ac:spMkLst>
            <pc:docMk/>
            <pc:sldMk cId="1999118055" sldId="271"/>
            <ac:spMk id="2" creationId="{3E89BBB9-0B38-5D85-83C2-F5E8EE9F8244}"/>
          </ac:spMkLst>
        </pc:spChg>
      </pc:sldChg>
      <pc:sldChg chg="modSp">
        <pc:chgData name="Amartya Abhyankar" userId="6728e808a95653e6" providerId="LiveId" clId="{BB247AD0-77E6-4819-8D19-90B4234E4FEE}" dt="2025-09-27T12:39:23.428" v="1727"/>
        <pc:sldMkLst>
          <pc:docMk/>
          <pc:sldMk cId="68797519" sldId="272"/>
        </pc:sldMkLst>
        <pc:spChg chg="mod">
          <ac:chgData name="Amartya Abhyankar" userId="6728e808a95653e6" providerId="LiveId" clId="{BB247AD0-77E6-4819-8D19-90B4234E4FEE}" dt="2025-09-27T12:39:23.428" v="1727"/>
          <ac:spMkLst>
            <pc:docMk/>
            <pc:sldMk cId="68797519" sldId="272"/>
            <ac:spMk id="2" creationId="{7D67C611-A09C-BD79-E701-2CDD698EA2D4}"/>
          </ac:spMkLst>
        </pc:spChg>
      </pc:sldChg>
      <pc:sldChg chg="modSp mod">
        <pc:chgData name="Amartya Abhyankar" userId="6728e808a95653e6" providerId="LiveId" clId="{BB247AD0-77E6-4819-8D19-90B4234E4FEE}" dt="2025-09-27T12:39:23.428" v="1727"/>
        <pc:sldMkLst>
          <pc:docMk/>
          <pc:sldMk cId="1753216185" sldId="273"/>
        </pc:sldMkLst>
        <pc:spChg chg="mod">
          <ac:chgData name="Amartya Abhyankar" userId="6728e808a95653e6" providerId="LiveId" clId="{BB247AD0-77E6-4819-8D19-90B4234E4FEE}" dt="2025-09-27T12:39:23.428" v="1727"/>
          <ac:spMkLst>
            <pc:docMk/>
            <pc:sldMk cId="1753216185" sldId="273"/>
            <ac:spMk id="2" creationId="{0DB4938D-E3D0-0DFA-CB65-4140561FD183}"/>
          </ac:spMkLst>
        </pc:spChg>
        <pc:picChg chg="mod modCrop">
          <ac:chgData name="Amartya Abhyankar" userId="6728e808a95653e6" providerId="LiveId" clId="{BB247AD0-77E6-4819-8D19-90B4234E4FEE}" dt="2025-09-27T10:04:01.362" v="903" actId="732"/>
          <ac:picMkLst>
            <pc:docMk/>
            <pc:sldMk cId="1753216185" sldId="273"/>
            <ac:picMk id="7" creationId="{026A5773-F085-FEB4-B6C0-ABD71C4F8388}"/>
          </ac:picMkLst>
        </pc:picChg>
      </pc:sldChg>
      <pc:sldChg chg="modSp mod">
        <pc:chgData name="Amartya Abhyankar" userId="6728e808a95653e6" providerId="LiveId" clId="{BB247AD0-77E6-4819-8D19-90B4234E4FEE}" dt="2025-09-27T12:39:23.428" v="1727"/>
        <pc:sldMkLst>
          <pc:docMk/>
          <pc:sldMk cId="2194893634" sldId="274"/>
        </pc:sldMkLst>
        <pc:spChg chg="mod">
          <ac:chgData name="Amartya Abhyankar" userId="6728e808a95653e6" providerId="LiveId" clId="{BB247AD0-77E6-4819-8D19-90B4234E4FEE}" dt="2025-09-27T12:39:23.428" v="1727"/>
          <ac:spMkLst>
            <pc:docMk/>
            <pc:sldMk cId="2194893634" sldId="274"/>
            <ac:spMk id="2" creationId="{0F4DF837-FD7A-1327-870D-18F03C48AF5C}"/>
          </ac:spMkLst>
        </pc:spChg>
        <pc:spChg chg="mod">
          <ac:chgData name="Amartya Abhyankar" userId="6728e808a95653e6" providerId="LiveId" clId="{BB247AD0-77E6-4819-8D19-90B4234E4FEE}" dt="2025-09-27T12:39:23.428" v="1727"/>
          <ac:spMkLst>
            <pc:docMk/>
            <pc:sldMk cId="2194893634" sldId="274"/>
            <ac:spMk id="3" creationId="{54675C2D-D11A-5077-2EBC-60652A4C625C}"/>
          </ac:spMkLst>
        </pc:spChg>
      </pc:sldChg>
      <pc:sldChg chg="modSp">
        <pc:chgData name="Amartya Abhyankar" userId="6728e808a95653e6" providerId="LiveId" clId="{BB247AD0-77E6-4819-8D19-90B4234E4FEE}" dt="2025-09-27T12:39:23.428" v="1727"/>
        <pc:sldMkLst>
          <pc:docMk/>
          <pc:sldMk cId="3090697865" sldId="275"/>
        </pc:sldMkLst>
        <pc:spChg chg="mod">
          <ac:chgData name="Amartya Abhyankar" userId="6728e808a95653e6" providerId="LiveId" clId="{BB247AD0-77E6-4819-8D19-90B4234E4FEE}" dt="2025-09-27T12:39:23.428" v="1727"/>
          <ac:spMkLst>
            <pc:docMk/>
            <pc:sldMk cId="3090697865" sldId="275"/>
            <ac:spMk id="2" creationId="{935CFE19-868D-96F5-0ABA-7CCCF6E4B0FA}"/>
          </ac:spMkLst>
        </pc:spChg>
        <pc:spChg chg="mod">
          <ac:chgData name="Amartya Abhyankar" userId="6728e808a95653e6" providerId="LiveId" clId="{BB247AD0-77E6-4819-8D19-90B4234E4FEE}" dt="2025-09-27T12:39:23.428" v="1727"/>
          <ac:spMkLst>
            <pc:docMk/>
            <pc:sldMk cId="3090697865" sldId="275"/>
            <ac:spMk id="3" creationId="{8BCF45E9-252C-0D16-547F-878FA866980F}"/>
          </ac:spMkLst>
        </pc:spChg>
      </pc:sldChg>
      <pc:sldChg chg="addSp delSp modSp mod">
        <pc:chgData name="Amartya Abhyankar" userId="6728e808a95653e6" providerId="LiveId" clId="{BB247AD0-77E6-4819-8D19-90B4234E4FEE}" dt="2025-09-27T12:39:23.428" v="1727"/>
        <pc:sldMkLst>
          <pc:docMk/>
          <pc:sldMk cId="1239044404" sldId="276"/>
        </pc:sldMkLst>
        <pc:spChg chg="mod">
          <ac:chgData name="Amartya Abhyankar" userId="6728e808a95653e6" providerId="LiveId" clId="{BB247AD0-77E6-4819-8D19-90B4234E4FEE}" dt="2025-09-27T12:39:23.428" v="1727"/>
          <ac:spMkLst>
            <pc:docMk/>
            <pc:sldMk cId="1239044404" sldId="276"/>
            <ac:spMk id="2" creationId="{A86F4E45-3631-BBD8-C9A8-846A6C4B799D}"/>
          </ac:spMkLst>
        </pc:spChg>
        <pc:spChg chg="mod">
          <ac:chgData name="Amartya Abhyankar" userId="6728e808a95653e6" providerId="LiveId" clId="{BB247AD0-77E6-4819-8D19-90B4234E4FEE}" dt="2025-09-27T12:39:23.428" v="1727"/>
          <ac:spMkLst>
            <pc:docMk/>
            <pc:sldMk cId="1239044404" sldId="276"/>
            <ac:spMk id="3" creationId="{28B995FE-B98C-AC69-F194-CCD416DFB3D0}"/>
          </ac:spMkLst>
        </pc:spChg>
        <pc:graphicFrameChg chg="add del">
          <ac:chgData name="Amartya Abhyankar" userId="6728e808a95653e6" providerId="LiveId" clId="{BB247AD0-77E6-4819-8D19-90B4234E4FEE}" dt="2025-09-26T22:58:57.234" v="446" actId="3680"/>
          <ac:graphicFrameMkLst>
            <pc:docMk/>
            <pc:sldMk cId="1239044404" sldId="276"/>
            <ac:graphicFrameMk id="4" creationId="{18926BB2-961A-BCB8-E576-F2C0FB30D8DA}"/>
          </ac:graphicFrameMkLst>
        </pc:graphicFrameChg>
      </pc:sldChg>
      <pc:sldChg chg="modSp del mod">
        <pc:chgData name="Amartya Abhyankar" userId="6728e808a95653e6" providerId="LiveId" clId="{BB247AD0-77E6-4819-8D19-90B4234E4FEE}" dt="2025-09-26T22:58:33.099" v="444" actId="47"/>
        <pc:sldMkLst>
          <pc:docMk/>
          <pc:sldMk cId="848842609" sldId="277"/>
        </pc:sldMkLst>
        <pc:spChg chg="mod">
          <ac:chgData name="Amartya Abhyankar" userId="6728e808a95653e6" providerId="LiveId" clId="{BB247AD0-77E6-4819-8D19-90B4234E4FEE}" dt="2025-09-26T22:56:13.307" v="443" actId="20577"/>
          <ac:spMkLst>
            <pc:docMk/>
            <pc:sldMk cId="848842609" sldId="277"/>
            <ac:spMk id="2" creationId="{C039ACC5-DBB7-00C1-530C-95FB6113A3A0}"/>
          </ac:spMkLst>
        </pc:spChg>
      </pc:sldChg>
      <pc:sldChg chg="addSp delSp modSp new mod">
        <pc:chgData name="Amartya Abhyankar" userId="6728e808a95653e6" providerId="LiveId" clId="{BB247AD0-77E6-4819-8D19-90B4234E4FEE}" dt="2025-09-27T12:39:23.428" v="1727"/>
        <pc:sldMkLst>
          <pc:docMk/>
          <pc:sldMk cId="1604427606" sldId="277"/>
        </pc:sldMkLst>
        <pc:spChg chg="mod">
          <ac:chgData name="Amartya Abhyankar" userId="6728e808a95653e6" providerId="LiveId" clId="{BB247AD0-77E6-4819-8D19-90B4234E4FEE}" dt="2025-09-27T12:39:23.428" v="1727"/>
          <ac:spMkLst>
            <pc:docMk/>
            <pc:sldMk cId="1604427606" sldId="277"/>
            <ac:spMk id="2" creationId="{38444828-7730-0064-6710-C3A934A798F1}"/>
          </ac:spMkLst>
        </pc:spChg>
        <pc:spChg chg="del">
          <ac:chgData name="Amartya Abhyankar" userId="6728e808a95653e6" providerId="LiveId" clId="{BB247AD0-77E6-4819-8D19-90B4234E4FEE}" dt="2025-09-26T22:59:11.075" v="448" actId="3680"/>
          <ac:spMkLst>
            <pc:docMk/>
            <pc:sldMk cId="1604427606" sldId="277"/>
            <ac:spMk id="3" creationId="{C69412A3-76F6-7E04-CF56-8965F9E74EBA}"/>
          </ac:spMkLst>
        </pc:spChg>
        <pc:spChg chg="add del mod">
          <ac:chgData name="Amartya Abhyankar" userId="6728e808a95653e6" providerId="LiveId" clId="{BB247AD0-77E6-4819-8D19-90B4234E4FEE}" dt="2025-09-26T23:10:12.357" v="498" actId="3680"/>
          <ac:spMkLst>
            <pc:docMk/>
            <pc:sldMk cId="1604427606" sldId="277"/>
            <ac:spMk id="6" creationId="{5B639ADE-4A8D-2BE3-32B5-69EBB009CDEA}"/>
          </ac:spMkLst>
        </pc:spChg>
        <pc:graphicFrameChg chg="add del mod ord modGraphic">
          <ac:chgData name="Amartya Abhyankar" userId="6728e808a95653e6" providerId="LiveId" clId="{BB247AD0-77E6-4819-8D19-90B4234E4FEE}" dt="2025-09-26T23:09:56.203" v="497" actId="478"/>
          <ac:graphicFrameMkLst>
            <pc:docMk/>
            <pc:sldMk cId="1604427606" sldId="277"/>
            <ac:graphicFrameMk id="4" creationId="{6712BBD6-C323-7671-5740-C3D5B177BC59}"/>
          </ac:graphicFrameMkLst>
        </pc:graphicFrameChg>
        <pc:graphicFrameChg chg="add mod ord modGraphic">
          <ac:chgData name="Amartya Abhyankar" userId="6728e808a95653e6" providerId="LiveId" clId="{BB247AD0-77E6-4819-8D19-90B4234E4FEE}" dt="2025-09-27T12:26:48.331" v="1475" actId="14100"/>
          <ac:graphicFrameMkLst>
            <pc:docMk/>
            <pc:sldMk cId="1604427606" sldId="277"/>
            <ac:graphicFrameMk id="7" creationId="{8B7C21DA-E4CB-1833-9D63-8C9EC5A1A3E5}"/>
          </ac:graphicFrameMkLst>
        </pc:graphicFrameChg>
      </pc:sldChg>
      <pc:sldChg chg="addSp delSp modSp new del mod">
        <pc:chgData name="Amartya Abhyankar" userId="6728e808a95653e6" providerId="LiveId" clId="{BB247AD0-77E6-4819-8D19-90B4234E4FEE}" dt="2025-09-26T23:06:34.720" v="488" actId="47"/>
        <pc:sldMkLst>
          <pc:docMk/>
          <pc:sldMk cId="822346096" sldId="278"/>
        </pc:sldMkLst>
        <pc:spChg chg="del">
          <ac:chgData name="Amartya Abhyankar" userId="6728e808a95653e6" providerId="LiveId" clId="{BB247AD0-77E6-4819-8D19-90B4234E4FEE}" dt="2025-09-26T23:05:22.008" v="477" actId="3680"/>
          <ac:spMkLst>
            <pc:docMk/>
            <pc:sldMk cId="822346096" sldId="278"/>
            <ac:spMk id="3" creationId="{4939E49D-1488-D520-2D7E-19AFA59FEFD0}"/>
          </ac:spMkLst>
        </pc:spChg>
        <pc:graphicFrameChg chg="add mod ord modGraphic">
          <ac:chgData name="Amartya Abhyankar" userId="6728e808a95653e6" providerId="LiveId" clId="{BB247AD0-77E6-4819-8D19-90B4234E4FEE}" dt="2025-09-26T23:06:17.711" v="487" actId="12385"/>
          <ac:graphicFrameMkLst>
            <pc:docMk/>
            <pc:sldMk cId="822346096" sldId="278"/>
            <ac:graphicFrameMk id="4" creationId="{61AED3D6-0C57-E859-608A-130125BDEE8B}"/>
          </ac:graphicFrameMkLst>
        </pc:graphicFrameChg>
      </pc:sldChg>
      <pc:sldChg chg="addSp delSp modSp new mod">
        <pc:chgData name="Amartya Abhyankar" userId="6728e808a95653e6" providerId="LiveId" clId="{BB247AD0-77E6-4819-8D19-90B4234E4FEE}" dt="2025-09-27T12:39:23.428" v="1727"/>
        <pc:sldMkLst>
          <pc:docMk/>
          <pc:sldMk cId="817314935" sldId="279"/>
        </pc:sldMkLst>
        <pc:spChg chg="mod">
          <ac:chgData name="Amartya Abhyankar" userId="6728e808a95653e6" providerId="LiveId" clId="{BB247AD0-77E6-4819-8D19-90B4234E4FEE}" dt="2025-09-27T12:39:23.428" v="1727"/>
          <ac:spMkLst>
            <pc:docMk/>
            <pc:sldMk cId="817314935" sldId="279"/>
            <ac:spMk id="2" creationId="{80C1FE85-3D81-4871-646F-4ED8B75D15BA}"/>
          </ac:spMkLst>
        </pc:spChg>
        <pc:spChg chg="del">
          <ac:chgData name="Amartya Abhyankar" userId="6728e808a95653e6" providerId="LiveId" clId="{BB247AD0-77E6-4819-8D19-90B4234E4FEE}" dt="2025-09-26T23:06:48.447" v="489" actId="3680"/>
          <ac:spMkLst>
            <pc:docMk/>
            <pc:sldMk cId="817314935" sldId="279"/>
            <ac:spMk id="3" creationId="{2B999A31-7C7E-B3A7-B28F-CB6C50F863CB}"/>
          </ac:spMkLst>
        </pc:spChg>
        <pc:spChg chg="add del mod">
          <ac:chgData name="Amartya Abhyankar" userId="6728e808a95653e6" providerId="LiveId" clId="{BB247AD0-77E6-4819-8D19-90B4234E4FEE}" dt="2025-09-26T23:11:51.259" v="507" actId="3680"/>
          <ac:spMkLst>
            <pc:docMk/>
            <pc:sldMk cId="817314935" sldId="279"/>
            <ac:spMk id="6" creationId="{236A8376-3A80-1EB8-9C4D-18BF1C851831}"/>
          </ac:spMkLst>
        </pc:spChg>
        <pc:graphicFrameChg chg="add del mod ord modGraphic">
          <ac:chgData name="Amartya Abhyankar" userId="6728e808a95653e6" providerId="LiveId" clId="{BB247AD0-77E6-4819-8D19-90B4234E4FEE}" dt="2025-09-26T23:11:38.730" v="506" actId="478"/>
          <ac:graphicFrameMkLst>
            <pc:docMk/>
            <pc:sldMk cId="817314935" sldId="279"/>
            <ac:graphicFrameMk id="4" creationId="{47EE6189-4551-C0AC-738F-075E662198A9}"/>
          </ac:graphicFrameMkLst>
        </pc:graphicFrameChg>
        <pc:graphicFrameChg chg="add mod ord modGraphic">
          <ac:chgData name="Amartya Abhyankar" userId="6728e808a95653e6" providerId="LiveId" clId="{BB247AD0-77E6-4819-8D19-90B4234E4FEE}" dt="2025-09-27T12:27:26.572" v="1477" actId="14100"/>
          <ac:graphicFrameMkLst>
            <pc:docMk/>
            <pc:sldMk cId="817314935" sldId="279"/>
            <ac:graphicFrameMk id="7" creationId="{5A33DF0D-1F61-F3AF-AFF1-2FC63CE173FA}"/>
          </ac:graphicFrameMkLst>
        </pc:graphicFrameChg>
      </pc:sldChg>
      <pc:sldChg chg="addSp delSp modSp new mod">
        <pc:chgData name="Amartya Abhyankar" userId="6728e808a95653e6" providerId="LiveId" clId="{BB247AD0-77E6-4819-8D19-90B4234E4FEE}" dt="2025-09-27T12:39:23.428" v="1727"/>
        <pc:sldMkLst>
          <pc:docMk/>
          <pc:sldMk cId="1498132512" sldId="280"/>
        </pc:sldMkLst>
        <pc:spChg chg="mod">
          <ac:chgData name="Amartya Abhyankar" userId="6728e808a95653e6" providerId="LiveId" clId="{BB247AD0-77E6-4819-8D19-90B4234E4FEE}" dt="2025-09-27T12:39:23.428" v="1727"/>
          <ac:spMkLst>
            <pc:docMk/>
            <pc:sldMk cId="1498132512" sldId="280"/>
            <ac:spMk id="2" creationId="{7B769EA4-8B16-837B-55CE-D4BAA3D3E8D2}"/>
          </ac:spMkLst>
        </pc:spChg>
        <pc:spChg chg="add del">
          <ac:chgData name="Amartya Abhyankar" userId="6728e808a95653e6" providerId="LiveId" clId="{BB247AD0-77E6-4819-8D19-90B4234E4FEE}" dt="2025-09-27T08:24:20.716" v="786" actId="3680"/>
          <ac:spMkLst>
            <pc:docMk/>
            <pc:sldMk cId="1498132512" sldId="280"/>
            <ac:spMk id="3" creationId="{ED645A4F-9D7A-B0BF-9010-63B0289413D8}"/>
          </ac:spMkLst>
        </pc:spChg>
        <pc:graphicFrameChg chg="add del mod ord modGraphic">
          <ac:chgData name="Amartya Abhyankar" userId="6728e808a95653e6" providerId="LiveId" clId="{BB247AD0-77E6-4819-8D19-90B4234E4FEE}" dt="2025-09-27T08:24:09.947" v="785" actId="3680"/>
          <ac:graphicFrameMkLst>
            <pc:docMk/>
            <pc:sldMk cId="1498132512" sldId="280"/>
            <ac:graphicFrameMk id="4" creationId="{3CBB39D8-A8E6-3D61-EDD4-7E14F69B8630}"/>
          </ac:graphicFrameMkLst>
        </pc:graphicFrameChg>
        <pc:graphicFrameChg chg="add mod ord modGraphic">
          <ac:chgData name="Amartya Abhyankar" userId="6728e808a95653e6" providerId="LiveId" clId="{BB247AD0-77E6-4819-8D19-90B4234E4FEE}" dt="2025-09-27T12:26:13.830" v="1470" actId="14100"/>
          <ac:graphicFrameMkLst>
            <pc:docMk/>
            <pc:sldMk cId="1498132512" sldId="280"/>
            <ac:graphicFrameMk id="5" creationId="{881B5292-3ED8-4AF4-DBFA-6A4107E56CCA}"/>
          </ac:graphicFrameMkLst>
        </pc:graphicFrameChg>
      </pc:sldChg>
      <pc:sldChg chg="modSp new mod">
        <pc:chgData name="Amartya Abhyankar" userId="6728e808a95653e6" providerId="LiveId" clId="{BB247AD0-77E6-4819-8D19-90B4234E4FEE}" dt="2025-09-27T12:39:23.428" v="1727"/>
        <pc:sldMkLst>
          <pc:docMk/>
          <pc:sldMk cId="1767314879" sldId="281"/>
        </pc:sldMkLst>
        <pc:spChg chg="mod">
          <ac:chgData name="Amartya Abhyankar" userId="6728e808a95653e6" providerId="LiveId" clId="{BB247AD0-77E6-4819-8D19-90B4234E4FEE}" dt="2025-09-27T12:39:23.428" v="1727"/>
          <ac:spMkLst>
            <pc:docMk/>
            <pc:sldMk cId="1767314879" sldId="281"/>
            <ac:spMk id="2" creationId="{EB0475AD-96E1-25A5-391D-70185343BF0D}"/>
          </ac:spMkLst>
        </pc:spChg>
        <pc:spChg chg="mod">
          <ac:chgData name="Amartya Abhyankar" userId="6728e808a95653e6" providerId="LiveId" clId="{BB247AD0-77E6-4819-8D19-90B4234E4FEE}" dt="2025-09-27T12:39:23.428" v="1727"/>
          <ac:spMkLst>
            <pc:docMk/>
            <pc:sldMk cId="1767314879" sldId="281"/>
            <ac:spMk id="3" creationId="{0FBEBB24-0201-0CC9-8F22-DFAC75CF394E}"/>
          </ac:spMkLst>
        </pc:spChg>
      </pc:sldChg>
      <pc:sldChg chg="modSp new mod">
        <pc:chgData name="Amartya Abhyankar" userId="6728e808a95653e6" providerId="LiveId" clId="{BB247AD0-77E6-4819-8D19-90B4234E4FEE}" dt="2025-09-27T12:39:23.428" v="1727"/>
        <pc:sldMkLst>
          <pc:docMk/>
          <pc:sldMk cId="1463134134" sldId="282"/>
        </pc:sldMkLst>
        <pc:spChg chg="mod">
          <ac:chgData name="Amartya Abhyankar" userId="6728e808a95653e6" providerId="LiveId" clId="{BB247AD0-77E6-4819-8D19-90B4234E4FEE}" dt="2025-09-27T12:39:23.428" v="1727"/>
          <ac:spMkLst>
            <pc:docMk/>
            <pc:sldMk cId="1463134134" sldId="282"/>
            <ac:spMk id="2" creationId="{D1DBD821-87DA-AB48-063A-74030E146B26}"/>
          </ac:spMkLst>
        </pc:spChg>
        <pc:spChg chg="mod">
          <ac:chgData name="Amartya Abhyankar" userId="6728e808a95653e6" providerId="LiveId" clId="{BB247AD0-77E6-4819-8D19-90B4234E4FEE}" dt="2025-09-27T12:39:23.428" v="1727"/>
          <ac:spMkLst>
            <pc:docMk/>
            <pc:sldMk cId="1463134134" sldId="282"/>
            <ac:spMk id="3" creationId="{E54C6E22-9FA2-9AFD-B336-866F9EE71CCE}"/>
          </ac:spMkLst>
        </pc:spChg>
      </pc:sldChg>
      <pc:sldChg chg="modSp new mod">
        <pc:chgData name="Amartya Abhyankar" userId="6728e808a95653e6" providerId="LiveId" clId="{BB247AD0-77E6-4819-8D19-90B4234E4FEE}" dt="2025-09-27T12:39:23.428" v="1727"/>
        <pc:sldMkLst>
          <pc:docMk/>
          <pc:sldMk cId="3101616037" sldId="283"/>
        </pc:sldMkLst>
        <pc:spChg chg="mod">
          <ac:chgData name="Amartya Abhyankar" userId="6728e808a95653e6" providerId="LiveId" clId="{BB247AD0-77E6-4819-8D19-90B4234E4FEE}" dt="2025-09-27T12:39:23.428" v="1727"/>
          <ac:spMkLst>
            <pc:docMk/>
            <pc:sldMk cId="3101616037" sldId="283"/>
            <ac:spMk id="2" creationId="{EE062154-3AF0-3518-FAB1-13CB69EF7280}"/>
          </ac:spMkLst>
        </pc:spChg>
        <pc:spChg chg="mod">
          <ac:chgData name="Amartya Abhyankar" userId="6728e808a95653e6" providerId="LiveId" clId="{BB247AD0-77E6-4819-8D19-90B4234E4FEE}" dt="2025-09-27T12:39:23.428" v="1727"/>
          <ac:spMkLst>
            <pc:docMk/>
            <pc:sldMk cId="3101616037" sldId="283"/>
            <ac:spMk id="3" creationId="{FBD0F5A2-8343-3172-C5B7-B10C7F711F3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3650AB-4D48-4060-911E-18E03EFFF3D9}" type="datetimeFigureOut">
              <a:rPr lang="en-IN" smtClean="0"/>
              <a:t>27-09-2025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0FE2CB-0B27-4302-BCBD-863602EADFEE}" type="slidenum">
              <a:rPr lang="en-IN" smtClean="0"/>
              <a:t>‹#›</a:t>
            </a:fld>
            <a:endParaRPr lang="en-IN"/>
          </a:p>
        </p:txBody>
      </p:sp>
    </p:spTree>
    <p:extLst>
      <p:ext uri="{BB962C8B-B14F-4D97-AF65-F5344CB8AC3E}">
        <p14:creationId xmlns:p14="http://schemas.microsoft.com/office/powerpoint/2010/main" val="927663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E0FE2CB-0B27-4302-BCBD-863602EADFEE}" type="slidenum">
              <a:rPr lang="en-IN" smtClean="0"/>
              <a:t>5</a:t>
            </a:fld>
            <a:endParaRPr lang="en-IN"/>
          </a:p>
        </p:txBody>
      </p:sp>
    </p:spTree>
    <p:extLst>
      <p:ext uri="{BB962C8B-B14F-4D97-AF65-F5344CB8AC3E}">
        <p14:creationId xmlns:p14="http://schemas.microsoft.com/office/powerpoint/2010/main" val="4207221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CBC71E0-3125-4F73-A430-7046C9269501}" type="datetimeFigureOut">
              <a:rPr lang="en-IN" smtClean="0"/>
              <a:t>27-09-2025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E079FA-6856-4793-8FB3-94BCF37E1B83}"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5652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BC71E0-3125-4F73-A430-7046C9269501}" type="datetimeFigureOut">
              <a:rPr lang="en-IN" smtClean="0"/>
              <a:t>27-09-2025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E079FA-6856-4793-8FB3-94BCF37E1B83}" type="slidenum">
              <a:rPr lang="en-IN" smtClean="0"/>
              <a:t>‹#›</a:t>
            </a:fld>
            <a:endParaRPr lang="en-IN"/>
          </a:p>
        </p:txBody>
      </p:sp>
    </p:spTree>
    <p:extLst>
      <p:ext uri="{BB962C8B-B14F-4D97-AF65-F5344CB8AC3E}">
        <p14:creationId xmlns:p14="http://schemas.microsoft.com/office/powerpoint/2010/main" val="485646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BC71E0-3125-4F73-A430-7046C9269501}" type="datetimeFigureOut">
              <a:rPr lang="en-IN" smtClean="0"/>
              <a:t>27-09-2025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E079FA-6856-4793-8FB3-94BCF37E1B83}" type="slidenum">
              <a:rPr lang="en-IN" smtClean="0"/>
              <a:t>‹#›</a:t>
            </a:fld>
            <a:endParaRPr lang="en-IN"/>
          </a:p>
        </p:txBody>
      </p:sp>
    </p:spTree>
    <p:extLst>
      <p:ext uri="{BB962C8B-B14F-4D97-AF65-F5344CB8AC3E}">
        <p14:creationId xmlns:p14="http://schemas.microsoft.com/office/powerpoint/2010/main" val="313671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BC71E0-3125-4F73-A430-7046C9269501}" type="datetimeFigureOut">
              <a:rPr lang="en-IN" smtClean="0"/>
              <a:t>27-09-2025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E079FA-6856-4793-8FB3-94BCF37E1B83}" type="slidenum">
              <a:rPr lang="en-IN" smtClean="0"/>
              <a:t>‹#›</a:t>
            </a:fld>
            <a:endParaRPr lang="en-IN"/>
          </a:p>
        </p:txBody>
      </p:sp>
    </p:spTree>
    <p:extLst>
      <p:ext uri="{BB962C8B-B14F-4D97-AF65-F5344CB8AC3E}">
        <p14:creationId xmlns:p14="http://schemas.microsoft.com/office/powerpoint/2010/main" val="72927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BC71E0-3125-4F73-A430-7046C9269501}" type="datetimeFigureOut">
              <a:rPr lang="en-IN" smtClean="0"/>
              <a:t>27-09-2025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E079FA-6856-4793-8FB3-94BCF37E1B83}"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7614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BC71E0-3125-4F73-A430-7046C9269501}" type="datetimeFigureOut">
              <a:rPr lang="en-IN" smtClean="0"/>
              <a:t>27-09-2025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E079FA-6856-4793-8FB3-94BCF37E1B83}" type="slidenum">
              <a:rPr lang="en-IN" smtClean="0"/>
              <a:t>‹#›</a:t>
            </a:fld>
            <a:endParaRPr lang="en-IN"/>
          </a:p>
        </p:txBody>
      </p:sp>
    </p:spTree>
    <p:extLst>
      <p:ext uri="{BB962C8B-B14F-4D97-AF65-F5344CB8AC3E}">
        <p14:creationId xmlns:p14="http://schemas.microsoft.com/office/powerpoint/2010/main" val="1995994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BC71E0-3125-4F73-A430-7046C9269501}" type="datetimeFigureOut">
              <a:rPr lang="en-IN" smtClean="0"/>
              <a:t>27-09-2025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DE079FA-6856-4793-8FB3-94BCF37E1B83}" type="slidenum">
              <a:rPr lang="en-IN" smtClean="0"/>
              <a:t>‹#›</a:t>
            </a:fld>
            <a:endParaRPr lang="en-IN"/>
          </a:p>
        </p:txBody>
      </p:sp>
    </p:spTree>
    <p:extLst>
      <p:ext uri="{BB962C8B-B14F-4D97-AF65-F5344CB8AC3E}">
        <p14:creationId xmlns:p14="http://schemas.microsoft.com/office/powerpoint/2010/main" val="1568879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BC71E0-3125-4F73-A430-7046C9269501}" type="datetimeFigureOut">
              <a:rPr lang="en-IN" smtClean="0"/>
              <a:t>27-09-2025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DE079FA-6856-4793-8FB3-94BCF37E1B83}" type="slidenum">
              <a:rPr lang="en-IN" smtClean="0"/>
              <a:t>‹#›</a:t>
            </a:fld>
            <a:endParaRPr lang="en-IN"/>
          </a:p>
        </p:txBody>
      </p:sp>
    </p:spTree>
    <p:extLst>
      <p:ext uri="{BB962C8B-B14F-4D97-AF65-F5344CB8AC3E}">
        <p14:creationId xmlns:p14="http://schemas.microsoft.com/office/powerpoint/2010/main" val="62759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CBC71E0-3125-4F73-A430-7046C9269501}" type="datetimeFigureOut">
              <a:rPr lang="en-IN" smtClean="0"/>
              <a:t>27-09-2025</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2DE079FA-6856-4793-8FB3-94BCF37E1B83}" type="slidenum">
              <a:rPr lang="en-IN" smtClean="0"/>
              <a:t>‹#›</a:t>
            </a:fld>
            <a:endParaRPr lang="en-IN"/>
          </a:p>
        </p:txBody>
      </p:sp>
    </p:spTree>
    <p:extLst>
      <p:ext uri="{BB962C8B-B14F-4D97-AF65-F5344CB8AC3E}">
        <p14:creationId xmlns:p14="http://schemas.microsoft.com/office/powerpoint/2010/main" val="923770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CBC71E0-3125-4F73-A430-7046C9269501}" type="datetimeFigureOut">
              <a:rPr lang="en-IN" smtClean="0"/>
              <a:t>27-09-2025</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DE079FA-6856-4793-8FB3-94BCF37E1B83}" type="slidenum">
              <a:rPr lang="en-IN" smtClean="0"/>
              <a:t>‹#›</a:t>
            </a:fld>
            <a:endParaRPr lang="en-IN"/>
          </a:p>
        </p:txBody>
      </p:sp>
    </p:spTree>
    <p:extLst>
      <p:ext uri="{BB962C8B-B14F-4D97-AF65-F5344CB8AC3E}">
        <p14:creationId xmlns:p14="http://schemas.microsoft.com/office/powerpoint/2010/main" val="1464632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BC71E0-3125-4F73-A430-7046C9269501}" type="datetimeFigureOut">
              <a:rPr lang="en-IN" smtClean="0"/>
              <a:t>27-09-2025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E079FA-6856-4793-8FB3-94BCF37E1B83}" type="slidenum">
              <a:rPr lang="en-IN" smtClean="0"/>
              <a:t>‹#›</a:t>
            </a:fld>
            <a:endParaRPr lang="en-IN"/>
          </a:p>
        </p:txBody>
      </p:sp>
    </p:spTree>
    <p:extLst>
      <p:ext uri="{BB962C8B-B14F-4D97-AF65-F5344CB8AC3E}">
        <p14:creationId xmlns:p14="http://schemas.microsoft.com/office/powerpoint/2010/main" val="1893327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CBC71E0-3125-4F73-A430-7046C9269501}" type="datetimeFigureOut">
              <a:rPr lang="en-IN" smtClean="0"/>
              <a:t>27-09-2025</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DE079FA-6856-4793-8FB3-94BCF37E1B83}"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7628733"/>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1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1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1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1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1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8.png"/><Relationship Id="rId7" Type="http://schemas.openxmlformats.org/officeDocument/2006/relationships/image" Target="../media/image1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9846B-2E95-8392-2F10-ACE9BFB43A87}"/>
              </a:ext>
            </a:extLst>
          </p:cNvPr>
          <p:cNvSpPr>
            <a:spLocks noGrp="1"/>
          </p:cNvSpPr>
          <p:nvPr>
            <p:ph type="ctrTitle"/>
          </p:nvPr>
        </p:nvSpPr>
        <p:spPr>
          <a:xfrm>
            <a:off x="1" y="109056"/>
            <a:ext cx="11910348" cy="4138853"/>
          </a:xfrm>
        </p:spPr>
        <p:txBody>
          <a:bodyPr>
            <a:normAutofit/>
          </a:bodyPr>
          <a:lstStyle/>
          <a:p>
            <a:r>
              <a:rPr lang="en-IN" sz="3200" dirty="0"/>
              <a:t>   CFD modelling for ethanol steam reforming for production of hydrogen                                   </a:t>
            </a:r>
            <a:br>
              <a:rPr lang="en-IN" sz="3200" dirty="0"/>
            </a:br>
            <a:r>
              <a:rPr lang="en-IN" sz="3200" dirty="0"/>
              <a:t>  </a:t>
            </a:r>
            <a:br>
              <a:rPr lang="en-IN" sz="3200" dirty="0"/>
            </a:br>
            <a:r>
              <a:rPr lang="en-IN" sz="3200" dirty="0"/>
              <a:t>          DEPARTMENT OF CHEMICAL ENGINEERING</a:t>
            </a:r>
            <a:br>
              <a:rPr lang="en-IN" sz="3200" dirty="0"/>
            </a:br>
            <a:r>
              <a:rPr lang="en-IN" sz="3200" dirty="0"/>
              <a:t>    BIRLA INSTITUTE OG TECHNOLOGY , MESRA ,RANCHI</a:t>
            </a:r>
            <a:br>
              <a:rPr lang="en-IN" sz="3200" dirty="0"/>
            </a:br>
            <a:br>
              <a:rPr lang="en-IN" sz="3200" dirty="0"/>
            </a:br>
            <a:br>
              <a:rPr lang="en-IN" sz="3200" dirty="0"/>
            </a:br>
            <a:br>
              <a:rPr lang="en-IN" sz="3200" dirty="0"/>
            </a:br>
            <a:r>
              <a:rPr lang="en-IN" sz="3200" dirty="0"/>
              <a:t>                        </a:t>
            </a:r>
            <a:br>
              <a:rPr lang="en-IN" sz="3200" dirty="0"/>
            </a:br>
            <a:endParaRPr lang="en-IN" sz="3200" dirty="0"/>
          </a:p>
        </p:txBody>
      </p:sp>
      <p:sp>
        <p:nvSpPr>
          <p:cNvPr id="3" name="Subtitle 2">
            <a:extLst>
              <a:ext uri="{FF2B5EF4-FFF2-40B4-BE49-F238E27FC236}">
                <a16:creationId xmlns:a16="http://schemas.microsoft.com/office/drawing/2014/main" id="{59ADCE92-6594-B3DC-FF2C-23237440D416}"/>
              </a:ext>
            </a:extLst>
          </p:cNvPr>
          <p:cNvSpPr>
            <a:spLocks noGrp="1"/>
          </p:cNvSpPr>
          <p:nvPr>
            <p:ph type="subTitle" idx="1"/>
          </p:nvPr>
        </p:nvSpPr>
        <p:spPr>
          <a:xfrm>
            <a:off x="1066800" y="4343489"/>
            <a:ext cx="10058400" cy="1143000"/>
          </a:xfrm>
        </p:spPr>
        <p:txBody>
          <a:bodyPr>
            <a:normAutofit fontScale="25000" lnSpcReduction="20000"/>
          </a:bodyPr>
          <a:lstStyle/>
          <a:p>
            <a:r>
              <a:rPr lang="en-US" dirty="0"/>
              <a:t> </a:t>
            </a:r>
          </a:p>
          <a:p>
            <a:r>
              <a:rPr lang="en-US" sz="4800" dirty="0"/>
              <a:t>To </a:t>
            </a:r>
          </a:p>
          <a:p>
            <a:r>
              <a:rPr lang="en-US" sz="4800" dirty="0"/>
              <a:t>Sangram </a:t>
            </a:r>
            <a:r>
              <a:rPr lang="en-US" sz="4800" dirty="0" err="1"/>
              <a:t>roy</a:t>
            </a:r>
            <a:endParaRPr lang="en-US" sz="4800" dirty="0"/>
          </a:p>
          <a:p>
            <a:r>
              <a:rPr lang="en-US" sz="4800" dirty="0"/>
              <a:t>By Amartya Abhyankar </a:t>
            </a:r>
          </a:p>
          <a:p>
            <a:r>
              <a:rPr lang="en-IN" sz="4800" dirty="0"/>
              <a:t>BTECH/10410/22</a:t>
            </a:r>
          </a:p>
        </p:txBody>
      </p:sp>
      <p:pic>
        <p:nvPicPr>
          <p:cNvPr id="7" name="Picture 2" descr="undefined">
            <a:extLst>
              <a:ext uri="{FF2B5EF4-FFF2-40B4-BE49-F238E27FC236}">
                <a16:creationId xmlns:a16="http://schemas.microsoft.com/office/drawing/2014/main" id="{2C270D9C-B71C-EBA7-D5F6-0ABC080C5F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30182" y="1544767"/>
            <a:ext cx="2095018" cy="1833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5749974"/>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77389-4824-9B2C-13B3-5B69E9051581}"/>
              </a:ext>
            </a:extLst>
          </p:cNvPr>
          <p:cNvSpPr>
            <a:spLocks noGrp="1"/>
          </p:cNvSpPr>
          <p:nvPr>
            <p:ph type="title"/>
          </p:nvPr>
        </p:nvSpPr>
        <p:spPr/>
        <p:txBody>
          <a:bodyPr>
            <a:normAutofit/>
          </a:bodyPr>
          <a:lstStyle/>
          <a:p>
            <a:r>
              <a:rPr lang="en-US" dirty="0"/>
              <a:t>WITH HEAT FLUX</a:t>
            </a:r>
            <a:br>
              <a:rPr lang="en-US" dirty="0"/>
            </a:br>
            <a:r>
              <a:rPr lang="en-US" sz="1600" dirty="0"/>
              <a:t>GIVEN FLUX =100 W/m^2</a:t>
            </a:r>
            <a:endParaRPr lang="en-IN" dirty="0"/>
          </a:p>
        </p:txBody>
      </p:sp>
      <p:sp>
        <p:nvSpPr>
          <p:cNvPr id="3" name="Content Placeholder 2">
            <a:extLst>
              <a:ext uri="{FF2B5EF4-FFF2-40B4-BE49-F238E27FC236}">
                <a16:creationId xmlns:a16="http://schemas.microsoft.com/office/drawing/2014/main" id="{6C949EC3-32DC-A10B-FAD1-BA19F91C3472}"/>
              </a:ext>
            </a:extLst>
          </p:cNvPr>
          <p:cNvSpPr>
            <a:spLocks noGrp="1"/>
          </p:cNvSpPr>
          <p:nvPr>
            <p:ph idx="1"/>
          </p:nvPr>
        </p:nvSpPr>
        <p:spPr/>
        <p:txBody>
          <a:bodyPr/>
          <a:lstStyle/>
          <a:p>
            <a:r>
              <a:rPr lang="en-US" dirty="0"/>
              <a:t>u=0.18</a:t>
            </a:r>
          </a:p>
          <a:p>
            <a:r>
              <a:rPr lang="en-US" dirty="0"/>
              <a:t>C_E=10</a:t>
            </a:r>
          </a:p>
          <a:p>
            <a:r>
              <a:rPr lang="en-US" dirty="0"/>
              <a:t>C_S=30</a:t>
            </a:r>
            <a:endParaRPr lang="en-IN" dirty="0"/>
          </a:p>
        </p:txBody>
      </p:sp>
    </p:spTree>
    <p:extLst>
      <p:ext uri="{BB962C8B-B14F-4D97-AF65-F5344CB8AC3E}">
        <p14:creationId xmlns:p14="http://schemas.microsoft.com/office/powerpoint/2010/main" val="1062158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43A2D-8B40-EB1A-1B2E-DBE763B3848D}"/>
              </a:ext>
            </a:extLst>
          </p:cNvPr>
          <p:cNvSpPr>
            <a:spLocks noGrp="1"/>
          </p:cNvSpPr>
          <p:nvPr>
            <p:ph type="title"/>
          </p:nvPr>
        </p:nvSpPr>
        <p:spPr/>
        <p:txBody>
          <a:bodyPr>
            <a:normAutofit/>
          </a:bodyPr>
          <a:lstStyle/>
          <a:p>
            <a:r>
              <a:rPr lang="en-US" sz="1600" dirty="0"/>
              <a:t>u=0.18</a:t>
            </a:r>
            <a:br>
              <a:rPr lang="en-US" sz="1600" dirty="0"/>
            </a:br>
            <a:r>
              <a:rPr lang="en-US" sz="1600" dirty="0"/>
              <a:t>C_E=10</a:t>
            </a:r>
            <a:br>
              <a:rPr lang="en-US" sz="1600" dirty="0"/>
            </a:br>
            <a:r>
              <a:rPr lang="en-US" sz="1600" dirty="0"/>
              <a:t>C_S=30</a:t>
            </a:r>
            <a:br>
              <a:rPr lang="en-IN" sz="1600" dirty="0"/>
            </a:br>
            <a:endParaRPr lang="en-IN" sz="1600" dirty="0"/>
          </a:p>
        </p:txBody>
      </p:sp>
      <p:sp>
        <p:nvSpPr>
          <p:cNvPr id="3" name="Content Placeholder 2">
            <a:extLst>
              <a:ext uri="{FF2B5EF4-FFF2-40B4-BE49-F238E27FC236}">
                <a16:creationId xmlns:a16="http://schemas.microsoft.com/office/drawing/2014/main" id="{63FD1600-67E1-2F95-CD4C-2B2701F76778}"/>
              </a:ext>
            </a:extLst>
          </p:cNvPr>
          <p:cNvSpPr>
            <a:spLocks noGrp="1"/>
          </p:cNvSpPr>
          <p:nvPr>
            <p:ph idx="1"/>
          </p:nvPr>
        </p:nvSpPr>
        <p:spPr/>
        <p:txBody>
          <a:bodyPr/>
          <a:lstStyle/>
          <a:p>
            <a:pPr marL="0" indent="0">
              <a:buNone/>
            </a:pPr>
            <a:r>
              <a:rPr lang="en-IN" dirty="0"/>
              <a:t>.</a:t>
            </a:r>
          </a:p>
        </p:txBody>
      </p:sp>
      <p:pic>
        <p:nvPicPr>
          <p:cNvPr id="5" name="Picture 4">
            <a:extLst>
              <a:ext uri="{FF2B5EF4-FFF2-40B4-BE49-F238E27FC236}">
                <a16:creationId xmlns:a16="http://schemas.microsoft.com/office/drawing/2014/main" id="{9B34A30B-AA77-2042-521D-0CA5236FA3BD}"/>
              </a:ext>
            </a:extLst>
          </p:cNvPr>
          <p:cNvPicPr>
            <a:picLocks noChangeAspect="1"/>
          </p:cNvPicPr>
          <p:nvPr/>
        </p:nvPicPr>
        <p:blipFill>
          <a:blip r:embed="rId2"/>
          <a:srcRect l="11996" t="43492" r="21199" b="42705"/>
          <a:stretch>
            <a:fillRect/>
          </a:stretch>
        </p:blipFill>
        <p:spPr>
          <a:xfrm rot="5400000">
            <a:off x="225528" y="3703635"/>
            <a:ext cx="3318936" cy="1025528"/>
          </a:xfrm>
          <a:prstGeom prst="rect">
            <a:avLst/>
          </a:prstGeom>
        </p:spPr>
      </p:pic>
      <p:pic>
        <p:nvPicPr>
          <p:cNvPr id="7" name="Picture 6">
            <a:extLst>
              <a:ext uri="{FF2B5EF4-FFF2-40B4-BE49-F238E27FC236}">
                <a16:creationId xmlns:a16="http://schemas.microsoft.com/office/drawing/2014/main" id="{3D9A6788-DC93-CF53-80D7-DF1183B63642}"/>
              </a:ext>
            </a:extLst>
          </p:cNvPr>
          <p:cNvPicPr>
            <a:picLocks noChangeAspect="1"/>
          </p:cNvPicPr>
          <p:nvPr/>
        </p:nvPicPr>
        <p:blipFill>
          <a:blip r:embed="rId3"/>
          <a:srcRect l="13829" t="43885" r="19734" b="41412"/>
          <a:stretch>
            <a:fillRect/>
          </a:stretch>
        </p:blipFill>
        <p:spPr>
          <a:xfrm rot="5400000" flipH="1">
            <a:off x="4122228" y="3651988"/>
            <a:ext cx="3300305" cy="1025527"/>
          </a:xfrm>
          <a:prstGeom prst="rect">
            <a:avLst/>
          </a:prstGeom>
        </p:spPr>
      </p:pic>
      <p:pic>
        <p:nvPicPr>
          <p:cNvPr id="9" name="Picture 8">
            <a:extLst>
              <a:ext uri="{FF2B5EF4-FFF2-40B4-BE49-F238E27FC236}">
                <a16:creationId xmlns:a16="http://schemas.microsoft.com/office/drawing/2014/main" id="{BA91E1D9-0AC4-4C22-6447-93D4BEF5C3FC}"/>
              </a:ext>
            </a:extLst>
          </p:cNvPr>
          <p:cNvPicPr>
            <a:picLocks noChangeAspect="1"/>
          </p:cNvPicPr>
          <p:nvPr/>
        </p:nvPicPr>
        <p:blipFill>
          <a:blip r:embed="rId4"/>
          <a:srcRect l="13448" t="43821" r="20116" b="41390"/>
          <a:stretch>
            <a:fillRect/>
          </a:stretch>
        </p:blipFill>
        <p:spPr>
          <a:xfrm rot="5400000">
            <a:off x="7977990" y="3621508"/>
            <a:ext cx="3361267" cy="1025526"/>
          </a:xfrm>
          <a:prstGeom prst="rect">
            <a:avLst/>
          </a:prstGeom>
        </p:spPr>
      </p:pic>
      <p:pic>
        <p:nvPicPr>
          <p:cNvPr id="4" name="Picture 3">
            <a:extLst>
              <a:ext uri="{FF2B5EF4-FFF2-40B4-BE49-F238E27FC236}">
                <a16:creationId xmlns:a16="http://schemas.microsoft.com/office/drawing/2014/main" id="{E7B58818-C82B-3A82-C791-AE2003ACD1F7}"/>
              </a:ext>
            </a:extLst>
          </p:cNvPr>
          <p:cNvPicPr>
            <a:picLocks noChangeAspect="1"/>
          </p:cNvPicPr>
          <p:nvPr/>
        </p:nvPicPr>
        <p:blipFill>
          <a:blip r:embed="rId2"/>
          <a:srcRect l="85075" t="10956" b="5238"/>
          <a:stretch>
            <a:fillRect/>
          </a:stretch>
        </p:blipFill>
        <p:spPr>
          <a:xfrm>
            <a:off x="2397760" y="2590798"/>
            <a:ext cx="443417" cy="3224108"/>
          </a:xfrm>
          <a:prstGeom prst="rect">
            <a:avLst/>
          </a:prstGeom>
        </p:spPr>
      </p:pic>
      <p:pic>
        <p:nvPicPr>
          <p:cNvPr id="6" name="Picture 5">
            <a:extLst>
              <a:ext uri="{FF2B5EF4-FFF2-40B4-BE49-F238E27FC236}">
                <a16:creationId xmlns:a16="http://schemas.microsoft.com/office/drawing/2014/main" id="{47D64D94-B208-F9E6-0692-4CA8D24B12FC}"/>
              </a:ext>
            </a:extLst>
          </p:cNvPr>
          <p:cNvPicPr>
            <a:picLocks noChangeAspect="1"/>
          </p:cNvPicPr>
          <p:nvPr/>
        </p:nvPicPr>
        <p:blipFill>
          <a:blip r:embed="rId3"/>
          <a:srcRect l="89124" t="6794" r="172" b="1650"/>
          <a:stretch>
            <a:fillRect/>
          </a:stretch>
        </p:blipFill>
        <p:spPr>
          <a:xfrm>
            <a:off x="6216525" y="2514598"/>
            <a:ext cx="443416" cy="3300305"/>
          </a:xfrm>
          <a:prstGeom prst="rect">
            <a:avLst/>
          </a:prstGeom>
        </p:spPr>
      </p:pic>
      <p:pic>
        <p:nvPicPr>
          <p:cNvPr id="8" name="Picture 7">
            <a:extLst>
              <a:ext uri="{FF2B5EF4-FFF2-40B4-BE49-F238E27FC236}">
                <a16:creationId xmlns:a16="http://schemas.microsoft.com/office/drawing/2014/main" id="{713E35F2-8A55-E7F0-FBE8-022BADD35522}"/>
              </a:ext>
            </a:extLst>
          </p:cNvPr>
          <p:cNvPicPr>
            <a:picLocks noChangeAspect="1"/>
          </p:cNvPicPr>
          <p:nvPr/>
        </p:nvPicPr>
        <p:blipFill>
          <a:blip r:embed="rId4"/>
          <a:srcRect l="89480" t="6045" r="-1" b="1978"/>
          <a:stretch>
            <a:fillRect/>
          </a:stretch>
        </p:blipFill>
        <p:spPr>
          <a:xfrm>
            <a:off x="10171387" y="2453636"/>
            <a:ext cx="443416" cy="3361268"/>
          </a:xfrm>
          <a:prstGeom prst="rect">
            <a:avLst/>
          </a:prstGeom>
        </p:spPr>
      </p:pic>
    </p:spTree>
    <p:extLst>
      <p:ext uri="{BB962C8B-B14F-4D97-AF65-F5344CB8AC3E}">
        <p14:creationId xmlns:p14="http://schemas.microsoft.com/office/powerpoint/2010/main" val="414797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1EF3D-6635-B128-8918-C49BF85EC7D4}"/>
              </a:ext>
            </a:extLst>
          </p:cNvPr>
          <p:cNvSpPr>
            <a:spLocks noGrp="1"/>
          </p:cNvSpPr>
          <p:nvPr>
            <p:ph type="title"/>
          </p:nvPr>
        </p:nvSpPr>
        <p:spPr/>
        <p:txBody>
          <a:bodyPr>
            <a:normAutofit/>
          </a:bodyPr>
          <a:lstStyle/>
          <a:p>
            <a:r>
              <a:rPr lang="en-US" sz="1600" dirty="0"/>
              <a:t>U=0.18,C_E=15</a:t>
            </a:r>
            <a:endParaRPr lang="en-IN" sz="1600" dirty="0"/>
          </a:p>
        </p:txBody>
      </p:sp>
      <p:sp>
        <p:nvSpPr>
          <p:cNvPr id="3" name="Content Placeholder 2">
            <a:extLst>
              <a:ext uri="{FF2B5EF4-FFF2-40B4-BE49-F238E27FC236}">
                <a16:creationId xmlns:a16="http://schemas.microsoft.com/office/drawing/2014/main" id="{C13F480C-C64E-F21E-0129-FB38E5362C0F}"/>
              </a:ext>
            </a:extLst>
          </p:cNvPr>
          <p:cNvSpPr>
            <a:spLocks noGrp="1"/>
          </p:cNvSpPr>
          <p:nvPr>
            <p:ph idx="1"/>
          </p:nvPr>
        </p:nvSpPr>
        <p:spPr/>
        <p:txBody>
          <a:bodyPr/>
          <a:lstStyle/>
          <a:p>
            <a:pPr marL="0" indent="0">
              <a:buNone/>
            </a:pPr>
            <a:r>
              <a:rPr lang="en-IN" dirty="0"/>
              <a:t>.</a:t>
            </a:r>
          </a:p>
        </p:txBody>
      </p:sp>
      <p:pic>
        <p:nvPicPr>
          <p:cNvPr id="5" name="Picture 4">
            <a:extLst>
              <a:ext uri="{FF2B5EF4-FFF2-40B4-BE49-F238E27FC236}">
                <a16:creationId xmlns:a16="http://schemas.microsoft.com/office/drawing/2014/main" id="{795684DF-C66D-ED72-9092-25DE5316679E}"/>
              </a:ext>
            </a:extLst>
          </p:cNvPr>
          <p:cNvPicPr>
            <a:picLocks noChangeAspect="1"/>
          </p:cNvPicPr>
          <p:nvPr/>
        </p:nvPicPr>
        <p:blipFill>
          <a:blip r:embed="rId2"/>
          <a:srcRect l="13162" t="43036" r="20500" b="42270"/>
          <a:stretch>
            <a:fillRect/>
          </a:stretch>
        </p:blipFill>
        <p:spPr>
          <a:xfrm rot="5400000">
            <a:off x="196426" y="3611137"/>
            <a:ext cx="3180929" cy="982980"/>
          </a:xfrm>
          <a:prstGeom prst="rect">
            <a:avLst/>
          </a:prstGeom>
        </p:spPr>
      </p:pic>
      <p:pic>
        <p:nvPicPr>
          <p:cNvPr id="7" name="Picture 6">
            <a:extLst>
              <a:ext uri="{FF2B5EF4-FFF2-40B4-BE49-F238E27FC236}">
                <a16:creationId xmlns:a16="http://schemas.microsoft.com/office/drawing/2014/main" id="{898FB434-2BCC-D5C5-425E-6E551D3C56D0}"/>
              </a:ext>
            </a:extLst>
          </p:cNvPr>
          <p:cNvPicPr>
            <a:picLocks noChangeAspect="1"/>
          </p:cNvPicPr>
          <p:nvPr/>
        </p:nvPicPr>
        <p:blipFill>
          <a:blip r:embed="rId3"/>
          <a:srcRect l="13752" t="43266" r="19121" b="41811"/>
          <a:stretch>
            <a:fillRect/>
          </a:stretch>
        </p:blipFill>
        <p:spPr>
          <a:xfrm rot="5400000">
            <a:off x="3196367" y="3655905"/>
            <a:ext cx="3180930" cy="982981"/>
          </a:xfrm>
          <a:prstGeom prst="rect">
            <a:avLst/>
          </a:prstGeom>
        </p:spPr>
      </p:pic>
      <p:pic>
        <p:nvPicPr>
          <p:cNvPr id="9" name="Picture 8">
            <a:extLst>
              <a:ext uri="{FF2B5EF4-FFF2-40B4-BE49-F238E27FC236}">
                <a16:creationId xmlns:a16="http://schemas.microsoft.com/office/drawing/2014/main" id="{8705AB24-DD8C-087B-7FDB-06AABE873A6C}"/>
              </a:ext>
            </a:extLst>
          </p:cNvPr>
          <p:cNvPicPr>
            <a:picLocks noChangeAspect="1"/>
          </p:cNvPicPr>
          <p:nvPr/>
        </p:nvPicPr>
        <p:blipFill>
          <a:blip r:embed="rId4"/>
          <a:srcRect l="14080" t="43264" r="18530" b="42041"/>
          <a:stretch>
            <a:fillRect/>
          </a:stretch>
        </p:blipFill>
        <p:spPr>
          <a:xfrm rot="5400000">
            <a:off x="7260639" y="3633521"/>
            <a:ext cx="3225699" cy="982982"/>
          </a:xfrm>
          <a:prstGeom prst="rect">
            <a:avLst/>
          </a:prstGeom>
        </p:spPr>
      </p:pic>
      <p:pic>
        <p:nvPicPr>
          <p:cNvPr id="6" name="Picture 5">
            <a:extLst>
              <a:ext uri="{FF2B5EF4-FFF2-40B4-BE49-F238E27FC236}">
                <a16:creationId xmlns:a16="http://schemas.microsoft.com/office/drawing/2014/main" id="{7FA7B65D-3E49-0386-3F70-8EFB6530D607}"/>
              </a:ext>
            </a:extLst>
          </p:cNvPr>
          <p:cNvPicPr>
            <a:picLocks noChangeAspect="1"/>
          </p:cNvPicPr>
          <p:nvPr/>
        </p:nvPicPr>
        <p:blipFill>
          <a:blip r:embed="rId2"/>
          <a:srcRect l="88187" t="10892" r="2336" b="4159"/>
          <a:stretch>
            <a:fillRect/>
          </a:stretch>
        </p:blipFill>
        <p:spPr>
          <a:xfrm>
            <a:off x="2281325" y="2556931"/>
            <a:ext cx="647700" cy="3136161"/>
          </a:xfrm>
          <a:prstGeom prst="rect">
            <a:avLst/>
          </a:prstGeom>
        </p:spPr>
      </p:pic>
      <p:pic>
        <p:nvPicPr>
          <p:cNvPr id="8" name="Picture 7">
            <a:extLst>
              <a:ext uri="{FF2B5EF4-FFF2-40B4-BE49-F238E27FC236}">
                <a16:creationId xmlns:a16="http://schemas.microsoft.com/office/drawing/2014/main" id="{69033B79-23F0-B55B-0924-4DB99ABDB237}"/>
              </a:ext>
            </a:extLst>
          </p:cNvPr>
          <p:cNvPicPr>
            <a:picLocks noChangeAspect="1"/>
          </p:cNvPicPr>
          <p:nvPr/>
        </p:nvPicPr>
        <p:blipFill>
          <a:blip r:embed="rId3"/>
          <a:srcRect l="90887" t="5507" r="163" b="2550"/>
          <a:stretch>
            <a:fillRect/>
          </a:stretch>
        </p:blipFill>
        <p:spPr>
          <a:xfrm>
            <a:off x="5278320" y="2556930"/>
            <a:ext cx="398579" cy="3180931"/>
          </a:xfrm>
          <a:prstGeom prst="rect">
            <a:avLst/>
          </a:prstGeom>
        </p:spPr>
      </p:pic>
      <p:pic>
        <p:nvPicPr>
          <p:cNvPr id="10" name="Picture 9">
            <a:extLst>
              <a:ext uri="{FF2B5EF4-FFF2-40B4-BE49-F238E27FC236}">
                <a16:creationId xmlns:a16="http://schemas.microsoft.com/office/drawing/2014/main" id="{269A916B-60C6-7274-ED86-476B44FC4DBA}"/>
              </a:ext>
            </a:extLst>
          </p:cNvPr>
          <p:cNvPicPr>
            <a:picLocks noChangeAspect="1"/>
          </p:cNvPicPr>
          <p:nvPr/>
        </p:nvPicPr>
        <p:blipFill>
          <a:blip r:embed="rId4"/>
          <a:srcRect l="91210" t="6108" r="-686" b="1862"/>
          <a:stretch>
            <a:fillRect/>
          </a:stretch>
        </p:blipFill>
        <p:spPr>
          <a:xfrm>
            <a:off x="9364976" y="2556930"/>
            <a:ext cx="327663" cy="3136162"/>
          </a:xfrm>
          <a:prstGeom prst="rect">
            <a:avLst/>
          </a:prstGeom>
        </p:spPr>
      </p:pic>
    </p:spTree>
    <p:extLst>
      <p:ext uri="{BB962C8B-B14F-4D97-AF65-F5344CB8AC3E}">
        <p14:creationId xmlns:p14="http://schemas.microsoft.com/office/powerpoint/2010/main" val="3234414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9C416-C2A4-E69F-7CB4-80250EBE8932}"/>
              </a:ext>
            </a:extLst>
          </p:cNvPr>
          <p:cNvSpPr>
            <a:spLocks noGrp="1"/>
          </p:cNvSpPr>
          <p:nvPr>
            <p:ph type="title"/>
          </p:nvPr>
        </p:nvSpPr>
        <p:spPr/>
        <p:txBody>
          <a:bodyPr>
            <a:normAutofit/>
          </a:bodyPr>
          <a:lstStyle/>
          <a:p>
            <a:r>
              <a:rPr lang="en-US" sz="1600" dirty="0"/>
              <a:t>U=0.18,C_E=20</a:t>
            </a:r>
            <a:br>
              <a:rPr lang="en-US" sz="1600" dirty="0"/>
            </a:br>
            <a:br>
              <a:rPr lang="en-US" sz="1600" dirty="0"/>
            </a:br>
            <a:r>
              <a:rPr lang="en-US" sz="1600" dirty="0"/>
              <a:t>contour representation of</a:t>
            </a:r>
            <a:br>
              <a:rPr lang="en-US" sz="1600" dirty="0"/>
            </a:br>
            <a:r>
              <a:rPr lang="en-US" sz="1600" dirty="0"/>
              <a:t>TEMPERETURE, ETHANOL, HYDROGEN YIELD (from left)</a:t>
            </a:r>
            <a:endParaRPr lang="en-IN" sz="1600" dirty="0"/>
          </a:p>
        </p:txBody>
      </p:sp>
      <p:pic>
        <p:nvPicPr>
          <p:cNvPr id="5" name="Content Placeholder 4">
            <a:extLst>
              <a:ext uri="{FF2B5EF4-FFF2-40B4-BE49-F238E27FC236}">
                <a16:creationId xmlns:a16="http://schemas.microsoft.com/office/drawing/2014/main" id="{2AB0FA15-8CBD-A538-D667-1E68370E4DCF}"/>
              </a:ext>
            </a:extLst>
          </p:cNvPr>
          <p:cNvPicPr>
            <a:picLocks noGrp="1" noChangeAspect="1"/>
          </p:cNvPicPr>
          <p:nvPr>
            <p:ph idx="1"/>
          </p:nvPr>
        </p:nvPicPr>
        <p:blipFill>
          <a:blip r:embed="rId2"/>
          <a:srcRect l="12243" t="43212" r="20034" b="41400"/>
          <a:stretch>
            <a:fillRect/>
          </a:stretch>
        </p:blipFill>
        <p:spPr>
          <a:xfrm rot="5400000">
            <a:off x="483871" y="3448051"/>
            <a:ext cx="3097530" cy="1131568"/>
          </a:xfrm>
          <a:prstGeom prst="rect">
            <a:avLst/>
          </a:prstGeom>
        </p:spPr>
      </p:pic>
      <p:pic>
        <p:nvPicPr>
          <p:cNvPr id="9" name="Picture 8">
            <a:extLst>
              <a:ext uri="{FF2B5EF4-FFF2-40B4-BE49-F238E27FC236}">
                <a16:creationId xmlns:a16="http://schemas.microsoft.com/office/drawing/2014/main" id="{6E1163ED-DEB9-0393-A3D8-E96FE64048EF}"/>
              </a:ext>
            </a:extLst>
          </p:cNvPr>
          <p:cNvPicPr>
            <a:picLocks noChangeAspect="1"/>
          </p:cNvPicPr>
          <p:nvPr/>
        </p:nvPicPr>
        <p:blipFill>
          <a:blip r:embed="rId3"/>
          <a:srcRect l="13987" t="42982" r="19500" b="41401"/>
          <a:stretch>
            <a:fillRect/>
          </a:stretch>
        </p:blipFill>
        <p:spPr>
          <a:xfrm rot="5400000">
            <a:off x="7943109" y="3462550"/>
            <a:ext cx="3030433" cy="1169668"/>
          </a:xfrm>
          <a:prstGeom prst="rect">
            <a:avLst/>
          </a:prstGeom>
        </p:spPr>
      </p:pic>
      <p:pic>
        <p:nvPicPr>
          <p:cNvPr id="3" name="Content Placeholder 4">
            <a:extLst>
              <a:ext uri="{FF2B5EF4-FFF2-40B4-BE49-F238E27FC236}">
                <a16:creationId xmlns:a16="http://schemas.microsoft.com/office/drawing/2014/main" id="{5B0E3285-CF17-E8A4-F349-038C37355719}"/>
              </a:ext>
            </a:extLst>
          </p:cNvPr>
          <p:cNvPicPr>
            <a:picLocks noChangeAspect="1"/>
          </p:cNvPicPr>
          <p:nvPr/>
        </p:nvPicPr>
        <p:blipFill>
          <a:blip r:embed="rId2"/>
          <a:srcRect l="88431" t="10829" r="-3023" b="5343"/>
          <a:stretch>
            <a:fillRect/>
          </a:stretch>
        </p:blipFill>
        <p:spPr>
          <a:xfrm>
            <a:off x="2598420" y="2465070"/>
            <a:ext cx="579120" cy="3097530"/>
          </a:xfrm>
          <a:prstGeom prst="rect">
            <a:avLst/>
          </a:prstGeom>
        </p:spPr>
      </p:pic>
      <p:pic>
        <p:nvPicPr>
          <p:cNvPr id="4" name="Picture 3">
            <a:extLst>
              <a:ext uri="{FF2B5EF4-FFF2-40B4-BE49-F238E27FC236}">
                <a16:creationId xmlns:a16="http://schemas.microsoft.com/office/drawing/2014/main" id="{78E3BD43-6147-0A19-C3D0-B778458B510E}"/>
              </a:ext>
            </a:extLst>
          </p:cNvPr>
          <p:cNvPicPr>
            <a:picLocks noChangeAspect="1"/>
          </p:cNvPicPr>
          <p:nvPr/>
        </p:nvPicPr>
        <p:blipFill>
          <a:blip r:embed="rId4"/>
          <a:srcRect l="12511" t="43212" r="20070" b="41860"/>
          <a:stretch>
            <a:fillRect/>
          </a:stretch>
        </p:blipFill>
        <p:spPr>
          <a:xfrm rot="5400000">
            <a:off x="4547235" y="3448051"/>
            <a:ext cx="3097530" cy="1131568"/>
          </a:xfrm>
          <a:prstGeom prst="rect">
            <a:avLst/>
          </a:prstGeom>
        </p:spPr>
      </p:pic>
      <p:pic>
        <p:nvPicPr>
          <p:cNvPr id="6" name="Picture 5">
            <a:extLst>
              <a:ext uri="{FF2B5EF4-FFF2-40B4-BE49-F238E27FC236}">
                <a16:creationId xmlns:a16="http://schemas.microsoft.com/office/drawing/2014/main" id="{2ED7F22D-476E-D24E-94EB-40B75F4F66BE}"/>
              </a:ext>
            </a:extLst>
          </p:cNvPr>
          <p:cNvPicPr>
            <a:picLocks noChangeAspect="1"/>
          </p:cNvPicPr>
          <p:nvPr/>
        </p:nvPicPr>
        <p:blipFill>
          <a:blip r:embed="rId4"/>
          <a:srcRect l="88698" t="6642"/>
          <a:stretch>
            <a:fillRect/>
          </a:stretch>
        </p:blipFill>
        <p:spPr>
          <a:xfrm>
            <a:off x="6659878" y="2498619"/>
            <a:ext cx="476252" cy="3097530"/>
          </a:xfrm>
          <a:prstGeom prst="rect">
            <a:avLst/>
          </a:prstGeom>
        </p:spPr>
      </p:pic>
      <p:pic>
        <p:nvPicPr>
          <p:cNvPr id="8" name="Picture 7">
            <a:extLst>
              <a:ext uri="{FF2B5EF4-FFF2-40B4-BE49-F238E27FC236}">
                <a16:creationId xmlns:a16="http://schemas.microsoft.com/office/drawing/2014/main" id="{F6F374BB-A620-6D1E-39E0-ABEB854FC5F9}"/>
              </a:ext>
            </a:extLst>
          </p:cNvPr>
          <p:cNvPicPr>
            <a:picLocks noChangeAspect="1"/>
          </p:cNvPicPr>
          <p:nvPr/>
        </p:nvPicPr>
        <p:blipFill>
          <a:blip r:embed="rId3"/>
          <a:srcRect l="90174" t="6642"/>
          <a:stretch>
            <a:fillRect/>
          </a:stretch>
        </p:blipFill>
        <p:spPr>
          <a:xfrm>
            <a:off x="10039348" y="2542114"/>
            <a:ext cx="476252" cy="3087583"/>
          </a:xfrm>
          <a:prstGeom prst="rect">
            <a:avLst/>
          </a:prstGeom>
        </p:spPr>
      </p:pic>
    </p:spTree>
    <p:extLst>
      <p:ext uri="{BB962C8B-B14F-4D97-AF65-F5344CB8AC3E}">
        <p14:creationId xmlns:p14="http://schemas.microsoft.com/office/powerpoint/2010/main" val="2027228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1BFF7-E622-1DBB-4363-82AF5A2B3D37}"/>
              </a:ext>
            </a:extLst>
          </p:cNvPr>
          <p:cNvSpPr>
            <a:spLocks noGrp="1"/>
          </p:cNvSpPr>
          <p:nvPr>
            <p:ph type="title"/>
          </p:nvPr>
        </p:nvSpPr>
        <p:spPr/>
        <p:txBody>
          <a:bodyPr>
            <a:normAutofit/>
          </a:bodyPr>
          <a:lstStyle/>
          <a:p>
            <a:r>
              <a:rPr lang="en-US" sz="1600" dirty="0"/>
              <a:t>U=0.36,C_E=10</a:t>
            </a:r>
            <a:endParaRPr lang="en-IN" sz="1600" dirty="0"/>
          </a:p>
        </p:txBody>
      </p:sp>
      <p:pic>
        <p:nvPicPr>
          <p:cNvPr id="5" name="Content Placeholder 4">
            <a:extLst>
              <a:ext uri="{FF2B5EF4-FFF2-40B4-BE49-F238E27FC236}">
                <a16:creationId xmlns:a16="http://schemas.microsoft.com/office/drawing/2014/main" id="{7C0F3FCA-9CC3-1D1B-9120-4F9231166BEB}"/>
              </a:ext>
            </a:extLst>
          </p:cNvPr>
          <p:cNvPicPr>
            <a:picLocks noGrp="1" noChangeAspect="1"/>
          </p:cNvPicPr>
          <p:nvPr>
            <p:ph idx="1"/>
          </p:nvPr>
        </p:nvPicPr>
        <p:blipFill>
          <a:blip r:embed="rId2"/>
          <a:srcRect l="11739" t="42478" r="19170" b="42210"/>
          <a:stretch>
            <a:fillRect/>
          </a:stretch>
        </p:blipFill>
        <p:spPr>
          <a:xfrm rot="5400000">
            <a:off x="544988" y="3491388"/>
            <a:ext cx="3177223" cy="1137920"/>
          </a:xfrm>
          <a:prstGeom prst="rect">
            <a:avLst/>
          </a:prstGeom>
        </p:spPr>
      </p:pic>
      <p:pic>
        <p:nvPicPr>
          <p:cNvPr id="7" name="Picture 6">
            <a:extLst>
              <a:ext uri="{FF2B5EF4-FFF2-40B4-BE49-F238E27FC236}">
                <a16:creationId xmlns:a16="http://schemas.microsoft.com/office/drawing/2014/main" id="{F94FDE12-2193-983D-4290-0B666F81834D}"/>
              </a:ext>
            </a:extLst>
          </p:cNvPr>
          <p:cNvPicPr>
            <a:picLocks noChangeAspect="1"/>
          </p:cNvPicPr>
          <p:nvPr/>
        </p:nvPicPr>
        <p:blipFill>
          <a:blip r:embed="rId3"/>
          <a:srcRect l="13848" t="43092" r="19070" b="41904"/>
          <a:stretch>
            <a:fillRect/>
          </a:stretch>
        </p:blipFill>
        <p:spPr>
          <a:xfrm rot="5400000">
            <a:off x="4121307" y="3491391"/>
            <a:ext cx="3177223" cy="1137922"/>
          </a:xfrm>
          <a:prstGeom prst="rect">
            <a:avLst/>
          </a:prstGeom>
        </p:spPr>
      </p:pic>
      <p:pic>
        <p:nvPicPr>
          <p:cNvPr id="9" name="Picture 8">
            <a:extLst>
              <a:ext uri="{FF2B5EF4-FFF2-40B4-BE49-F238E27FC236}">
                <a16:creationId xmlns:a16="http://schemas.microsoft.com/office/drawing/2014/main" id="{4142F1E1-3182-6060-097E-F7C023F9253F}"/>
              </a:ext>
            </a:extLst>
          </p:cNvPr>
          <p:cNvPicPr>
            <a:picLocks noChangeAspect="1"/>
          </p:cNvPicPr>
          <p:nvPr/>
        </p:nvPicPr>
        <p:blipFill>
          <a:blip r:embed="rId4"/>
          <a:srcRect l="13459" t="42784" r="21065" b="41905"/>
          <a:stretch>
            <a:fillRect/>
          </a:stretch>
        </p:blipFill>
        <p:spPr>
          <a:xfrm rot="16200000">
            <a:off x="7576015" y="3491386"/>
            <a:ext cx="3177223" cy="1137920"/>
          </a:xfrm>
          <a:prstGeom prst="rect">
            <a:avLst/>
          </a:prstGeom>
        </p:spPr>
      </p:pic>
      <p:pic>
        <p:nvPicPr>
          <p:cNvPr id="3" name="Content Placeholder 4">
            <a:extLst>
              <a:ext uri="{FF2B5EF4-FFF2-40B4-BE49-F238E27FC236}">
                <a16:creationId xmlns:a16="http://schemas.microsoft.com/office/drawing/2014/main" id="{FD9515C4-6E65-7D3C-3B34-73EFBFCF667C}"/>
              </a:ext>
            </a:extLst>
          </p:cNvPr>
          <p:cNvPicPr>
            <a:picLocks noChangeAspect="1"/>
          </p:cNvPicPr>
          <p:nvPr/>
        </p:nvPicPr>
        <p:blipFill>
          <a:blip r:embed="rId2"/>
          <a:srcRect l="89266" t="10019" r="-119" b="4240"/>
          <a:stretch>
            <a:fillRect/>
          </a:stretch>
        </p:blipFill>
        <p:spPr>
          <a:xfrm>
            <a:off x="2600957" y="2471736"/>
            <a:ext cx="751840" cy="3177224"/>
          </a:xfrm>
          <a:prstGeom prst="rect">
            <a:avLst/>
          </a:prstGeom>
        </p:spPr>
      </p:pic>
      <p:pic>
        <p:nvPicPr>
          <p:cNvPr id="4" name="Picture 3">
            <a:extLst>
              <a:ext uri="{FF2B5EF4-FFF2-40B4-BE49-F238E27FC236}">
                <a16:creationId xmlns:a16="http://schemas.microsoft.com/office/drawing/2014/main" id="{EEEB96C0-F453-3380-8E05-A950A300789A}"/>
              </a:ext>
            </a:extLst>
          </p:cNvPr>
          <p:cNvPicPr>
            <a:picLocks noChangeAspect="1"/>
          </p:cNvPicPr>
          <p:nvPr/>
        </p:nvPicPr>
        <p:blipFill>
          <a:blip r:embed="rId3"/>
          <a:srcRect l="91342" t="4239" r="191"/>
          <a:stretch>
            <a:fillRect/>
          </a:stretch>
        </p:blipFill>
        <p:spPr>
          <a:xfrm>
            <a:off x="6278880" y="2471736"/>
            <a:ext cx="660400" cy="3177224"/>
          </a:xfrm>
          <a:prstGeom prst="rect">
            <a:avLst/>
          </a:prstGeom>
        </p:spPr>
      </p:pic>
      <p:pic>
        <p:nvPicPr>
          <p:cNvPr id="6" name="Picture 5">
            <a:extLst>
              <a:ext uri="{FF2B5EF4-FFF2-40B4-BE49-F238E27FC236}">
                <a16:creationId xmlns:a16="http://schemas.microsoft.com/office/drawing/2014/main" id="{E0BC3EBD-CD7E-B7DF-A6EF-2094F49A1347}"/>
              </a:ext>
            </a:extLst>
          </p:cNvPr>
          <p:cNvPicPr>
            <a:picLocks noChangeAspect="1"/>
          </p:cNvPicPr>
          <p:nvPr/>
        </p:nvPicPr>
        <p:blipFill>
          <a:blip r:embed="rId4"/>
          <a:srcRect l="89580" t="4239"/>
          <a:stretch>
            <a:fillRect/>
          </a:stretch>
        </p:blipFill>
        <p:spPr>
          <a:xfrm>
            <a:off x="9733586" y="2471734"/>
            <a:ext cx="639774" cy="3177224"/>
          </a:xfrm>
          <a:prstGeom prst="rect">
            <a:avLst/>
          </a:prstGeom>
        </p:spPr>
      </p:pic>
    </p:spTree>
    <p:extLst>
      <p:ext uri="{BB962C8B-B14F-4D97-AF65-F5344CB8AC3E}">
        <p14:creationId xmlns:p14="http://schemas.microsoft.com/office/powerpoint/2010/main" val="29839527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FD17F-C9D1-8BC9-0761-B60AA0794A80}"/>
              </a:ext>
            </a:extLst>
          </p:cNvPr>
          <p:cNvSpPr>
            <a:spLocks noGrp="1"/>
          </p:cNvSpPr>
          <p:nvPr>
            <p:ph type="title"/>
          </p:nvPr>
        </p:nvSpPr>
        <p:spPr/>
        <p:txBody>
          <a:bodyPr>
            <a:normAutofit/>
          </a:bodyPr>
          <a:lstStyle/>
          <a:p>
            <a:r>
              <a:rPr lang="en-US" sz="1600" dirty="0"/>
              <a:t>U=36,C_E=15</a:t>
            </a:r>
            <a:endParaRPr lang="en-IN" sz="1600" dirty="0"/>
          </a:p>
        </p:txBody>
      </p:sp>
      <p:pic>
        <p:nvPicPr>
          <p:cNvPr id="5" name="Content Placeholder 4">
            <a:extLst>
              <a:ext uri="{FF2B5EF4-FFF2-40B4-BE49-F238E27FC236}">
                <a16:creationId xmlns:a16="http://schemas.microsoft.com/office/drawing/2014/main" id="{3327BFEA-12FA-CCCE-ABE0-FF3308B2FA31}"/>
              </a:ext>
            </a:extLst>
          </p:cNvPr>
          <p:cNvPicPr>
            <a:picLocks noGrp="1" noChangeAspect="1"/>
          </p:cNvPicPr>
          <p:nvPr>
            <p:ph idx="1"/>
          </p:nvPr>
        </p:nvPicPr>
        <p:blipFill>
          <a:blip r:embed="rId2"/>
          <a:srcRect l="12796" t="42478" r="19389" b="41598"/>
          <a:stretch>
            <a:fillRect/>
          </a:stretch>
        </p:blipFill>
        <p:spPr>
          <a:xfrm rot="5400000">
            <a:off x="479027" y="3516234"/>
            <a:ext cx="3182144" cy="1183640"/>
          </a:xfrm>
          <a:prstGeom prst="rect">
            <a:avLst/>
          </a:prstGeom>
        </p:spPr>
      </p:pic>
      <p:pic>
        <p:nvPicPr>
          <p:cNvPr id="7" name="Picture 6">
            <a:extLst>
              <a:ext uri="{FF2B5EF4-FFF2-40B4-BE49-F238E27FC236}">
                <a16:creationId xmlns:a16="http://schemas.microsoft.com/office/drawing/2014/main" id="{6641EBE6-FB0A-8414-3C9D-0AA490C2B863}"/>
              </a:ext>
            </a:extLst>
          </p:cNvPr>
          <p:cNvPicPr>
            <a:picLocks noChangeAspect="1"/>
          </p:cNvPicPr>
          <p:nvPr/>
        </p:nvPicPr>
        <p:blipFill>
          <a:blip r:embed="rId3"/>
          <a:srcRect l="13874" t="43212" r="20293" b="41048"/>
          <a:stretch>
            <a:fillRect/>
          </a:stretch>
        </p:blipFill>
        <p:spPr>
          <a:xfrm rot="5400000">
            <a:off x="3649690" y="3557617"/>
            <a:ext cx="3182145" cy="1100873"/>
          </a:xfrm>
          <a:prstGeom prst="rect">
            <a:avLst/>
          </a:prstGeom>
        </p:spPr>
      </p:pic>
      <p:pic>
        <p:nvPicPr>
          <p:cNvPr id="9" name="Picture 8">
            <a:extLst>
              <a:ext uri="{FF2B5EF4-FFF2-40B4-BE49-F238E27FC236}">
                <a16:creationId xmlns:a16="http://schemas.microsoft.com/office/drawing/2014/main" id="{A140A94C-6020-10D9-5B12-0B68780859FB}"/>
              </a:ext>
            </a:extLst>
          </p:cNvPr>
          <p:cNvPicPr>
            <a:picLocks noChangeAspect="1"/>
          </p:cNvPicPr>
          <p:nvPr/>
        </p:nvPicPr>
        <p:blipFill>
          <a:blip r:embed="rId4"/>
          <a:srcRect l="12574" t="42095" r="19214" b="42480"/>
          <a:stretch>
            <a:fillRect/>
          </a:stretch>
        </p:blipFill>
        <p:spPr>
          <a:xfrm rot="16200000">
            <a:off x="6950948" y="3495911"/>
            <a:ext cx="3182145" cy="1224284"/>
          </a:xfrm>
          <a:prstGeom prst="rect">
            <a:avLst/>
          </a:prstGeom>
        </p:spPr>
      </p:pic>
      <p:pic>
        <p:nvPicPr>
          <p:cNvPr id="3" name="Content Placeholder 4">
            <a:extLst>
              <a:ext uri="{FF2B5EF4-FFF2-40B4-BE49-F238E27FC236}">
                <a16:creationId xmlns:a16="http://schemas.microsoft.com/office/drawing/2014/main" id="{300842BF-199A-96C2-0144-B33D4DDD3EF2}"/>
              </a:ext>
            </a:extLst>
          </p:cNvPr>
          <p:cNvPicPr>
            <a:picLocks noChangeAspect="1"/>
          </p:cNvPicPr>
          <p:nvPr/>
        </p:nvPicPr>
        <p:blipFill>
          <a:blip r:embed="rId2"/>
          <a:srcRect l="89334" t="9407" r="783" b="2727"/>
          <a:stretch>
            <a:fillRect/>
          </a:stretch>
        </p:blipFill>
        <p:spPr>
          <a:xfrm>
            <a:off x="2661918" y="2516980"/>
            <a:ext cx="904241" cy="3284379"/>
          </a:xfrm>
          <a:prstGeom prst="rect">
            <a:avLst/>
          </a:prstGeom>
        </p:spPr>
      </p:pic>
      <p:pic>
        <p:nvPicPr>
          <p:cNvPr id="4" name="Picture 3">
            <a:extLst>
              <a:ext uri="{FF2B5EF4-FFF2-40B4-BE49-F238E27FC236}">
                <a16:creationId xmlns:a16="http://schemas.microsoft.com/office/drawing/2014/main" id="{A48320F2-D551-BF92-E6BF-3D10624A3C5B}"/>
              </a:ext>
            </a:extLst>
          </p:cNvPr>
          <p:cNvPicPr>
            <a:picLocks noChangeAspect="1"/>
          </p:cNvPicPr>
          <p:nvPr/>
        </p:nvPicPr>
        <p:blipFill>
          <a:blip r:embed="rId3"/>
          <a:srcRect l="89622" t="6380" r="-726" b="1402"/>
          <a:stretch>
            <a:fillRect/>
          </a:stretch>
        </p:blipFill>
        <p:spPr>
          <a:xfrm>
            <a:off x="5842000" y="2530554"/>
            <a:ext cx="751840" cy="3182145"/>
          </a:xfrm>
          <a:prstGeom prst="rect">
            <a:avLst/>
          </a:prstGeom>
        </p:spPr>
      </p:pic>
      <p:pic>
        <p:nvPicPr>
          <p:cNvPr id="8" name="Picture 7">
            <a:extLst>
              <a:ext uri="{FF2B5EF4-FFF2-40B4-BE49-F238E27FC236}">
                <a16:creationId xmlns:a16="http://schemas.microsoft.com/office/drawing/2014/main" id="{BB80F686-9797-9277-C22F-9C3BD1199296}"/>
              </a:ext>
            </a:extLst>
          </p:cNvPr>
          <p:cNvPicPr>
            <a:picLocks noChangeAspect="1"/>
          </p:cNvPicPr>
          <p:nvPr/>
        </p:nvPicPr>
        <p:blipFill>
          <a:blip r:embed="rId4"/>
          <a:srcRect l="90304" t="6207" r="-218" b="2814"/>
          <a:stretch>
            <a:fillRect/>
          </a:stretch>
        </p:blipFill>
        <p:spPr>
          <a:xfrm>
            <a:off x="9138921" y="2516980"/>
            <a:ext cx="782320" cy="3101500"/>
          </a:xfrm>
          <a:prstGeom prst="rect">
            <a:avLst/>
          </a:prstGeom>
        </p:spPr>
      </p:pic>
    </p:spTree>
    <p:extLst>
      <p:ext uri="{BB962C8B-B14F-4D97-AF65-F5344CB8AC3E}">
        <p14:creationId xmlns:p14="http://schemas.microsoft.com/office/powerpoint/2010/main" val="20941466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19312-186A-F590-7B34-2CAFA259C971}"/>
              </a:ext>
            </a:extLst>
          </p:cNvPr>
          <p:cNvSpPr>
            <a:spLocks noGrp="1"/>
          </p:cNvSpPr>
          <p:nvPr>
            <p:ph type="title"/>
          </p:nvPr>
        </p:nvSpPr>
        <p:spPr>
          <a:xfrm>
            <a:off x="1384852" y="655265"/>
            <a:ext cx="9601196" cy="1303867"/>
          </a:xfrm>
        </p:spPr>
        <p:txBody>
          <a:bodyPr>
            <a:normAutofit/>
          </a:bodyPr>
          <a:lstStyle/>
          <a:p>
            <a:r>
              <a:rPr lang="en-US" sz="1600" dirty="0"/>
              <a:t>U=0.09</a:t>
            </a:r>
            <a:br>
              <a:rPr lang="en-US" sz="1600" dirty="0"/>
            </a:br>
            <a:r>
              <a:rPr lang="en-US" sz="1600" dirty="0"/>
              <a:t>C_E=10</a:t>
            </a:r>
            <a:br>
              <a:rPr lang="en-US" sz="1600" dirty="0"/>
            </a:br>
            <a:endParaRPr lang="en-IN" sz="1600" dirty="0"/>
          </a:p>
        </p:txBody>
      </p:sp>
      <p:pic>
        <p:nvPicPr>
          <p:cNvPr id="5" name="Content Placeholder 4">
            <a:extLst>
              <a:ext uri="{FF2B5EF4-FFF2-40B4-BE49-F238E27FC236}">
                <a16:creationId xmlns:a16="http://schemas.microsoft.com/office/drawing/2014/main" id="{99F21207-65C3-D41F-1323-3CD7F3727352}"/>
              </a:ext>
            </a:extLst>
          </p:cNvPr>
          <p:cNvPicPr>
            <a:picLocks noGrp="1" noChangeAspect="1"/>
          </p:cNvPicPr>
          <p:nvPr>
            <p:ph idx="1"/>
          </p:nvPr>
        </p:nvPicPr>
        <p:blipFill>
          <a:blip r:embed="rId2"/>
          <a:srcRect l="11046" t="41716" r="18541" b="42666"/>
          <a:stretch>
            <a:fillRect/>
          </a:stretch>
        </p:blipFill>
        <p:spPr>
          <a:xfrm rot="5400000">
            <a:off x="477682" y="3474720"/>
            <a:ext cx="3098802" cy="1066801"/>
          </a:xfrm>
          <a:prstGeom prst="rect">
            <a:avLst/>
          </a:prstGeom>
        </p:spPr>
      </p:pic>
      <p:pic>
        <p:nvPicPr>
          <p:cNvPr id="7" name="Picture 6">
            <a:extLst>
              <a:ext uri="{FF2B5EF4-FFF2-40B4-BE49-F238E27FC236}">
                <a16:creationId xmlns:a16="http://schemas.microsoft.com/office/drawing/2014/main" id="{1CA904DB-C591-2F48-AAD7-AC66895470F3}"/>
              </a:ext>
            </a:extLst>
          </p:cNvPr>
          <p:cNvPicPr>
            <a:picLocks noChangeAspect="1"/>
          </p:cNvPicPr>
          <p:nvPr/>
        </p:nvPicPr>
        <p:blipFill>
          <a:blip r:embed="rId3"/>
          <a:srcRect l="13199" t="42765" r="19428" b="42810"/>
          <a:stretch>
            <a:fillRect/>
          </a:stretch>
        </p:blipFill>
        <p:spPr>
          <a:xfrm rot="5400000">
            <a:off x="3657816" y="3427177"/>
            <a:ext cx="3098801" cy="1161882"/>
          </a:xfrm>
          <a:prstGeom prst="rect">
            <a:avLst/>
          </a:prstGeom>
        </p:spPr>
      </p:pic>
      <p:pic>
        <p:nvPicPr>
          <p:cNvPr id="9" name="Picture 8">
            <a:extLst>
              <a:ext uri="{FF2B5EF4-FFF2-40B4-BE49-F238E27FC236}">
                <a16:creationId xmlns:a16="http://schemas.microsoft.com/office/drawing/2014/main" id="{379B9062-6E9C-5A10-BF9C-6C149B4B89F0}"/>
              </a:ext>
            </a:extLst>
          </p:cNvPr>
          <p:cNvPicPr>
            <a:picLocks noChangeAspect="1"/>
          </p:cNvPicPr>
          <p:nvPr/>
        </p:nvPicPr>
        <p:blipFill>
          <a:blip r:embed="rId4"/>
          <a:srcRect l="13550" t="44161" r="18420" b="41138"/>
          <a:stretch>
            <a:fillRect/>
          </a:stretch>
        </p:blipFill>
        <p:spPr>
          <a:xfrm rot="16200000">
            <a:off x="7666440" y="3378916"/>
            <a:ext cx="3098801" cy="1258404"/>
          </a:xfrm>
          <a:prstGeom prst="rect">
            <a:avLst/>
          </a:prstGeom>
        </p:spPr>
      </p:pic>
      <p:pic>
        <p:nvPicPr>
          <p:cNvPr id="3" name="Content Placeholder 4">
            <a:extLst>
              <a:ext uri="{FF2B5EF4-FFF2-40B4-BE49-F238E27FC236}">
                <a16:creationId xmlns:a16="http://schemas.microsoft.com/office/drawing/2014/main" id="{6E20FC89-0EBB-3D3F-6557-F61A991E7EF3}"/>
              </a:ext>
            </a:extLst>
          </p:cNvPr>
          <p:cNvPicPr>
            <a:picLocks noChangeAspect="1"/>
          </p:cNvPicPr>
          <p:nvPr/>
        </p:nvPicPr>
        <p:blipFill>
          <a:blip r:embed="rId2"/>
          <a:srcRect l="90887" t="8285" r="434" b="4389"/>
          <a:stretch>
            <a:fillRect/>
          </a:stretch>
        </p:blipFill>
        <p:spPr>
          <a:xfrm>
            <a:off x="2498220" y="2458718"/>
            <a:ext cx="768518" cy="3098801"/>
          </a:xfrm>
          <a:prstGeom prst="rect">
            <a:avLst/>
          </a:prstGeom>
        </p:spPr>
      </p:pic>
      <p:pic>
        <p:nvPicPr>
          <p:cNvPr id="4" name="Picture 3">
            <a:extLst>
              <a:ext uri="{FF2B5EF4-FFF2-40B4-BE49-F238E27FC236}">
                <a16:creationId xmlns:a16="http://schemas.microsoft.com/office/drawing/2014/main" id="{0389E849-9607-C365-FC09-443A08EF3CDE}"/>
              </a:ext>
            </a:extLst>
          </p:cNvPr>
          <p:cNvPicPr>
            <a:picLocks noChangeAspect="1"/>
          </p:cNvPicPr>
          <p:nvPr/>
        </p:nvPicPr>
        <p:blipFill>
          <a:blip r:embed="rId3"/>
          <a:srcRect l="90909" t="4394" r="-752" b="2130"/>
          <a:stretch>
            <a:fillRect/>
          </a:stretch>
        </p:blipFill>
        <p:spPr>
          <a:xfrm>
            <a:off x="5788158" y="2458717"/>
            <a:ext cx="768518" cy="3098802"/>
          </a:xfrm>
          <a:prstGeom prst="rect">
            <a:avLst/>
          </a:prstGeom>
        </p:spPr>
      </p:pic>
      <p:pic>
        <p:nvPicPr>
          <p:cNvPr id="6" name="Picture 5">
            <a:extLst>
              <a:ext uri="{FF2B5EF4-FFF2-40B4-BE49-F238E27FC236}">
                <a16:creationId xmlns:a16="http://schemas.microsoft.com/office/drawing/2014/main" id="{F9D55776-EF8D-E540-E709-923E913901BE}"/>
              </a:ext>
            </a:extLst>
          </p:cNvPr>
          <p:cNvPicPr>
            <a:picLocks noChangeAspect="1"/>
          </p:cNvPicPr>
          <p:nvPr/>
        </p:nvPicPr>
        <p:blipFill>
          <a:blip r:embed="rId4"/>
          <a:srcRect l="90416" t="7922" r="-2343" b="795"/>
          <a:stretch>
            <a:fillRect/>
          </a:stretch>
        </p:blipFill>
        <p:spPr>
          <a:xfrm>
            <a:off x="9845042" y="2539999"/>
            <a:ext cx="772157" cy="3017519"/>
          </a:xfrm>
          <a:prstGeom prst="rect">
            <a:avLst/>
          </a:prstGeom>
        </p:spPr>
      </p:pic>
    </p:spTree>
    <p:extLst>
      <p:ext uri="{BB962C8B-B14F-4D97-AF65-F5344CB8AC3E}">
        <p14:creationId xmlns:p14="http://schemas.microsoft.com/office/powerpoint/2010/main" val="7599845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9BBB9-0B38-5D85-83C2-F5E8EE9F8244}"/>
              </a:ext>
            </a:extLst>
          </p:cNvPr>
          <p:cNvSpPr>
            <a:spLocks noGrp="1"/>
          </p:cNvSpPr>
          <p:nvPr>
            <p:ph type="title"/>
          </p:nvPr>
        </p:nvSpPr>
        <p:spPr/>
        <p:txBody>
          <a:bodyPr>
            <a:normAutofit/>
          </a:bodyPr>
          <a:lstStyle/>
          <a:p>
            <a:r>
              <a:rPr lang="en-US" sz="1600" dirty="0"/>
              <a:t>HEAT FLUX 500</a:t>
            </a:r>
            <a:br>
              <a:rPr lang="en-US" sz="1600" dirty="0"/>
            </a:br>
            <a:r>
              <a:rPr lang="en-US" sz="1600" dirty="0"/>
              <a:t>U=0.09,C_E=10</a:t>
            </a:r>
            <a:endParaRPr lang="en-IN" sz="1600" dirty="0"/>
          </a:p>
        </p:txBody>
      </p:sp>
      <p:pic>
        <p:nvPicPr>
          <p:cNvPr id="5" name="Content Placeholder 4">
            <a:extLst>
              <a:ext uri="{FF2B5EF4-FFF2-40B4-BE49-F238E27FC236}">
                <a16:creationId xmlns:a16="http://schemas.microsoft.com/office/drawing/2014/main" id="{BE7C9F6F-4C38-9836-302D-CB224AB8BD96}"/>
              </a:ext>
            </a:extLst>
          </p:cNvPr>
          <p:cNvPicPr>
            <a:picLocks noGrp="1" noChangeAspect="1"/>
          </p:cNvPicPr>
          <p:nvPr>
            <p:ph idx="1"/>
          </p:nvPr>
        </p:nvPicPr>
        <p:blipFill>
          <a:blip r:embed="rId2"/>
          <a:srcRect l="11854" t="42516" r="20806" b="39723"/>
          <a:stretch>
            <a:fillRect/>
          </a:stretch>
        </p:blipFill>
        <p:spPr>
          <a:xfrm rot="5400000">
            <a:off x="349647" y="3472153"/>
            <a:ext cx="3349469" cy="1457960"/>
          </a:xfrm>
          <a:prstGeom prst="rect">
            <a:avLst/>
          </a:prstGeom>
        </p:spPr>
      </p:pic>
      <p:pic>
        <p:nvPicPr>
          <p:cNvPr id="7" name="Picture 6">
            <a:extLst>
              <a:ext uri="{FF2B5EF4-FFF2-40B4-BE49-F238E27FC236}">
                <a16:creationId xmlns:a16="http://schemas.microsoft.com/office/drawing/2014/main" id="{D336AA98-CF23-A269-9F35-35F91C4B82B7}"/>
              </a:ext>
            </a:extLst>
          </p:cNvPr>
          <p:cNvPicPr>
            <a:picLocks noChangeAspect="1"/>
          </p:cNvPicPr>
          <p:nvPr/>
        </p:nvPicPr>
        <p:blipFill>
          <a:blip r:embed="rId3"/>
          <a:srcRect l="13382" t="42610" r="18183" b="40878"/>
          <a:stretch>
            <a:fillRect/>
          </a:stretch>
        </p:blipFill>
        <p:spPr>
          <a:xfrm rot="5400000">
            <a:off x="3821517" y="3513614"/>
            <a:ext cx="3266548" cy="1457959"/>
          </a:xfrm>
          <a:prstGeom prst="rect">
            <a:avLst/>
          </a:prstGeom>
        </p:spPr>
      </p:pic>
      <p:pic>
        <p:nvPicPr>
          <p:cNvPr id="9" name="Picture 8">
            <a:extLst>
              <a:ext uri="{FF2B5EF4-FFF2-40B4-BE49-F238E27FC236}">
                <a16:creationId xmlns:a16="http://schemas.microsoft.com/office/drawing/2014/main" id="{25A7C587-A716-DE32-FBCE-67D63D4E6E20}"/>
              </a:ext>
            </a:extLst>
          </p:cNvPr>
          <p:cNvPicPr>
            <a:picLocks noChangeAspect="1"/>
          </p:cNvPicPr>
          <p:nvPr/>
        </p:nvPicPr>
        <p:blipFill>
          <a:blip r:embed="rId4"/>
          <a:srcRect l="13489" t="41972" r="17775" b="39692"/>
          <a:stretch>
            <a:fillRect/>
          </a:stretch>
        </p:blipFill>
        <p:spPr>
          <a:xfrm rot="16200000">
            <a:off x="7462466" y="3513612"/>
            <a:ext cx="3266549" cy="1457961"/>
          </a:xfrm>
          <a:prstGeom prst="rect">
            <a:avLst/>
          </a:prstGeom>
        </p:spPr>
      </p:pic>
      <p:pic>
        <p:nvPicPr>
          <p:cNvPr id="3" name="Content Placeholder 4">
            <a:extLst>
              <a:ext uri="{FF2B5EF4-FFF2-40B4-BE49-F238E27FC236}">
                <a16:creationId xmlns:a16="http://schemas.microsoft.com/office/drawing/2014/main" id="{F5BB664E-6108-2673-D88C-2C3037E2BF23}"/>
              </a:ext>
            </a:extLst>
          </p:cNvPr>
          <p:cNvPicPr>
            <a:picLocks noChangeAspect="1"/>
          </p:cNvPicPr>
          <p:nvPr/>
        </p:nvPicPr>
        <p:blipFill>
          <a:blip r:embed="rId2"/>
          <a:srcRect l="86200" t="11283" b="4813"/>
          <a:stretch>
            <a:fillRect/>
          </a:stretch>
        </p:blipFill>
        <p:spPr>
          <a:xfrm>
            <a:off x="2637938" y="2609319"/>
            <a:ext cx="745341" cy="3183469"/>
          </a:xfrm>
          <a:prstGeom prst="rect">
            <a:avLst/>
          </a:prstGeom>
        </p:spPr>
      </p:pic>
      <p:pic>
        <p:nvPicPr>
          <p:cNvPr id="4" name="Picture 3">
            <a:extLst>
              <a:ext uri="{FF2B5EF4-FFF2-40B4-BE49-F238E27FC236}">
                <a16:creationId xmlns:a16="http://schemas.microsoft.com/office/drawing/2014/main" id="{1073C09A-58F6-1AFD-E0EF-B7CD9B750397}"/>
              </a:ext>
            </a:extLst>
          </p:cNvPr>
          <p:cNvPicPr>
            <a:picLocks noChangeAspect="1"/>
          </p:cNvPicPr>
          <p:nvPr/>
        </p:nvPicPr>
        <p:blipFill>
          <a:blip r:embed="rId3"/>
          <a:srcRect l="91625" t="7304" r="-1776" b="2597"/>
          <a:stretch>
            <a:fillRect/>
          </a:stretch>
        </p:blipFill>
        <p:spPr>
          <a:xfrm>
            <a:off x="6183771" y="2609318"/>
            <a:ext cx="725030" cy="3266550"/>
          </a:xfrm>
          <a:prstGeom prst="rect">
            <a:avLst/>
          </a:prstGeom>
        </p:spPr>
      </p:pic>
      <p:pic>
        <p:nvPicPr>
          <p:cNvPr id="6" name="Picture 5">
            <a:extLst>
              <a:ext uri="{FF2B5EF4-FFF2-40B4-BE49-F238E27FC236}">
                <a16:creationId xmlns:a16="http://schemas.microsoft.com/office/drawing/2014/main" id="{064B53FF-2F27-B02C-6238-9E3429047780}"/>
              </a:ext>
            </a:extLst>
          </p:cNvPr>
          <p:cNvPicPr>
            <a:picLocks noChangeAspect="1"/>
          </p:cNvPicPr>
          <p:nvPr/>
        </p:nvPicPr>
        <p:blipFill>
          <a:blip r:embed="rId4"/>
          <a:srcRect l="91681" t="5299"/>
          <a:stretch>
            <a:fillRect/>
          </a:stretch>
        </p:blipFill>
        <p:spPr>
          <a:xfrm>
            <a:off x="9708516" y="2609317"/>
            <a:ext cx="630693" cy="3349469"/>
          </a:xfrm>
          <a:prstGeom prst="rect">
            <a:avLst/>
          </a:prstGeom>
        </p:spPr>
      </p:pic>
    </p:spTree>
    <p:extLst>
      <p:ext uri="{BB962C8B-B14F-4D97-AF65-F5344CB8AC3E}">
        <p14:creationId xmlns:p14="http://schemas.microsoft.com/office/powerpoint/2010/main" val="19991180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7C611-A09C-BD79-E701-2CDD698EA2D4}"/>
              </a:ext>
            </a:extLst>
          </p:cNvPr>
          <p:cNvSpPr>
            <a:spLocks noGrp="1"/>
          </p:cNvSpPr>
          <p:nvPr>
            <p:ph type="title"/>
          </p:nvPr>
        </p:nvSpPr>
        <p:spPr/>
        <p:txBody>
          <a:bodyPr>
            <a:normAutofit/>
          </a:bodyPr>
          <a:lstStyle/>
          <a:p>
            <a:r>
              <a:rPr lang="en-US" sz="1600" dirty="0"/>
              <a:t>HEAT FLUX=500</a:t>
            </a:r>
            <a:br>
              <a:rPr lang="en-US" sz="1600" dirty="0"/>
            </a:br>
            <a:r>
              <a:rPr lang="en-US" sz="1600" dirty="0"/>
              <a:t>U=0.18, C_E=10</a:t>
            </a:r>
            <a:endParaRPr lang="en-IN" sz="1600" dirty="0"/>
          </a:p>
        </p:txBody>
      </p:sp>
      <p:pic>
        <p:nvPicPr>
          <p:cNvPr id="5" name="Content Placeholder 4">
            <a:extLst>
              <a:ext uri="{FF2B5EF4-FFF2-40B4-BE49-F238E27FC236}">
                <a16:creationId xmlns:a16="http://schemas.microsoft.com/office/drawing/2014/main" id="{4593AB35-5624-0775-8F8C-373A72095F77}"/>
              </a:ext>
            </a:extLst>
          </p:cNvPr>
          <p:cNvPicPr>
            <a:picLocks noGrp="1" noChangeAspect="1"/>
          </p:cNvPicPr>
          <p:nvPr>
            <p:ph idx="1"/>
          </p:nvPr>
        </p:nvPicPr>
        <p:blipFill>
          <a:blip r:embed="rId2"/>
          <a:srcRect l="12247" t="41716" r="19038" b="39298"/>
          <a:stretch>
            <a:fillRect/>
          </a:stretch>
        </p:blipFill>
        <p:spPr>
          <a:xfrm rot="5400000">
            <a:off x="243847" y="3541660"/>
            <a:ext cx="3317874" cy="1350542"/>
          </a:xfrm>
          <a:prstGeom prst="rect">
            <a:avLst/>
          </a:prstGeom>
        </p:spPr>
      </p:pic>
      <p:pic>
        <p:nvPicPr>
          <p:cNvPr id="7" name="Picture 6">
            <a:extLst>
              <a:ext uri="{FF2B5EF4-FFF2-40B4-BE49-F238E27FC236}">
                <a16:creationId xmlns:a16="http://schemas.microsoft.com/office/drawing/2014/main" id="{195A0FA4-D1F0-F1F5-BBE8-D402974BB118}"/>
              </a:ext>
            </a:extLst>
          </p:cNvPr>
          <p:cNvPicPr>
            <a:picLocks noChangeAspect="1"/>
          </p:cNvPicPr>
          <p:nvPr/>
        </p:nvPicPr>
        <p:blipFill>
          <a:blip r:embed="rId3"/>
          <a:srcRect l="10700" t="41318" r="19170" b="41174"/>
          <a:stretch>
            <a:fillRect/>
          </a:stretch>
        </p:blipFill>
        <p:spPr>
          <a:xfrm rot="5400000">
            <a:off x="3192093" y="3541661"/>
            <a:ext cx="3317876" cy="1350542"/>
          </a:xfrm>
          <a:prstGeom prst="rect">
            <a:avLst/>
          </a:prstGeom>
        </p:spPr>
      </p:pic>
      <p:pic>
        <p:nvPicPr>
          <p:cNvPr id="9" name="Picture 8">
            <a:extLst>
              <a:ext uri="{FF2B5EF4-FFF2-40B4-BE49-F238E27FC236}">
                <a16:creationId xmlns:a16="http://schemas.microsoft.com/office/drawing/2014/main" id="{EBA1CCFD-EF15-6800-B8EE-7157200DF9DA}"/>
              </a:ext>
            </a:extLst>
          </p:cNvPr>
          <p:cNvPicPr>
            <a:picLocks noChangeAspect="1"/>
          </p:cNvPicPr>
          <p:nvPr/>
        </p:nvPicPr>
        <p:blipFill>
          <a:blip r:embed="rId4"/>
          <a:srcRect l="12379" t="41735" r="17827" b="39891"/>
          <a:stretch>
            <a:fillRect/>
          </a:stretch>
        </p:blipFill>
        <p:spPr>
          <a:xfrm rot="16200000">
            <a:off x="6792325" y="3393408"/>
            <a:ext cx="3223046" cy="1552217"/>
          </a:xfrm>
          <a:prstGeom prst="rect">
            <a:avLst/>
          </a:prstGeom>
        </p:spPr>
      </p:pic>
      <p:pic>
        <p:nvPicPr>
          <p:cNvPr id="3" name="Content Placeholder 4">
            <a:extLst>
              <a:ext uri="{FF2B5EF4-FFF2-40B4-BE49-F238E27FC236}">
                <a16:creationId xmlns:a16="http://schemas.microsoft.com/office/drawing/2014/main" id="{874434F8-6CB3-D5D0-F718-4914D24C9374}"/>
              </a:ext>
            </a:extLst>
          </p:cNvPr>
          <p:cNvPicPr>
            <a:picLocks noChangeAspect="1"/>
          </p:cNvPicPr>
          <p:nvPr/>
        </p:nvPicPr>
        <p:blipFill>
          <a:blip r:embed="rId2"/>
          <a:srcRect l="86555" t="12316" r="662" b="5308"/>
          <a:stretch>
            <a:fillRect/>
          </a:stretch>
        </p:blipFill>
        <p:spPr>
          <a:xfrm>
            <a:off x="2415494" y="2557993"/>
            <a:ext cx="825545" cy="3223046"/>
          </a:xfrm>
          <a:prstGeom prst="rect">
            <a:avLst/>
          </a:prstGeom>
        </p:spPr>
      </p:pic>
      <p:pic>
        <p:nvPicPr>
          <p:cNvPr id="4" name="Picture 3">
            <a:extLst>
              <a:ext uri="{FF2B5EF4-FFF2-40B4-BE49-F238E27FC236}">
                <a16:creationId xmlns:a16="http://schemas.microsoft.com/office/drawing/2014/main" id="{1398BDD0-6B46-B61A-46EA-C01DEDE136CE}"/>
              </a:ext>
            </a:extLst>
          </p:cNvPr>
          <p:cNvPicPr>
            <a:picLocks noChangeAspect="1"/>
          </p:cNvPicPr>
          <p:nvPr/>
        </p:nvPicPr>
        <p:blipFill>
          <a:blip r:embed="rId3"/>
          <a:srcRect l="90057" t="-154"/>
          <a:stretch>
            <a:fillRect/>
          </a:stretch>
        </p:blipFill>
        <p:spPr>
          <a:xfrm>
            <a:off x="5455600" y="2446868"/>
            <a:ext cx="640400" cy="3429000"/>
          </a:xfrm>
          <a:prstGeom prst="rect">
            <a:avLst/>
          </a:prstGeom>
        </p:spPr>
      </p:pic>
      <p:pic>
        <p:nvPicPr>
          <p:cNvPr id="6" name="Picture 5">
            <a:extLst>
              <a:ext uri="{FF2B5EF4-FFF2-40B4-BE49-F238E27FC236}">
                <a16:creationId xmlns:a16="http://schemas.microsoft.com/office/drawing/2014/main" id="{357FDE8D-619E-5202-355B-BD5704B086AB}"/>
              </a:ext>
            </a:extLst>
          </p:cNvPr>
          <p:cNvPicPr>
            <a:picLocks noChangeAspect="1"/>
          </p:cNvPicPr>
          <p:nvPr/>
        </p:nvPicPr>
        <p:blipFill>
          <a:blip r:embed="rId4"/>
          <a:srcRect l="90977" t="6006" r="564"/>
          <a:stretch>
            <a:fillRect/>
          </a:stretch>
        </p:blipFill>
        <p:spPr>
          <a:xfrm>
            <a:off x="9052560" y="2557992"/>
            <a:ext cx="640400" cy="3223047"/>
          </a:xfrm>
          <a:prstGeom prst="rect">
            <a:avLst/>
          </a:prstGeom>
        </p:spPr>
      </p:pic>
    </p:spTree>
    <p:extLst>
      <p:ext uri="{BB962C8B-B14F-4D97-AF65-F5344CB8AC3E}">
        <p14:creationId xmlns:p14="http://schemas.microsoft.com/office/powerpoint/2010/main" val="687975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4938D-E3D0-0DFA-CB65-4140561FD183}"/>
              </a:ext>
            </a:extLst>
          </p:cNvPr>
          <p:cNvSpPr>
            <a:spLocks noGrp="1"/>
          </p:cNvSpPr>
          <p:nvPr>
            <p:ph type="title"/>
          </p:nvPr>
        </p:nvSpPr>
        <p:spPr/>
        <p:txBody>
          <a:bodyPr>
            <a:normAutofit/>
          </a:bodyPr>
          <a:lstStyle/>
          <a:p>
            <a:r>
              <a:rPr lang="en-US" sz="1600" dirty="0"/>
              <a:t>FLUX=500</a:t>
            </a:r>
            <a:br>
              <a:rPr lang="en-US" sz="1600" dirty="0"/>
            </a:br>
            <a:r>
              <a:rPr lang="en-US" sz="1600" dirty="0"/>
              <a:t>U=0.36,C_E=10</a:t>
            </a:r>
            <a:endParaRPr lang="en-IN" sz="1600" dirty="0"/>
          </a:p>
        </p:txBody>
      </p:sp>
      <p:pic>
        <p:nvPicPr>
          <p:cNvPr id="5" name="Content Placeholder 4">
            <a:extLst>
              <a:ext uri="{FF2B5EF4-FFF2-40B4-BE49-F238E27FC236}">
                <a16:creationId xmlns:a16="http://schemas.microsoft.com/office/drawing/2014/main" id="{330E1885-67E7-5EBD-31E0-3AF22ECFF86B}"/>
              </a:ext>
            </a:extLst>
          </p:cNvPr>
          <p:cNvPicPr>
            <a:picLocks noGrp="1" noChangeAspect="1"/>
          </p:cNvPicPr>
          <p:nvPr>
            <p:ph idx="1"/>
          </p:nvPr>
        </p:nvPicPr>
        <p:blipFill>
          <a:blip r:embed="rId2"/>
          <a:srcRect l="9529" t="41999" r="18706" b="40317"/>
          <a:stretch>
            <a:fillRect/>
          </a:stretch>
        </p:blipFill>
        <p:spPr>
          <a:xfrm rot="16200000">
            <a:off x="406624" y="3397791"/>
            <a:ext cx="3271074" cy="1493518"/>
          </a:xfrm>
          <a:prstGeom prst="rect">
            <a:avLst/>
          </a:prstGeom>
        </p:spPr>
      </p:pic>
      <p:pic>
        <p:nvPicPr>
          <p:cNvPr id="7" name="Picture 6">
            <a:extLst>
              <a:ext uri="{FF2B5EF4-FFF2-40B4-BE49-F238E27FC236}">
                <a16:creationId xmlns:a16="http://schemas.microsoft.com/office/drawing/2014/main" id="{026A5773-F085-FEB4-B6C0-ABD71C4F8388}"/>
              </a:ext>
            </a:extLst>
          </p:cNvPr>
          <p:cNvPicPr>
            <a:picLocks noChangeAspect="1"/>
          </p:cNvPicPr>
          <p:nvPr/>
        </p:nvPicPr>
        <p:blipFill>
          <a:blip r:embed="rId3"/>
          <a:srcRect l="13510" t="42801" r="19003" b="40194"/>
          <a:stretch>
            <a:fillRect/>
          </a:stretch>
        </p:blipFill>
        <p:spPr>
          <a:xfrm rot="16200000">
            <a:off x="4055359" y="3480842"/>
            <a:ext cx="3271075" cy="1393961"/>
          </a:xfrm>
          <a:prstGeom prst="rect">
            <a:avLst/>
          </a:prstGeom>
        </p:spPr>
      </p:pic>
      <p:pic>
        <p:nvPicPr>
          <p:cNvPr id="9" name="Picture 8">
            <a:extLst>
              <a:ext uri="{FF2B5EF4-FFF2-40B4-BE49-F238E27FC236}">
                <a16:creationId xmlns:a16="http://schemas.microsoft.com/office/drawing/2014/main" id="{335E413B-0C5D-CD37-313F-3196006058A7}"/>
              </a:ext>
            </a:extLst>
          </p:cNvPr>
          <p:cNvPicPr>
            <a:picLocks noChangeAspect="1"/>
          </p:cNvPicPr>
          <p:nvPr/>
        </p:nvPicPr>
        <p:blipFill>
          <a:blip r:embed="rId4"/>
          <a:srcRect l="12278" t="41180" r="20259" b="38230"/>
          <a:stretch>
            <a:fillRect/>
          </a:stretch>
        </p:blipFill>
        <p:spPr>
          <a:xfrm rot="5400000">
            <a:off x="7460654" y="3364513"/>
            <a:ext cx="3271076" cy="1493520"/>
          </a:xfrm>
          <a:prstGeom prst="rect">
            <a:avLst/>
          </a:prstGeom>
        </p:spPr>
      </p:pic>
      <p:pic>
        <p:nvPicPr>
          <p:cNvPr id="3" name="Content Placeholder 4">
            <a:extLst>
              <a:ext uri="{FF2B5EF4-FFF2-40B4-BE49-F238E27FC236}">
                <a16:creationId xmlns:a16="http://schemas.microsoft.com/office/drawing/2014/main" id="{C5F92189-4C20-1886-495D-FD98CCD14463}"/>
              </a:ext>
            </a:extLst>
          </p:cNvPr>
          <p:cNvPicPr>
            <a:picLocks noChangeAspect="1"/>
          </p:cNvPicPr>
          <p:nvPr/>
        </p:nvPicPr>
        <p:blipFill>
          <a:blip r:embed="rId2"/>
          <a:srcRect l="86276" t="7988"/>
          <a:stretch>
            <a:fillRect/>
          </a:stretch>
        </p:blipFill>
        <p:spPr>
          <a:xfrm>
            <a:off x="2733179" y="2509012"/>
            <a:ext cx="822960" cy="3271075"/>
          </a:xfrm>
          <a:prstGeom prst="rect">
            <a:avLst/>
          </a:prstGeom>
        </p:spPr>
      </p:pic>
      <p:pic>
        <p:nvPicPr>
          <p:cNvPr id="4" name="Picture 3">
            <a:extLst>
              <a:ext uri="{FF2B5EF4-FFF2-40B4-BE49-F238E27FC236}">
                <a16:creationId xmlns:a16="http://schemas.microsoft.com/office/drawing/2014/main" id="{63011083-892B-6AA3-3B49-5C8791A9A939}"/>
              </a:ext>
            </a:extLst>
          </p:cNvPr>
          <p:cNvPicPr>
            <a:picLocks noChangeAspect="1"/>
          </p:cNvPicPr>
          <p:nvPr/>
        </p:nvPicPr>
        <p:blipFill>
          <a:blip r:embed="rId3"/>
          <a:srcRect l="90515" t="7159"/>
          <a:stretch>
            <a:fillRect/>
          </a:stretch>
        </p:blipFill>
        <p:spPr>
          <a:xfrm>
            <a:off x="6271221" y="2575560"/>
            <a:ext cx="636268" cy="3204526"/>
          </a:xfrm>
          <a:prstGeom prst="rect">
            <a:avLst/>
          </a:prstGeom>
        </p:spPr>
      </p:pic>
      <p:pic>
        <p:nvPicPr>
          <p:cNvPr id="6" name="Picture 5">
            <a:extLst>
              <a:ext uri="{FF2B5EF4-FFF2-40B4-BE49-F238E27FC236}">
                <a16:creationId xmlns:a16="http://schemas.microsoft.com/office/drawing/2014/main" id="{B611D354-8D01-2779-C3B0-C14A39567E79}"/>
              </a:ext>
            </a:extLst>
          </p:cNvPr>
          <p:cNvPicPr>
            <a:picLocks noChangeAspect="1"/>
          </p:cNvPicPr>
          <p:nvPr/>
        </p:nvPicPr>
        <p:blipFill>
          <a:blip r:embed="rId4"/>
          <a:srcRect l="88271" t="2038" r="1390" b="-2"/>
          <a:stretch>
            <a:fillRect/>
          </a:stretch>
        </p:blipFill>
        <p:spPr>
          <a:xfrm>
            <a:off x="9621474" y="2442459"/>
            <a:ext cx="619806" cy="3337627"/>
          </a:xfrm>
          <a:prstGeom prst="rect">
            <a:avLst/>
          </a:prstGeom>
        </p:spPr>
      </p:pic>
    </p:spTree>
    <p:extLst>
      <p:ext uri="{BB962C8B-B14F-4D97-AF65-F5344CB8AC3E}">
        <p14:creationId xmlns:p14="http://schemas.microsoft.com/office/powerpoint/2010/main" val="1753216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475AD-96E1-25A5-391D-70185343BF0D}"/>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0FBEBB24-0201-0CC9-8F22-DFAC75CF394E}"/>
              </a:ext>
            </a:extLst>
          </p:cNvPr>
          <p:cNvSpPr>
            <a:spLocks noGrp="1"/>
          </p:cNvSpPr>
          <p:nvPr>
            <p:ph idx="1"/>
          </p:nvPr>
        </p:nvSpPr>
        <p:spPr/>
        <p:txBody>
          <a:bodyPr/>
          <a:lstStyle/>
          <a:p>
            <a:r>
              <a:rPr lang="en-IN" dirty="0" err="1"/>
              <a:t>Analyze</a:t>
            </a:r>
            <a:r>
              <a:rPr lang="en-IN" dirty="0"/>
              <a:t> how inlet velocity, ethanol concentration, and heat flux affect ethanol steam reforming.</a:t>
            </a:r>
          </a:p>
          <a:p>
            <a:r>
              <a:rPr lang="en-IN" dirty="0"/>
              <a:t>Visualize and interpret temperature, ethanol, and hydrogen profiles using contour plots.</a:t>
            </a:r>
          </a:p>
          <a:p>
            <a:r>
              <a:rPr lang="en-IN" dirty="0"/>
              <a:t>Identify conditions that maximize hydrogen yield in the reactor.</a:t>
            </a:r>
          </a:p>
          <a:p>
            <a:endParaRPr lang="en-IN" dirty="0"/>
          </a:p>
        </p:txBody>
      </p:sp>
    </p:spTree>
    <p:extLst>
      <p:ext uri="{BB962C8B-B14F-4D97-AF65-F5344CB8AC3E}">
        <p14:creationId xmlns:p14="http://schemas.microsoft.com/office/powerpoint/2010/main" val="17673148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DF837-FD7A-1327-870D-18F03C48AF5C}"/>
              </a:ext>
            </a:extLst>
          </p:cNvPr>
          <p:cNvSpPr>
            <a:spLocks noGrp="1"/>
          </p:cNvSpPr>
          <p:nvPr>
            <p:ph type="title"/>
          </p:nvPr>
        </p:nvSpPr>
        <p:spPr/>
        <p:txBody>
          <a:bodyPr>
            <a:normAutofit/>
          </a:bodyPr>
          <a:lstStyle/>
          <a:p>
            <a:r>
              <a:rPr lang="en-US" dirty="0"/>
              <a:t>Trends Without Heat Flux</a:t>
            </a:r>
            <a:br>
              <a:rPr lang="en-US" dirty="0"/>
            </a:br>
            <a:endParaRPr lang="en-IN" dirty="0"/>
          </a:p>
        </p:txBody>
      </p:sp>
      <p:sp>
        <p:nvSpPr>
          <p:cNvPr id="3" name="Content Placeholder 2">
            <a:extLst>
              <a:ext uri="{FF2B5EF4-FFF2-40B4-BE49-F238E27FC236}">
                <a16:creationId xmlns:a16="http://schemas.microsoft.com/office/drawing/2014/main" id="{54675C2D-D11A-5077-2EBC-60652A4C625C}"/>
              </a:ext>
            </a:extLst>
          </p:cNvPr>
          <p:cNvSpPr>
            <a:spLocks noGrp="1"/>
          </p:cNvSpPr>
          <p:nvPr>
            <p:ph idx="1"/>
          </p:nvPr>
        </p:nvSpPr>
        <p:spPr/>
        <p:txBody>
          <a:bodyPr>
            <a:normAutofit/>
          </a:bodyPr>
          <a:lstStyle/>
          <a:p>
            <a:r>
              <a:rPr lang="en-US" dirty="0"/>
              <a:t>At constant velocities 0.09, 0.18, and 0.36:</a:t>
            </a:r>
          </a:p>
          <a:p>
            <a:pPr lvl="1"/>
            <a:r>
              <a:rPr lang="en-US" dirty="0"/>
              <a:t>Increasing velocity reduces residence time, leading to lower ethanol conversion.</a:t>
            </a:r>
          </a:p>
          <a:p>
            <a:pPr lvl="1"/>
            <a:r>
              <a:rPr lang="en-US" dirty="0"/>
              <a:t>Lower velocity (0.09) results in better ethanol consumption and higher hydrogen production.</a:t>
            </a:r>
          </a:p>
          <a:p>
            <a:pPr lvl="1"/>
            <a:r>
              <a:rPr lang="en-US" dirty="0"/>
              <a:t>Temperature profiles shift with velocity; higher velocity tends to lower peak temperature.</a:t>
            </a:r>
          </a:p>
          <a:p>
            <a:r>
              <a:rPr lang="en-US" dirty="0"/>
              <a:t>Varying ethanol inflow concentration (10, 15, 20):</a:t>
            </a:r>
          </a:p>
          <a:p>
            <a:pPr lvl="1"/>
            <a:r>
              <a:rPr lang="en-US" dirty="0"/>
              <a:t>Higher ethanol concentration increases initial ethanol level and hydrogen production.</a:t>
            </a:r>
          </a:p>
          <a:p>
            <a:pPr lvl="1"/>
            <a:r>
              <a:rPr lang="en-US" dirty="0"/>
              <a:t>Ethanol concentration decreases more sharply along the reactor with higher feed concentration.</a:t>
            </a:r>
          </a:p>
          <a:p>
            <a:pPr lvl="1"/>
            <a:r>
              <a:rPr lang="en-US" dirty="0"/>
              <a:t>Temperature increases with ethanol concentration due to more exothermic reaction heat.</a:t>
            </a:r>
          </a:p>
          <a:p>
            <a:endParaRPr lang="en-IN" dirty="0"/>
          </a:p>
        </p:txBody>
      </p:sp>
    </p:spTree>
    <p:extLst>
      <p:ext uri="{BB962C8B-B14F-4D97-AF65-F5344CB8AC3E}">
        <p14:creationId xmlns:p14="http://schemas.microsoft.com/office/powerpoint/2010/main" val="21948936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CFE19-868D-96F5-0ABA-7CCCF6E4B0FA}"/>
              </a:ext>
            </a:extLst>
          </p:cNvPr>
          <p:cNvSpPr>
            <a:spLocks noGrp="1"/>
          </p:cNvSpPr>
          <p:nvPr>
            <p:ph type="title"/>
          </p:nvPr>
        </p:nvSpPr>
        <p:spPr/>
        <p:txBody>
          <a:bodyPr/>
          <a:lstStyle/>
          <a:p>
            <a:r>
              <a:rPr lang="en-US" dirty="0"/>
              <a:t>Trends Without Heat Flux</a:t>
            </a:r>
            <a:endParaRPr lang="en-IN" dirty="0"/>
          </a:p>
        </p:txBody>
      </p:sp>
      <p:sp>
        <p:nvSpPr>
          <p:cNvPr id="3" name="Content Placeholder 2">
            <a:extLst>
              <a:ext uri="{FF2B5EF4-FFF2-40B4-BE49-F238E27FC236}">
                <a16:creationId xmlns:a16="http://schemas.microsoft.com/office/drawing/2014/main" id="{8BCF45E9-252C-0D16-547F-878FA866980F}"/>
              </a:ext>
            </a:extLst>
          </p:cNvPr>
          <p:cNvSpPr>
            <a:spLocks noGrp="1"/>
          </p:cNvSpPr>
          <p:nvPr>
            <p:ph idx="1"/>
          </p:nvPr>
        </p:nvSpPr>
        <p:spPr/>
        <p:txBody>
          <a:bodyPr/>
          <a:lstStyle/>
          <a:p>
            <a:r>
              <a:rPr lang="en-US" dirty="0"/>
              <a:t>Effect of Changing Velocity (At Constant Ethanol Concentration)</a:t>
            </a:r>
          </a:p>
          <a:p>
            <a:r>
              <a:rPr lang="en-US" dirty="0"/>
              <a:t>Increasing velocity leads to:</a:t>
            </a:r>
          </a:p>
          <a:p>
            <a:pPr lvl="1"/>
            <a:r>
              <a:rPr lang="en-US" dirty="0"/>
              <a:t>Reduced hydrogen yield due to shorter residence time.</a:t>
            </a:r>
          </a:p>
          <a:p>
            <a:pPr lvl="1"/>
            <a:r>
              <a:rPr lang="en-US" dirty="0"/>
              <a:t>Temperature peak moves and lowers because of faster flow.</a:t>
            </a:r>
          </a:p>
          <a:p>
            <a:pPr lvl="1"/>
            <a:r>
              <a:rPr lang="en-US" dirty="0"/>
              <a:t>Less ethanol consumption as less time is available for reactions.</a:t>
            </a:r>
          </a:p>
          <a:p>
            <a:endParaRPr lang="en-IN" dirty="0"/>
          </a:p>
        </p:txBody>
      </p:sp>
    </p:spTree>
    <p:extLst>
      <p:ext uri="{BB962C8B-B14F-4D97-AF65-F5344CB8AC3E}">
        <p14:creationId xmlns:p14="http://schemas.microsoft.com/office/powerpoint/2010/main" val="30906978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F4E45-3631-BBD8-C9A8-846A6C4B799D}"/>
              </a:ext>
            </a:extLst>
          </p:cNvPr>
          <p:cNvSpPr>
            <a:spLocks noGrp="1"/>
          </p:cNvSpPr>
          <p:nvPr>
            <p:ph type="title"/>
          </p:nvPr>
        </p:nvSpPr>
        <p:spPr/>
        <p:txBody>
          <a:bodyPr>
            <a:normAutofit/>
          </a:bodyPr>
          <a:lstStyle/>
          <a:p>
            <a:r>
              <a:rPr lang="en-US" sz="3600" dirty="0"/>
              <a:t>Trends With Heat Flux (100 W/m² and 500 W/m²)</a:t>
            </a:r>
            <a:br>
              <a:rPr lang="en-US" sz="3600" dirty="0"/>
            </a:br>
            <a:endParaRPr lang="en-IN" sz="3600" dirty="0"/>
          </a:p>
        </p:txBody>
      </p:sp>
      <p:sp>
        <p:nvSpPr>
          <p:cNvPr id="3" name="Content Placeholder 2">
            <a:extLst>
              <a:ext uri="{FF2B5EF4-FFF2-40B4-BE49-F238E27FC236}">
                <a16:creationId xmlns:a16="http://schemas.microsoft.com/office/drawing/2014/main" id="{28B995FE-B98C-AC69-F194-CCD416DFB3D0}"/>
              </a:ext>
            </a:extLst>
          </p:cNvPr>
          <p:cNvSpPr>
            <a:spLocks noGrp="1"/>
          </p:cNvSpPr>
          <p:nvPr>
            <p:ph idx="1"/>
          </p:nvPr>
        </p:nvSpPr>
        <p:spPr/>
        <p:txBody>
          <a:bodyPr>
            <a:normAutofit/>
          </a:bodyPr>
          <a:lstStyle/>
          <a:p>
            <a:r>
              <a:rPr lang="en-US" dirty="0"/>
              <a:t>Heat flux increases reactor temperature significantly.</a:t>
            </a:r>
          </a:p>
          <a:p>
            <a:r>
              <a:rPr lang="en-US" dirty="0"/>
              <a:t>Elevated temperature enhances ethanol conversion and hydrogen yield.</a:t>
            </a:r>
          </a:p>
          <a:p>
            <a:r>
              <a:rPr lang="en-US" dirty="0"/>
              <a:t>Hydrogen concentration profiles have steeper increases with higher heat flux.</a:t>
            </a:r>
          </a:p>
          <a:p>
            <a:r>
              <a:rPr lang="en-US" dirty="0"/>
              <a:t>Under heat flux, the same velocity and ethanol concentration trends hold but with improved yields and temperature levels.</a:t>
            </a:r>
          </a:p>
          <a:p>
            <a:pPr lvl="1"/>
            <a:r>
              <a:rPr lang="en-US" dirty="0"/>
              <a:t>Lower velocity and higher ethanol feed combined with heat flux produce highest hydrogen yield.</a:t>
            </a:r>
          </a:p>
          <a:p>
            <a:endParaRPr lang="en-IN" dirty="0"/>
          </a:p>
        </p:txBody>
      </p:sp>
    </p:spTree>
    <p:extLst>
      <p:ext uri="{BB962C8B-B14F-4D97-AF65-F5344CB8AC3E}">
        <p14:creationId xmlns:p14="http://schemas.microsoft.com/office/powerpoint/2010/main" val="12390444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44828-7730-0064-6710-C3A934A798F1}"/>
              </a:ext>
            </a:extLst>
          </p:cNvPr>
          <p:cNvSpPr>
            <a:spLocks noGrp="1"/>
          </p:cNvSpPr>
          <p:nvPr>
            <p:ph type="title"/>
          </p:nvPr>
        </p:nvSpPr>
        <p:spPr/>
        <p:txBody>
          <a:bodyPr/>
          <a:lstStyle/>
          <a:p>
            <a:endParaRPr lang="en-IN" dirty="0"/>
          </a:p>
        </p:txBody>
      </p:sp>
      <p:graphicFrame>
        <p:nvGraphicFramePr>
          <p:cNvPr id="7" name="Content Placeholder 6">
            <a:extLst>
              <a:ext uri="{FF2B5EF4-FFF2-40B4-BE49-F238E27FC236}">
                <a16:creationId xmlns:a16="http://schemas.microsoft.com/office/drawing/2014/main" id="{8B7C21DA-E4CB-1833-9D63-8C9EC5A1A3E5}"/>
              </a:ext>
            </a:extLst>
          </p:cNvPr>
          <p:cNvGraphicFramePr>
            <a:graphicFrameLocks noGrp="1"/>
          </p:cNvGraphicFramePr>
          <p:nvPr>
            <p:ph idx="1"/>
            <p:extLst>
              <p:ext uri="{D42A27DB-BD31-4B8C-83A1-F6EECF244321}">
                <p14:modId xmlns:p14="http://schemas.microsoft.com/office/powerpoint/2010/main" val="1313842415"/>
              </p:ext>
            </p:extLst>
          </p:nvPr>
        </p:nvGraphicFramePr>
        <p:xfrm>
          <a:off x="717630" y="286604"/>
          <a:ext cx="10822330" cy="5819822"/>
        </p:xfrm>
        <a:graphic>
          <a:graphicData uri="http://schemas.openxmlformats.org/drawingml/2006/table">
            <a:tbl>
              <a:tblPr firstRow="1" bandRow="1">
                <a:tableStyleId>{5C22544A-7EE6-4342-B048-85BDC9FD1C3A}</a:tableStyleId>
              </a:tblPr>
              <a:tblGrid>
                <a:gridCol w="2164466">
                  <a:extLst>
                    <a:ext uri="{9D8B030D-6E8A-4147-A177-3AD203B41FA5}">
                      <a16:colId xmlns:a16="http://schemas.microsoft.com/office/drawing/2014/main" val="3056995488"/>
                    </a:ext>
                  </a:extLst>
                </a:gridCol>
                <a:gridCol w="2164466">
                  <a:extLst>
                    <a:ext uri="{9D8B030D-6E8A-4147-A177-3AD203B41FA5}">
                      <a16:colId xmlns:a16="http://schemas.microsoft.com/office/drawing/2014/main" val="136893253"/>
                    </a:ext>
                  </a:extLst>
                </a:gridCol>
                <a:gridCol w="2164466">
                  <a:extLst>
                    <a:ext uri="{9D8B030D-6E8A-4147-A177-3AD203B41FA5}">
                      <a16:colId xmlns:a16="http://schemas.microsoft.com/office/drawing/2014/main" val="4100246255"/>
                    </a:ext>
                  </a:extLst>
                </a:gridCol>
                <a:gridCol w="2164466">
                  <a:extLst>
                    <a:ext uri="{9D8B030D-6E8A-4147-A177-3AD203B41FA5}">
                      <a16:colId xmlns:a16="http://schemas.microsoft.com/office/drawing/2014/main" val="1851800141"/>
                    </a:ext>
                  </a:extLst>
                </a:gridCol>
                <a:gridCol w="2164466">
                  <a:extLst>
                    <a:ext uri="{9D8B030D-6E8A-4147-A177-3AD203B41FA5}">
                      <a16:colId xmlns:a16="http://schemas.microsoft.com/office/drawing/2014/main" val="4277339906"/>
                    </a:ext>
                  </a:extLst>
                </a:gridCol>
              </a:tblGrid>
              <a:tr h="1454956">
                <a:tc>
                  <a:txBody>
                    <a:bodyPr/>
                    <a:lstStyle/>
                    <a:p>
                      <a:pPr algn="l" fontAlgn="t" latinLnBrk="0">
                        <a:buNone/>
                      </a:pPr>
                      <a:r>
                        <a:rPr lang="en-IN" b="0" dirty="0">
                          <a:effectLst/>
                        </a:rPr>
                        <a:t>Condition</a:t>
                      </a:r>
                    </a:p>
                  </a:txBody>
                  <a:tcPr marL="60960" marR="60960" marT="60960" marB="60960"/>
                </a:tc>
                <a:tc>
                  <a:txBody>
                    <a:bodyPr/>
                    <a:lstStyle/>
                    <a:p>
                      <a:pPr algn="l" fontAlgn="t" latinLnBrk="0">
                        <a:buNone/>
                      </a:pPr>
                      <a:r>
                        <a:rPr lang="en-IN" b="0" dirty="0">
                          <a:effectLst/>
                        </a:rPr>
                        <a:t>Parameter Changed</a:t>
                      </a:r>
                    </a:p>
                  </a:txBody>
                  <a:tcPr marL="60960" marR="60960" marT="60960" marB="60960"/>
                </a:tc>
                <a:tc>
                  <a:txBody>
                    <a:bodyPr/>
                    <a:lstStyle/>
                    <a:p>
                      <a:pPr algn="l" fontAlgn="t" latinLnBrk="0">
                        <a:buNone/>
                      </a:pPr>
                      <a:r>
                        <a:rPr lang="en-IN" b="0">
                          <a:effectLst/>
                        </a:rPr>
                        <a:t>Temperature Profile</a:t>
                      </a:r>
                    </a:p>
                  </a:txBody>
                  <a:tcPr marL="60960" marR="60960" marT="60960" marB="60960"/>
                </a:tc>
                <a:tc>
                  <a:txBody>
                    <a:bodyPr/>
                    <a:lstStyle/>
                    <a:p>
                      <a:pPr algn="l" fontAlgn="t" latinLnBrk="0">
                        <a:buNone/>
                      </a:pPr>
                      <a:r>
                        <a:rPr lang="en-IN" b="0">
                          <a:effectLst/>
                        </a:rPr>
                        <a:t>Ethanol Concentration Profile</a:t>
                      </a:r>
                    </a:p>
                  </a:txBody>
                  <a:tcPr marL="60960" marR="60960" marT="60960" marB="60960"/>
                </a:tc>
                <a:tc>
                  <a:txBody>
                    <a:bodyPr/>
                    <a:lstStyle/>
                    <a:p>
                      <a:pPr algn="l" fontAlgn="t" latinLnBrk="0">
                        <a:buNone/>
                      </a:pPr>
                      <a:r>
                        <a:rPr lang="en-IN" b="0">
                          <a:effectLst/>
                        </a:rPr>
                        <a:t>Hydrogen Concentration Profile</a:t>
                      </a:r>
                    </a:p>
                  </a:txBody>
                  <a:tcPr marL="60960" marR="60960" marT="60960" marB="60960"/>
                </a:tc>
                <a:extLst>
                  <a:ext uri="{0D108BD9-81ED-4DB2-BD59-A6C34878D82A}">
                    <a16:rowId xmlns:a16="http://schemas.microsoft.com/office/drawing/2014/main" val="1029838874"/>
                  </a:ext>
                </a:extLst>
              </a:tr>
              <a:tr h="4364866">
                <a:tc>
                  <a:txBody>
                    <a:bodyPr/>
                    <a:lstStyle/>
                    <a:p>
                      <a:pPr fontAlgn="base" latinLnBrk="0">
                        <a:buNone/>
                      </a:pPr>
                      <a:r>
                        <a:rPr lang="en-IN" b="0">
                          <a:effectLst/>
                        </a:rPr>
                        <a:t>Without Heat Flux</a:t>
                      </a:r>
                      <a:endParaRPr lang="en-IN">
                        <a:effectLst/>
                      </a:endParaRPr>
                    </a:p>
                  </a:txBody>
                  <a:tcPr marL="60960" marR="60960" anchor="ctr"/>
                </a:tc>
                <a:tc>
                  <a:txBody>
                    <a:bodyPr/>
                    <a:lstStyle/>
                    <a:p>
                      <a:pPr fontAlgn="base" latinLnBrk="0">
                        <a:buNone/>
                      </a:pPr>
                      <a:r>
                        <a:rPr lang="en-IN" dirty="0">
                          <a:effectLst/>
                        </a:rPr>
                        <a:t>Constant velocity (0.09, 0.18, 0.36)</a:t>
                      </a:r>
                    </a:p>
                  </a:txBody>
                  <a:tcPr marL="60960" marR="60960" anchor="ctr"/>
                </a:tc>
                <a:tc>
                  <a:txBody>
                    <a:bodyPr/>
                    <a:lstStyle/>
                    <a:p>
                      <a:pPr fontAlgn="base" latinLnBrk="0">
                        <a:buNone/>
                      </a:pPr>
                      <a:r>
                        <a:rPr lang="en-US">
                          <a:effectLst/>
                        </a:rPr>
                        <a:t>- Lower velocity leads to higher temperature peaks due to longer reaction time.</a:t>
                      </a:r>
                      <a:br>
                        <a:rPr lang="en-US">
                          <a:effectLst/>
                        </a:rPr>
                      </a:br>
                      <a:r>
                        <a:rPr lang="en-US">
                          <a:effectLst/>
                        </a:rPr>
                        <a:t>- Higher velocity reduces peak temperature due to shorter residence time.</a:t>
                      </a:r>
                    </a:p>
                  </a:txBody>
                  <a:tcPr marL="60960" marR="60960" anchor="ctr"/>
                </a:tc>
                <a:tc>
                  <a:txBody>
                    <a:bodyPr/>
                    <a:lstStyle/>
                    <a:p>
                      <a:pPr fontAlgn="base" latinLnBrk="0">
                        <a:buNone/>
                      </a:pPr>
                      <a:r>
                        <a:rPr lang="en-US">
                          <a:effectLst/>
                        </a:rPr>
                        <a:t>- Ethanol concentration decreases more significantly at lower velocity.</a:t>
                      </a:r>
                      <a:br>
                        <a:rPr lang="en-US">
                          <a:effectLst/>
                        </a:rPr>
                      </a:br>
                      <a:r>
                        <a:rPr lang="en-US">
                          <a:effectLst/>
                        </a:rPr>
                        <a:t>- Higher velocity leads to less ethanol consumption.</a:t>
                      </a:r>
                    </a:p>
                  </a:txBody>
                  <a:tcPr marL="60960" marR="60960" anchor="ctr"/>
                </a:tc>
                <a:tc>
                  <a:txBody>
                    <a:bodyPr/>
                    <a:lstStyle/>
                    <a:p>
                      <a:pPr fontAlgn="base" latinLnBrk="0">
                        <a:buNone/>
                      </a:pPr>
                      <a:r>
                        <a:rPr lang="en-US" dirty="0">
                          <a:effectLst/>
                        </a:rPr>
                        <a:t>- Hydrogen concentration increases more at lower velocity.</a:t>
                      </a:r>
                      <a:br>
                        <a:rPr lang="en-US" dirty="0">
                          <a:effectLst/>
                        </a:rPr>
                      </a:br>
                      <a:r>
                        <a:rPr lang="en-US" dirty="0">
                          <a:effectLst/>
                        </a:rPr>
                        <a:t>- Higher velocity reduces hydrogen production due to limited reaction time.</a:t>
                      </a:r>
                    </a:p>
                  </a:txBody>
                  <a:tcPr marL="60960" marR="60960" anchor="ctr"/>
                </a:tc>
                <a:extLst>
                  <a:ext uri="{0D108BD9-81ED-4DB2-BD59-A6C34878D82A}">
                    <a16:rowId xmlns:a16="http://schemas.microsoft.com/office/drawing/2014/main" val="510246484"/>
                  </a:ext>
                </a:extLst>
              </a:tr>
            </a:tbl>
          </a:graphicData>
        </a:graphic>
      </p:graphicFrame>
    </p:spTree>
    <p:extLst>
      <p:ext uri="{BB962C8B-B14F-4D97-AF65-F5344CB8AC3E}">
        <p14:creationId xmlns:p14="http://schemas.microsoft.com/office/powerpoint/2010/main" val="16044276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1FE85-3D81-4871-646F-4ED8B75D15BA}"/>
              </a:ext>
            </a:extLst>
          </p:cNvPr>
          <p:cNvSpPr>
            <a:spLocks noGrp="1"/>
          </p:cNvSpPr>
          <p:nvPr>
            <p:ph type="title"/>
          </p:nvPr>
        </p:nvSpPr>
        <p:spPr/>
        <p:txBody>
          <a:bodyPr/>
          <a:lstStyle/>
          <a:p>
            <a:endParaRPr lang="en-IN"/>
          </a:p>
        </p:txBody>
      </p:sp>
      <p:graphicFrame>
        <p:nvGraphicFramePr>
          <p:cNvPr id="7" name="Content Placeholder 6">
            <a:extLst>
              <a:ext uri="{FF2B5EF4-FFF2-40B4-BE49-F238E27FC236}">
                <a16:creationId xmlns:a16="http://schemas.microsoft.com/office/drawing/2014/main" id="{5A33DF0D-1F61-F3AF-AFF1-2FC63CE173FA}"/>
              </a:ext>
            </a:extLst>
          </p:cNvPr>
          <p:cNvGraphicFramePr>
            <a:graphicFrameLocks noGrp="1"/>
          </p:cNvGraphicFramePr>
          <p:nvPr>
            <p:ph idx="1"/>
            <p:extLst>
              <p:ext uri="{D42A27DB-BD31-4B8C-83A1-F6EECF244321}">
                <p14:modId xmlns:p14="http://schemas.microsoft.com/office/powerpoint/2010/main" val="2252312857"/>
              </p:ext>
            </p:extLst>
          </p:nvPr>
        </p:nvGraphicFramePr>
        <p:xfrm>
          <a:off x="1026159" y="196771"/>
          <a:ext cx="10444350" cy="5931270"/>
        </p:xfrm>
        <a:graphic>
          <a:graphicData uri="http://schemas.openxmlformats.org/drawingml/2006/table">
            <a:tbl>
              <a:tblPr firstRow="1" bandRow="1">
                <a:tableStyleId>{5C22544A-7EE6-4342-B048-85BDC9FD1C3A}</a:tableStyleId>
              </a:tblPr>
              <a:tblGrid>
                <a:gridCol w="2088870">
                  <a:extLst>
                    <a:ext uri="{9D8B030D-6E8A-4147-A177-3AD203B41FA5}">
                      <a16:colId xmlns:a16="http://schemas.microsoft.com/office/drawing/2014/main" val="2826536723"/>
                    </a:ext>
                  </a:extLst>
                </a:gridCol>
                <a:gridCol w="2088870">
                  <a:extLst>
                    <a:ext uri="{9D8B030D-6E8A-4147-A177-3AD203B41FA5}">
                      <a16:colId xmlns:a16="http://schemas.microsoft.com/office/drawing/2014/main" val="3338284939"/>
                    </a:ext>
                  </a:extLst>
                </a:gridCol>
                <a:gridCol w="2088870">
                  <a:extLst>
                    <a:ext uri="{9D8B030D-6E8A-4147-A177-3AD203B41FA5}">
                      <a16:colId xmlns:a16="http://schemas.microsoft.com/office/drawing/2014/main" val="3059570510"/>
                    </a:ext>
                  </a:extLst>
                </a:gridCol>
                <a:gridCol w="2088870">
                  <a:extLst>
                    <a:ext uri="{9D8B030D-6E8A-4147-A177-3AD203B41FA5}">
                      <a16:colId xmlns:a16="http://schemas.microsoft.com/office/drawing/2014/main" val="3274504692"/>
                    </a:ext>
                  </a:extLst>
                </a:gridCol>
                <a:gridCol w="2088870">
                  <a:extLst>
                    <a:ext uri="{9D8B030D-6E8A-4147-A177-3AD203B41FA5}">
                      <a16:colId xmlns:a16="http://schemas.microsoft.com/office/drawing/2014/main" val="2993507918"/>
                    </a:ext>
                  </a:extLst>
                </a:gridCol>
              </a:tblGrid>
              <a:tr h="1654646">
                <a:tc>
                  <a:txBody>
                    <a:bodyPr/>
                    <a:lstStyle/>
                    <a:p>
                      <a:pPr algn="l" fontAlgn="t" latinLnBrk="0">
                        <a:buNone/>
                      </a:pPr>
                      <a:r>
                        <a:rPr lang="en-IN" b="0" dirty="0">
                          <a:effectLst/>
                        </a:rPr>
                        <a:t>Condition</a:t>
                      </a:r>
                    </a:p>
                  </a:txBody>
                  <a:tcPr marL="60960" marR="60960" marT="60960" marB="60960"/>
                </a:tc>
                <a:tc>
                  <a:txBody>
                    <a:bodyPr/>
                    <a:lstStyle/>
                    <a:p>
                      <a:pPr algn="l" fontAlgn="t" latinLnBrk="0">
                        <a:buNone/>
                      </a:pPr>
                      <a:r>
                        <a:rPr lang="en-IN" b="0" dirty="0">
                          <a:effectLst/>
                        </a:rPr>
                        <a:t>Parameter Changed</a:t>
                      </a:r>
                    </a:p>
                  </a:txBody>
                  <a:tcPr marL="60960" marR="60960" marT="60960" marB="60960"/>
                </a:tc>
                <a:tc>
                  <a:txBody>
                    <a:bodyPr/>
                    <a:lstStyle/>
                    <a:p>
                      <a:pPr algn="l" fontAlgn="t" latinLnBrk="0">
                        <a:buNone/>
                      </a:pPr>
                      <a:r>
                        <a:rPr lang="en-IN" b="0" dirty="0">
                          <a:effectLst/>
                        </a:rPr>
                        <a:t>Temperature Profile</a:t>
                      </a:r>
                    </a:p>
                  </a:txBody>
                  <a:tcPr marL="60960" marR="60960" marT="60960" marB="60960"/>
                </a:tc>
                <a:tc>
                  <a:txBody>
                    <a:bodyPr/>
                    <a:lstStyle/>
                    <a:p>
                      <a:pPr algn="l" fontAlgn="t" latinLnBrk="0">
                        <a:buNone/>
                      </a:pPr>
                      <a:r>
                        <a:rPr lang="en-IN" b="0">
                          <a:effectLst/>
                        </a:rPr>
                        <a:t>Ethanol Concentration Profile</a:t>
                      </a:r>
                    </a:p>
                  </a:txBody>
                  <a:tcPr marL="60960" marR="60960" marT="60960" marB="60960"/>
                </a:tc>
                <a:tc>
                  <a:txBody>
                    <a:bodyPr/>
                    <a:lstStyle/>
                    <a:p>
                      <a:pPr algn="l" fontAlgn="t" latinLnBrk="0">
                        <a:buNone/>
                      </a:pPr>
                      <a:r>
                        <a:rPr lang="en-IN" b="0" dirty="0">
                          <a:effectLst/>
                        </a:rPr>
                        <a:t>Hydrogen Concentration Profile</a:t>
                      </a:r>
                    </a:p>
                  </a:txBody>
                  <a:tcPr marL="60960" marR="60960" marT="60960" marB="60960"/>
                </a:tc>
                <a:extLst>
                  <a:ext uri="{0D108BD9-81ED-4DB2-BD59-A6C34878D82A}">
                    <a16:rowId xmlns:a16="http://schemas.microsoft.com/office/drawing/2014/main" val="1924044985"/>
                  </a:ext>
                </a:extLst>
              </a:tr>
              <a:tr h="1765430">
                <a:tc>
                  <a:txBody>
                    <a:bodyPr/>
                    <a:lstStyle/>
                    <a:p>
                      <a:pPr fontAlgn="base" latinLnBrk="0">
                        <a:buNone/>
                      </a:pPr>
                      <a:endParaRPr lang="en-US" dirty="0">
                        <a:effectLst/>
                      </a:endParaRPr>
                    </a:p>
                  </a:txBody>
                  <a:tcPr marL="60960" marR="60960" anchor="ctr"/>
                </a:tc>
                <a:tc>
                  <a:txBody>
                    <a:bodyPr/>
                    <a:lstStyle/>
                    <a:p>
                      <a:pPr fontAlgn="base" latinLnBrk="0">
                        <a:buNone/>
                      </a:pPr>
                      <a:r>
                        <a:rPr lang="en-US" dirty="0">
                          <a:effectLst/>
                        </a:rPr>
                        <a:t>Ethanol Inflow Concentration (10, 15, 20)</a:t>
                      </a:r>
                    </a:p>
                  </a:txBody>
                  <a:tcPr marL="60960" marR="60960" anchor="ctr"/>
                </a:tc>
                <a:tc>
                  <a:txBody>
                    <a:bodyPr/>
                    <a:lstStyle/>
                    <a:p>
                      <a:pPr fontAlgn="base" latinLnBrk="0">
                        <a:buNone/>
                      </a:pPr>
                      <a:r>
                        <a:rPr lang="en-US">
                          <a:effectLst/>
                        </a:rPr>
                        <a:t>- Higher ethanol concentration increases reaction heat, raising temperature peaks.</a:t>
                      </a:r>
                    </a:p>
                  </a:txBody>
                  <a:tcPr marL="60960" marR="60960" anchor="ctr"/>
                </a:tc>
                <a:tc>
                  <a:txBody>
                    <a:bodyPr/>
                    <a:lstStyle/>
                    <a:p>
                      <a:pPr fontAlgn="base" latinLnBrk="0">
                        <a:buNone/>
                      </a:pPr>
                      <a:r>
                        <a:rPr lang="en-US">
                          <a:effectLst/>
                        </a:rPr>
                        <a:t>- Higher initial ethanol concentration; faster ethanol consumption trend.</a:t>
                      </a:r>
                    </a:p>
                  </a:txBody>
                  <a:tcPr marL="60960" marR="60960" anchor="ctr"/>
                </a:tc>
                <a:tc>
                  <a:txBody>
                    <a:bodyPr/>
                    <a:lstStyle/>
                    <a:p>
                      <a:pPr fontAlgn="base" latinLnBrk="0">
                        <a:buNone/>
                      </a:pPr>
                      <a:r>
                        <a:rPr lang="en-US" dirty="0">
                          <a:effectLst/>
                        </a:rPr>
                        <a:t>- Hydrogen yield increases with higher ethanol feed concentration.</a:t>
                      </a:r>
                    </a:p>
                  </a:txBody>
                  <a:tcPr marL="60960" marR="60960" anchor="ctr"/>
                </a:tc>
                <a:extLst>
                  <a:ext uri="{0D108BD9-81ED-4DB2-BD59-A6C34878D82A}">
                    <a16:rowId xmlns:a16="http://schemas.microsoft.com/office/drawing/2014/main" val="331996865"/>
                  </a:ext>
                </a:extLst>
              </a:tr>
              <a:tr h="2511194">
                <a:tc>
                  <a:txBody>
                    <a:bodyPr/>
                    <a:lstStyle/>
                    <a:p>
                      <a:pPr fontAlgn="base" latinLnBrk="0">
                        <a:buNone/>
                      </a:pPr>
                      <a:r>
                        <a:rPr lang="en-IN" b="0">
                          <a:effectLst/>
                        </a:rPr>
                        <a:t>Effect of Changing Velocity</a:t>
                      </a:r>
                      <a:endParaRPr lang="en-IN">
                        <a:effectLst/>
                      </a:endParaRPr>
                    </a:p>
                  </a:txBody>
                  <a:tcPr marL="60960" marR="60960" anchor="ctr"/>
                </a:tc>
                <a:tc>
                  <a:txBody>
                    <a:bodyPr/>
                    <a:lstStyle/>
                    <a:p>
                      <a:pPr fontAlgn="base" latinLnBrk="0">
                        <a:buNone/>
                      </a:pPr>
                      <a:r>
                        <a:rPr lang="en-IN">
                          <a:effectLst/>
                        </a:rPr>
                        <a:t>Velocity changes at constant Ce</a:t>
                      </a:r>
                    </a:p>
                  </a:txBody>
                  <a:tcPr marL="60960" marR="60960" anchor="ctr"/>
                </a:tc>
                <a:tc>
                  <a:txBody>
                    <a:bodyPr/>
                    <a:lstStyle/>
                    <a:p>
                      <a:pPr fontAlgn="base" latinLnBrk="0">
                        <a:buNone/>
                      </a:pPr>
                      <a:r>
                        <a:rPr lang="en-US">
                          <a:effectLst/>
                        </a:rPr>
                        <a:t>- Increasing velocity lowers temperature peaks.</a:t>
                      </a:r>
                      <a:br>
                        <a:rPr lang="en-US">
                          <a:effectLst/>
                        </a:rPr>
                      </a:br>
                      <a:r>
                        <a:rPr lang="en-US">
                          <a:effectLst/>
                        </a:rPr>
                        <a:t>- Temperature profile shifts downstream.</a:t>
                      </a:r>
                    </a:p>
                  </a:txBody>
                  <a:tcPr marL="60960" marR="60960" anchor="ctr"/>
                </a:tc>
                <a:tc>
                  <a:txBody>
                    <a:bodyPr/>
                    <a:lstStyle/>
                    <a:p>
                      <a:pPr fontAlgn="base" latinLnBrk="0">
                        <a:buNone/>
                      </a:pPr>
                      <a:r>
                        <a:rPr lang="en-US">
                          <a:effectLst/>
                        </a:rPr>
                        <a:t>- Ethanol consumption less with higher velocity.</a:t>
                      </a:r>
                      <a:br>
                        <a:rPr lang="en-US">
                          <a:effectLst/>
                        </a:rPr>
                      </a:br>
                      <a:r>
                        <a:rPr lang="en-US">
                          <a:effectLst/>
                        </a:rPr>
                        <a:t>- Concentration gradient flattens.</a:t>
                      </a:r>
                    </a:p>
                  </a:txBody>
                  <a:tcPr marL="60960" marR="60960" anchor="ctr"/>
                </a:tc>
                <a:tc>
                  <a:txBody>
                    <a:bodyPr/>
                    <a:lstStyle/>
                    <a:p>
                      <a:pPr fontAlgn="base" latinLnBrk="0">
                        <a:buNone/>
                      </a:pPr>
                      <a:r>
                        <a:rPr lang="en-US" dirty="0">
                          <a:effectLst/>
                        </a:rPr>
                        <a:t>- Hydrogen production reduces with increasing velocity.</a:t>
                      </a:r>
                      <a:br>
                        <a:rPr lang="en-US" dirty="0">
                          <a:effectLst/>
                        </a:rPr>
                      </a:br>
                      <a:r>
                        <a:rPr lang="en-US" dirty="0">
                          <a:effectLst/>
                        </a:rPr>
                        <a:t>- Maximum hydrogen concentration lowers.</a:t>
                      </a:r>
                    </a:p>
                  </a:txBody>
                  <a:tcPr marL="60960" marR="60960" anchor="ctr"/>
                </a:tc>
                <a:extLst>
                  <a:ext uri="{0D108BD9-81ED-4DB2-BD59-A6C34878D82A}">
                    <a16:rowId xmlns:a16="http://schemas.microsoft.com/office/drawing/2014/main" val="1835473929"/>
                  </a:ext>
                </a:extLst>
              </a:tr>
            </a:tbl>
          </a:graphicData>
        </a:graphic>
      </p:graphicFrame>
    </p:spTree>
    <p:extLst>
      <p:ext uri="{BB962C8B-B14F-4D97-AF65-F5344CB8AC3E}">
        <p14:creationId xmlns:p14="http://schemas.microsoft.com/office/powerpoint/2010/main" val="8173149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69EA4-8B16-837B-55CE-D4BAA3D3E8D2}"/>
              </a:ext>
            </a:extLst>
          </p:cNvPr>
          <p:cNvSpPr>
            <a:spLocks noGrp="1"/>
          </p:cNvSpPr>
          <p:nvPr>
            <p:ph type="title"/>
          </p:nvPr>
        </p:nvSpPr>
        <p:spPr/>
        <p:txBody>
          <a:bodyPr/>
          <a:lstStyle/>
          <a:p>
            <a:endParaRPr lang="en-IN"/>
          </a:p>
        </p:txBody>
      </p:sp>
      <p:graphicFrame>
        <p:nvGraphicFramePr>
          <p:cNvPr id="5" name="Content Placeholder 4">
            <a:extLst>
              <a:ext uri="{FF2B5EF4-FFF2-40B4-BE49-F238E27FC236}">
                <a16:creationId xmlns:a16="http://schemas.microsoft.com/office/drawing/2014/main" id="{881B5292-3ED8-4AF4-DBFA-6A4107E56CCA}"/>
              </a:ext>
            </a:extLst>
          </p:cNvPr>
          <p:cNvGraphicFramePr>
            <a:graphicFrameLocks noGrp="1"/>
          </p:cNvGraphicFramePr>
          <p:nvPr>
            <p:ph idx="1"/>
            <p:extLst>
              <p:ext uri="{D42A27DB-BD31-4B8C-83A1-F6EECF244321}">
                <p14:modId xmlns:p14="http://schemas.microsoft.com/office/powerpoint/2010/main" val="4257181287"/>
              </p:ext>
            </p:extLst>
          </p:nvPr>
        </p:nvGraphicFramePr>
        <p:xfrm>
          <a:off x="844953" y="81023"/>
          <a:ext cx="10486660" cy="6274114"/>
        </p:xfrm>
        <a:graphic>
          <a:graphicData uri="http://schemas.openxmlformats.org/drawingml/2006/table">
            <a:tbl>
              <a:tblPr firstRow="1" bandRow="1">
                <a:tableStyleId>{5C22544A-7EE6-4342-B048-85BDC9FD1C3A}</a:tableStyleId>
              </a:tblPr>
              <a:tblGrid>
                <a:gridCol w="2097332">
                  <a:extLst>
                    <a:ext uri="{9D8B030D-6E8A-4147-A177-3AD203B41FA5}">
                      <a16:colId xmlns:a16="http://schemas.microsoft.com/office/drawing/2014/main" val="2195957258"/>
                    </a:ext>
                  </a:extLst>
                </a:gridCol>
                <a:gridCol w="2097332">
                  <a:extLst>
                    <a:ext uri="{9D8B030D-6E8A-4147-A177-3AD203B41FA5}">
                      <a16:colId xmlns:a16="http://schemas.microsoft.com/office/drawing/2014/main" val="2919633167"/>
                    </a:ext>
                  </a:extLst>
                </a:gridCol>
                <a:gridCol w="2097332">
                  <a:extLst>
                    <a:ext uri="{9D8B030D-6E8A-4147-A177-3AD203B41FA5}">
                      <a16:colId xmlns:a16="http://schemas.microsoft.com/office/drawing/2014/main" val="3660457007"/>
                    </a:ext>
                  </a:extLst>
                </a:gridCol>
                <a:gridCol w="2097332">
                  <a:extLst>
                    <a:ext uri="{9D8B030D-6E8A-4147-A177-3AD203B41FA5}">
                      <a16:colId xmlns:a16="http://schemas.microsoft.com/office/drawing/2014/main" val="2519021490"/>
                    </a:ext>
                  </a:extLst>
                </a:gridCol>
                <a:gridCol w="2097332">
                  <a:extLst>
                    <a:ext uri="{9D8B030D-6E8A-4147-A177-3AD203B41FA5}">
                      <a16:colId xmlns:a16="http://schemas.microsoft.com/office/drawing/2014/main" val="1398678015"/>
                    </a:ext>
                  </a:extLst>
                </a:gridCol>
              </a:tblGrid>
              <a:tr h="1043014">
                <a:tc>
                  <a:txBody>
                    <a:bodyPr/>
                    <a:lstStyle/>
                    <a:p>
                      <a:pPr algn="l" fontAlgn="t" latinLnBrk="0">
                        <a:buNone/>
                      </a:pPr>
                      <a:r>
                        <a:rPr lang="en-IN" b="0" dirty="0">
                          <a:effectLst/>
                        </a:rPr>
                        <a:t>Condition</a:t>
                      </a:r>
                    </a:p>
                  </a:txBody>
                  <a:tcPr marL="60960" marR="60960" marT="60960" marB="60960"/>
                </a:tc>
                <a:tc>
                  <a:txBody>
                    <a:bodyPr/>
                    <a:lstStyle/>
                    <a:p>
                      <a:pPr algn="l" fontAlgn="t" latinLnBrk="0">
                        <a:buNone/>
                      </a:pPr>
                      <a:r>
                        <a:rPr lang="en-IN" b="0">
                          <a:effectLst/>
                        </a:rPr>
                        <a:t>Parameter Changed</a:t>
                      </a:r>
                    </a:p>
                  </a:txBody>
                  <a:tcPr marL="60960" marR="60960" marT="60960" marB="60960"/>
                </a:tc>
                <a:tc>
                  <a:txBody>
                    <a:bodyPr/>
                    <a:lstStyle/>
                    <a:p>
                      <a:pPr algn="l" fontAlgn="t" latinLnBrk="0">
                        <a:buNone/>
                      </a:pPr>
                      <a:r>
                        <a:rPr lang="en-IN" b="0">
                          <a:effectLst/>
                        </a:rPr>
                        <a:t>Temperature Profile</a:t>
                      </a:r>
                    </a:p>
                  </a:txBody>
                  <a:tcPr marL="60960" marR="60960" marT="60960" marB="60960"/>
                </a:tc>
                <a:tc>
                  <a:txBody>
                    <a:bodyPr/>
                    <a:lstStyle/>
                    <a:p>
                      <a:pPr algn="l" fontAlgn="t" latinLnBrk="0">
                        <a:buNone/>
                      </a:pPr>
                      <a:r>
                        <a:rPr lang="en-IN" b="0">
                          <a:effectLst/>
                        </a:rPr>
                        <a:t>Ethanol Concentration Profile</a:t>
                      </a:r>
                    </a:p>
                  </a:txBody>
                  <a:tcPr marL="60960" marR="60960" marT="60960" marB="60960"/>
                </a:tc>
                <a:tc>
                  <a:txBody>
                    <a:bodyPr/>
                    <a:lstStyle/>
                    <a:p>
                      <a:pPr algn="l" fontAlgn="t" latinLnBrk="0">
                        <a:buNone/>
                      </a:pPr>
                      <a:r>
                        <a:rPr lang="en-IN" b="0" dirty="0">
                          <a:effectLst/>
                        </a:rPr>
                        <a:t>Hydrogen Concentration Profile</a:t>
                      </a:r>
                    </a:p>
                  </a:txBody>
                  <a:tcPr marL="60960" marR="60960" marT="60960" marB="60960"/>
                </a:tc>
                <a:extLst>
                  <a:ext uri="{0D108BD9-81ED-4DB2-BD59-A6C34878D82A}">
                    <a16:rowId xmlns:a16="http://schemas.microsoft.com/office/drawing/2014/main" val="2924099555"/>
                  </a:ext>
                </a:extLst>
              </a:tr>
              <a:tr h="2306793">
                <a:tc>
                  <a:txBody>
                    <a:bodyPr/>
                    <a:lstStyle/>
                    <a:p>
                      <a:pPr fontAlgn="base" latinLnBrk="0">
                        <a:buNone/>
                      </a:pPr>
                      <a:r>
                        <a:rPr lang="en-US" b="0" dirty="0">
                          <a:effectLst/>
                        </a:rPr>
                        <a:t>With Heat Flux (100 and 500 W/m²)</a:t>
                      </a:r>
                      <a:endParaRPr lang="en-US" dirty="0">
                        <a:effectLst/>
                      </a:endParaRPr>
                    </a:p>
                  </a:txBody>
                  <a:tcPr marL="60960" marR="60960" anchor="ctr"/>
                </a:tc>
                <a:tc>
                  <a:txBody>
                    <a:bodyPr/>
                    <a:lstStyle/>
                    <a:p>
                      <a:pPr fontAlgn="base" latinLnBrk="0">
                        <a:buNone/>
                      </a:pPr>
                      <a:r>
                        <a:rPr lang="en-IN">
                          <a:effectLst/>
                        </a:rPr>
                        <a:t>Heat flux variation</a:t>
                      </a:r>
                    </a:p>
                  </a:txBody>
                  <a:tcPr marL="60960" marR="60960" anchor="ctr"/>
                </a:tc>
                <a:tc>
                  <a:txBody>
                    <a:bodyPr/>
                    <a:lstStyle/>
                    <a:p>
                      <a:pPr fontAlgn="base" latinLnBrk="0">
                        <a:buNone/>
                      </a:pPr>
                      <a:r>
                        <a:rPr lang="en-US">
                          <a:effectLst/>
                        </a:rPr>
                        <a:t>- Heat flux significantly increases temperature levels.</a:t>
                      </a:r>
                      <a:br>
                        <a:rPr lang="en-US">
                          <a:effectLst/>
                        </a:rPr>
                      </a:br>
                      <a:r>
                        <a:rPr lang="en-US">
                          <a:effectLst/>
                        </a:rPr>
                        <a:t>- Higher flux leads to steeper temperature gradients.</a:t>
                      </a:r>
                    </a:p>
                  </a:txBody>
                  <a:tcPr marL="60960" marR="60960" anchor="ctr"/>
                </a:tc>
                <a:tc>
                  <a:txBody>
                    <a:bodyPr/>
                    <a:lstStyle/>
                    <a:p>
                      <a:pPr fontAlgn="base" latinLnBrk="0">
                        <a:buNone/>
                      </a:pPr>
                      <a:r>
                        <a:rPr lang="en-US">
                          <a:effectLst/>
                        </a:rPr>
                        <a:t>- Ethanol consumption rate increases with heat flux due to higher temperatures.</a:t>
                      </a:r>
                    </a:p>
                  </a:txBody>
                  <a:tcPr marL="60960" marR="60960" anchor="ctr"/>
                </a:tc>
                <a:tc>
                  <a:txBody>
                    <a:bodyPr/>
                    <a:lstStyle/>
                    <a:p>
                      <a:pPr fontAlgn="base" latinLnBrk="0">
                        <a:buNone/>
                      </a:pPr>
                      <a:r>
                        <a:rPr lang="en-US">
                          <a:effectLst/>
                        </a:rPr>
                        <a:t>- Hydrogen concentration rises significantly with increased heat flux.</a:t>
                      </a:r>
                      <a:br>
                        <a:rPr lang="en-US">
                          <a:effectLst/>
                        </a:rPr>
                      </a:br>
                      <a:r>
                        <a:rPr lang="en-US">
                          <a:effectLst/>
                        </a:rPr>
                        <a:t>- Steeper rise and higher maximum hydrogen yield.</a:t>
                      </a:r>
                    </a:p>
                  </a:txBody>
                  <a:tcPr marL="60960" marR="60960" anchor="ctr"/>
                </a:tc>
                <a:extLst>
                  <a:ext uri="{0D108BD9-81ED-4DB2-BD59-A6C34878D82A}">
                    <a16:rowId xmlns:a16="http://schemas.microsoft.com/office/drawing/2014/main" val="1208610334"/>
                  </a:ext>
                </a:extLst>
              </a:tr>
              <a:tr h="2924307">
                <a:tc>
                  <a:txBody>
                    <a:bodyPr/>
                    <a:lstStyle/>
                    <a:p>
                      <a:pPr fontAlgn="base" latinLnBrk="0">
                        <a:buNone/>
                      </a:pPr>
                      <a:endParaRPr lang="en-IN">
                        <a:effectLst/>
                      </a:endParaRPr>
                    </a:p>
                  </a:txBody>
                  <a:tcPr marL="60960" marR="60960" anchor="ctr"/>
                </a:tc>
                <a:tc>
                  <a:txBody>
                    <a:bodyPr/>
                    <a:lstStyle/>
                    <a:p>
                      <a:pPr fontAlgn="base" latinLnBrk="0">
                        <a:buNone/>
                      </a:pPr>
                      <a:r>
                        <a:rPr lang="en-US" dirty="0">
                          <a:effectLst/>
                        </a:rPr>
                        <a:t>Combined velocity and Ce under heat flux</a:t>
                      </a:r>
                    </a:p>
                  </a:txBody>
                  <a:tcPr marL="60960" marR="60960" anchor="ctr"/>
                </a:tc>
                <a:tc>
                  <a:txBody>
                    <a:bodyPr/>
                    <a:lstStyle/>
                    <a:p>
                      <a:pPr fontAlgn="base" latinLnBrk="0">
                        <a:buNone/>
                      </a:pPr>
                      <a:r>
                        <a:rPr lang="en-US">
                          <a:effectLst/>
                        </a:rPr>
                        <a:t>- Trends similar to no flux case but with larger temperature magnitudes.</a:t>
                      </a:r>
                      <a:br>
                        <a:rPr lang="en-US">
                          <a:effectLst/>
                        </a:rPr>
                      </a:br>
                      <a:r>
                        <a:rPr lang="en-US">
                          <a:effectLst/>
                        </a:rPr>
                        <a:t>- Highest temperatures at low velocity and high ethanol concentration.</a:t>
                      </a:r>
                    </a:p>
                  </a:txBody>
                  <a:tcPr marL="60960" marR="60960" anchor="ctr"/>
                </a:tc>
                <a:tc>
                  <a:txBody>
                    <a:bodyPr/>
                    <a:lstStyle/>
                    <a:p>
                      <a:pPr fontAlgn="base" latinLnBrk="0">
                        <a:buNone/>
                      </a:pPr>
                      <a:r>
                        <a:rPr lang="en-US">
                          <a:effectLst/>
                        </a:rPr>
                        <a:t>- Ethanol consumption is enhanced by heat flux.</a:t>
                      </a:r>
                      <a:br>
                        <a:rPr lang="en-US">
                          <a:effectLst/>
                        </a:rPr>
                      </a:br>
                      <a:r>
                        <a:rPr lang="en-US">
                          <a:effectLst/>
                        </a:rPr>
                        <a:t>- Decreases faster along reactor length under high heat and low velocity.</a:t>
                      </a:r>
                    </a:p>
                  </a:txBody>
                  <a:tcPr marL="60960" marR="60960" anchor="ctr"/>
                </a:tc>
                <a:tc>
                  <a:txBody>
                    <a:bodyPr/>
                    <a:lstStyle/>
                    <a:p>
                      <a:pPr fontAlgn="base" latinLnBrk="0">
                        <a:buNone/>
                      </a:pPr>
                      <a:r>
                        <a:rPr lang="en-US" dirty="0">
                          <a:effectLst/>
                        </a:rPr>
                        <a:t>- Hydrogen production maximized with heat flux combined with low velocity and high ethanol concentration.</a:t>
                      </a:r>
                      <a:br>
                        <a:rPr lang="en-US" dirty="0">
                          <a:effectLst/>
                        </a:rPr>
                      </a:br>
                      <a:r>
                        <a:rPr lang="en-US" dirty="0">
                          <a:effectLst/>
                        </a:rPr>
                        <a:t>- Highest observed hydrogen yields.</a:t>
                      </a:r>
                    </a:p>
                  </a:txBody>
                  <a:tcPr marL="60960" marR="60960" anchor="ctr"/>
                </a:tc>
                <a:extLst>
                  <a:ext uri="{0D108BD9-81ED-4DB2-BD59-A6C34878D82A}">
                    <a16:rowId xmlns:a16="http://schemas.microsoft.com/office/drawing/2014/main" val="2932664948"/>
                  </a:ext>
                </a:extLst>
              </a:tr>
            </a:tbl>
          </a:graphicData>
        </a:graphic>
      </p:graphicFrame>
    </p:spTree>
    <p:extLst>
      <p:ext uri="{BB962C8B-B14F-4D97-AF65-F5344CB8AC3E}">
        <p14:creationId xmlns:p14="http://schemas.microsoft.com/office/powerpoint/2010/main" val="14981325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62154-3AF0-3518-FAB1-13CB69EF7280}"/>
              </a:ext>
            </a:extLst>
          </p:cNvPr>
          <p:cNvSpPr>
            <a:spLocks noGrp="1"/>
          </p:cNvSpPr>
          <p:nvPr>
            <p:ph type="title"/>
          </p:nvPr>
        </p:nvSpPr>
        <p:spPr/>
        <p:txBody>
          <a:bodyPr/>
          <a:lstStyle/>
          <a:p>
            <a:r>
              <a:rPr lang="en-IN" dirty="0"/>
              <a:t>Hydrogen Yield Optimization</a:t>
            </a:r>
          </a:p>
        </p:txBody>
      </p:sp>
      <p:sp>
        <p:nvSpPr>
          <p:cNvPr id="3" name="Content Placeholder 2">
            <a:extLst>
              <a:ext uri="{FF2B5EF4-FFF2-40B4-BE49-F238E27FC236}">
                <a16:creationId xmlns:a16="http://schemas.microsoft.com/office/drawing/2014/main" id="{FBD0F5A2-8343-3172-C5B7-B10C7F711F3E}"/>
              </a:ext>
            </a:extLst>
          </p:cNvPr>
          <p:cNvSpPr>
            <a:spLocks noGrp="1"/>
          </p:cNvSpPr>
          <p:nvPr>
            <p:ph idx="1"/>
          </p:nvPr>
        </p:nvSpPr>
        <p:spPr/>
        <p:txBody>
          <a:bodyPr/>
          <a:lstStyle/>
          <a:p>
            <a:r>
              <a:rPr lang="en-US" dirty="0"/>
              <a:t>Low inlet velocity increases residence time, leading to more complete ethanol conversion and higher hydrogen yield.</a:t>
            </a:r>
          </a:p>
          <a:p>
            <a:r>
              <a:rPr lang="en-US" dirty="0"/>
              <a:t>High ethanol feed concentration supplies more reactant, directly boosting hydrogen production.</a:t>
            </a:r>
          </a:p>
          <a:p>
            <a:r>
              <a:rPr lang="en-US" dirty="0"/>
              <a:t>Applying a high heat flux raises reactor temperature, speeds up reaction kinetics, and enhances hydrogen generation.</a:t>
            </a:r>
          </a:p>
          <a:p>
            <a:r>
              <a:rPr lang="en-US" dirty="0"/>
              <a:t>The best hydrogen yield is achieved by combining low velocity, high ethanol concentration, and sufficient heat input in the reactor.</a:t>
            </a:r>
          </a:p>
          <a:p>
            <a:r>
              <a:rPr lang="en-US" dirty="0"/>
              <a:t>These optimized conditions result in efficient ethanol consumption and favorable temperature and hydrogen profiles.</a:t>
            </a:r>
          </a:p>
          <a:p>
            <a:endParaRPr lang="en-IN" dirty="0"/>
          </a:p>
        </p:txBody>
      </p:sp>
    </p:spTree>
    <p:extLst>
      <p:ext uri="{BB962C8B-B14F-4D97-AF65-F5344CB8AC3E}">
        <p14:creationId xmlns:p14="http://schemas.microsoft.com/office/powerpoint/2010/main" val="3101616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BD821-87DA-AB48-063A-74030E146B26}"/>
              </a:ext>
            </a:extLst>
          </p:cNvPr>
          <p:cNvSpPr>
            <a:spLocks noGrp="1"/>
          </p:cNvSpPr>
          <p:nvPr>
            <p:ph type="title"/>
          </p:nvPr>
        </p:nvSpPr>
        <p:spPr/>
        <p:txBody>
          <a:bodyPr/>
          <a:lstStyle/>
          <a:p>
            <a:r>
              <a:rPr lang="en-IN" dirty="0"/>
              <a:t>UPNEXT-</a:t>
            </a:r>
          </a:p>
        </p:txBody>
      </p:sp>
      <p:sp>
        <p:nvSpPr>
          <p:cNvPr id="3" name="Content Placeholder 2">
            <a:extLst>
              <a:ext uri="{FF2B5EF4-FFF2-40B4-BE49-F238E27FC236}">
                <a16:creationId xmlns:a16="http://schemas.microsoft.com/office/drawing/2014/main" id="{E54C6E22-9FA2-9AFD-B336-866F9EE71CCE}"/>
              </a:ext>
            </a:extLst>
          </p:cNvPr>
          <p:cNvSpPr>
            <a:spLocks noGrp="1"/>
          </p:cNvSpPr>
          <p:nvPr>
            <p:ph idx="1"/>
          </p:nvPr>
        </p:nvSpPr>
        <p:spPr/>
        <p:txBody>
          <a:bodyPr>
            <a:normAutofit fontScale="92500" lnSpcReduction="10000"/>
          </a:bodyPr>
          <a:lstStyle/>
          <a:p>
            <a:r>
              <a:rPr lang="en-US" dirty="0"/>
              <a:t>This section presents contour plots illustrating the spatial distribution of key variables in the ethanol steam reforming process under various operational conditions:</a:t>
            </a:r>
          </a:p>
          <a:p>
            <a:r>
              <a:rPr lang="en-US" dirty="0"/>
              <a:t>Temperature Distribution: Shows temperature gradients within the reactor, highlighting zones of heat input, reaction intensity, and heat loss.</a:t>
            </a:r>
          </a:p>
          <a:p>
            <a:r>
              <a:rPr lang="en-US" dirty="0"/>
              <a:t>Ethanol Concentration Profiles: Depict consumption rates and spatial depletion of ethanol as it reacts during the steam reforming process.</a:t>
            </a:r>
          </a:p>
          <a:p>
            <a:r>
              <a:rPr lang="en-US" dirty="0"/>
              <a:t>Hydrogen Concentration Profiles: Demonstrate hydrogen generation patterns, indicating where and how much hydrogen is produced throughout the reactor.</a:t>
            </a:r>
          </a:p>
          <a:p>
            <a:r>
              <a:rPr lang="en-US" dirty="0"/>
              <a:t>Each graph corresponds to specific experimental setups defined by inlet velocity, ethanol feed concentration, and heat flux parameters. The combined graphical analysis provides insight into reactor performance, efficiency, and optimal hydrogen production conditions.</a:t>
            </a:r>
          </a:p>
          <a:p>
            <a:br>
              <a:rPr lang="en-US" dirty="0"/>
            </a:br>
            <a:endParaRPr lang="en-IN" dirty="0"/>
          </a:p>
        </p:txBody>
      </p:sp>
    </p:spTree>
    <p:extLst>
      <p:ext uri="{BB962C8B-B14F-4D97-AF65-F5344CB8AC3E}">
        <p14:creationId xmlns:p14="http://schemas.microsoft.com/office/powerpoint/2010/main" val="1463134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427E1-CE25-88E2-9A73-55378EBDFB11}"/>
              </a:ext>
            </a:extLst>
          </p:cNvPr>
          <p:cNvSpPr>
            <a:spLocks noGrp="1"/>
          </p:cNvSpPr>
          <p:nvPr>
            <p:ph type="title"/>
          </p:nvPr>
        </p:nvSpPr>
        <p:spPr/>
        <p:txBody>
          <a:bodyPr>
            <a:normAutofit/>
          </a:bodyPr>
          <a:lstStyle/>
          <a:p>
            <a:r>
              <a:rPr lang="en-US" sz="3200" dirty="0"/>
              <a:t>WITHOUT HEAT FLUX</a:t>
            </a:r>
            <a:br>
              <a:rPr lang="en-US" sz="3200" dirty="0"/>
            </a:br>
            <a:br>
              <a:rPr lang="en-US" sz="1600" dirty="0"/>
            </a:br>
            <a:r>
              <a:rPr lang="en-US" sz="1600" dirty="0"/>
              <a:t>C_E=10</a:t>
            </a:r>
            <a:br>
              <a:rPr lang="en-US" sz="1600" dirty="0"/>
            </a:br>
            <a:r>
              <a:rPr lang="en-US" sz="1600" dirty="0"/>
              <a:t>U=0.18</a:t>
            </a:r>
            <a:br>
              <a:rPr lang="en-US" sz="1600" dirty="0"/>
            </a:br>
            <a:r>
              <a:rPr lang="en-US" sz="1600" dirty="0"/>
              <a:t>C_S=30</a:t>
            </a:r>
            <a:endParaRPr lang="en-IN" sz="1600" dirty="0"/>
          </a:p>
        </p:txBody>
      </p:sp>
      <p:sp>
        <p:nvSpPr>
          <p:cNvPr id="3" name="Content Placeholder 2">
            <a:extLst>
              <a:ext uri="{FF2B5EF4-FFF2-40B4-BE49-F238E27FC236}">
                <a16:creationId xmlns:a16="http://schemas.microsoft.com/office/drawing/2014/main" id="{2D25FEFB-C244-93F2-1A0F-12179490360B}"/>
              </a:ext>
            </a:extLst>
          </p:cNvPr>
          <p:cNvSpPr>
            <a:spLocks noGrp="1"/>
          </p:cNvSpPr>
          <p:nvPr>
            <p:ph idx="1"/>
          </p:nvPr>
        </p:nvSpPr>
        <p:spPr/>
        <p:txBody>
          <a:bodyPr/>
          <a:lstStyle/>
          <a:p>
            <a:endParaRPr lang="en-US" dirty="0"/>
          </a:p>
          <a:p>
            <a:endParaRPr lang="en-US" dirty="0"/>
          </a:p>
          <a:p>
            <a:r>
              <a:rPr lang="en-US" dirty="0"/>
              <a:t>                                                                            </a:t>
            </a:r>
          </a:p>
          <a:p>
            <a:endParaRPr lang="en-US" dirty="0"/>
          </a:p>
          <a:p>
            <a:r>
              <a:rPr lang="en-US" dirty="0"/>
              <a:t>Temperature                                hydrogen concentration                    Ethanol concentration </a:t>
            </a:r>
            <a:endParaRPr lang="en-IN" dirty="0"/>
          </a:p>
        </p:txBody>
      </p:sp>
      <p:pic>
        <p:nvPicPr>
          <p:cNvPr id="5" name="Picture 4">
            <a:extLst>
              <a:ext uri="{FF2B5EF4-FFF2-40B4-BE49-F238E27FC236}">
                <a16:creationId xmlns:a16="http://schemas.microsoft.com/office/drawing/2014/main" id="{8DDA5716-16A2-F34C-A41F-92DDD5EA4AD5}"/>
              </a:ext>
            </a:extLst>
          </p:cNvPr>
          <p:cNvPicPr>
            <a:picLocks noChangeAspect="1"/>
          </p:cNvPicPr>
          <p:nvPr/>
        </p:nvPicPr>
        <p:blipFill>
          <a:blip r:embed="rId2"/>
          <a:stretch>
            <a:fillRect/>
          </a:stretch>
        </p:blipFill>
        <p:spPr>
          <a:xfrm>
            <a:off x="1367238" y="1737360"/>
            <a:ext cx="2990850" cy="947821"/>
          </a:xfrm>
          <a:prstGeom prst="rect">
            <a:avLst/>
          </a:prstGeom>
        </p:spPr>
      </p:pic>
      <p:pic>
        <p:nvPicPr>
          <p:cNvPr id="7" name="Picture 6">
            <a:extLst>
              <a:ext uri="{FF2B5EF4-FFF2-40B4-BE49-F238E27FC236}">
                <a16:creationId xmlns:a16="http://schemas.microsoft.com/office/drawing/2014/main" id="{ADFB1866-4139-B0DF-C835-FDB8BFB4867A}"/>
              </a:ext>
            </a:extLst>
          </p:cNvPr>
          <p:cNvPicPr>
            <a:picLocks noChangeAspect="1"/>
          </p:cNvPicPr>
          <p:nvPr/>
        </p:nvPicPr>
        <p:blipFill>
          <a:blip r:embed="rId3"/>
          <a:stretch>
            <a:fillRect/>
          </a:stretch>
        </p:blipFill>
        <p:spPr>
          <a:xfrm rot="16200000">
            <a:off x="2438077" y="1355559"/>
            <a:ext cx="639621" cy="3200401"/>
          </a:xfrm>
          <a:prstGeom prst="rect">
            <a:avLst/>
          </a:prstGeom>
        </p:spPr>
      </p:pic>
      <p:pic>
        <p:nvPicPr>
          <p:cNvPr id="9" name="Picture 8">
            <a:extLst>
              <a:ext uri="{FF2B5EF4-FFF2-40B4-BE49-F238E27FC236}">
                <a16:creationId xmlns:a16="http://schemas.microsoft.com/office/drawing/2014/main" id="{782729CE-11C1-5ADA-7B4F-AA62C90CFA22}"/>
              </a:ext>
            </a:extLst>
          </p:cNvPr>
          <p:cNvPicPr>
            <a:picLocks noChangeAspect="1"/>
          </p:cNvPicPr>
          <p:nvPr/>
        </p:nvPicPr>
        <p:blipFill>
          <a:blip r:embed="rId4"/>
          <a:stretch>
            <a:fillRect/>
          </a:stretch>
        </p:blipFill>
        <p:spPr>
          <a:xfrm>
            <a:off x="7574546" y="1737360"/>
            <a:ext cx="2990849" cy="925591"/>
          </a:xfrm>
          <a:prstGeom prst="rect">
            <a:avLst/>
          </a:prstGeom>
        </p:spPr>
      </p:pic>
      <p:pic>
        <p:nvPicPr>
          <p:cNvPr id="11" name="Picture 10">
            <a:extLst>
              <a:ext uri="{FF2B5EF4-FFF2-40B4-BE49-F238E27FC236}">
                <a16:creationId xmlns:a16="http://schemas.microsoft.com/office/drawing/2014/main" id="{5F2402EE-05DF-2B02-0CCB-9C250CAA93D2}"/>
              </a:ext>
            </a:extLst>
          </p:cNvPr>
          <p:cNvPicPr>
            <a:picLocks noChangeAspect="1"/>
          </p:cNvPicPr>
          <p:nvPr/>
        </p:nvPicPr>
        <p:blipFill>
          <a:blip r:embed="rId5"/>
          <a:stretch>
            <a:fillRect/>
          </a:stretch>
        </p:blipFill>
        <p:spPr>
          <a:xfrm rot="16200000" flipH="1">
            <a:off x="8803233" y="1407261"/>
            <a:ext cx="533474" cy="2990850"/>
          </a:xfrm>
          <a:prstGeom prst="rect">
            <a:avLst/>
          </a:prstGeom>
        </p:spPr>
      </p:pic>
      <p:pic>
        <p:nvPicPr>
          <p:cNvPr id="19" name="Picture 18">
            <a:extLst>
              <a:ext uri="{FF2B5EF4-FFF2-40B4-BE49-F238E27FC236}">
                <a16:creationId xmlns:a16="http://schemas.microsoft.com/office/drawing/2014/main" id="{56836D1E-7C94-CE3E-E61E-38F8901F361D}"/>
              </a:ext>
            </a:extLst>
          </p:cNvPr>
          <p:cNvPicPr>
            <a:picLocks noChangeAspect="1"/>
          </p:cNvPicPr>
          <p:nvPr/>
        </p:nvPicPr>
        <p:blipFill>
          <a:blip r:embed="rId6"/>
          <a:stretch>
            <a:fillRect/>
          </a:stretch>
        </p:blipFill>
        <p:spPr>
          <a:xfrm>
            <a:off x="3943075" y="4135938"/>
            <a:ext cx="3905795" cy="1057423"/>
          </a:xfrm>
          <a:prstGeom prst="rect">
            <a:avLst/>
          </a:prstGeom>
        </p:spPr>
      </p:pic>
      <p:pic>
        <p:nvPicPr>
          <p:cNvPr id="31" name="Picture 30">
            <a:extLst>
              <a:ext uri="{FF2B5EF4-FFF2-40B4-BE49-F238E27FC236}">
                <a16:creationId xmlns:a16="http://schemas.microsoft.com/office/drawing/2014/main" id="{C49740A2-0B4C-8CFB-D64C-CFD96EBAA9D3}"/>
              </a:ext>
            </a:extLst>
          </p:cNvPr>
          <p:cNvPicPr>
            <a:picLocks noChangeAspect="1"/>
          </p:cNvPicPr>
          <p:nvPr/>
        </p:nvPicPr>
        <p:blipFill>
          <a:blip r:embed="rId7"/>
          <a:stretch>
            <a:fillRect/>
          </a:stretch>
        </p:blipFill>
        <p:spPr>
          <a:xfrm rot="5400000">
            <a:off x="5629234" y="3578330"/>
            <a:ext cx="533474" cy="3905795"/>
          </a:xfrm>
          <a:prstGeom prst="rect">
            <a:avLst/>
          </a:prstGeom>
        </p:spPr>
      </p:pic>
    </p:spTree>
    <p:extLst>
      <p:ext uri="{BB962C8B-B14F-4D97-AF65-F5344CB8AC3E}">
        <p14:creationId xmlns:p14="http://schemas.microsoft.com/office/powerpoint/2010/main" val="691619519"/>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2661F-3732-81BF-CA08-743AD4E47653}"/>
              </a:ext>
            </a:extLst>
          </p:cNvPr>
          <p:cNvSpPr>
            <a:spLocks noGrp="1"/>
          </p:cNvSpPr>
          <p:nvPr>
            <p:ph type="title"/>
          </p:nvPr>
        </p:nvSpPr>
        <p:spPr>
          <a:xfrm>
            <a:off x="1295402" y="982132"/>
            <a:ext cx="10020298" cy="1303867"/>
          </a:xfrm>
        </p:spPr>
        <p:txBody>
          <a:bodyPr>
            <a:normAutofit/>
          </a:bodyPr>
          <a:lstStyle/>
          <a:p>
            <a:r>
              <a:rPr lang="en-US" sz="1600" dirty="0"/>
              <a:t>U=0.18, ethanol inflow =15</a:t>
            </a:r>
            <a:br>
              <a:rPr lang="en-US" sz="1600" dirty="0"/>
            </a:br>
            <a:br>
              <a:rPr lang="en-US" sz="1600" dirty="0"/>
            </a:br>
            <a:br>
              <a:rPr lang="en-US" sz="1600" dirty="0"/>
            </a:br>
            <a:br>
              <a:rPr lang="en-US" sz="1600" dirty="0"/>
            </a:br>
            <a:r>
              <a:rPr lang="en-US" sz="1600" dirty="0"/>
              <a:t>  TEMPERATURE                                                    ETHANOL CONCENTRATION                        HYDROGEN CONCENTRATION</a:t>
            </a:r>
            <a:endParaRPr lang="en-IN" sz="1600" dirty="0"/>
          </a:p>
        </p:txBody>
      </p:sp>
      <p:pic>
        <p:nvPicPr>
          <p:cNvPr id="5" name="Content Placeholder 4">
            <a:extLst>
              <a:ext uri="{FF2B5EF4-FFF2-40B4-BE49-F238E27FC236}">
                <a16:creationId xmlns:a16="http://schemas.microsoft.com/office/drawing/2014/main" id="{1CE50ABC-4CC5-8236-A0C3-53E25F8F622B}"/>
              </a:ext>
            </a:extLst>
          </p:cNvPr>
          <p:cNvPicPr>
            <a:picLocks noGrp="1" noChangeAspect="1"/>
          </p:cNvPicPr>
          <p:nvPr>
            <p:ph idx="1"/>
          </p:nvPr>
        </p:nvPicPr>
        <p:blipFill>
          <a:blip r:embed="rId3"/>
          <a:srcRect l="10328" t="41019" r="19416" b="39302"/>
          <a:stretch>
            <a:fillRect/>
          </a:stretch>
        </p:blipFill>
        <p:spPr>
          <a:xfrm flipH="1">
            <a:off x="1431948" y="2492314"/>
            <a:ext cx="3239111" cy="1157994"/>
          </a:xfrm>
          <a:prstGeom prst="rect">
            <a:avLst/>
          </a:prstGeom>
        </p:spPr>
      </p:pic>
      <p:pic>
        <p:nvPicPr>
          <p:cNvPr id="7" name="Picture 6">
            <a:extLst>
              <a:ext uri="{FF2B5EF4-FFF2-40B4-BE49-F238E27FC236}">
                <a16:creationId xmlns:a16="http://schemas.microsoft.com/office/drawing/2014/main" id="{F1981538-FD8E-B394-E336-47549B0327EE}"/>
              </a:ext>
            </a:extLst>
          </p:cNvPr>
          <p:cNvPicPr>
            <a:picLocks noChangeAspect="1"/>
          </p:cNvPicPr>
          <p:nvPr/>
        </p:nvPicPr>
        <p:blipFill>
          <a:blip r:embed="rId4"/>
          <a:srcRect l="11934" t="39403" r="15962" b="40275"/>
          <a:stretch>
            <a:fillRect/>
          </a:stretch>
        </p:blipFill>
        <p:spPr>
          <a:xfrm>
            <a:off x="4671059" y="3958961"/>
            <a:ext cx="3535681" cy="1114486"/>
          </a:xfrm>
          <a:prstGeom prst="rect">
            <a:avLst/>
          </a:prstGeom>
        </p:spPr>
      </p:pic>
      <p:pic>
        <p:nvPicPr>
          <p:cNvPr id="9" name="Picture 8">
            <a:extLst>
              <a:ext uri="{FF2B5EF4-FFF2-40B4-BE49-F238E27FC236}">
                <a16:creationId xmlns:a16="http://schemas.microsoft.com/office/drawing/2014/main" id="{1C1FD898-E0ED-E21F-B227-D87F45AA674A}"/>
              </a:ext>
            </a:extLst>
          </p:cNvPr>
          <p:cNvPicPr>
            <a:picLocks noChangeAspect="1"/>
          </p:cNvPicPr>
          <p:nvPr/>
        </p:nvPicPr>
        <p:blipFill>
          <a:blip r:embed="rId5"/>
          <a:srcRect l="12351" t="39665" r="15996" b="37871"/>
          <a:stretch>
            <a:fillRect/>
          </a:stretch>
        </p:blipFill>
        <p:spPr>
          <a:xfrm>
            <a:off x="7744369" y="2492314"/>
            <a:ext cx="3139440" cy="1157994"/>
          </a:xfrm>
          <a:prstGeom prst="rect">
            <a:avLst/>
          </a:prstGeom>
        </p:spPr>
      </p:pic>
      <p:pic>
        <p:nvPicPr>
          <p:cNvPr id="6" name="Content Placeholder 4">
            <a:extLst>
              <a:ext uri="{FF2B5EF4-FFF2-40B4-BE49-F238E27FC236}">
                <a16:creationId xmlns:a16="http://schemas.microsoft.com/office/drawing/2014/main" id="{0D67CDF3-E95F-C301-725B-42848B9115FA}"/>
              </a:ext>
            </a:extLst>
          </p:cNvPr>
          <p:cNvPicPr>
            <a:picLocks noChangeAspect="1"/>
          </p:cNvPicPr>
          <p:nvPr/>
        </p:nvPicPr>
        <p:blipFill>
          <a:blip r:embed="rId3"/>
          <a:srcRect l="87769" t="10572" b="3652"/>
          <a:stretch>
            <a:fillRect/>
          </a:stretch>
        </p:blipFill>
        <p:spPr>
          <a:xfrm rot="5400000">
            <a:off x="2731729" y="2249047"/>
            <a:ext cx="617302" cy="3139440"/>
          </a:xfrm>
          <a:prstGeom prst="rect">
            <a:avLst/>
          </a:prstGeom>
        </p:spPr>
      </p:pic>
      <p:pic>
        <p:nvPicPr>
          <p:cNvPr id="8" name="Picture 7">
            <a:extLst>
              <a:ext uri="{FF2B5EF4-FFF2-40B4-BE49-F238E27FC236}">
                <a16:creationId xmlns:a16="http://schemas.microsoft.com/office/drawing/2014/main" id="{AAA3808F-80D1-3212-ED73-E287CBBD2BC0}"/>
              </a:ext>
            </a:extLst>
          </p:cNvPr>
          <p:cNvPicPr>
            <a:picLocks noChangeAspect="1"/>
          </p:cNvPicPr>
          <p:nvPr/>
        </p:nvPicPr>
        <p:blipFill>
          <a:blip r:embed="rId4"/>
          <a:srcRect l="88903" t="3449"/>
          <a:stretch>
            <a:fillRect/>
          </a:stretch>
        </p:blipFill>
        <p:spPr>
          <a:xfrm rot="5400000">
            <a:off x="6112858" y="3577078"/>
            <a:ext cx="678425" cy="3363902"/>
          </a:xfrm>
          <a:prstGeom prst="rect">
            <a:avLst/>
          </a:prstGeom>
        </p:spPr>
      </p:pic>
      <p:pic>
        <p:nvPicPr>
          <p:cNvPr id="10" name="Picture 9">
            <a:extLst>
              <a:ext uri="{FF2B5EF4-FFF2-40B4-BE49-F238E27FC236}">
                <a16:creationId xmlns:a16="http://schemas.microsoft.com/office/drawing/2014/main" id="{C225078F-5156-B5FC-AFCA-8992EF03DC91}"/>
              </a:ext>
            </a:extLst>
          </p:cNvPr>
          <p:cNvPicPr>
            <a:picLocks noChangeAspect="1"/>
          </p:cNvPicPr>
          <p:nvPr/>
        </p:nvPicPr>
        <p:blipFill>
          <a:blip r:embed="rId5"/>
          <a:srcRect l="90337"/>
          <a:stretch>
            <a:fillRect/>
          </a:stretch>
        </p:blipFill>
        <p:spPr>
          <a:xfrm rot="5400000">
            <a:off x="9053742" y="2128895"/>
            <a:ext cx="617303" cy="3042829"/>
          </a:xfrm>
          <a:prstGeom prst="rect">
            <a:avLst/>
          </a:prstGeom>
        </p:spPr>
      </p:pic>
    </p:spTree>
    <p:extLst>
      <p:ext uri="{BB962C8B-B14F-4D97-AF65-F5344CB8AC3E}">
        <p14:creationId xmlns:p14="http://schemas.microsoft.com/office/powerpoint/2010/main" val="347417815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301EA-6464-CAB2-E344-434F5B9880C4}"/>
              </a:ext>
            </a:extLst>
          </p:cNvPr>
          <p:cNvSpPr>
            <a:spLocks noGrp="1"/>
          </p:cNvSpPr>
          <p:nvPr>
            <p:ph type="title"/>
          </p:nvPr>
        </p:nvSpPr>
        <p:spPr/>
        <p:txBody>
          <a:bodyPr>
            <a:normAutofit fontScale="90000"/>
          </a:bodyPr>
          <a:lstStyle/>
          <a:p>
            <a:r>
              <a:rPr lang="en-US" sz="1600" dirty="0"/>
              <a:t>Ethanol inflow =20, u=0.18</a:t>
            </a:r>
            <a:br>
              <a:rPr lang="en-US" sz="1600" dirty="0"/>
            </a:br>
            <a:br>
              <a:rPr lang="en-US" sz="1600" dirty="0"/>
            </a:br>
            <a:br>
              <a:rPr lang="en-US" sz="1600" dirty="0"/>
            </a:br>
            <a:br>
              <a:rPr lang="en-US" sz="1600" dirty="0"/>
            </a:br>
            <a:br>
              <a:rPr lang="en-US" sz="1600" dirty="0"/>
            </a:br>
            <a:br>
              <a:rPr lang="en-US" sz="1600" dirty="0"/>
            </a:br>
            <a:r>
              <a:rPr lang="en-US" sz="1600" dirty="0"/>
              <a:t>TEMPERATURE                                                                       ETHANOL CONCENTRATION                                                                                    HYDROGEN CONCENTRATION</a:t>
            </a:r>
            <a:endParaRPr lang="en-IN" sz="1600" dirty="0"/>
          </a:p>
        </p:txBody>
      </p:sp>
      <p:pic>
        <p:nvPicPr>
          <p:cNvPr id="5" name="Content Placeholder 4">
            <a:extLst>
              <a:ext uri="{FF2B5EF4-FFF2-40B4-BE49-F238E27FC236}">
                <a16:creationId xmlns:a16="http://schemas.microsoft.com/office/drawing/2014/main" id="{DB26C20D-618C-7079-744F-1AA17677FBBD}"/>
              </a:ext>
            </a:extLst>
          </p:cNvPr>
          <p:cNvPicPr>
            <a:picLocks noGrp="1" noChangeAspect="1"/>
          </p:cNvPicPr>
          <p:nvPr>
            <p:ph idx="1"/>
          </p:nvPr>
        </p:nvPicPr>
        <p:blipFill>
          <a:blip r:embed="rId2"/>
          <a:srcRect l="12807" t="42402" r="19840" b="42287"/>
          <a:stretch>
            <a:fillRect/>
          </a:stretch>
        </p:blipFill>
        <p:spPr>
          <a:xfrm rot="5400000">
            <a:off x="521208" y="3553428"/>
            <a:ext cx="3316224" cy="1270000"/>
          </a:xfrm>
          <a:prstGeom prst="rect">
            <a:avLst/>
          </a:prstGeom>
        </p:spPr>
      </p:pic>
      <p:pic>
        <p:nvPicPr>
          <p:cNvPr id="7" name="Picture 6">
            <a:extLst>
              <a:ext uri="{FF2B5EF4-FFF2-40B4-BE49-F238E27FC236}">
                <a16:creationId xmlns:a16="http://schemas.microsoft.com/office/drawing/2014/main" id="{ED5049E1-ACCE-BAF9-340F-C603D568A2F1}"/>
              </a:ext>
            </a:extLst>
          </p:cNvPr>
          <p:cNvPicPr>
            <a:picLocks noChangeAspect="1"/>
          </p:cNvPicPr>
          <p:nvPr/>
        </p:nvPicPr>
        <p:blipFill>
          <a:blip r:embed="rId3"/>
          <a:srcRect l="13782" t="42656" r="19908" b="41727"/>
          <a:stretch>
            <a:fillRect/>
          </a:stretch>
        </p:blipFill>
        <p:spPr>
          <a:xfrm rot="5400000">
            <a:off x="3762500" y="3539635"/>
            <a:ext cx="3339918" cy="1270002"/>
          </a:xfrm>
          <a:prstGeom prst="rect">
            <a:avLst/>
          </a:prstGeom>
        </p:spPr>
      </p:pic>
      <p:pic>
        <p:nvPicPr>
          <p:cNvPr id="9" name="Picture 8">
            <a:extLst>
              <a:ext uri="{FF2B5EF4-FFF2-40B4-BE49-F238E27FC236}">
                <a16:creationId xmlns:a16="http://schemas.microsoft.com/office/drawing/2014/main" id="{2322A534-4F13-7833-102A-CE346A962D2C}"/>
              </a:ext>
            </a:extLst>
          </p:cNvPr>
          <p:cNvPicPr>
            <a:picLocks noChangeAspect="1"/>
          </p:cNvPicPr>
          <p:nvPr/>
        </p:nvPicPr>
        <p:blipFill>
          <a:blip r:embed="rId4"/>
          <a:srcRect l="14101" t="42426" r="19588" b="42364"/>
          <a:stretch>
            <a:fillRect/>
          </a:stretch>
        </p:blipFill>
        <p:spPr>
          <a:xfrm rot="5400000">
            <a:off x="6861217" y="3492294"/>
            <a:ext cx="3193959" cy="1270003"/>
          </a:xfrm>
          <a:prstGeom prst="rect">
            <a:avLst/>
          </a:prstGeom>
        </p:spPr>
      </p:pic>
      <p:pic>
        <p:nvPicPr>
          <p:cNvPr id="3" name="Content Placeholder 4">
            <a:extLst>
              <a:ext uri="{FF2B5EF4-FFF2-40B4-BE49-F238E27FC236}">
                <a16:creationId xmlns:a16="http://schemas.microsoft.com/office/drawing/2014/main" id="{0A5A3AAD-5001-6D79-5967-AFEA2CE3D69F}"/>
              </a:ext>
            </a:extLst>
          </p:cNvPr>
          <p:cNvPicPr>
            <a:picLocks noChangeAspect="1"/>
          </p:cNvPicPr>
          <p:nvPr/>
        </p:nvPicPr>
        <p:blipFill>
          <a:blip r:embed="rId2"/>
          <a:srcRect l="88877" t="9942"/>
          <a:stretch>
            <a:fillRect/>
          </a:stretch>
        </p:blipFill>
        <p:spPr>
          <a:xfrm>
            <a:off x="2814320" y="2530316"/>
            <a:ext cx="586848" cy="3484404"/>
          </a:xfrm>
          <a:prstGeom prst="rect">
            <a:avLst/>
          </a:prstGeom>
        </p:spPr>
      </p:pic>
      <p:pic>
        <p:nvPicPr>
          <p:cNvPr id="4" name="Picture 3">
            <a:extLst>
              <a:ext uri="{FF2B5EF4-FFF2-40B4-BE49-F238E27FC236}">
                <a16:creationId xmlns:a16="http://schemas.microsoft.com/office/drawing/2014/main" id="{C451F23A-7E9F-1D44-927B-4BF4200B5B2A}"/>
              </a:ext>
            </a:extLst>
          </p:cNvPr>
          <p:cNvPicPr>
            <a:picLocks noChangeAspect="1"/>
          </p:cNvPicPr>
          <p:nvPr/>
        </p:nvPicPr>
        <p:blipFill>
          <a:blip r:embed="rId3"/>
          <a:srcRect l="89268" t="7129" r="61" b="1005"/>
          <a:stretch>
            <a:fillRect/>
          </a:stretch>
        </p:blipFill>
        <p:spPr>
          <a:xfrm>
            <a:off x="6124542" y="2579596"/>
            <a:ext cx="586847" cy="3193959"/>
          </a:xfrm>
          <a:prstGeom prst="rect">
            <a:avLst/>
          </a:prstGeom>
        </p:spPr>
      </p:pic>
      <p:pic>
        <p:nvPicPr>
          <p:cNvPr id="6" name="Picture 5">
            <a:extLst>
              <a:ext uri="{FF2B5EF4-FFF2-40B4-BE49-F238E27FC236}">
                <a16:creationId xmlns:a16="http://schemas.microsoft.com/office/drawing/2014/main" id="{F16F2047-8375-8394-87B5-9C0A0CA2E361}"/>
              </a:ext>
            </a:extLst>
          </p:cNvPr>
          <p:cNvPicPr>
            <a:picLocks noChangeAspect="1"/>
          </p:cNvPicPr>
          <p:nvPr/>
        </p:nvPicPr>
        <p:blipFill>
          <a:blip r:embed="rId4"/>
          <a:srcRect l="90320" t="7139" r="152" b="2513"/>
          <a:stretch>
            <a:fillRect/>
          </a:stretch>
        </p:blipFill>
        <p:spPr>
          <a:xfrm>
            <a:off x="9083040" y="2665876"/>
            <a:ext cx="589280" cy="3017520"/>
          </a:xfrm>
          <a:prstGeom prst="rect">
            <a:avLst/>
          </a:prstGeom>
        </p:spPr>
      </p:pic>
    </p:spTree>
    <p:extLst>
      <p:ext uri="{BB962C8B-B14F-4D97-AF65-F5344CB8AC3E}">
        <p14:creationId xmlns:p14="http://schemas.microsoft.com/office/powerpoint/2010/main" val="29227603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09FD1E-2C44-8175-EDD4-C4914B295A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34CEC5-3604-9F25-041B-D77723EB4C87}"/>
              </a:ext>
            </a:extLst>
          </p:cNvPr>
          <p:cNvSpPr>
            <a:spLocks noGrp="1"/>
          </p:cNvSpPr>
          <p:nvPr>
            <p:ph type="title"/>
          </p:nvPr>
        </p:nvSpPr>
        <p:spPr/>
        <p:txBody>
          <a:bodyPr>
            <a:normAutofit/>
          </a:bodyPr>
          <a:lstStyle/>
          <a:p>
            <a:r>
              <a:rPr lang="en-US" sz="1600" dirty="0"/>
              <a:t>C_E=10</a:t>
            </a:r>
            <a:br>
              <a:rPr lang="en-US" sz="1600" dirty="0"/>
            </a:br>
            <a:r>
              <a:rPr lang="en-US" sz="1600" dirty="0"/>
              <a:t>U=0.36</a:t>
            </a:r>
            <a:br>
              <a:rPr lang="en-US" sz="1600" dirty="0"/>
            </a:br>
            <a:r>
              <a:rPr lang="en-US" sz="1600" dirty="0"/>
              <a:t>C_S=30</a:t>
            </a:r>
            <a:endParaRPr lang="en-IN" sz="1600" dirty="0"/>
          </a:p>
        </p:txBody>
      </p:sp>
      <p:sp>
        <p:nvSpPr>
          <p:cNvPr id="3" name="Content Placeholder 2">
            <a:extLst>
              <a:ext uri="{FF2B5EF4-FFF2-40B4-BE49-F238E27FC236}">
                <a16:creationId xmlns:a16="http://schemas.microsoft.com/office/drawing/2014/main" id="{109B1FB1-8D78-DA1B-C87D-110A8EEDA510}"/>
              </a:ext>
            </a:extLst>
          </p:cNvPr>
          <p:cNvSpPr>
            <a:spLocks noGrp="1"/>
          </p:cNvSpPr>
          <p:nvPr>
            <p:ph idx="1"/>
          </p:nvPr>
        </p:nvSpPr>
        <p:spPr/>
        <p:txBody>
          <a:bodyPr/>
          <a:lstStyle/>
          <a:p>
            <a:endParaRPr lang="en-US" dirty="0"/>
          </a:p>
          <a:p>
            <a:endParaRPr lang="en-US" dirty="0"/>
          </a:p>
          <a:p>
            <a:pPr marL="0" indent="0">
              <a:buNone/>
            </a:pPr>
            <a:r>
              <a:rPr lang="en-US" dirty="0"/>
              <a:t>                                                                     </a:t>
            </a:r>
          </a:p>
          <a:p>
            <a:endParaRPr lang="en-US" dirty="0"/>
          </a:p>
          <a:p>
            <a:endParaRPr lang="en-US" dirty="0"/>
          </a:p>
          <a:p>
            <a:r>
              <a:rPr lang="en-US" dirty="0"/>
              <a:t>Temperature                                    hydrogen concentration                 Ethanol concentration </a:t>
            </a:r>
            <a:endParaRPr lang="en-IN" dirty="0"/>
          </a:p>
        </p:txBody>
      </p:sp>
      <p:pic>
        <p:nvPicPr>
          <p:cNvPr id="19" name="Picture 18">
            <a:extLst>
              <a:ext uri="{FF2B5EF4-FFF2-40B4-BE49-F238E27FC236}">
                <a16:creationId xmlns:a16="http://schemas.microsoft.com/office/drawing/2014/main" id="{9EAC33BE-A7D9-9D0D-C228-FF3A687DEEA5}"/>
              </a:ext>
            </a:extLst>
          </p:cNvPr>
          <p:cNvPicPr>
            <a:picLocks noChangeAspect="1"/>
          </p:cNvPicPr>
          <p:nvPr/>
        </p:nvPicPr>
        <p:blipFill>
          <a:blip r:embed="rId2"/>
          <a:stretch>
            <a:fillRect/>
          </a:stretch>
        </p:blipFill>
        <p:spPr>
          <a:xfrm>
            <a:off x="3943077" y="4551050"/>
            <a:ext cx="3905795" cy="1057423"/>
          </a:xfrm>
          <a:prstGeom prst="rect">
            <a:avLst/>
          </a:prstGeom>
        </p:spPr>
      </p:pic>
      <p:pic>
        <p:nvPicPr>
          <p:cNvPr id="31" name="Picture 30">
            <a:extLst>
              <a:ext uri="{FF2B5EF4-FFF2-40B4-BE49-F238E27FC236}">
                <a16:creationId xmlns:a16="http://schemas.microsoft.com/office/drawing/2014/main" id="{DA087AD8-AA53-83B0-6D93-C24FD9A4ECB2}"/>
              </a:ext>
            </a:extLst>
          </p:cNvPr>
          <p:cNvPicPr>
            <a:picLocks noChangeAspect="1"/>
          </p:cNvPicPr>
          <p:nvPr/>
        </p:nvPicPr>
        <p:blipFill>
          <a:blip r:embed="rId3"/>
          <a:stretch>
            <a:fillRect/>
          </a:stretch>
        </p:blipFill>
        <p:spPr>
          <a:xfrm rot="5400000">
            <a:off x="5629236" y="3885848"/>
            <a:ext cx="533474" cy="3905795"/>
          </a:xfrm>
          <a:prstGeom prst="rect">
            <a:avLst/>
          </a:prstGeom>
        </p:spPr>
      </p:pic>
      <p:pic>
        <p:nvPicPr>
          <p:cNvPr id="4" name="Content Placeholder 4">
            <a:extLst>
              <a:ext uri="{FF2B5EF4-FFF2-40B4-BE49-F238E27FC236}">
                <a16:creationId xmlns:a16="http://schemas.microsoft.com/office/drawing/2014/main" id="{01AAAED2-28FF-72EF-96A7-0C543392251F}"/>
              </a:ext>
            </a:extLst>
          </p:cNvPr>
          <p:cNvPicPr>
            <a:picLocks noChangeAspect="1"/>
          </p:cNvPicPr>
          <p:nvPr/>
        </p:nvPicPr>
        <p:blipFill>
          <a:blip r:embed="rId4"/>
          <a:stretch>
            <a:fillRect/>
          </a:stretch>
        </p:blipFill>
        <p:spPr>
          <a:xfrm>
            <a:off x="1097280" y="1726132"/>
            <a:ext cx="4362311" cy="1261629"/>
          </a:xfrm>
          <a:prstGeom prst="rect">
            <a:avLst/>
          </a:prstGeom>
        </p:spPr>
      </p:pic>
      <p:pic>
        <p:nvPicPr>
          <p:cNvPr id="8" name="Picture 7">
            <a:extLst>
              <a:ext uri="{FF2B5EF4-FFF2-40B4-BE49-F238E27FC236}">
                <a16:creationId xmlns:a16="http://schemas.microsoft.com/office/drawing/2014/main" id="{1D2EFB0C-DE9E-3EF6-FF52-6F0F4E070648}"/>
              </a:ext>
            </a:extLst>
          </p:cNvPr>
          <p:cNvPicPr>
            <a:picLocks noChangeAspect="1"/>
          </p:cNvPicPr>
          <p:nvPr/>
        </p:nvPicPr>
        <p:blipFill>
          <a:blip r:embed="rId5"/>
          <a:stretch>
            <a:fillRect/>
          </a:stretch>
        </p:blipFill>
        <p:spPr>
          <a:xfrm rot="16200000">
            <a:off x="2905587" y="1127132"/>
            <a:ext cx="672304" cy="4435704"/>
          </a:xfrm>
          <a:prstGeom prst="rect">
            <a:avLst/>
          </a:prstGeom>
        </p:spPr>
      </p:pic>
      <p:pic>
        <p:nvPicPr>
          <p:cNvPr id="12" name="Picture 11">
            <a:extLst>
              <a:ext uri="{FF2B5EF4-FFF2-40B4-BE49-F238E27FC236}">
                <a16:creationId xmlns:a16="http://schemas.microsoft.com/office/drawing/2014/main" id="{09B35464-1698-CB87-9C49-C887C8D7F44A}"/>
              </a:ext>
            </a:extLst>
          </p:cNvPr>
          <p:cNvPicPr>
            <a:picLocks noChangeAspect="1"/>
          </p:cNvPicPr>
          <p:nvPr/>
        </p:nvPicPr>
        <p:blipFill>
          <a:blip r:embed="rId6"/>
          <a:stretch>
            <a:fillRect/>
          </a:stretch>
        </p:blipFill>
        <p:spPr>
          <a:xfrm>
            <a:off x="6967607" y="1715396"/>
            <a:ext cx="3857485" cy="1218324"/>
          </a:xfrm>
          <a:prstGeom prst="rect">
            <a:avLst/>
          </a:prstGeom>
        </p:spPr>
      </p:pic>
      <p:pic>
        <p:nvPicPr>
          <p:cNvPr id="14" name="Picture 13">
            <a:extLst>
              <a:ext uri="{FF2B5EF4-FFF2-40B4-BE49-F238E27FC236}">
                <a16:creationId xmlns:a16="http://schemas.microsoft.com/office/drawing/2014/main" id="{8885CDC5-B931-1BD4-92B4-3B6FC14AF603}"/>
              </a:ext>
            </a:extLst>
          </p:cNvPr>
          <p:cNvPicPr>
            <a:picLocks noChangeAspect="1"/>
          </p:cNvPicPr>
          <p:nvPr/>
        </p:nvPicPr>
        <p:blipFill>
          <a:blip r:embed="rId7"/>
          <a:stretch>
            <a:fillRect/>
          </a:stretch>
        </p:blipFill>
        <p:spPr>
          <a:xfrm rot="16200000">
            <a:off x="8494638" y="1350681"/>
            <a:ext cx="803423" cy="3857485"/>
          </a:xfrm>
          <a:prstGeom prst="rect">
            <a:avLst/>
          </a:prstGeom>
        </p:spPr>
      </p:pic>
      <p:pic>
        <p:nvPicPr>
          <p:cNvPr id="16" name="Picture 15">
            <a:extLst>
              <a:ext uri="{FF2B5EF4-FFF2-40B4-BE49-F238E27FC236}">
                <a16:creationId xmlns:a16="http://schemas.microsoft.com/office/drawing/2014/main" id="{0365EE30-B2E8-A594-07CC-1FBE705EF7E2}"/>
              </a:ext>
            </a:extLst>
          </p:cNvPr>
          <p:cNvPicPr>
            <a:picLocks noChangeAspect="1"/>
          </p:cNvPicPr>
          <p:nvPr/>
        </p:nvPicPr>
        <p:blipFill>
          <a:blip r:embed="rId8"/>
          <a:stretch>
            <a:fillRect/>
          </a:stretch>
        </p:blipFill>
        <p:spPr>
          <a:xfrm>
            <a:off x="3933550" y="4505059"/>
            <a:ext cx="3915321" cy="1066949"/>
          </a:xfrm>
          <a:prstGeom prst="rect">
            <a:avLst/>
          </a:prstGeom>
        </p:spPr>
      </p:pic>
      <p:pic>
        <p:nvPicPr>
          <p:cNvPr id="18" name="Picture 17">
            <a:extLst>
              <a:ext uri="{FF2B5EF4-FFF2-40B4-BE49-F238E27FC236}">
                <a16:creationId xmlns:a16="http://schemas.microsoft.com/office/drawing/2014/main" id="{3B5CDEFE-2AF7-4184-D35A-C6D904209B9D}"/>
              </a:ext>
            </a:extLst>
          </p:cNvPr>
          <p:cNvPicPr>
            <a:picLocks noChangeAspect="1"/>
          </p:cNvPicPr>
          <p:nvPr/>
        </p:nvPicPr>
        <p:blipFill>
          <a:blip r:embed="rId9"/>
          <a:stretch>
            <a:fillRect/>
          </a:stretch>
        </p:blipFill>
        <p:spPr>
          <a:xfrm rot="5400000">
            <a:off x="5651412" y="3844644"/>
            <a:ext cx="546379" cy="3988203"/>
          </a:xfrm>
          <a:prstGeom prst="rect">
            <a:avLst/>
          </a:prstGeom>
        </p:spPr>
      </p:pic>
    </p:spTree>
    <p:extLst>
      <p:ext uri="{BB962C8B-B14F-4D97-AF65-F5344CB8AC3E}">
        <p14:creationId xmlns:p14="http://schemas.microsoft.com/office/powerpoint/2010/main" val="21022643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30EB4-E144-6E16-F523-30F3FBD232F5}"/>
              </a:ext>
            </a:extLst>
          </p:cNvPr>
          <p:cNvSpPr>
            <a:spLocks noGrp="1"/>
          </p:cNvSpPr>
          <p:nvPr>
            <p:ph type="title"/>
          </p:nvPr>
        </p:nvSpPr>
        <p:spPr/>
        <p:txBody>
          <a:bodyPr>
            <a:normAutofit/>
          </a:bodyPr>
          <a:lstStyle/>
          <a:p>
            <a:r>
              <a:rPr lang="en-US" sz="1600" dirty="0"/>
              <a:t>C_E=15</a:t>
            </a:r>
            <a:br>
              <a:rPr lang="en-US" sz="1600" dirty="0"/>
            </a:br>
            <a:r>
              <a:rPr lang="en-US" sz="1600" dirty="0"/>
              <a:t>U=0.36</a:t>
            </a:r>
            <a:br>
              <a:rPr lang="en-US" sz="1600" dirty="0"/>
            </a:br>
            <a:br>
              <a:rPr lang="en-US" sz="1600" dirty="0"/>
            </a:br>
            <a:br>
              <a:rPr lang="en-US" sz="1600" dirty="0"/>
            </a:br>
            <a:r>
              <a:rPr lang="en-US" sz="1600" dirty="0"/>
              <a:t>    TEMPERATURE                                          ETHANOL CONCENTRATION                       HYDROGEN CONCENTRATION</a:t>
            </a:r>
            <a:endParaRPr lang="en-IN" sz="1600" dirty="0"/>
          </a:p>
        </p:txBody>
      </p:sp>
      <p:pic>
        <p:nvPicPr>
          <p:cNvPr id="5" name="Content Placeholder 4">
            <a:extLst>
              <a:ext uri="{FF2B5EF4-FFF2-40B4-BE49-F238E27FC236}">
                <a16:creationId xmlns:a16="http://schemas.microsoft.com/office/drawing/2014/main" id="{895C77B6-AE85-190E-568A-47E53C6CE168}"/>
              </a:ext>
            </a:extLst>
          </p:cNvPr>
          <p:cNvPicPr>
            <a:picLocks noGrp="1" noChangeAspect="1"/>
          </p:cNvPicPr>
          <p:nvPr>
            <p:ph idx="1"/>
          </p:nvPr>
        </p:nvPicPr>
        <p:blipFill>
          <a:blip r:embed="rId2"/>
          <a:srcRect l="11223" t="42701" r="20404" b="42325"/>
          <a:stretch>
            <a:fillRect/>
          </a:stretch>
        </p:blipFill>
        <p:spPr>
          <a:xfrm>
            <a:off x="1244832" y="2572114"/>
            <a:ext cx="3881120" cy="1069968"/>
          </a:xfrm>
          <a:prstGeom prst="rect">
            <a:avLst/>
          </a:prstGeom>
        </p:spPr>
      </p:pic>
      <p:pic>
        <p:nvPicPr>
          <p:cNvPr id="7" name="Picture 6">
            <a:extLst>
              <a:ext uri="{FF2B5EF4-FFF2-40B4-BE49-F238E27FC236}">
                <a16:creationId xmlns:a16="http://schemas.microsoft.com/office/drawing/2014/main" id="{32EAF0CB-F552-D8D9-E649-87A79B765D9C}"/>
              </a:ext>
            </a:extLst>
          </p:cNvPr>
          <p:cNvPicPr>
            <a:picLocks noChangeAspect="1"/>
          </p:cNvPicPr>
          <p:nvPr/>
        </p:nvPicPr>
        <p:blipFill>
          <a:blip r:embed="rId3"/>
          <a:srcRect l="13147" t="43554" r="19394" b="41534"/>
          <a:stretch>
            <a:fillRect/>
          </a:stretch>
        </p:blipFill>
        <p:spPr>
          <a:xfrm>
            <a:off x="4355260" y="4666082"/>
            <a:ext cx="3481480" cy="944878"/>
          </a:xfrm>
          <a:prstGeom prst="rect">
            <a:avLst/>
          </a:prstGeom>
        </p:spPr>
      </p:pic>
      <p:pic>
        <p:nvPicPr>
          <p:cNvPr id="9" name="Picture 8">
            <a:extLst>
              <a:ext uri="{FF2B5EF4-FFF2-40B4-BE49-F238E27FC236}">
                <a16:creationId xmlns:a16="http://schemas.microsoft.com/office/drawing/2014/main" id="{A242D75F-0D59-D2BE-5740-F590687F7CF0}"/>
              </a:ext>
            </a:extLst>
          </p:cNvPr>
          <p:cNvPicPr>
            <a:picLocks noChangeAspect="1"/>
          </p:cNvPicPr>
          <p:nvPr/>
        </p:nvPicPr>
        <p:blipFill>
          <a:blip r:embed="rId4"/>
          <a:srcRect l="13738" t="42320" r="19284" b="41442"/>
          <a:stretch>
            <a:fillRect/>
          </a:stretch>
        </p:blipFill>
        <p:spPr>
          <a:xfrm>
            <a:off x="7015478" y="2430021"/>
            <a:ext cx="3881120" cy="1134730"/>
          </a:xfrm>
          <a:prstGeom prst="rect">
            <a:avLst/>
          </a:prstGeom>
        </p:spPr>
      </p:pic>
      <p:pic>
        <p:nvPicPr>
          <p:cNvPr id="10" name="Content Placeholder 4">
            <a:extLst>
              <a:ext uri="{FF2B5EF4-FFF2-40B4-BE49-F238E27FC236}">
                <a16:creationId xmlns:a16="http://schemas.microsoft.com/office/drawing/2014/main" id="{F7B10456-A6BD-6D26-8D33-05F5FBA332AB}"/>
              </a:ext>
            </a:extLst>
          </p:cNvPr>
          <p:cNvPicPr>
            <a:picLocks noChangeAspect="1"/>
          </p:cNvPicPr>
          <p:nvPr/>
        </p:nvPicPr>
        <p:blipFill>
          <a:blip r:embed="rId2"/>
          <a:srcRect l="86240" t="8516" b="5314"/>
          <a:stretch>
            <a:fillRect/>
          </a:stretch>
        </p:blipFill>
        <p:spPr>
          <a:xfrm rot="5400000">
            <a:off x="2930137" y="2139177"/>
            <a:ext cx="789447" cy="3703322"/>
          </a:xfrm>
          <a:prstGeom prst="rect">
            <a:avLst/>
          </a:prstGeom>
        </p:spPr>
      </p:pic>
      <p:pic>
        <p:nvPicPr>
          <p:cNvPr id="3" name="Picture 2">
            <a:extLst>
              <a:ext uri="{FF2B5EF4-FFF2-40B4-BE49-F238E27FC236}">
                <a16:creationId xmlns:a16="http://schemas.microsoft.com/office/drawing/2014/main" id="{97175987-9F94-6ADF-FE3C-54AFC428EEB2}"/>
              </a:ext>
            </a:extLst>
          </p:cNvPr>
          <p:cNvPicPr>
            <a:picLocks noChangeAspect="1"/>
          </p:cNvPicPr>
          <p:nvPr/>
        </p:nvPicPr>
        <p:blipFill>
          <a:blip r:embed="rId3"/>
          <a:srcRect l="89473" t="6501" r="-1422"/>
          <a:stretch>
            <a:fillRect/>
          </a:stretch>
        </p:blipFill>
        <p:spPr>
          <a:xfrm rot="5400000">
            <a:off x="5757608" y="4208612"/>
            <a:ext cx="676785" cy="3481481"/>
          </a:xfrm>
          <a:prstGeom prst="rect">
            <a:avLst/>
          </a:prstGeom>
        </p:spPr>
      </p:pic>
      <p:pic>
        <p:nvPicPr>
          <p:cNvPr id="4" name="Picture 3">
            <a:extLst>
              <a:ext uri="{FF2B5EF4-FFF2-40B4-BE49-F238E27FC236}">
                <a16:creationId xmlns:a16="http://schemas.microsoft.com/office/drawing/2014/main" id="{DB148651-75AE-EF17-3F3A-F4FC45252407}"/>
              </a:ext>
            </a:extLst>
          </p:cNvPr>
          <p:cNvPicPr>
            <a:picLocks noChangeAspect="1"/>
          </p:cNvPicPr>
          <p:nvPr/>
        </p:nvPicPr>
        <p:blipFill>
          <a:blip r:embed="rId4"/>
          <a:srcRect l="89549" t="5582"/>
          <a:stretch>
            <a:fillRect/>
          </a:stretch>
        </p:blipFill>
        <p:spPr>
          <a:xfrm rot="5400000">
            <a:off x="8617645" y="1993947"/>
            <a:ext cx="676786" cy="3881120"/>
          </a:xfrm>
          <a:prstGeom prst="rect">
            <a:avLst/>
          </a:prstGeom>
        </p:spPr>
      </p:pic>
    </p:spTree>
    <p:extLst>
      <p:ext uri="{BB962C8B-B14F-4D97-AF65-F5344CB8AC3E}">
        <p14:creationId xmlns:p14="http://schemas.microsoft.com/office/powerpoint/2010/main" val="273651623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B83EC-65B0-168A-BE31-C755568EF3AF}"/>
              </a:ext>
            </a:extLst>
          </p:cNvPr>
          <p:cNvSpPr>
            <a:spLocks noGrp="1"/>
          </p:cNvSpPr>
          <p:nvPr>
            <p:ph type="title"/>
          </p:nvPr>
        </p:nvSpPr>
        <p:spPr/>
        <p:txBody>
          <a:bodyPr>
            <a:normAutofit/>
          </a:bodyPr>
          <a:lstStyle/>
          <a:p>
            <a:r>
              <a:rPr lang="en-US" sz="1600" dirty="0"/>
              <a:t>U=0.09</a:t>
            </a:r>
            <a:br>
              <a:rPr lang="en-US" sz="1600" dirty="0"/>
            </a:br>
            <a:r>
              <a:rPr lang="en-US" sz="1600" dirty="0"/>
              <a:t>C_E=10</a:t>
            </a:r>
            <a:br>
              <a:rPr lang="en-US" sz="1600" dirty="0"/>
            </a:br>
            <a:r>
              <a:rPr lang="en-US" sz="1600" dirty="0"/>
              <a:t>C_S=30</a:t>
            </a:r>
            <a:endParaRPr lang="en-IN" sz="1600" dirty="0"/>
          </a:p>
        </p:txBody>
      </p:sp>
      <p:pic>
        <p:nvPicPr>
          <p:cNvPr id="7" name="Content Placeholder 6">
            <a:extLst>
              <a:ext uri="{FF2B5EF4-FFF2-40B4-BE49-F238E27FC236}">
                <a16:creationId xmlns:a16="http://schemas.microsoft.com/office/drawing/2014/main" id="{AE5EEAAC-7A42-28EE-7EE5-CF34602551C5}"/>
              </a:ext>
            </a:extLst>
          </p:cNvPr>
          <p:cNvPicPr>
            <a:picLocks noGrp="1" noChangeAspect="1"/>
          </p:cNvPicPr>
          <p:nvPr>
            <p:ph idx="1"/>
          </p:nvPr>
        </p:nvPicPr>
        <p:blipFill>
          <a:blip r:embed="rId2"/>
          <a:srcRect l="10072" t="42887" r="20315" b="41622"/>
          <a:stretch>
            <a:fillRect/>
          </a:stretch>
        </p:blipFill>
        <p:spPr>
          <a:xfrm>
            <a:off x="1295402" y="2651760"/>
            <a:ext cx="3164837" cy="1056640"/>
          </a:xfrm>
          <a:prstGeom prst="rect">
            <a:avLst/>
          </a:prstGeom>
        </p:spPr>
      </p:pic>
      <p:pic>
        <p:nvPicPr>
          <p:cNvPr id="9" name="Picture 8">
            <a:extLst>
              <a:ext uri="{FF2B5EF4-FFF2-40B4-BE49-F238E27FC236}">
                <a16:creationId xmlns:a16="http://schemas.microsoft.com/office/drawing/2014/main" id="{520762BC-7303-0C44-7FAB-A6C8BDC2BB2E}"/>
              </a:ext>
            </a:extLst>
          </p:cNvPr>
          <p:cNvPicPr>
            <a:picLocks noChangeAspect="1"/>
          </p:cNvPicPr>
          <p:nvPr/>
        </p:nvPicPr>
        <p:blipFill>
          <a:blip r:embed="rId3"/>
          <a:srcRect l="12833" t="43204" r="18748" b="42254"/>
          <a:stretch>
            <a:fillRect/>
          </a:stretch>
        </p:blipFill>
        <p:spPr>
          <a:xfrm>
            <a:off x="7674972" y="2651760"/>
            <a:ext cx="3164837" cy="1056640"/>
          </a:xfrm>
          <a:prstGeom prst="rect">
            <a:avLst/>
          </a:prstGeom>
        </p:spPr>
      </p:pic>
      <p:pic>
        <p:nvPicPr>
          <p:cNvPr id="11" name="Picture 10">
            <a:extLst>
              <a:ext uri="{FF2B5EF4-FFF2-40B4-BE49-F238E27FC236}">
                <a16:creationId xmlns:a16="http://schemas.microsoft.com/office/drawing/2014/main" id="{7C3CCAFC-A0FF-4A38-A21B-F6A24B564DCC}"/>
              </a:ext>
            </a:extLst>
          </p:cNvPr>
          <p:cNvPicPr>
            <a:picLocks noChangeAspect="1"/>
          </p:cNvPicPr>
          <p:nvPr/>
        </p:nvPicPr>
        <p:blipFill>
          <a:blip r:embed="rId4"/>
          <a:srcRect l="13155" t="42773" r="18426" b="41736"/>
          <a:stretch>
            <a:fillRect/>
          </a:stretch>
        </p:blipFill>
        <p:spPr>
          <a:xfrm>
            <a:off x="4450080" y="4465321"/>
            <a:ext cx="3291839" cy="812798"/>
          </a:xfrm>
          <a:prstGeom prst="rect">
            <a:avLst/>
          </a:prstGeom>
        </p:spPr>
      </p:pic>
      <p:pic>
        <p:nvPicPr>
          <p:cNvPr id="3" name="Content Placeholder 6">
            <a:extLst>
              <a:ext uri="{FF2B5EF4-FFF2-40B4-BE49-F238E27FC236}">
                <a16:creationId xmlns:a16="http://schemas.microsoft.com/office/drawing/2014/main" id="{40F3E814-A6BE-962A-D38E-EA72A1144ABB}"/>
              </a:ext>
            </a:extLst>
          </p:cNvPr>
          <p:cNvPicPr>
            <a:picLocks noChangeAspect="1"/>
          </p:cNvPicPr>
          <p:nvPr/>
        </p:nvPicPr>
        <p:blipFill>
          <a:blip r:embed="rId2"/>
          <a:srcRect l="88038" t="10956" r="824" b="4632"/>
          <a:stretch>
            <a:fillRect/>
          </a:stretch>
        </p:blipFill>
        <p:spPr>
          <a:xfrm rot="5400000">
            <a:off x="2517140" y="2543451"/>
            <a:ext cx="721360" cy="3051258"/>
          </a:xfrm>
          <a:prstGeom prst="rect">
            <a:avLst/>
          </a:prstGeom>
        </p:spPr>
      </p:pic>
      <p:pic>
        <p:nvPicPr>
          <p:cNvPr id="4" name="Picture 3">
            <a:extLst>
              <a:ext uri="{FF2B5EF4-FFF2-40B4-BE49-F238E27FC236}">
                <a16:creationId xmlns:a16="http://schemas.microsoft.com/office/drawing/2014/main" id="{1A61F22B-4A85-7A7B-5F86-8F0B5840A07D}"/>
              </a:ext>
            </a:extLst>
          </p:cNvPr>
          <p:cNvPicPr>
            <a:picLocks noChangeAspect="1"/>
          </p:cNvPicPr>
          <p:nvPr/>
        </p:nvPicPr>
        <p:blipFill>
          <a:blip r:embed="rId3"/>
          <a:srcRect l="91197"/>
          <a:stretch>
            <a:fillRect/>
          </a:stretch>
        </p:blipFill>
        <p:spPr>
          <a:xfrm rot="5400000">
            <a:off x="8896709" y="2378407"/>
            <a:ext cx="721361" cy="3381343"/>
          </a:xfrm>
          <a:prstGeom prst="rect">
            <a:avLst/>
          </a:prstGeom>
        </p:spPr>
      </p:pic>
      <p:pic>
        <p:nvPicPr>
          <p:cNvPr id="5" name="Picture 4">
            <a:extLst>
              <a:ext uri="{FF2B5EF4-FFF2-40B4-BE49-F238E27FC236}">
                <a16:creationId xmlns:a16="http://schemas.microsoft.com/office/drawing/2014/main" id="{72537EE8-46C4-B62D-C630-C300809E873A}"/>
              </a:ext>
            </a:extLst>
          </p:cNvPr>
          <p:cNvPicPr>
            <a:picLocks noChangeAspect="1"/>
          </p:cNvPicPr>
          <p:nvPr/>
        </p:nvPicPr>
        <p:blipFill>
          <a:blip r:embed="rId4"/>
          <a:srcRect l="90723" t="4520"/>
          <a:stretch>
            <a:fillRect/>
          </a:stretch>
        </p:blipFill>
        <p:spPr>
          <a:xfrm rot="5400000">
            <a:off x="5775959" y="3907488"/>
            <a:ext cx="640080" cy="3381342"/>
          </a:xfrm>
          <a:prstGeom prst="rect">
            <a:avLst/>
          </a:prstGeom>
        </p:spPr>
      </p:pic>
    </p:spTree>
    <p:extLst>
      <p:ext uri="{BB962C8B-B14F-4D97-AF65-F5344CB8AC3E}">
        <p14:creationId xmlns:p14="http://schemas.microsoft.com/office/powerpoint/2010/main" val="30935602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Organic</Template>
  <TotalTime>5117</TotalTime>
  <Words>1152</Words>
  <Application>Microsoft Office PowerPoint</Application>
  <PresentationFormat>Widescreen</PresentationFormat>
  <Paragraphs>115</Paragraphs>
  <Slides>26</Slides>
  <Notes>1</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Aptos</vt:lpstr>
      <vt:lpstr>Calibri</vt:lpstr>
      <vt:lpstr>Calibri Light</vt:lpstr>
      <vt:lpstr>Retrospect</vt:lpstr>
      <vt:lpstr>   CFD modelling for ethanol steam reforming for production of hydrogen                                                 DEPARTMENT OF CHEMICAL ENGINEERING     BIRLA INSTITUTE OG TECHNOLOGY , MESRA ,RANCHI                             </vt:lpstr>
      <vt:lpstr>OBJECTIVE</vt:lpstr>
      <vt:lpstr>UPNEXT-</vt:lpstr>
      <vt:lpstr>WITHOUT HEAT FLUX  C_E=10 U=0.18 C_S=30</vt:lpstr>
      <vt:lpstr>U=0.18, ethanol inflow =15      TEMPERATURE                                                    ETHANOL CONCENTRATION                        HYDROGEN CONCENTRATION</vt:lpstr>
      <vt:lpstr>Ethanol inflow =20, u=0.18      TEMPERATURE                                                                       ETHANOL CONCENTRATION                                                                                    HYDROGEN CONCENTRATION</vt:lpstr>
      <vt:lpstr>C_E=10 U=0.36 C_S=30</vt:lpstr>
      <vt:lpstr>C_E=15 U=0.36       TEMPERATURE                                          ETHANOL CONCENTRATION                       HYDROGEN CONCENTRATION</vt:lpstr>
      <vt:lpstr>U=0.09 C_E=10 C_S=30</vt:lpstr>
      <vt:lpstr>WITH HEAT FLUX GIVEN FLUX =100 W/m^2</vt:lpstr>
      <vt:lpstr>u=0.18 C_E=10 C_S=30 </vt:lpstr>
      <vt:lpstr>U=0.18,C_E=15</vt:lpstr>
      <vt:lpstr>U=0.18,C_E=20  contour representation of TEMPERETURE, ETHANOL, HYDROGEN YIELD (from left)</vt:lpstr>
      <vt:lpstr>U=0.36,C_E=10</vt:lpstr>
      <vt:lpstr>U=36,C_E=15</vt:lpstr>
      <vt:lpstr>U=0.09 C_E=10 </vt:lpstr>
      <vt:lpstr>HEAT FLUX 500 U=0.09,C_E=10</vt:lpstr>
      <vt:lpstr>HEAT FLUX=500 U=0.18, C_E=10</vt:lpstr>
      <vt:lpstr>FLUX=500 U=0.36,C_E=10</vt:lpstr>
      <vt:lpstr>Trends Without Heat Flux </vt:lpstr>
      <vt:lpstr>Trends Without Heat Flux</vt:lpstr>
      <vt:lpstr>Trends With Heat Flux (100 W/m² and 500 W/m²) </vt:lpstr>
      <vt:lpstr>PowerPoint Presentation</vt:lpstr>
      <vt:lpstr>PowerPoint Presentation</vt:lpstr>
      <vt:lpstr>PowerPoint Presentation</vt:lpstr>
      <vt:lpstr>Hydrogen Yield Optimization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Sangram Roy</dc:creator>
  <cp:lastModifiedBy>Amartya Abhyankar</cp:lastModifiedBy>
  <cp:revision>3</cp:revision>
  <dcterms:created xsi:type="dcterms:W3CDTF">2025-09-23T08:29:35Z</dcterms:created>
  <dcterms:modified xsi:type="dcterms:W3CDTF">2025-09-27T12:41:45Z</dcterms:modified>
</cp:coreProperties>
</file>