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63" r:id="rId4"/>
    <p:sldId id="268" r:id="rId5"/>
    <p:sldId id="269" r:id="rId6"/>
    <p:sldId id="272" r:id="rId7"/>
    <p:sldId id="265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2856" y="-1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A93CD-9BA8-C848-8DB2-1EF2E0B82002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90BA1-1494-8A4E-9D38-FDAEDEA9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9E50-DE9F-F349-ADF1-39BCA2A9653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220-63BB-2641-BDDC-C7F3E81B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4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9E50-DE9F-F349-ADF1-39BCA2A9653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220-63BB-2641-BDDC-C7F3E81B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2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9E50-DE9F-F349-ADF1-39BCA2A9653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220-63BB-2641-BDDC-C7F3E81B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4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9E50-DE9F-F349-ADF1-39BCA2A9653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220-63BB-2641-BDDC-C7F3E81B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0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9E50-DE9F-F349-ADF1-39BCA2A9653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220-63BB-2641-BDDC-C7F3E81B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0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9E50-DE9F-F349-ADF1-39BCA2A9653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220-63BB-2641-BDDC-C7F3E81B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4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9E50-DE9F-F349-ADF1-39BCA2A9653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220-63BB-2641-BDDC-C7F3E81B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8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9E50-DE9F-F349-ADF1-39BCA2A9653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220-63BB-2641-BDDC-C7F3E81B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9E50-DE9F-F349-ADF1-39BCA2A9653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220-63BB-2641-BDDC-C7F3E81B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9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9E50-DE9F-F349-ADF1-39BCA2A9653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220-63BB-2641-BDDC-C7F3E81B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9E50-DE9F-F349-ADF1-39BCA2A9653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7220-63BB-2641-BDDC-C7F3E81B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7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79E50-DE9F-F349-ADF1-39BCA2A9653B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77220-63BB-2641-BDDC-C7F3E81B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0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altierian@gmail.com" TargetMode="External"/><Relationship Id="rId4" Type="http://schemas.openxmlformats.org/officeDocument/2006/relationships/hyperlink" Target="https://github.com/aa-altieri/correlating_xapi_events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dobeStock_121697071.jpe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1776" y="1983187"/>
            <a:ext cx="5526423" cy="3030681"/>
          </a:xfrm>
        </p:spPr>
        <p:txBody>
          <a:bodyPr>
            <a:normAutofit/>
          </a:bodyPr>
          <a:lstStyle/>
          <a:p>
            <a:r>
              <a:rPr lang="en-US" sz="5300" b="1" dirty="0"/>
              <a:t>Is It Working?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000000"/>
                </a:solidFill>
              </a:rPr>
              <a:t>Correlating </a:t>
            </a:r>
            <a:r>
              <a:rPr lang="en-US" b="1" dirty="0">
                <a:solidFill>
                  <a:srgbClr val="000000"/>
                </a:solidFill>
              </a:rPr>
              <a:t>Usage with </a:t>
            </a:r>
            <a:r>
              <a:rPr lang="en-US" b="1" dirty="0" err="1" smtClean="0">
                <a:solidFill>
                  <a:srgbClr val="000000"/>
                </a:solidFill>
              </a:rPr>
              <a:t>xAPI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31777" y="5013868"/>
            <a:ext cx="5526422" cy="1752600"/>
          </a:xfrm>
        </p:spPr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Anthony Altieri</a:t>
            </a:r>
          </a:p>
          <a:p>
            <a:r>
              <a:rPr lang="en-US" b="1" dirty="0" err="1" smtClean="0">
                <a:solidFill>
                  <a:srgbClr val="000000"/>
                </a:solidFill>
              </a:rPr>
              <a:t>IDIoT</a:t>
            </a:r>
            <a:r>
              <a:rPr lang="en-US" b="1" dirty="0" smtClean="0">
                <a:solidFill>
                  <a:srgbClr val="000000"/>
                </a:solidFill>
              </a:rPr>
              <a:t> in chief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@</a:t>
            </a:r>
            <a:r>
              <a:rPr lang="en-US" b="1" dirty="0" err="1" smtClean="0">
                <a:solidFill>
                  <a:srgbClr val="000000"/>
                </a:solidFill>
              </a:rPr>
              <a:t>aa_altieri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728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"/>
          <p:cNvPicPr>
            <a:picLocks noChangeAspect="1"/>
          </p:cNvPicPr>
          <p:nvPr/>
        </p:nvPicPr>
        <p:blipFill>
          <a:blip r:embed="rId2">
            <a:alphaModFix amt="3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215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Legal Mumbo Jumbo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04800" indent="-30480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900" smtClean="0"/>
              <a:t>All opinions and suggestions are my own and do not reflect those of my employer, this conference, or, really, any sane human being who has ever lived.</a:t>
            </a:r>
          </a:p>
          <a:p>
            <a:pPr marL="304800" indent="-304800" eaLnBrk="1" hangingPunct="1">
              <a:lnSpc>
                <a:spcPct val="90000"/>
              </a:lnSpc>
              <a:defRPr/>
            </a:pPr>
            <a:endParaRPr lang="en-US" sz="2900" smtClean="0"/>
          </a:p>
          <a:p>
            <a:pPr marL="304800" indent="-304800" eaLnBrk="1" hangingPunct="1">
              <a:lnSpc>
                <a:spcPct val="90000"/>
              </a:lnSpc>
              <a:defRPr/>
            </a:pPr>
            <a:r>
              <a:rPr lang="en-US" sz="2900" smtClean="0"/>
              <a:t>I do not in any way, shape, or form endorse any particular vendor or their product.  Any mention is purely for illustrative purposes ONLY.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500" smtClean="0"/>
              <a:t>Though I am openly biased towards Open Source products</a:t>
            </a:r>
          </a:p>
        </p:txBody>
      </p:sp>
    </p:spTree>
    <p:extLst>
      <p:ext uri="{BB962C8B-B14F-4D97-AF65-F5344CB8AC3E}">
        <p14:creationId xmlns:p14="http://schemas.microsoft.com/office/powerpoint/2010/main" val="116832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6000">
              <a:schemeClr val="bg1"/>
            </a:gs>
            <a:gs pos="100000">
              <a:schemeClr val="tx2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017" y="1177633"/>
            <a:ext cx="6804891" cy="33366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/>
              <a:t>Without </a:t>
            </a:r>
            <a:r>
              <a:rPr lang="en-US" sz="4800" b="1" dirty="0" smtClean="0"/>
              <a:t>data, </a:t>
            </a:r>
            <a:r>
              <a:rPr lang="en-US" sz="4800" b="1" dirty="0"/>
              <a:t>you’re just another person with an opinion</a:t>
            </a:r>
            <a:r>
              <a:rPr lang="en-US" sz="4800" b="1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sz="2000" dirty="0"/>
              <a:t>--W. Edwards Deming</a:t>
            </a:r>
          </a:p>
        </p:txBody>
      </p:sp>
    </p:spTree>
    <p:extLst>
      <p:ext uri="{BB962C8B-B14F-4D97-AF65-F5344CB8AC3E}">
        <p14:creationId xmlns:p14="http://schemas.microsoft.com/office/powerpoint/2010/main" val="3999440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Bad News</a:t>
            </a:r>
            <a:r>
              <a:rPr lang="is-I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983162" y="2332037"/>
            <a:ext cx="4160838" cy="4525963"/>
          </a:xfrm>
        </p:spPr>
      </p:pic>
      <p:sp>
        <p:nvSpPr>
          <p:cNvPr id="5" name="TextBox 4"/>
          <p:cNvSpPr txBox="1"/>
          <p:nvPr/>
        </p:nvSpPr>
        <p:spPr>
          <a:xfrm>
            <a:off x="457200" y="2863272"/>
            <a:ext cx="49299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FFFFFF"/>
                </a:solidFill>
              </a:rPr>
              <a:t>xAPI</a:t>
            </a:r>
            <a:r>
              <a:rPr lang="en-US" sz="3200" dirty="0" smtClean="0">
                <a:solidFill>
                  <a:srgbClr val="FFFFFF"/>
                </a:solidFill>
              </a:rPr>
              <a:t> will NOT magically  make your data any better.</a:t>
            </a:r>
            <a:endParaRPr 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694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dobeStock_118148748.jpe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482273" y="889000"/>
            <a:ext cx="816802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Good News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904" y="2149330"/>
            <a:ext cx="4401895" cy="373694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By storing your data from otherwise disparate sources in one location, you can start to model that data to show positive relationships.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94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 what you’re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Playing the video</a:t>
            </a:r>
          </a:p>
          <a:p>
            <a:endParaRPr lang="en-US" sz="3600" dirty="0" smtClean="0"/>
          </a:p>
          <a:p>
            <a:r>
              <a:rPr lang="en-US" sz="3600" dirty="0" smtClean="0"/>
              <a:t>Watching the video</a:t>
            </a:r>
          </a:p>
          <a:p>
            <a:endParaRPr lang="en-US" sz="3600" dirty="0" smtClean="0"/>
          </a:p>
          <a:p>
            <a:r>
              <a:rPr lang="en-US" sz="3600" dirty="0" smtClean="0"/>
              <a:t>Learning from the video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56165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I want to know about this course?</a:t>
            </a:r>
          </a:p>
          <a:p>
            <a:r>
              <a:rPr lang="en-US" dirty="0" smtClean="0"/>
              <a:t>How do I decide if a (part of a) course is “effective?”</a:t>
            </a:r>
          </a:p>
          <a:p>
            <a:r>
              <a:rPr lang="en-US" dirty="0" smtClean="0"/>
              <a:t>How can I show that (part of) the course is “effective?”</a:t>
            </a:r>
          </a:p>
          <a:p>
            <a:r>
              <a:rPr lang="en-US" dirty="0" smtClean="0"/>
              <a:t>How does the data need to be formatted to accomplish this?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669727" y="312539"/>
            <a:ext cx="7803431" cy="1518047"/>
          </a:xfrm>
        </p:spPr>
        <p:txBody>
          <a:bodyPr/>
          <a:lstStyle/>
          <a:p>
            <a:pPr eaLnBrk="1">
              <a:defRPr/>
            </a:pPr>
            <a:r>
              <a:rPr lang="en-US" dirty="0" smtClean="0"/>
              <a:t>Start with Some Questions</a:t>
            </a:r>
          </a:p>
        </p:txBody>
      </p:sp>
    </p:spTree>
    <p:extLst>
      <p:ext uri="{BB962C8B-B14F-4D97-AF65-F5344CB8AC3E}">
        <p14:creationId xmlns:p14="http://schemas.microsoft.com/office/powerpoint/2010/main" val="1167357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1" descr="final_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-101600"/>
            <a:ext cx="7356475" cy="1943100"/>
          </a:xfrm>
        </p:spPr>
        <p:txBody>
          <a:bodyPr>
            <a:normAutofit fontScale="90000"/>
          </a:bodyPr>
          <a:lstStyle/>
          <a:p>
            <a:r>
              <a:rPr lang="en-US" sz="5300" b="1" dirty="0"/>
              <a:t>Is It Working?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00"/>
                </a:solidFill>
              </a:rPr>
              <a:t>Correlating Usage with the </a:t>
            </a:r>
            <a:r>
              <a:rPr lang="en-US" b="1" dirty="0" err="1">
                <a:solidFill>
                  <a:srgbClr val="000000"/>
                </a:solidFill>
              </a:rPr>
              <a:t>xAPI</a:t>
            </a:r>
            <a:endParaRPr lang="en-US" sz="2800" dirty="0">
              <a:latin typeface="Calibri" charset="0"/>
            </a:endParaRPr>
          </a:p>
        </p:txBody>
      </p:sp>
      <p:sp>
        <p:nvSpPr>
          <p:cNvPr id="48131" name="TextBox 1"/>
          <p:cNvSpPr txBox="1">
            <a:spLocks noChangeArrowheads="1"/>
          </p:cNvSpPr>
          <p:nvPr/>
        </p:nvSpPr>
        <p:spPr bwMode="auto">
          <a:xfrm>
            <a:off x="312738" y="5473700"/>
            <a:ext cx="85518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800"/>
              <a:t>Anthony Altieri</a:t>
            </a:r>
          </a:p>
          <a:p>
            <a:pPr algn="r" eaLnBrk="1" hangingPunct="1"/>
            <a:r>
              <a:rPr lang="en-US" sz="2800">
                <a:hlinkClick r:id="rId3"/>
              </a:rPr>
              <a:t>altierian@gmail.com</a:t>
            </a:r>
            <a:endParaRPr lang="en-US" sz="2800"/>
          </a:p>
          <a:p>
            <a:pPr algn="r" eaLnBrk="1" hangingPunct="1"/>
            <a:r>
              <a:rPr lang="en-US" sz="2800"/>
              <a:t>@aa_altieri</a:t>
            </a:r>
          </a:p>
        </p:txBody>
      </p:sp>
      <p:sp>
        <p:nvSpPr>
          <p:cNvPr id="48132" name="TextBox 1"/>
          <p:cNvSpPr txBox="1">
            <a:spLocks noChangeArrowheads="1"/>
          </p:cNvSpPr>
          <p:nvPr/>
        </p:nvSpPr>
        <p:spPr bwMode="auto">
          <a:xfrm>
            <a:off x="312738" y="1587510"/>
            <a:ext cx="8551862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 smtClean="0"/>
              <a:t>You can find the example files at </a:t>
            </a:r>
            <a:r>
              <a:rPr lang="en-US" b="1" dirty="0" err="1" smtClean="0"/>
              <a:t>GitHub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b="1" dirty="0">
                <a:hlinkClick r:id="rId4"/>
              </a:rPr>
              <a:t>https://github.com/aa-altieri/</a:t>
            </a:r>
            <a:r>
              <a:rPr lang="en-US" b="1" dirty="0" smtClean="0">
                <a:hlinkClick r:id="rId4"/>
              </a:rPr>
              <a:t>correlating_xapi_events</a:t>
            </a:r>
            <a:endParaRPr lang="en-US" b="1" dirty="0" smtClean="0"/>
          </a:p>
          <a:p>
            <a:pPr eaLnBrk="1" hangingPunct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005408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3872</TotalTime>
  <Words>246</Words>
  <Application>Microsoft Macintosh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Is It Working?  Correlating Usage with xAPI</vt:lpstr>
      <vt:lpstr>Legal Mumbo Jumbo</vt:lpstr>
      <vt:lpstr>PowerPoint Presentation</vt:lpstr>
      <vt:lpstr>The Bad News…</vt:lpstr>
      <vt:lpstr>The Good News…</vt:lpstr>
      <vt:lpstr>Understand what you’re tracking</vt:lpstr>
      <vt:lpstr>Start with Some Questions</vt:lpstr>
      <vt:lpstr>Is It Working?  Correlating Usage with the xAPI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Video engagement with the eXperience API (xAPI) </dc:title>
  <dc:creator>anthony altieri</dc:creator>
  <cp:lastModifiedBy>anthony altieri</cp:lastModifiedBy>
  <cp:revision>23</cp:revision>
  <dcterms:created xsi:type="dcterms:W3CDTF">2016-06-05T15:06:42Z</dcterms:created>
  <dcterms:modified xsi:type="dcterms:W3CDTF">2016-12-05T20:32:15Z</dcterms:modified>
</cp:coreProperties>
</file>