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57" r:id="rId7"/>
    <p:sldId id="272" r:id="rId8"/>
    <p:sldId id="271" r:id="rId9"/>
    <p:sldId id="259" r:id="rId10"/>
    <p:sldId id="260" r:id="rId11"/>
    <p:sldId id="261" r:id="rId12"/>
    <p:sldId id="273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F79EE-E2C4-4678-8353-B25F07E0C841}" v="292" dt="2021-11-11T18:32:03.363"/>
    <p1510:client id="{CF9FED47-49DC-415B-ABB6-C729C65D2A7C}" v="103" dt="2021-11-11T16:58:57.178"/>
    <p1510:client id="{093D8407-99BE-4100-B103-F17953031779}" v="8" dt="2021-11-11T20:00:49.411"/>
    <p1510:client id="{03A7354C-97FE-4291-8C27-2D053F81068C}" v="312" dt="2021-11-11T19:48:59.665"/>
    <p1510:client id="{5097C2A1-01CA-4321-A782-24682AC4B916}" v="47" dt="2021-11-11T19:45:17.669"/>
    <p1510:client id="{0DB8659B-33FC-45EF-BA53-A58EC3504A15}" v="10" dt="2021-11-11T20:44:27.135"/>
    <p1510:client id="{2A96D4BA-90F8-4F33-B071-9A67DA7EDD77}" v="78" dt="2021-11-11T20:58:48.433"/>
    <p1510:client id="{28045000-B351-4014-95A0-E7CA46CEAAF8}" v="3" dt="2021-11-11T20:01:31.894"/>
    <p1510:client id="{28EEFB7A-8842-41C7-AF47-29A1A4C96C58}" v="22" dt="2021-11-11T19:46:49.621"/>
    <p1510:client id="{4B38D946-7E81-4F4B-BEE2-0EF87725B621}" v="58" dt="2021-11-11T18:20:56.016"/>
    <p1510:client id="{718876EC-CC80-4986-8F74-4280DBDB6677}" v="115" dt="2021-11-11T19:44:10.930"/>
    <p1510:client id="{761332EA-BEA8-402A-9640-79B112B06276}" v="6" dt="2021-11-11T19:49:38.766"/>
    <p1510:client id="{B4A724BA-271F-4B1A-8F46-CC33F221897D}" v="318" dt="2021-11-11T20:23:51.647"/>
    <p1510:client id="{7E54A039-B0E7-4A53-8E07-28A256F2F4B7}" v="348" dt="2021-11-11T21:22:23.274"/>
    <p1510:client id="{83F39031-56A1-41AE-B6DA-DA382B34DB86}" v="45" dt="2021-11-11T18:19:01.381"/>
    <p1510:client id="{BBE93F18-5C62-4668-AE0F-8BD345783EF2}" v="29" dt="2021-11-11T19:28:25.133"/>
    <p1510:client id="{E0DD5C15-4615-475B-A48F-6F0E9A9710E8}" v="4" dt="2021-11-11T20:01:12.476"/>
    <p1510:client id="{E56A84CA-FFD1-1E67-D4D0-4E3108CD3717}" v="473" dt="2021-11-11T21:25:03.611"/>
    <p1510:client id="{FADD26C5-7188-4974-90A4-D9812A216892}" v="293" dt="2021-11-11T19:59:54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Timothy" userId="S::236910@corpaa.aa.com::edb96d75-78ed-4b7e-819b-430128576a2b" providerId="AD" clId="Web-{FADD26C5-7188-4974-90A4-D9812A216892}"/>
    <pc:docChg chg="addSld delSld modSld">
      <pc:chgData name="Li, Timothy" userId="S::236910@corpaa.aa.com::edb96d75-78ed-4b7e-819b-430128576a2b" providerId="AD" clId="Web-{FADD26C5-7188-4974-90A4-D9812A216892}" dt="2021-11-11T19:59:54.655" v="175" actId="20577"/>
      <pc:docMkLst>
        <pc:docMk/>
      </pc:docMkLst>
      <pc:sldChg chg="del">
        <pc:chgData name="Li, Timothy" userId="S::236910@corpaa.aa.com::edb96d75-78ed-4b7e-819b-430128576a2b" providerId="AD" clId="Web-{FADD26C5-7188-4974-90A4-D9812A216892}" dt="2021-11-11T19:53:38.817" v="81"/>
        <pc:sldMkLst>
          <pc:docMk/>
          <pc:sldMk cId="2224889313" sldId="258"/>
        </pc:sldMkLst>
      </pc:sldChg>
      <pc:sldChg chg="addSp modSp">
        <pc:chgData name="Li, Timothy" userId="S::236910@corpaa.aa.com::edb96d75-78ed-4b7e-819b-430128576a2b" providerId="AD" clId="Web-{FADD26C5-7188-4974-90A4-D9812A216892}" dt="2021-11-11T19:54:51.257" v="109" actId="1076"/>
        <pc:sldMkLst>
          <pc:docMk/>
          <pc:sldMk cId="1042945745" sldId="267"/>
        </pc:sldMkLst>
        <pc:spChg chg="mod">
          <ac:chgData name="Li, Timothy" userId="S::236910@corpaa.aa.com::edb96d75-78ed-4b7e-819b-430128576a2b" providerId="AD" clId="Web-{FADD26C5-7188-4974-90A4-D9812A216892}" dt="2021-11-11T19:54:47.741" v="108" actId="1076"/>
          <ac:spMkLst>
            <pc:docMk/>
            <pc:sldMk cId="1042945745" sldId="267"/>
            <ac:spMk id="2" creationId="{163ABB73-9D08-4CB2-BC04-BD9937490FB0}"/>
          </ac:spMkLst>
        </pc:spChg>
        <pc:picChg chg="add mod">
          <ac:chgData name="Li, Timothy" userId="S::236910@corpaa.aa.com::edb96d75-78ed-4b7e-819b-430128576a2b" providerId="AD" clId="Web-{FADD26C5-7188-4974-90A4-D9812A216892}" dt="2021-11-11T19:54:51.257" v="109" actId="1076"/>
          <ac:picMkLst>
            <pc:docMk/>
            <pc:sldMk cId="1042945745" sldId="267"/>
            <ac:picMk id="3" creationId="{15E76964-E585-4C89-9B15-7E04F7A1E0C3}"/>
          </ac:picMkLst>
        </pc:picChg>
        <pc:picChg chg="mod">
          <ac:chgData name="Li, Timothy" userId="S::236910@corpaa.aa.com::edb96d75-78ed-4b7e-819b-430128576a2b" providerId="AD" clId="Web-{FADD26C5-7188-4974-90A4-D9812A216892}" dt="2021-11-11T19:54:28.147" v="93" actId="1076"/>
          <ac:picMkLst>
            <pc:docMk/>
            <pc:sldMk cId="1042945745" sldId="267"/>
            <ac:picMk id="7" creationId="{56569C4F-DC8A-4756-8E7F-9E8DF6BBA502}"/>
          </ac:picMkLst>
        </pc:picChg>
      </pc:sldChg>
      <pc:sldChg chg="delSp del">
        <pc:chgData name="Li, Timothy" userId="S::236910@corpaa.aa.com::edb96d75-78ed-4b7e-819b-430128576a2b" providerId="AD" clId="Web-{FADD26C5-7188-4974-90A4-D9812A216892}" dt="2021-11-11T19:54:34.412" v="95"/>
        <pc:sldMkLst>
          <pc:docMk/>
          <pc:sldMk cId="2112164354" sldId="268"/>
        </pc:sldMkLst>
        <pc:spChg chg="del">
          <ac:chgData name="Li, Timothy" userId="S::236910@corpaa.aa.com::edb96d75-78ed-4b7e-819b-430128576a2b" providerId="AD" clId="Web-{FADD26C5-7188-4974-90A4-D9812A216892}" dt="2021-11-11T19:53:53.630" v="84"/>
          <ac:spMkLst>
            <pc:docMk/>
            <pc:sldMk cId="2112164354" sldId="268"/>
            <ac:spMk id="4" creationId="{E1C91924-DDF6-4AAE-A906-D6E502F01AE7}"/>
          </ac:spMkLst>
        </pc:spChg>
      </pc:sldChg>
      <pc:sldChg chg="modSp">
        <pc:chgData name="Li, Timothy" userId="S::236910@corpaa.aa.com::edb96d75-78ed-4b7e-819b-430128576a2b" providerId="AD" clId="Web-{FADD26C5-7188-4974-90A4-D9812A216892}" dt="2021-11-11T19:51:24.626" v="21" actId="20577"/>
        <pc:sldMkLst>
          <pc:docMk/>
          <pc:sldMk cId="3845117132" sldId="271"/>
        </pc:sldMkLst>
        <pc:spChg chg="mod">
          <ac:chgData name="Li, Timothy" userId="S::236910@corpaa.aa.com::edb96d75-78ed-4b7e-819b-430128576a2b" providerId="AD" clId="Web-{FADD26C5-7188-4974-90A4-D9812A216892}" dt="2021-11-11T19:51:24.626" v="21" actId="20577"/>
          <ac:spMkLst>
            <pc:docMk/>
            <pc:sldMk cId="3845117132" sldId="271"/>
            <ac:spMk id="5" creationId="{FCA7790D-575E-429C-A1C2-FE44FEA56F20}"/>
          </ac:spMkLst>
        </pc:spChg>
        <pc:picChg chg="mod">
          <ac:chgData name="Li, Timothy" userId="S::236910@corpaa.aa.com::edb96d75-78ed-4b7e-819b-430128576a2b" providerId="AD" clId="Web-{FADD26C5-7188-4974-90A4-D9812A216892}" dt="2021-11-11T19:50:08.796" v="3" actId="14100"/>
          <ac:picMkLst>
            <pc:docMk/>
            <pc:sldMk cId="3845117132" sldId="271"/>
            <ac:picMk id="6" creationId="{C78C7F7D-4255-47B3-AA58-CFA0E40963CF}"/>
          </ac:picMkLst>
        </pc:picChg>
      </pc:sldChg>
      <pc:sldChg chg="addSp delSp modSp add replId">
        <pc:chgData name="Li, Timothy" userId="S::236910@corpaa.aa.com::edb96d75-78ed-4b7e-819b-430128576a2b" providerId="AD" clId="Web-{FADD26C5-7188-4974-90A4-D9812A216892}" dt="2021-11-11T19:59:54.655" v="175" actId="20577"/>
        <pc:sldMkLst>
          <pc:docMk/>
          <pc:sldMk cId="3070583409" sldId="272"/>
        </pc:sldMkLst>
        <pc:spChg chg="del">
          <ac:chgData name="Li, Timothy" userId="S::236910@corpaa.aa.com::edb96d75-78ed-4b7e-819b-430128576a2b" providerId="AD" clId="Web-{FADD26C5-7188-4974-90A4-D9812A216892}" dt="2021-11-11T19:53:00.957" v="76"/>
          <ac:spMkLst>
            <pc:docMk/>
            <pc:sldMk cId="3070583409" sldId="272"/>
            <ac:spMk id="3" creationId="{5F82FE75-33EB-43D8-A76D-ACC5DCD903DD}"/>
          </ac:spMkLst>
        </pc:spChg>
        <pc:spChg chg="mod">
          <ac:chgData name="Li, Timothy" userId="S::236910@corpaa.aa.com::edb96d75-78ed-4b7e-819b-430128576a2b" providerId="AD" clId="Web-{FADD26C5-7188-4974-90A4-D9812A216892}" dt="2021-11-11T19:57:57.558" v="144" actId="20577"/>
          <ac:spMkLst>
            <pc:docMk/>
            <pc:sldMk cId="3070583409" sldId="272"/>
            <ac:spMk id="5" creationId="{FCA7790D-575E-429C-A1C2-FE44FEA56F20}"/>
          </ac:spMkLst>
        </pc:spChg>
        <pc:spChg chg="add del mod">
          <ac:chgData name="Li, Timothy" userId="S::236910@corpaa.aa.com::edb96d75-78ed-4b7e-819b-430128576a2b" providerId="AD" clId="Web-{FADD26C5-7188-4974-90A4-D9812A216892}" dt="2021-11-11T19:53:05.144" v="79"/>
          <ac:spMkLst>
            <pc:docMk/>
            <pc:sldMk cId="3070583409" sldId="272"/>
            <ac:spMk id="9" creationId="{B530A88E-10AA-4A6C-9576-64714151EFAB}"/>
          </ac:spMkLst>
        </pc:spChg>
        <pc:spChg chg="add mod">
          <ac:chgData name="Li, Timothy" userId="S::236910@corpaa.aa.com::edb96d75-78ed-4b7e-819b-430128576a2b" providerId="AD" clId="Web-{FADD26C5-7188-4974-90A4-D9812A216892}" dt="2021-11-11T19:59:54.655" v="175" actId="20577"/>
          <ac:spMkLst>
            <pc:docMk/>
            <pc:sldMk cId="3070583409" sldId="272"/>
            <ac:spMk id="12" creationId="{96B9D218-EABB-40A2-8F1A-A8816FF0CA00}"/>
          </ac:spMkLst>
        </pc:spChg>
        <pc:picChg chg="del">
          <ac:chgData name="Li, Timothy" userId="S::236910@corpaa.aa.com::edb96d75-78ed-4b7e-819b-430128576a2b" providerId="AD" clId="Web-{FADD26C5-7188-4974-90A4-D9812A216892}" dt="2021-11-11T19:51:51.127" v="23"/>
          <ac:picMkLst>
            <pc:docMk/>
            <pc:sldMk cId="3070583409" sldId="272"/>
            <ac:picMk id="4" creationId="{842CA578-D315-4D28-8FDE-A42E731A2B89}"/>
          </ac:picMkLst>
        </pc:picChg>
        <pc:picChg chg="del">
          <ac:chgData name="Li, Timothy" userId="S::236910@corpaa.aa.com::edb96d75-78ed-4b7e-819b-430128576a2b" providerId="AD" clId="Web-{FADD26C5-7188-4974-90A4-D9812A216892}" dt="2021-11-11T19:51:51.767" v="24"/>
          <ac:picMkLst>
            <pc:docMk/>
            <pc:sldMk cId="3070583409" sldId="272"/>
            <ac:picMk id="6" creationId="{E57719A0-2910-4C61-93F3-3F48BC281D19}"/>
          </ac:picMkLst>
        </pc:picChg>
        <pc:picChg chg="del">
          <ac:chgData name="Li, Timothy" userId="S::236910@corpaa.aa.com::edb96d75-78ed-4b7e-819b-430128576a2b" providerId="AD" clId="Web-{FADD26C5-7188-4974-90A4-D9812A216892}" dt="2021-11-11T19:51:52.471" v="25"/>
          <ac:picMkLst>
            <pc:docMk/>
            <pc:sldMk cId="3070583409" sldId="272"/>
            <ac:picMk id="7" creationId="{3C098495-347A-483D-853C-411A77BE8ECF}"/>
          </ac:picMkLst>
        </pc:picChg>
        <pc:picChg chg="add del mod">
          <ac:chgData name="Li, Timothy" userId="S::236910@corpaa.aa.com::edb96d75-78ed-4b7e-819b-430128576a2b" providerId="AD" clId="Web-{FADD26C5-7188-4974-90A4-D9812A216892}" dt="2021-11-11T19:56:57.479" v="111"/>
          <ac:picMkLst>
            <pc:docMk/>
            <pc:sldMk cId="3070583409" sldId="272"/>
            <ac:picMk id="10" creationId="{711EAEF3-FE2A-4FE5-8AA1-F1C916F36211}"/>
          </ac:picMkLst>
        </pc:picChg>
        <pc:picChg chg="add del mod">
          <ac:chgData name="Li, Timothy" userId="S::236910@corpaa.aa.com::edb96d75-78ed-4b7e-819b-430128576a2b" providerId="AD" clId="Web-{FADD26C5-7188-4974-90A4-D9812A216892}" dt="2021-11-11T19:57:02.510" v="113"/>
          <ac:picMkLst>
            <pc:docMk/>
            <pc:sldMk cId="3070583409" sldId="272"/>
            <ac:picMk id="11" creationId="{29BFD7D4-1DD9-47CC-BAF2-38F855A46E70}"/>
          </ac:picMkLst>
        </pc:picChg>
      </pc:sldChg>
    </pc:docChg>
  </pc:docChgLst>
  <pc:docChgLst>
    <pc:chgData name="Li, Timothy" userId="S::236910@corpaa.aa.com::edb96d75-78ed-4b7e-819b-430128576a2b" providerId="AD" clId="Web-{761332EA-BEA8-402A-9640-79B112B06276}"/>
    <pc:docChg chg="modSld">
      <pc:chgData name="Li, Timothy" userId="S::236910@corpaa.aa.com::edb96d75-78ed-4b7e-819b-430128576a2b" providerId="AD" clId="Web-{761332EA-BEA8-402A-9640-79B112B06276}" dt="2021-11-11T19:49:38.766" v="4" actId="14100"/>
      <pc:docMkLst>
        <pc:docMk/>
      </pc:docMkLst>
      <pc:sldChg chg="modSp">
        <pc:chgData name="Li, Timothy" userId="S::236910@corpaa.aa.com::edb96d75-78ed-4b7e-819b-430128576a2b" providerId="AD" clId="Web-{761332EA-BEA8-402A-9640-79B112B06276}" dt="2021-11-11T19:49:38.766" v="4" actId="14100"/>
        <pc:sldMkLst>
          <pc:docMk/>
          <pc:sldMk cId="3973863528" sldId="257"/>
        </pc:sldMkLst>
        <pc:picChg chg="mod">
          <ac:chgData name="Li, Timothy" userId="S::236910@corpaa.aa.com::edb96d75-78ed-4b7e-819b-430128576a2b" providerId="AD" clId="Web-{761332EA-BEA8-402A-9640-79B112B06276}" dt="2021-11-11T19:49:38.766" v="4" actId="14100"/>
          <ac:picMkLst>
            <pc:docMk/>
            <pc:sldMk cId="3973863528" sldId="257"/>
            <ac:picMk id="7" creationId="{3C098495-347A-483D-853C-411A77BE8ECF}"/>
          </ac:picMkLst>
        </pc:picChg>
      </pc:sldChg>
    </pc:docChg>
  </pc:docChgLst>
  <pc:docChgLst>
    <pc:chgData name="Li, Timothy" userId="S::236910@corpaa.aa.com::edb96d75-78ed-4b7e-819b-430128576a2b" providerId="AD" clId="Web-{83F39031-56A1-41AE-B6DA-DA382B34DB86}"/>
    <pc:docChg chg="addSld modSld">
      <pc:chgData name="Li, Timothy" userId="S::236910@corpaa.aa.com::edb96d75-78ed-4b7e-819b-430128576a2b" providerId="AD" clId="Web-{83F39031-56A1-41AE-B6DA-DA382B34DB86}" dt="2021-11-11T18:19:01.381" v="43"/>
      <pc:docMkLst>
        <pc:docMk/>
      </pc:docMkLst>
      <pc:sldChg chg="addSp delSp modSp">
        <pc:chgData name="Li, Timothy" userId="S::236910@corpaa.aa.com::edb96d75-78ed-4b7e-819b-430128576a2b" providerId="AD" clId="Web-{83F39031-56A1-41AE-B6DA-DA382B34DB86}" dt="2021-11-11T18:18:30.818" v="41" actId="1076"/>
        <pc:sldMkLst>
          <pc:docMk/>
          <pc:sldMk cId="3973863528" sldId="257"/>
        </pc:sldMkLst>
        <pc:spChg chg="mod">
          <ac:chgData name="Li, Timothy" userId="S::236910@corpaa.aa.com::edb96d75-78ed-4b7e-819b-430128576a2b" providerId="AD" clId="Web-{83F39031-56A1-41AE-B6DA-DA382B34DB86}" dt="2021-11-11T18:15:08.177" v="16" actId="1076"/>
          <ac:spMkLst>
            <pc:docMk/>
            <pc:sldMk cId="3973863528" sldId="257"/>
            <ac:spMk id="2" creationId="{B3E7AFC4-4677-45DD-9E31-A7437D051BDE}"/>
          </ac:spMkLst>
        </pc:spChg>
        <pc:spChg chg="mod">
          <ac:chgData name="Li, Timothy" userId="S::236910@corpaa.aa.com::edb96d75-78ed-4b7e-819b-430128576a2b" providerId="AD" clId="Web-{83F39031-56A1-41AE-B6DA-DA382B34DB86}" dt="2021-11-11T18:15:03.708" v="14" actId="1076"/>
          <ac:spMkLst>
            <pc:docMk/>
            <pc:sldMk cId="3973863528" sldId="257"/>
            <ac:spMk id="3" creationId="{5F82FE75-33EB-43D8-A76D-ACC5DCD903DD}"/>
          </ac:spMkLst>
        </pc:spChg>
        <pc:spChg chg="add del mod">
          <ac:chgData name="Li, Timothy" userId="S::236910@corpaa.aa.com::edb96d75-78ed-4b7e-819b-430128576a2b" providerId="AD" clId="Web-{83F39031-56A1-41AE-B6DA-DA382B34DB86}" dt="2021-11-11T18:16:41.224" v="21"/>
          <ac:spMkLst>
            <pc:docMk/>
            <pc:sldMk cId="3973863528" sldId="257"/>
            <ac:spMk id="5" creationId="{FF55EF05-6A2E-452A-B6D2-D87BB81B6A16}"/>
          </ac:spMkLst>
        </pc:spChg>
        <pc:spChg chg="add mod">
          <ac:chgData name="Li, Timothy" userId="S::236910@corpaa.aa.com::edb96d75-78ed-4b7e-819b-430128576a2b" providerId="AD" clId="Web-{83F39031-56A1-41AE-B6DA-DA382B34DB86}" dt="2021-11-11T18:18:30.818" v="41" actId="1076"/>
          <ac:spMkLst>
            <pc:docMk/>
            <pc:sldMk cId="3973863528" sldId="257"/>
            <ac:spMk id="6" creationId="{2D3F7377-748C-416B-9091-276A33DBE248}"/>
          </ac:spMkLst>
        </pc:spChg>
        <pc:picChg chg="add mod">
          <ac:chgData name="Li, Timothy" userId="S::236910@corpaa.aa.com::edb96d75-78ed-4b7e-819b-430128576a2b" providerId="AD" clId="Web-{83F39031-56A1-41AE-B6DA-DA382B34DB86}" dt="2021-11-11T18:18:03.678" v="35" actId="1076"/>
          <ac:picMkLst>
            <pc:docMk/>
            <pc:sldMk cId="3973863528" sldId="257"/>
            <ac:picMk id="4" creationId="{36A81841-A0AA-48CF-B749-75D35024D0F3}"/>
          </ac:picMkLst>
        </pc:picChg>
      </pc:sldChg>
      <pc:sldChg chg="modSp">
        <pc:chgData name="Li, Timothy" userId="S::236910@corpaa.aa.com::edb96d75-78ed-4b7e-819b-430128576a2b" providerId="AD" clId="Web-{83F39031-56A1-41AE-B6DA-DA382B34DB86}" dt="2021-11-11T18:15:15.146" v="18" actId="1076"/>
        <pc:sldMkLst>
          <pc:docMk/>
          <pc:sldMk cId="2224889313" sldId="258"/>
        </pc:sldMkLst>
        <pc:spChg chg="mod">
          <ac:chgData name="Li, Timothy" userId="S::236910@corpaa.aa.com::edb96d75-78ed-4b7e-819b-430128576a2b" providerId="AD" clId="Web-{83F39031-56A1-41AE-B6DA-DA382B34DB86}" dt="2021-11-11T18:15:12.068" v="17" actId="1076"/>
          <ac:spMkLst>
            <pc:docMk/>
            <pc:sldMk cId="2224889313" sldId="258"/>
            <ac:spMk id="2" creationId="{15A19432-459F-407B-9AEE-814721CAEAF1}"/>
          </ac:spMkLst>
        </pc:spChg>
        <pc:spChg chg="mod">
          <ac:chgData name="Li, Timothy" userId="S::236910@corpaa.aa.com::edb96d75-78ed-4b7e-819b-430128576a2b" providerId="AD" clId="Web-{83F39031-56A1-41AE-B6DA-DA382B34DB86}" dt="2021-11-11T18:15:15.146" v="18" actId="1076"/>
          <ac:spMkLst>
            <pc:docMk/>
            <pc:sldMk cId="2224889313" sldId="258"/>
            <ac:spMk id="3" creationId="{588D768C-65D2-46D2-BE3A-3E3D88A2DA72}"/>
          </ac:spMkLst>
        </pc:spChg>
      </pc:sldChg>
      <pc:sldChg chg="addSp delSp modSp add replId">
        <pc:chgData name="Li, Timothy" userId="S::236910@corpaa.aa.com::edb96d75-78ed-4b7e-819b-430128576a2b" providerId="AD" clId="Web-{83F39031-56A1-41AE-B6DA-DA382B34DB86}" dt="2021-11-11T18:19:01.381" v="43"/>
        <pc:sldMkLst>
          <pc:docMk/>
          <pc:sldMk cId="3693191963" sldId="266"/>
        </pc:sldMkLst>
        <pc:spChg chg="del">
          <ac:chgData name="Li, Timothy" userId="S::236910@corpaa.aa.com::edb96d75-78ed-4b7e-819b-430128576a2b" providerId="AD" clId="Web-{83F39031-56A1-41AE-B6DA-DA382B34DB86}" dt="2021-11-11T18:19:01.381" v="43"/>
          <ac:spMkLst>
            <pc:docMk/>
            <pc:sldMk cId="3693191963" sldId="266"/>
            <ac:spMk id="3" creationId="{588D768C-65D2-46D2-BE3A-3E3D88A2DA72}"/>
          </ac:spMkLst>
        </pc:spChg>
        <pc:spChg chg="add mod">
          <ac:chgData name="Li, Timothy" userId="S::236910@corpaa.aa.com::edb96d75-78ed-4b7e-819b-430128576a2b" providerId="AD" clId="Web-{83F39031-56A1-41AE-B6DA-DA382B34DB86}" dt="2021-11-11T18:19:01.381" v="43"/>
          <ac:spMkLst>
            <pc:docMk/>
            <pc:sldMk cId="3693191963" sldId="266"/>
            <ac:spMk id="5" creationId="{6B59E801-0A44-4DFC-A03B-2A3093C1B37E}"/>
          </ac:spMkLst>
        </pc:spChg>
      </pc:sldChg>
    </pc:docChg>
  </pc:docChgLst>
  <pc:docChgLst>
    <pc:chgData name="Li, Timothy" userId="S::236910@corpaa.aa.com::edb96d75-78ed-4b7e-819b-430128576a2b" providerId="AD" clId="Web-{217F79EE-E2C4-4678-8353-B25F07E0C841}"/>
    <pc:docChg chg="modSld">
      <pc:chgData name="Li, Timothy" userId="S::236910@corpaa.aa.com::edb96d75-78ed-4b7e-819b-430128576a2b" providerId="AD" clId="Web-{217F79EE-E2C4-4678-8353-B25F07E0C841}" dt="2021-11-11T18:32:02.503" v="145" actId="20577"/>
      <pc:docMkLst>
        <pc:docMk/>
      </pc:docMkLst>
      <pc:sldChg chg="modSp">
        <pc:chgData name="Li, Timothy" userId="S::236910@corpaa.aa.com::edb96d75-78ed-4b7e-819b-430128576a2b" providerId="AD" clId="Web-{217F79EE-E2C4-4678-8353-B25F07E0C841}" dt="2021-11-11T18:32:02.503" v="145" actId="20577"/>
        <pc:sldMkLst>
          <pc:docMk/>
          <pc:sldMk cId="3693191963" sldId="266"/>
        </pc:sldMkLst>
        <pc:spChg chg="mod">
          <ac:chgData name="Li, Timothy" userId="S::236910@corpaa.aa.com::edb96d75-78ed-4b7e-819b-430128576a2b" providerId="AD" clId="Web-{217F79EE-E2C4-4678-8353-B25F07E0C841}" dt="2021-11-11T18:32:02.503" v="145" actId="20577"/>
          <ac:spMkLst>
            <pc:docMk/>
            <pc:sldMk cId="3693191963" sldId="266"/>
            <ac:spMk id="4" creationId="{CBA7540C-DAC2-45AF-B375-81B2B533065F}"/>
          </ac:spMkLst>
        </pc:spChg>
      </pc:sldChg>
    </pc:docChg>
  </pc:docChgLst>
  <pc:docChgLst>
    <pc:chgData clId="Web-{28EEFB7A-8842-41C7-AF47-29A1A4C96C58}"/>
    <pc:docChg chg="modSld">
      <pc:chgData name="" userId="" providerId="" clId="Web-{28EEFB7A-8842-41C7-AF47-29A1A4C96C58}" dt="2021-11-11T19:45:55.695" v="0"/>
      <pc:docMkLst>
        <pc:docMk/>
      </pc:docMkLst>
      <pc:sldChg chg="addSp modSp">
        <pc:chgData name="" userId="" providerId="" clId="Web-{28EEFB7A-8842-41C7-AF47-29A1A4C96C58}" dt="2021-11-11T19:45:55.695" v="0"/>
        <pc:sldMkLst>
          <pc:docMk/>
          <pc:sldMk cId="3693191963" sldId="266"/>
        </pc:sldMkLst>
        <pc:picChg chg="add mod">
          <ac:chgData name="" userId="" providerId="" clId="Web-{28EEFB7A-8842-41C7-AF47-29A1A4C96C58}" dt="2021-11-11T19:45:55.695" v="0"/>
          <ac:picMkLst>
            <pc:docMk/>
            <pc:sldMk cId="3693191963" sldId="266"/>
            <ac:picMk id="3" creationId="{884E41FD-F138-479F-898B-69686D233DF2}"/>
          </ac:picMkLst>
        </pc:picChg>
      </pc:sldChg>
    </pc:docChg>
  </pc:docChgLst>
  <pc:docChgLst>
    <pc:chgData name="Li, Timothy" userId="S::236910@corpaa.aa.com::edb96d75-78ed-4b7e-819b-430128576a2b" providerId="AD" clId="Web-{03A7354C-97FE-4291-8C27-2D053F81068C}"/>
    <pc:docChg chg="modSld">
      <pc:chgData name="Li, Timothy" userId="S::236910@corpaa.aa.com::edb96d75-78ed-4b7e-819b-430128576a2b" providerId="AD" clId="Web-{03A7354C-97FE-4291-8C27-2D053F81068C}" dt="2021-11-11T19:48:59.665" v="166" actId="20577"/>
      <pc:docMkLst>
        <pc:docMk/>
      </pc:docMkLst>
      <pc:sldChg chg="addSp modSp">
        <pc:chgData name="Li, Timothy" userId="S::236910@corpaa.aa.com::edb96d75-78ed-4b7e-819b-430128576a2b" providerId="AD" clId="Web-{03A7354C-97FE-4291-8C27-2D053F81068C}" dt="2021-11-11T19:48:59.665" v="166" actId="20577"/>
        <pc:sldMkLst>
          <pc:docMk/>
          <pc:sldMk cId="3845117132" sldId="271"/>
        </pc:sldMkLst>
        <pc:spChg chg="mod">
          <ac:chgData name="Li, Timothy" userId="S::236910@corpaa.aa.com::edb96d75-78ed-4b7e-819b-430128576a2b" providerId="AD" clId="Web-{03A7354C-97FE-4291-8C27-2D053F81068C}" dt="2021-11-11T19:48:59.665" v="166" actId="20577"/>
          <ac:spMkLst>
            <pc:docMk/>
            <pc:sldMk cId="3845117132" sldId="271"/>
            <ac:spMk id="5" creationId="{FCA7790D-575E-429C-A1C2-FE44FEA56F20}"/>
          </ac:spMkLst>
        </pc:spChg>
        <pc:picChg chg="add mod">
          <ac:chgData name="Li, Timothy" userId="S::236910@corpaa.aa.com::edb96d75-78ed-4b7e-819b-430128576a2b" providerId="AD" clId="Web-{03A7354C-97FE-4291-8C27-2D053F81068C}" dt="2021-11-11T19:47:14.222" v="2" actId="1076"/>
          <ac:picMkLst>
            <pc:docMk/>
            <pc:sldMk cId="3845117132" sldId="271"/>
            <ac:picMk id="4" creationId="{4A3A75CF-6A47-4AE8-9866-23CD1B0E8169}"/>
          </ac:picMkLst>
        </pc:picChg>
      </pc:sldChg>
    </pc:docChg>
  </pc:docChgLst>
  <pc:docChgLst>
    <pc:chgData name="Li, Timothy" userId="S::236910@corpaa.aa.com::edb96d75-78ed-4b7e-819b-430128576a2b" providerId="AD" clId="Web-{5097C2A1-01CA-4321-A782-24682AC4B916}"/>
    <pc:docChg chg="modSld">
      <pc:chgData name="Li, Timothy" userId="S::236910@corpaa.aa.com::edb96d75-78ed-4b7e-819b-430128576a2b" providerId="AD" clId="Web-{5097C2A1-01CA-4321-A782-24682AC4B916}" dt="2021-11-11T19:45:17.669" v="25" actId="20577"/>
      <pc:docMkLst>
        <pc:docMk/>
      </pc:docMkLst>
      <pc:sldChg chg="addSp modSp">
        <pc:chgData name="Li, Timothy" userId="S::236910@corpaa.aa.com::edb96d75-78ed-4b7e-819b-430128576a2b" providerId="AD" clId="Web-{5097C2A1-01CA-4321-A782-24682AC4B916}" dt="2021-11-11T19:45:17.669" v="25" actId="20577"/>
        <pc:sldMkLst>
          <pc:docMk/>
          <pc:sldMk cId="3973863528" sldId="257"/>
        </pc:sldMkLst>
        <pc:spChg chg="mod">
          <ac:chgData name="Li, Timothy" userId="S::236910@corpaa.aa.com::edb96d75-78ed-4b7e-819b-430128576a2b" providerId="AD" clId="Web-{5097C2A1-01CA-4321-A782-24682AC4B916}" dt="2021-11-11T19:45:17.669" v="25" actId="20577"/>
          <ac:spMkLst>
            <pc:docMk/>
            <pc:sldMk cId="3973863528" sldId="257"/>
            <ac:spMk id="5" creationId="{FCA7790D-575E-429C-A1C2-FE44FEA56F20}"/>
          </ac:spMkLst>
        </pc:spChg>
        <pc:picChg chg="add mod">
          <ac:chgData name="Li, Timothy" userId="S::236910@corpaa.aa.com::edb96d75-78ed-4b7e-819b-430128576a2b" providerId="AD" clId="Web-{5097C2A1-01CA-4321-A782-24682AC4B916}" dt="2021-11-11T19:44:34.512" v="2" actId="1076"/>
          <ac:picMkLst>
            <pc:docMk/>
            <pc:sldMk cId="3973863528" sldId="257"/>
            <ac:picMk id="6" creationId="{E57719A0-2910-4C61-93F3-3F48BC281D19}"/>
          </ac:picMkLst>
        </pc:picChg>
      </pc:sldChg>
    </pc:docChg>
  </pc:docChgLst>
  <pc:docChgLst>
    <pc:chgData clId="Web-{761332EA-BEA8-402A-9640-79B112B06276}"/>
    <pc:docChg chg="modSld">
      <pc:chgData name="" userId="" providerId="" clId="Web-{761332EA-BEA8-402A-9640-79B112B06276}" dt="2021-11-11T19:49:19.375" v="0"/>
      <pc:docMkLst>
        <pc:docMk/>
      </pc:docMkLst>
      <pc:sldChg chg="addSp modSp">
        <pc:chgData name="" userId="" providerId="" clId="Web-{761332EA-BEA8-402A-9640-79B112B06276}" dt="2021-11-11T19:49:19.375" v="0"/>
        <pc:sldMkLst>
          <pc:docMk/>
          <pc:sldMk cId="3973863528" sldId="257"/>
        </pc:sldMkLst>
        <pc:picChg chg="add mod">
          <ac:chgData name="" userId="" providerId="" clId="Web-{761332EA-BEA8-402A-9640-79B112B06276}" dt="2021-11-11T19:49:19.375" v="0"/>
          <ac:picMkLst>
            <pc:docMk/>
            <pc:sldMk cId="3973863528" sldId="257"/>
            <ac:picMk id="7" creationId="{3C098495-347A-483D-853C-411A77BE8ECF}"/>
          </ac:picMkLst>
        </pc:picChg>
      </pc:sldChg>
    </pc:docChg>
  </pc:docChgLst>
  <pc:docChgLst>
    <pc:chgData name="Li, Timothy" userId="S::236910@corpaa.aa.com::edb96d75-78ed-4b7e-819b-430128576a2b" providerId="AD" clId="Web-{093D8407-99BE-4100-B103-F17953031779}"/>
    <pc:docChg chg="modSld">
      <pc:chgData name="Li, Timothy" userId="S::236910@corpaa.aa.com::edb96d75-78ed-4b7e-819b-430128576a2b" providerId="AD" clId="Web-{093D8407-99BE-4100-B103-F17953031779}" dt="2021-11-11T20:00:49.411" v="5" actId="1076"/>
      <pc:docMkLst>
        <pc:docMk/>
      </pc:docMkLst>
      <pc:sldChg chg="addSp modSp">
        <pc:chgData name="Li, Timothy" userId="S::236910@corpaa.aa.com::edb96d75-78ed-4b7e-819b-430128576a2b" providerId="AD" clId="Web-{093D8407-99BE-4100-B103-F17953031779}" dt="2021-11-11T20:00:49.411" v="5" actId="1076"/>
        <pc:sldMkLst>
          <pc:docMk/>
          <pc:sldMk cId="3070583409" sldId="272"/>
        </pc:sldMkLst>
        <pc:spChg chg="mod">
          <ac:chgData name="Li, Timothy" userId="S::236910@corpaa.aa.com::edb96d75-78ed-4b7e-819b-430128576a2b" providerId="AD" clId="Web-{093D8407-99BE-4100-B103-F17953031779}" dt="2021-11-11T20:00:32.285" v="0" actId="1076"/>
          <ac:spMkLst>
            <pc:docMk/>
            <pc:sldMk cId="3070583409" sldId="272"/>
            <ac:spMk id="12" creationId="{96B9D218-EABB-40A2-8F1A-A8816FF0CA00}"/>
          </ac:spMkLst>
        </pc:spChg>
        <pc:picChg chg="add mod">
          <ac:chgData name="Li, Timothy" userId="S::236910@corpaa.aa.com::edb96d75-78ed-4b7e-819b-430128576a2b" providerId="AD" clId="Web-{093D8407-99BE-4100-B103-F17953031779}" dt="2021-11-11T20:00:49.411" v="5" actId="1076"/>
          <ac:picMkLst>
            <pc:docMk/>
            <pc:sldMk cId="3070583409" sldId="272"/>
            <ac:picMk id="3" creationId="{D7B61D41-82FE-4C14-9D21-3847254C6F90}"/>
          </ac:picMkLst>
        </pc:picChg>
      </pc:sldChg>
    </pc:docChg>
  </pc:docChgLst>
  <pc:docChgLst>
    <pc:chgData name="Li, Timothy" userId="S::236910@corpaa.aa.com::edb96d75-78ed-4b7e-819b-430128576a2b" providerId="AD" clId="Web-{CF9FED47-49DC-415B-ABB6-C729C65D2A7C}"/>
    <pc:docChg chg="addSld modSld">
      <pc:chgData name="Li, Timothy" userId="S::236910@corpaa.aa.com::edb96d75-78ed-4b7e-819b-430128576a2b" providerId="AD" clId="Web-{CF9FED47-49DC-415B-ABB6-C729C65D2A7C}" dt="2021-11-11T16:58:56.319" v="82" actId="20577"/>
      <pc:docMkLst>
        <pc:docMk/>
      </pc:docMkLst>
      <pc:sldChg chg="modSp">
        <pc:chgData name="Li, Timothy" userId="S::236910@corpaa.aa.com::edb96d75-78ed-4b7e-819b-430128576a2b" providerId="AD" clId="Web-{CF9FED47-49DC-415B-ABB6-C729C65D2A7C}" dt="2021-11-11T16:50:58.837" v="31" actId="1076"/>
        <pc:sldMkLst>
          <pc:docMk/>
          <pc:sldMk cId="3694148610" sldId="256"/>
        </pc:sldMkLst>
        <pc:spChg chg="mod">
          <ac:chgData name="Li, Timothy" userId="S::236910@corpaa.aa.com::edb96d75-78ed-4b7e-819b-430128576a2b" providerId="AD" clId="Web-{CF9FED47-49DC-415B-ABB6-C729C65D2A7C}" dt="2021-11-11T16:50:58.837" v="31" actId="1076"/>
          <ac:spMkLst>
            <pc:docMk/>
            <pc:sldMk cId="3694148610" sldId="256"/>
            <ac:spMk id="3" creationId="{105F162D-81E2-49A6-86A9-3BF4516A4EC0}"/>
          </ac:spMkLst>
        </pc:spChg>
      </pc:sldChg>
      <pc:sldChg chg="modSp new">
        <pc:chgData name="Li, Timothy" userId="S::236910@corpaa.aa.com::edb96d75-78ed-4b7e-819b-430128576a2b" providerId="AD" clId="Web-{CF9FED47-49DC-415B-ABB6-C729C65D2A7C}" dt="2021-11-11T16:53:57.821" v="42" actId="14100"/>
        <pc:sldMkLst>
          <pc:docMk/>
          <pc:sldMk cId="3973863528" sldId="257"/>
        </pc:sldMkLst>
        <pc:spChg chg="mod">
          <ac:chgData name="Li, Timothy" userId="S::236910@corpaa.aa.com::edb96d75-78ed-4b7e-819b-430128576a2b" providerId="AD" clId="Web-{CF9FED47-49DC-415B-ABB6-C729C65D2A7C}" dt="2021-11-11T16:52:34.587" v="34" actId="20577"/>
          <ac:spMkLst>
            <pc:docMk/>
            <pc:sldMk cId="3973863528" sldId="257"/>
            <ac:spMk id="2" creationId="{B3E7AFC4-4677-45DD-9E31-A7437D051BDE}"/>
          </ac:spMkLst>
        </pc:spChg>
        <pc:spChg chg="mod">
          <ac:chgData name="Li, Timothy" userId="S::236910@corpaa.aa.com::edb96d75-78ed-4b7e-819b-430128576a2b" providerId="AD" clId="Web-{CF9FED47-49DC-415B-ABB6-C729C65D2A7C}" dt="2021-11-11T16:53:57.821" v="42" actId="14100"/>
          <ac:spMkLst>
            <pc:docMk/>
            <pc:sldMk cId="3973863528" sldId="257"/>
            <ac:spMk id="3" creationId="{5F82FE75-33EB-43D8-A76D-ACC5DCD903DD}"/>
          </ac:spMkLst>
        </pc:spChg>
      </pc:sldChg>
      <pc:sldChg chg="modSp new">
        <pc:chgData name="Li, Timothy" userId="S::236910@corpaa.aa.com::edb96d75-78ed-4b7e-819b-430128576a2b" providerId="AD" clId="Web-{CF9FED47-49DC-415B-ABB6-C729C65D2A7C}" dt="2021-11-11T16:57:11.007" v="56" actId="20577"/>
        <pc:sldMkLst>
          <pc:docMk/>
          <pc:sldMk cId="2224889313" sldId="258"/>
        </pc:sldMkLst>
        <pc:spChg chg="mod">
          <ac:chgData name="Li, Timothy" userId="S::236910@corpaa.aa.com::edb96d75-78ed-4b7e-819b-430128576a2b" providerId="AD" clId="Web-{CF9FED47-49DC-415B-ABB6-C729C65D2A7C}" dt="2021-11-11T16:57:11.007" v="56" actId="20577"/>
          <ac:spMkLst>
            <pc:docMk/>
            <pc:sldMk cId="2224889313" sldId="258"/>
            <ac:spMk id="2" creationId="{15A19432-459F-407B-9AEE-814721CAEAF1}"/>
          </ac:spMkLst>
        </pc:spChg>
        <pc:spChg chg="mod">
          <ac:chgData name="Li, Timothy" userId="S::236910@corpaa.aa.com::edb96d75-78ed-4b7e-819b-430128576a2b" providerId="AD" clId="Web-{CF9FED47-49DC-415B-ABB6-C729C65D2A7C}" dt="2021-11-11T16:53:52.274" v="41" actId="14100"/>
          <ac:spMkLst>
            <pc:docMk/>
            <pc:sldMk cId="2224889313" sldId="258"/>
            <ac:spMk id="3" creationId="{588D768C-65D2-46D2-BE3A-3E3D88A2DA72}"/>
          </ac:spMkLst>
        </pc:spChg>
      </pc:sldChg>
      <pc:sldChg chg="modSp new">
        <pc:chgData name="Li, Timothy" userId="S::236910@corpaa.aa.com::edb96d75-78ed-4b7e-819b-430128576a2b" providerId="AD" clId="Web-{CF9FED47-49DC-415B-ABB6-C729C65D2A7C}" dt="2021-11-11T16:57:23.929" v="59" actId="14100"/>
        <pc:sldMkLst>
          <pc:docMk/>
          <pc:sldMk cId="1802370400" sldId="259"/>
        </pc:sldMkLst>
        <pc:spChg chg="mod">
          <ac:chgData name="Li, Timothy" userId="S::236910@corpaa.aa.com::edb96d75-78ed-4b7e-819b-430128576a2b" providerId="AD" clId="Web-{CF9FED47-49DC-415B-ABB6-C729C65D2A7C}" dt="2021-11-11T16:57:14.195" v="57" actId="20577"/>
          <ac:spMkLst>
            <pc:docMk/>
            <pc:sldMk cId="1802370400" sldId="259"/>
            <ac:spMk id="2" creationId="{E703DC11-7E25-4184-A407-D30ED9BB9726}"/>
          </ac:spMkLst>
        </pc:spChg>
        <pc:spChg chg="mod">
          <ac:chgData name="Li, Timothy" userId="S::236910@corpaa.aa.com::edb96d75-78ed-4b7e-819b-430128576a2b" providerId="AD" clId="Web-{CF9FED47-49DC-415B-ABB6-C729C65D2A7C}" dt="2021-11-11T16:57:23.929" v="59" actId="14100"/>
          <ac:spMkLst>
            <pc:docMk/>
            <pc:sldMk cId="1802370400" sldId="259"/>
            <ac:spMk id="3" creationId="{B507C2FE-7D7C-44EF-AAF3-10E216147A23}"/>
          </ac:spMkLst>
        </pc:spChg>
      </pc:sldChg>
      <pc:sldChg chg="modSp new">
        <pc:chgData name="Li, Timothy" userId="S::236910@corpaa.aa.com::edb96d75-78ed-4b7e-819b-430128576a2b" providerId="AD" clId="Web-{CF9FED47-49DC-415B-ABB6-C729C65D2A7C}" dt="2021-11-11T16:57:49.991" v="63" actId="14100"/>
        <pc:sldMkLst>
          <pc:docMk/>
          <pc:sldMk cId="477247671" sldId="260"/>
        </pc:sldMkLst>
        <pc:spChg chg="mod">
          <ac:chgData name="Li, Timothy" userId="S::236910@corpaa.aa.com::edb96d75-78ed-4b7e-819b-430128576a2b" providerId="AD" clId="Web-{CF9FED47-49DC-415B-ABB6-C729C65D2A7C}" dt="2021-11-11T16:57:43.085" v="60" actId="20577"/>
          <ac:spMkLst>
            <pc:docMk/>
            <pc:sldMk cId="477247671" sldId="260"/>
            <ac:spMk id="2" creationId="{163ABB73-9D08-4CB2-BC04-BD9937490FB0}"/>
          </ac:spMkLst>
        </pc:spChg>
        <pc:spChg chg="mod">
          <ac:chgData name="Li, Timothy" userId="S::236910@corpaa.aa.com::edb96d75-78ed-4b7e-819b-430128576a2b" providerId="AD" clId="Web-{CF9FED47-49DC-415B-ABB6-C729C65D2A7C}" dt="2021-11-11T16:57:49.991" v="63" actId="14100"/>
          <ac:spMkLst>
            <pc:docMk/>
            <pc:sldMk cId="477247671" sldId="260"/>
            <ac:spMk id="3" creationId="{8393F126-ECED-4EF3-80DC-858540E50873}"/>
          </ac:spMkLst>
        </pc:spChg>
      </pc:sldChg>
      <pc:sldChg chg="modSp add replId">
        <pc:chgData name="Li, Timothy" userId="S::236910@corpaa.aa.com::edb96d75-78ed-4b7e-819b-430128576a2b" providerId="AD" clId="Web-{CF9FED47-49DC-415B-ABB6-C729C65D2A7C}" dt="2021-11-11T16:57:55.819" v="65" actId="20577"/>
        <pc:sldMkLst>
          <pc:docMk/>
          <pc:sldMk cId="413736135" sldId="261"/>
        </pc:sldMkLst>
        <pc:spChg chg="mod">
          <ac:chgData name="Li, Timothy" userId="S::236910@corpaa.aa.com::edb96d75-78ed-4b7e-819b-430128576a2b" providerId="AD" clId="Web-{CF9FED47-49DC-415B-ABB6-C729C65D2A7C}" dt="2021-11-11T16:57:55.819" v="65" actId="20577"/>
          <ac:spMkLst>
            <pc:docMk/>
            <pc:sldMk cId="413736135" sldId="261"/>
            <ac:spMk id="3" creationId="{8393F126-ECED-4EF3-80DC-858540E50873}"/>
          </ac:spMkLst>
        </pc:spChg>
      </pc:sldChg>
      <pc:sldChg chg="modSp add replId">
        <pc:chgData name="Li, Timothy" userId="S::236910@corpaa.aa.com::edb96d75-78ed-4b7e-819b-430128576a2b" providerId="AD" clId="Web-{CF9FED47-49DC-415B-ABB6-C729C65D2A7C}" dt="2021-11-11T16:58:22.663" v="72" actId="20577"/>
        <pc:sldMkLst>
          <pc:docMk/>
          <pc:sldMk cId="3144818059" sldId="262"/>
        </pc:sldMkLst>
        <pc:spChg chg="mod">
          <ac:chgData name="Li, Timothy" userId="S::236910@corpaa.aa.com::edb96d75-78ed-4b7e-819b-430128576a2b" providerId="AD" clId="Web-{CF9FED47-49DC-415B-ABB6-C729C65D2A7C}" dt="2021-11-11T16:58:09.788" v="69" actId="20577"/>
          <ac:spMkLst>
            <pc:docMk/>
            <pc:sldMk cId="3144818059" sldId="262"/>
            <ac:spMk id="2" creationId="{163ABB73-9D08-4CB2-BC04-BD9937490FB0}"/>
          </ac:spMkLst>
        </pc:spChg>
        <pc:spChg chg="mod">
          <ac:chgData name="Li, Timothy" userId="S::236910@corpaa.aa.com::edb96d75-78ed-4b7e-819b-430128576a2b" providerId="AD" clId="Web-{CF9FED47-49DC-415B-ABB6-C729C65D2A7C}" dt="2021-11-11T16:58:22.663" v="72" actId="20577"/>
          <ac:spMkLst>
            <pc:docMk/>
            <pc:sldMk cId="3144818059" sldId="262"/>
            <ac:spMk id="3" creationId="{8393F126-ECED-4EF3-80DC-858540E50873}"/>
          </ac:spMkLst>
        </pc:spChg>
      </pc:sldChg>
      <pc:sldChg chg="modSp add replId">
        <pc:chgData name="Li, Timothy" userId="S::236910@corpaa.aa.com::edb96d75-78ed-4b7e-819b-430128576a2b" providerId="AD" clId="Web-{CF9FED47-49DC-415B-ABB6-C729C65D2A7C}" dt="2021-11-11T16:58:27.866" v="74" actId="20577"/>
        <pc:sldMkLst>
          <pc:docMk/>
          <pc:sldMk cId="1569317829" sldId="263"/>
        </pc:sldMkLst>
        <pc:spChg chg="mod">
          <ac:chgData name="Li, Timothy" userId="S::236910@corpaa.aa.com::edb96d75-78ed-4b7e-819b-430128576a2b" providerId="AD" clId="Web-{CF9FED47-49DC-415B-ABB6-C729C65D2A7C}" dt="2021-11-11T16:58:12.382" v="70" actId="20577"/>
          <ac:spMkLst>
            <pc:docMk/>
            <pc:sldMk cId="1569317829" sldId="263"/>
            <ac:spMk id="2" creationId="{163ABB73-9D08-4CB2-BC04-BD9937490FB0}"/>
          </ac:spMkLst>
        </pc:spChg>
        <pc:spChg chg="mod">
          <ac:chgData name="Li, Timothy" userId="S::236910@corpaa.aa.com::edb96d75-78ed-4b7e-819b-430128576a2b" providerId="AD" clId="Web-{CF9FED47-49DC-415B-ABB6-C729C65D2A7C}" dt="2021-11-11T16:58:27.866" v="74" actId="20577"/>
          <ac:spMkLst>
            <pc:docMk/>
            <pc:sldMk cId="1569317829" sldId="263"/>
            <ac:spMk id="3" creationId="{8393F126-ECED-4EF3-80DC-858540E50873}"/>
          </ac:spMkLst>
        </pc:spChg>
      </pc:sldChg>
      <pc:sldChg chg="modSp add replId">
        <pc:chgData name="Li, Timothy" userId="S::236910@corpaa.aa.com::edb96d75-78ed-4b7e-819b-430128576a2b" providerId="AD" clId="Web-{CF9FED47-49DC-415B-ABB6-C729C65D2A7C}" dt="2021-11-11T16:58:56.319" v="82" actId="20577"/>
        <pc:sldMkLst>
          <pc:docMk/>
          <pc:sldMk cId="2198054669" sldId="264"/>
        </pc:sldMkLst>
        <pc:spChg chg="mod">
          <ac:chgData name="Li, Timothy" userId="S::236910@corpaa.aa.com::edb96d75-78ed-4b7e-819b-430128576a2b" providerId="AD" clId="Web-{CF9FED47-49DC-415B-ABB6-C729C65D2A7C}" dt="2021-11-11T16:58:37.772" v="76" actId="20577"/>
          <ac:spMkLst>
            <pc:docMk/>
            <pc:sldMk cId="2198054669" sldId="264"/>
            <ac:spMk id="2" creationId="{163ABB73-9D08-4CB2-BC04-BD9937490FB0}"/>
          </ac:spMkLst>
        </pc:spChg>
        <pc:spChg chg="mod">
          <ac:chgData name="Li, Timothy" userId="S::236910@corpaa.aa.com::edb96d75-78ed-4b7e-819b-430128576a2b" providerId="AD" clId="Web-{CF9FED47-49DC-415B-ABB6-C729C65D2A7C}" dt="2021-11-11T16:58:56.319" v="82" actId="20577"/>
          <ac:spMkLst>
            <pc:docMk/>
            <pc:sldMk cId="2198054669" sldId="264"/>
            <ac:spMk id="3" creationId="{8393F126-ECED-4EF3-80DC-858540E50873}"/>
          </ac:spMkLst>
        </pc:spChg>
      </pc:sldChg>
      <pc:sldChg chg="modSp add replId">
        <pc:chgData name="Li, Timothy" userId="S::236910@corpaa.aa.com::edb96d75-78ed-4b7e-819b-430128576a2b" providerId="AD" clId="Web-{CF9FED47-49DC-415B-ABB6-C729C65D2A7C}" dt="2021-11-11T16:58:52.475" v="81" actId="20577"/>
        <pc:sldMkLst>
          <pc:docMk/>
          <pc:sldMk cId="42134315" sldId="265"/>
        </pc:sldMkLst>
        <pc:spChg chg="mod">
          <ac:chgData name="Li, Timothy" userId="S::236910@corpaa.aa.com::edb96d75-78ed-4b7e-819b-430128576a2b" providerId="AD" clId="Web-{CF9FED47-49DC-415B-ABB6-C729C65D2A7C}" dt="2021-11-11T16:58:52.475" v="81" actId="20577"/>
          <ac:spMkLst>
            <pc:docMk/>
            <pc:sldMk cId="42134315" sldId="265"/>
            <ac:spMk id="3" creationId="{8393F126-ECED-4EF3-80DC-858540E50873}"/>
          </ac:spMkLst>
        </pc:spChg>
      </pc:sldChg>
    </pc:docChg>
  </pc:docChgLst>
  <pc:docChgLst>
    <pc:chgData name="Li, Timothy" userId="S::236910@corpaa.aa.com::edb96d75-78ed-4b7e-819b-430128576a2b" providerId="AD" clId="Web-{28045000-B351-4014-95A0-E7CA46CEAAF8}"/>
    <pc:docChg chg="modSld">
      <pc:chgData name="Li, Timothy" userId="S::236910@corpaa.aa.com::edb96d75-78ed-4b7e-819b-430128576a2b" providerId="AD" clId="Web-{28045000-B351-4014-95A0-E7CA46CEAAF8}" dt="2021-11-11T20:01:31.894" v="1"/>
      <pc:docMkLst>
        <pc:docMk/>
      </pc:docMkLst>
      <pc:sldChg chg="addSp delSp modSp">
        <pc:chgData name="Li, Timothy" userId="S::236910@corpaa.aa.com::edb96d75-78ed-4b7e-819b-430128576a2b" providerId="AD" clId="Web-{28045000-B351-4014-95A0-E7CA46CEAAF8}" dt="2021-11-11T20:01:31.894" v="1"/>
        <pc:sldMkLst>
          <pc:docMk/>
          <pc:sldMk cId="3070583409" sldId="272"/>
        </pc:sldMkLst>
        <pc:picChg chg="add del mod">
          <ac:chgData name="Li, Timothy" userId="S::236910@corpaa.aa.com::edb96d75-78ed-4b7e-819b-430128576a2b" providerId="AD" clId="Web-{28045000-B351-4014-95A0-E7CA46CEAAF8}" dt="2021-11-11T20:01:31.894" v="1"/>
          <ac:picMkLst>
            <pc:docMk/>
            <pc:sldMk cId="3070583409" sldId="272"/>
            <ac:picMk id="6" creationId="{59E14ADF-527E-4179-B238-3E253751E76F}"/>
          </ac:picMkLst>
        </pc:picChg>
      </pc:sldChg>
    </pc:docChg>
  </pc:docChgLst>
  <pc:docChgLst>
    <pc:chgData name="Li, Timothy" userId="S::236910@corpaa.aa.com::edb96d75-78ed-4b7e-819b-430128576a2b" providerId="AD" clId="Web-{B4A724BA-271F-4B1A-8F46-CC33F221897D}"/>
    <pc:docChg chg="addSld modSld addMainMaster delMainMaster">
      <pc:chgData name="Li, Timothy" userId="S::236910@corpaa.aa.com::edb96d75-78ed-4b7e-819b-430128576a2b" providerId="AD" clId="Web-{B4A724BA-271F-4B1A-8F46-CC33F221897D}" dt="2021-11-11T20:23:51.647" v="299" actId="1076"/>
      <pc:docMkLst>
        <pc:docMk/>
      </pc:docMkLst>
      <pc:sldChg chg="addSp delSp modSp mod setBg modClrScheme chgLayout">
        <pc:chgData name="Li, Timothy" userId="S::236910@corpaa.aa.com::edb96d75-78ed-4b7e-819b-430128576a2b" providerId="AD" clId="Web-{B4A724BA-271F-4B1A-8F46-CC33F221897D}" dt="2021-11-11T20:23:51.647" v="299" actId="1076"/>
        <pc:sldMkLst>
          <pc:docMk/>
          <pc:sldMk cId="3694148610" sldId="256"/>
        </pc:sldMkLst>
        <pc:spChg chg="mod ord">
          <ac:chgData name="Li, Timothy" userId="S::236910@corpaa.aa.com::edb96d75-78ed-4b7e-819b-430128576a2b" providerId="AD" clId="Web-{B4A724BA-271F-4B1A-8F46-CC33F221897D}" dt="2021-11-11T20:23:47.678" v="298" actId="20577"/>
          <ac:spMkLst>
            <pc:docMk/>
            <pc:sldMk cId="3694148610" sldId="256"/>
            <ac:spMk id="2" creationId="{4C51983F-CDD1-45B0-BF2B-270C8114E885}"/>
          </ac:spMkLst>
        </pc:spChg>
        <pc:spChg chg="mod ord">
          <ac:chgData name="Li, Timothy" userId="S::236910@corpaa.aa.com::edb96d75-78ed-4b7e-819b-430128576a2b" providerId="AD" clId="Web-{B4A724BA-271F-4B1A-8F46-CC33F221897D}" dt="2021-11-11T20:23:51.647" v="299" actId="1076"/>
          <ac:spMkLst>
            <pc:docMk/>
            <pc:sldMk cId="3694148610" sldId="256"/>
            <ac:spMk id="3" creationId="{105F162D-81E2-49A6-86A9-3BF4516A4EC0}"/>
          </ac:spMkLst>
        </pc:spChg>
        <pc:spChg chg="add">
          <ac:chgData name="Li, Timothy" userId="S::236910@corpaa.aa.com::edb96d75-78ed-4b7e-819b-430128576a2b" providerId="AD" clId="Web-{B4A724BA-271F-4B1A-8F46-CC33F221897D}" dt="2021-11-11T20:23:37.536" v="294"/>
          <ac:spMkLst>
            <pc:docMk/>
            <pc:sldMk cId="3694148610" sldId="256"/>
            <ac:spMk id="12" creationId="{F35DB090-93B5-4581-8D71-BB3839684BFF}"/>
          </ac:spMkLst>
        </pc:spChg>
        <pc:spChg chg="add">
          <ac:chgData name="Li, Timothy" userId="S::236910@corpaa.aa.com::edb96d75-78ed-4b7e-819b-430128576a2b" providerId="AD" clId="Web-{B4A724BA-271F-4B1A-8F46-CC33F221897D}" dt="2021-11-11T20:23:37.536" v="294"/>
          <ac:spMkLst>
            <pc:docMk/>
            <pc:sldMk cId="3694148610" sldId="256"/>
            <ac:spMk id="14" creationId="{A0DE92DF-4769-4DE9-93FD-EE31271850CA}"/>
          </ac:spMkLst>
        </pc:spChg>
        <pc:picChg chg="add del mod">
          <ac:chgData name="Li, Timothy" userId="S::236910@corpaa.aa.com::edb96d75-78ed-4b7e-819b-430128576a2b" providerId="AD" clId="Web-{B4A724BA-271F-4B1A-8F46-CC33F221897D}" dt="2021-11-11T20:08:14.087" v="151"/>
          <ac:picMkLst>
            <pc:docMk/>
            <pc:sldMk cId="3694148610" sldId="256"/>
            <ac:picMk id="4" creationId="{E5986494-3A63-4297-B2D1-337F8454F3D7}"/>
          </ac:picMkLst>
        </pc:picChg>
        <pc:picChg chg="add mod">
          <ac:chgData name="Li, Timothy" userId="S::236910@corpaa.aa.com::edb96d75-78ed-4b7e-819b-430128576a2b" providerId="AD" clId="Web-{B4A724BA-271F-4B1A-8F46-CC33F221897D}" dt="2021-11-11T20:23:37.536" v="294"/>
          <ac:picMkLst>
            <pc:docMk/>
            <pc:sldMk cId="3694148610" sldId="256"/>
            <ac:picMk id="5" creationId="{1453C127-FFC5-4A8E-A2ED-2725892C8E60}"/>
          </ac:picMkLst>
        </pc:picChg>
        <pc:picChg chg="add del mod">
          <ac:chgData name="Li, Timothy" userId="S::236910@corpaa.aa.com::edb96d75-78ed-4b7e-819b-430128576a2b" providerId="AD" clId="Web-{B4A724BA-271F-4B1A-8F46-CC33F221897D}" dt="2021-11-11T20:08:19.166" v="153"/>
          <ac:picMkLst>
            <pc:docMk/>
            <pc:sldMk cId="3694148610" sldId="256"/>
            <ac:picMk id="6" creationId="{B282212F-21DC-431B-9B69-C35E11F11EF6}"/>
          </ac:picMkLst>
        </pc:picChg>
        <pc:picChg chg="add mod">
          <ac:chgData name="Li, Timothy" userId="S::236910@corpaa.aa.com::edb96d75-78ed-4b7e-819b-430128576a2b" providerId="AD" clId="Web-{B4A724BA-271F-4B1A-8F46-CC33F221897D}" dt="2021-11-11T20:23:37.536" v="294"/>
          <ac:picMkLst>
            <pc:docMk/>
            <pc:sldMk cId="3694148610" sldId="256"/>
            <ac:picMk id="7" creationId="{3F79DB69-D050-4B3D-BFA0-01B079E138B5}"/>
          </ac:picMkLst>
        </pc:pic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3973863528" sldId="257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3973863528" sldId="257"/>
            <ac:spMk id="2" creationId="{B3E7AFC4-4677-45DD-9E31-A7437D051BDE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3973863528" sldId="257"/>
            <ac:spMk id="3" creationId="{5F82FE75-33EB-43D8-A76D-ACC5DCD903DD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1802370400" sldId="259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802370400" sldId="259"/>
            <ac:spMk id="2" creationId="{E703DC11-7E25-4184-A407-D30ED9BB9726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802370400" sldId="259"/>
            <ac:spMk id="3" creationId="{B507C2FE-7D7C-44EF-AAF3-10E216147A23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477247671" sldId="260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477247671" sldId="260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477247671" sldId="260"/>
            <ac:spMk id="3" creationId="{8393F126-ECED-4EF3-80DC-858540E50873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413736135" sldId="261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413736135" sldId="261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413736135" sldId="261"/>
            <ac:spMk id="3" creationId="{8393F126-ECED-4EF3-80DC-858540E50873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3144818059" sldId="262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3144818059" sldId="262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3144818059" sldId="262"/>
            <ac:spMk id="3" creationId="{8393F126-ECED-4EF3-80DC-858540E50873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1569317829" sldId="263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569317829" sldId="263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569317829" sldId="263"/>
            <ac:spMk id="3" creationId="{8393F126-ECED-4EF3-80DC-858540E50873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2198054669" sldId="264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2198054669" sldId="264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2198054669" sldId="264"/>
            <ac:spMk id="3" creationId="{8393F126-ECED-4EF3-80DC-858540E50873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42134315" sldId="265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42134315" sldId="265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42134315" sldId="265"/>
            <ac:spMk id="3" creationId="{8393F126-ECED-4EF3-80DC-858540E50873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1042945745" sldId="267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042945745" sldId="267"/>
            <ac:spMk id="2" creationId="{163ABB73-9D08-4CB2-BC04-BD9937490FB0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1781684644" sldId="269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781684644" sldId="269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781684644" sldId="269"/>
            <ac:spMk id="5" creationId="{FA012468-CF0F-4119-8E5A-99DE8E950DCE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1462463146" sldId="270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462463146" sldId="270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462463146" sldId="270"/>
            <ac:spMk id="5" creationId="{FA012468-CF0F-4119-8E5A-99DE8E950DCE}"/>
          </ac:spMkLst>
        </pc:spChg>
      </pc:sldChg>
      <pc:sldChg chg="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3845117132" sldId="271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3845117132" sldId="271"/>
            <ac:spMk id="2" creationId="{B3E7AFC4-4677-45DD-9E31-A7437D051BDE}"/>
          </ac:spMkLst>
        </pc:spChg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3845117132" sldId="271"/>
            <ac:spMk id="3" creationId="{5F82FE75-33EB-43D8-A76D-ACC5DCD903DD}"/>
          </ac:spMkLst>
        </pc:spChg>
      </pc:sldChg>
      <pc:sldChg chg="addSp modSp mod modClrScheme chgLayout">
        <pc:chgData name="Li, Timothy" userId="S::236910@corpaa.aa.com::edb96d75-78ed-4b7e-819b-430128576a2b" providerId="AD" clId="Web-{B4A724BA-271F-4B1A-8F46-CC33F221897D}" dt="2021-11-11T20:05:54.610" v="136"/>
        <pc:sldMkLst>
          <pc:docMk/>
          <pc:sldMk cId="3070583409" sldId="272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3070583409" sldId="272"/>
            <ac:spMk id="2" creationId="{B3E7AFC4-4677-45DD-9E31-A7437D051BDE}"/>
          </ac:spMkLst>
        </pc:spChg>
        <pc:picChg chg="mod">
          <ac:chgData name="Li, Timothy" userId="S::236910@corpaa.aa.com::edb96d75-78ed-4b7e-819b-430128576a2b" providerId="AD" clId="Web-{B4A724BA-271F-4B1A-8F46-CC33F221897D}" dt="2021-11-11T20:02:09.986" v="4" actId="1076"/>
          <ac:picMkLst>
            <pc:docMk/>
            <pc:sldMk cId="3070583409" sldId="272"/>
            <ac:picMk id="3" creationId="{D7B61D41-82FE-4C14-9D21-3847254C6F90}"/>
          </ac:picMkLst>
        </pc:picChg>
        <pc:picChg chg="mod">
          <ac:chgData name="Li, Timothy" userId="S::236910@corpaa.aa.com::edb96d75-78ed-4b7e-819b-430128576a2b" providerId="AD" clId="Web-{B4A724BA-271F-4B1A-8F46-CC33F221897D}" dt="2021-11-11T20:02:00.642" v="2" actId="1076"/>
          <ac:picMkLst>
            <pc:docMk/>
            <pc:sldMk cId="3070583409" sldId="272"/>
            <ac:picMk id="4" creationId="{A9DA05AD-71DE-4860-87CF-1BFF7DF03443}"/>
          </ac:picMkLst>
        </pc:picChg>
        <pc:picChg chg="add mod">
          <ac:chgData name="Li, Timothy" userId="S::236910@corpaa.aa.com::edb96d75-78ed-4b7e-819b-430128576a2b" providerId="AD" clId="Web-{B4A724BA-271F-4B1A-8F46-CC33F221897D}" dt="2021-11-11T20:02:03.720" v="3" actId="1076"/>
          <ac:picMkLst>
            <pc:docMk/>
            <pc:sldMk cId="3070583409" sldId="272"/>
            <ac:picMk id="6" creationId="{05B2AB46-00F2-401A-A997-5BA7D82AD5CF}"/>
          </ac:picMkLst>
        </pc:picChg>
      </pc:sldChg>
      <pc:sldChg chg="modSp add mod replId modClrScheme chgLayout">
        <pc:chgData name="Li, Timothy" userId="S::236910@corpaa.aa.com::edb96d75-78ed-4b7e-819b-430128576a2b" providerId="AD" clId="Web-{B4A724BA-271F-4B1A-8F46-CC33F221897D}" dt="2021-11-11T20:15:19.942" v="203" actId="20577"/>
        <pc:sldMkLst>
          <pc:docMk/>
          <pc:sldMk cId="1800390138" sldId="273"/>
        </pc:sldMkLst>
        <pc:spChg chg="mod ord">
          <ac:chgData name="Li, Timothy" userId="S::236910@corpaa.aa.com::edb96d75-78ed-4b7e-819b-430128576a2b" providerId="AD" clId="Web-{B4A724BA-271F-4B1A-8F46-CC33F221897D}" dt="2021-11-11T20:05:54.610" v="136"/>
          <ac:spMkLst>
            <pc:docMk/>
            <pc:sldMk cId="1800390138" sldId="273"/>
            <ac:spMk id="2" creationId="{163ABB73-9D08-4CB2-BC04-BD9937490FB0}"/>
          </ac:spMkLst>
        </pc:spChg>
        <pc:spChg chg="mod ord">
          <ac:chgData name="Li, Timothy" userId="S::236910@corpaa.aa.com::edb96d75-78ed-4b7e-819b-430128576a2b" providerId="AD" clId="Web-{B4A724BA-271F-4B1A-8F46-CC33F221897D}" dt="2021-11-11T20:15:19.942" v="203" actId="20577"/>
          <ac:spMkLst>
            <pc:docMk/>
            <pc:sldMk cId="1800390138" sldId="273"/>
            <ac:spMk id="3" creationId="{8393F126-ECED-4EF3-80DC-858540E50873}"/>
          </ac:spMkLst>
        </pc:spChg>
      </pc:sldChg>
      <pc:sldChg chg="addSp delSp modSp add mod replId setBg">
        <pc:chgData name="Li, Timothy" userId="S::236910@corpaa.aa.com::edb96d75-78ed-4b7e-819b-430128576a2b" providerId="AD" clId="Web-{B4A724BA-271F-4B1A-8F46-CC33F221897D}" dt="2021-11-11T20:22:33.251" v="288" actId="20577"/>
        <pc:sldMkLst>
          <pc:docMk/>
          <pc:sldMk cId="82683203" sldId="274"/>
        </pc:sldMkLst>
        <pc:spChg chg="mod">
          <ac:chgData name="Li, Timothy" userId="S::236910@corpaa.aa.com::edb96d75-78ed-4b7e-819b-430128576a2b" providerId="AD" clId="Web-{B4A724BA-271F-4B1A-8F46-CC33F221897D}" dt="2021-11-11T20:22:33.251" v="288" actId="20577"/>
          <ac:spMkLst>
            <pc:docMk/>
            <pc:sldMk cId="82683203" sldId="274"/>
            <ac:spMk id="2" creationId="{4C51983F-CDD1-45B0-BF2B-270C8114E885}"/>
          </ac:spMkLst>
        </pc:spChg>
        <pc:spChg chg="mod">
          <ac:chgData name="Li, Timothy" userId="S::236910@corpaa.aa.com::edb96d75-78ed-4b7e-819b-430128576a2b" providerId="AD" clId="Web-{B4A724BA-271F-4B1A-8F46-CC33F221897D}" dt="2021-11-11T20:22:21.844" v="284" actId="1076"/>
          <ac:spMkLst>
            <pc:docMk/>
            <pc:sldMk cId="82683203" sldId="274"/>
            <ac:spMk id="3" creationId="{105F162D-81E2-49A6-86A9-3BF4516A4EC0}"/>
          </ac:spMkLst>
        </pc:spChg>
        <pc:spChg chg="add">
          <ac:chgData name="Li, Timothy" userId="S::236910@corpaa.aa.com::edb96d75-78ed-4b7e-819b-430128576a2b" providerId="AD" clId="Web-{B4A724BA-271F-4B1A-8F46-CC33F221897D}" dt="2021-11-11T20:21:53.764" v="264"/>
          <ac:spMkLst>
            <pc:docMk/>
            <pc:sldMk cId="82683203" sldId="274"/>
            <ac:spMk id="10" creationId="{65219498-D544-41AC-98FE-8F956EF66A62}"/>
          </ac:spMkLst>
        </pc:spChg>
        <pc:spChg chg="add">
          <ac:chgData name="Li, Timothy" userId="S::236910@corpaa.aa.com::edb96d75-78ed-4b7e-819b-430128576a2b" providerId="AD" clId="Web-{B4A724BA-271F-4B1A-8F46-CC33F221897D}" dt="2021-11-11T20:21:53.764" v="264"/>
          <ac:spMkLst>
            <pc:docMk/>
            <pc:sldMk cId="82683203" sldId="274"/>
            <ac:spMk id="12" creationId="{F500DBFC-17A9-4E0A-AEE2-A49F9AEEF0FD}"/>
          </ac:spMkLst>
        </pc:spChg>
        <pc:grpChg chg="add">
          <ac:chgData name="Li, Timothy" userId="S::236910@corpaa.aa.com::edb96d75-78ed-4b7e-819b-430128576a2b" providerId="AD" clId="Web-{B4A724BA-271F-4B1A-8F46-CC33F221897D}" dt="2021-11-11T20:21:53.764" v="264"/>
          <ac:grpSpMkLst>
            <pc:docMk/>
            <pc:sldMk cId="82683203" sldId="274"/>
            <ac:grpSpMk id="14" creationId="{D74613BB-817C-4C4F-8A24-4936F2F064C0}"/>
          </ac:grpSpMkLst>
        </pc:grpChg>
        <pc:picChg chg="del mod">
          <ac:chgData name="Li, Timothy" userId="S::236910@corpaa.aa.com::edb96d75-78ed-4b7e-819b-430128576a2b" providerId="AD" clId="Web-{B4A724BA-271F-4B1A-8F46-CC33F221897D}" dt="2021-11-11T20:19:15.207" v="207"/>
          <ac:picMkLst>
            <pc:docMk/>
            <pc:sldMk cId="82683203" sldId="274"/>
            <ac:picMk id="5" creationId="{1453C127-FFC5-4A8E-A2ED-2725892C8E60}"/>
          </ac:picMkLst>
        </pc:picChg>
        <pc:picChg chg="add">
          <ac:chgData name="Li, Timothy" userId="S::236910@corpaa.aa.com::edb96d75-78ed-4b7e-819b-430128576a2b" providerId="AD" clId="Web-{B4A724BA-271F-4B1A-8F46-CC33F221897D}" dt="2021-11-11T20:21:53.764" v="264"/>
          <ac:picMkLst>
            <pc:docMk/>
            <pc:sldMk cId="82683203" sldId="274"/>
            <ac:picMk id="6" creationId="{C379FCA3-F171-4223-B0F0-ED91F697862D}"/>
          </ac:picMkLst>
        </pc:picChg>
        <pc:picChg chg="del">
          <ac:chgData name="Li, Timothy" userId="S::236910@corpaa.aa.com::edb96d75-78ed-4b7e-819b-430128576a2b" providerId="AD" clId="Web-{B4A724BA-271F-4B1A-8F46-CC33F221897D}" dt="2021-11-11T20:19:14.567" v="205"/>
          <ac:picMkLst>
            <pc:docMk/>
            <pc:sldMk cId="82683203" sldId="274"/>
            <ac:picMk id="7" creationId="{3F79DB69-D050-4B3D-BFA0-01B079E138B5}"/>
          </ac:picMkLst>
        </pc:picChg>
      </pc:sldChg>
      <pc:sldMasterChg chg="add del addSldLayout delSldLayout">
        <pc:chgData name="Li, Timothy" userId="S::236910@corpaa.aa.com::edb96d75-78ed-4b7e-819b-430128576a2b" providerId="AD" clId="Web-{B4A724BA-271F-4B1A-8F46-CC33F221897D}" dt="2021-11-11T20:05:54.610" v="136"/>
        <pc:sldMasterMkLst>
          <pc:docMk/>
          <pc:sldMasterMk cId="1009637637" sldId="2147483648"/>
        </pc:sldMasterMkLst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2617837911" sldId="2147483649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3162520781" sldId="2147483650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3750291016" sldId="2147483651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3527923990" sldId="2147483652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2897567613" sldId="2147483653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1226995902" sldId="2147483654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190811812" sldId="2147483655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134155552" sldId="2147483656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451679194" sldId="2147483657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881066808" sldId="2147483658"/>
          </pc:sldLayoutMkLst>
        </pc:sldLayoutChg>
        <pc:sldLayoutChg chg="add del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1009637637" sldId="2147483648"/>
            <pc:sldLayoutMk cId="1230656866" sldId="2147483659"/>
          </pc:sldLayoutMkLst>
        </pc:sldLayoutChg>
      </pc:sldMasterChg>
      <pc:sldMasterChg chg="add del addSldLayout delSldLayout modSldLayout">
        <pc:chgData name="Li, Timothy" userId="S::236910@corpaa.aa.com::edb96d75-78ed-4b7e-819b-430128576a2b" providerId="AD" clId="Web-{B4A724BA-271F-4B1A-8F46-CC33F221897D}" dt="2021-11-11T20:05:54.610" v="136"/>
        <pc:sldMasterMkLst>
          <pc:docMk/>
          <pc:sldMasterMk cId="3304043731" sldId="2147483660"/>
        </pc:sldMasterMkLst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3661566619" sldId="2147483661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635532302" sldId="2147483662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1033038831" sldId="2147483663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1119228133" sldId="2147483664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3738512738" sldId="2147483665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3124894604" sldId="2147483666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344250040" sldId="2147483667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3549272149" sldId="2147483668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907197511" sldId="2147483669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233855236" sldId="2147483670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4.610" v="136"/>
          <pc:sldLayoutMkLst>
            <pc:docMk/>
            <pc:sldMasterMk cId="3304043731" sldId="2147483660"/>
            <pc:sldLayoutMk cId="469624400" sldId="2147483671"/>
          </pc:sldLayoutMkLst>
        </pc:sldLayoutChg>
      </pc:sldMasterChg>
      <pc:sldMasterChg chg="add del addSldLayout delSldLayout modSldLayout">
        <pc:chgData name="Li, Timothy" userId="S::236910@corpaa.aa.com::edb96d75-78ed-4b7e-819b-430128576a2b" providerId="AD" clId="Web-{B4A724BA-271F-4B1A-8F46-CC33F221897D}" dt="2021-11-11T20:05:51.063" v="135"/>
        <pc:sldMasterMkLst>
          <pc:docMk/>
          <pc:sldMasterMk cId="3784823787" sldId="2147483672"/>
        </pc:sldMasterMkLst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2721907137" sldId="2147483673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3503984695" sldId="2147483674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3922485970" sldId="2147483675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1516252663" sldId="2147483676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3275295468" sldId="2147483677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1715319612" sldId="2147483678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3917904785" sldId="2147483679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2116557709" sldId="2147483680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2523069841" sldId="2147483681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2598942775" sldId="2147483682"/>
          </pc:sldLayoutMkLst>
        </pc:sldLayoutChg>
        <pc:sldLayoutChg chg="add del mod replId">
          <pc:chgData name="Li, Timothy" userId="S::236910@corpaa.aa.com::edb96d75-78ed-4b7e-819b-430128576a2b" providerId="AD" clId="Web-{B4A724BA-271F-4B1A-8F46-CC33F221897D}" dt="2021-11-11T20:05:51.063" v="135"/>
          <pc:sldLayoutMkLst>
            <pc:docMk/>
            <pc:sldMasterMk cId="3784823787" sldId="2147483672"/>
            <pc:sldLayoutMk cId="253332176" sldId="2147483683"/>
          </pc:sldLayoutMkLst>
        </pc:sldLayoutChg>
      </pc:sldMasterChg>
    </pc:docChg>
  </pc:docChgLst>
  <pc:docChgLst>
    <pc:chgData name="Li, Timothy" userId="S::236910@corpaa.aa.com::edb96d75-78ed-4b7e-819b-430128576a2b" providerId="AD" clId="Web-{28EEFB7A-8842-41C7-AF47-29A1A4C96C58}"/>
    <pc:docChg chg="addSld delSld modSld">
      <pc:chgData name="Li, Timothy" userId="S::236910@corpaa.aa.com::edb96d75-78ed-4b7e-819b-430128576a2b" providerId="AD" clId="Web-{28EEFB7A-8842-41C7-AF47-29A1A4C96C58}" dt="2021-11-11T19:46:49.621" v="15"/>
      <pc:docMkLst>
        <pc:docMk/>
      </pc:docMkLst>
      <pc:sldChg chg="delSp modSp del">
        <pc:chgData name="Li, Timothy" userId="S::236910@corpaa.aa.com::edb96d75-78ed-4b7e-819b-430128576a2b" providerId="AD" clId="Web-{28EEFB7A-8842-41C7-AF47-29A1A4C96C58}" dt="2021-11-11T19:46:49.621" v="15"/>
        <pc:sldMkLst>
          <pc:docMk/>
          <pc:sldMk cId="3693191963" sldId="266"/>
        </pc:sldMkLst>
        <pc:spChg chg="del">
          <ac:chgData name="Li, Timothy" userId="S::236910@corpaa.aa.com::edb96d75-78ed-4b7e-819b-430128576a2b" providerId="AD" clId="Web-{28EEFB7A-8842-41C7-AF47-29A1A4C96C58}" dt="2021-11-11T19:46:02.180" v="1"/>
          <ac:spMkLst>
            <pc:docMk/>
            <pc:sldMk cId="3693191963" sldId="266"/>
            <ac:spMk id="4" creationId="{CBA7540C-DAC2-45AF-B375-81B2B533065F}"/>
          </ac:spMkLst>
        </pc:spChg>
        <pc:picChg chg="mod">
          <ac:chgData name="Li, Timothy" userId="S::236910@corpaa.aa.com::edb96d75-78ed-4b7e-819b-430128576a2b" providerId="AD" clId="Web-{28EEFB7A-8842-41C7-AF47-29A1A4C96C58}" dt="2021-11-11T19:45:57.102" v="0" actId="1076"/>
          <ac:picMkLst>
            <pc:docMk/>
            <pc:sldMk cId="3693191963" sldId="266"/>
            <ac:picMk id="3" creationId="{884E41FD-F138-479F-898B-69686D233DF2}"/>
          </ac:picMkLst>
        </pc:picChg>
      </pc:sldChg>
      <pc:sldChg chg="addSp">
        <pc:chgData name="Li, Timothy" userId="S::236910@corpaa.aa.com::edb96d75-78ed-4b7e-819b-430128576a2b" providerId="AD" clId="Web-{28EEFB7A-8842-41C7-AF47-29A1A4C96C58}" dt="2021-11-11T19:46:04.727" v="2"/>
        <pc:sldMkLst>
          <pc:docMk/>
          <pc:sldMk cId="2112164354" sldId="268"/>
        </pc:sldMkLst>
        <pc:spChg chg="add">
          <ac:chgData name="Li, Timothy" userId="S::236910@corpaa.aa.com::edb96d75-78ed-4b7e-819b-430128576a2b" providerId="AD" clId="Web-{28EEFB7A-8842-41C7-AF47-29A1A4C96C58}" dt="2021-11-11T19:46:04.727" v="2"/>
          <ac:spMkLst>
            <pc:docMk/>
            <pc:sldMk cId="2112164354" sldId="268"/>
            <ac:spMk id="4" creationId="{E1C91924-DDF6-4AAE-A906-D6E502F01AE7}"/>
          </ac:spMkLst>
        </pc:spChg>
      </pc:sldChg>
      <pc:sldChg chg="addSp delSp modSp add replId">
        <pc:chgData name="Li, Timothy" userId="S::236910@corpaa.aa.com::edb96d75-78ed-4b7e-819b-430128576a2b" providerId="AD" clId="Web-{28EEFB7A-8842-41C7-AF47-29A1A4C96C58}" dt="2021-11-11T19:46:46.074" v="14" actId="20577"/>
        <pc:sldMkLst>
          <pc:docMk/>
          <pc:sldMk cId="3845117132" sldId="271"/>
        </pc:sldMkLst>
        <pc:spChg chg="mod">
          <ac:chgData name="Li, Timothy" userId="S::236910@corpaa.aa.com::edb96d75-78ed-4b7e-819b-430128576a2b" providerId="AD" clId="Web-{28EEFB7A-8842-41C7-AF47-29A1A4C96C58}" dt="2021-11-11T19:46:23.322" v="5" actId="20577"/>
          <ac:spMkLst>
            <pc:docMk/>
            <pc:sldMk cId="3845117132" sldId="271"/>
            <ac:spMk id="3" creationId="{5F82FE75-33EB-43D8-A76D-ACC5DCD903DD}"/>
          </ac:spMkLst>
        </pc:spChg>
        <pc:spChg chg="mod">
          <ac:chgData name="Li, Timothy" userId="S::236910@corpaa.aa.com::edb96d75-78ed-4b7e-819b-430128576a2b" providerId="AD" clId="Web-{28EEFB7A-8842-41C7-AF47-29A1A4C96C58}" dt="2021-11-11T19:46:46.074" v="14" actId="20577"/>
          <ac:spMkLst>
            <pc:docMk/>
            <pc:sldMk cId="3845117132" sldId="271"/>
            <ac:spMk id="5" creationId="{FCA7790D-575E-429C-A1C2-FE44FEA56F20}"/>
          </ac:spMkLst>
        </pc:spChg>
        <pc:picChg chg="del">
          <ac:chgData name="Li, Timothy" userId="S::236910@corpaa.aa.com::edb96d75-78ed-4b7e-819b-430128576a2b" providerId="AD" clId="Web-{28EEFB7A-8842-41C7-AF47-29A1A4C96C58}" dt="2021-11-11T19:46:27.807" v="7"/>
          <ac:picMkLst>
            <pc:docMk/>
            <pc:sldMk cId="3845117132" sldId="271"/>
            <ac:picMk id="4" creationId="{842CA578-D315-4D28-8FDE-A42E731A2B89}"/>
          </ac:picMkLst>
        </pc:picChg>
        <pc:picChg chg="del">
          <ac:chgData name="Li, Timothy" userId="S::236910@corpaa.aa.com::edb96d75-78ed-4b7e-819b-430128576a2b" providerId="AD" clId="Web-{28EEFB7A-8842-41C7-AF47-29A1A4C96C58}" dt="2021-11-11T19:46:27.135" v="6"/>
          <ac:picMkLst>
            <pc:docMk/>
            <pc:sldMk cId="3845117132" sldId="271"/>
            <ac:picMk id="6" creationId="{E57719A0-2910-4C61-93F3-3F48BC281D19}"/>
          </ac:picMkLst>
        </pc:picChg>
        <pc:picChg chg="add mod">
          <ac:chgData name="Li, Timothy" userId="S::236910@corpaa.aa.com::edb96d75-78ed-4b7e-819b-430128576a2b" providerId="AD" clId="Web-{28EEFB7A-8842-41C7-AF47-29A1A4C96C58}" dt="2021-11-11T19:46:36.823" v="10" actId="14100"/>
          <ac:picMkLst>
            <pc:docMk/>
            <pc:sldMk cId="3845117132" sldId="271"/>
            <ac:picMk id="8" creationId="{0EAA8AE2-3D0C-4272-B1B1-46FAD683155F}"/>
          </ac:picMkLst>
        </pc:picChg>
      </pc:sldChg>
    </pc:docChg>
  </pc:docChgLst>
  <pc:docChgLst>
    <pc:chgData name="Li, Timothy" userId="S::236910@corpaa.aa.com::edb96d75-78ed-4b7e-819b-430128576a2b" providerId="AD" clId="Web-{BBE93F18-5C62-4668-AE0F-8BD345783EF2}"/>
    <pc:docChg chg="addSld delSld modSld">
      <pc:chgData name="Li, Timothy" userId="S::236910@corpaa.aa.com::edb96d75-78ed-4b7e-819b-430128576a2b" providerId="AD" clId="Web-{BBE93F18-5C62-4668-AE0F-8BD345783EF2}" dt="2021-11-11T19:28:25.133" v="26" actId="14100"/>
      <pc:docMkLst>
        <pc:docMk/>
      </pc:docMkLst>
      <pc:sldChg chg="delSp modSp">
        <pc:chgData name="Li, Timothy" userId="S::236910@corpaa.aa.com::edb96d75-78ed-4b7e-819b-430128576a2b" providerId="AD" clId="Web-{BBE93F18-5C62-4668-AE0F-8BD345783EF2}" dt="2021-11-11T19:28:05.491" v="19"/>
        <pc:sldMkLst>
          <pc:docMk/>
          <pc:sldMk cId="3973863528" sldId="257"/>
        </pc:sldMkLst>
        <pc:spChg chg="del">
          <ac:chgData name="Li, Timothy" userId="S::236910@corpaa.aa.com::edb96d75-78ed-4b7e-819b-430128576a2b" providerId="AD" clId="Web-{BBE93F18-5C62-4668-AE0F-8BD345783EF2}" dt="2021-11-11T19:27:27.005" v="1"/>
          <ac:spMkLst>
            <pc:docMk/>
            <pc:sldMk cId="3973863528" sldId="257"/>
            <ac:spMk id="6" creationId="{2D3F7377-748C-416B-9091-276A33DBE248}"/>
          </ac:spMkLst>
        </pc:spChg>
        <pc:picChg chg="del mod">
          <ac:chgData name="Li, Timothy" userId="S::236910@corpaa.aa.com::edb96d75-78ed-4b7e-819b-430128576a2b" providerId="AD" clId="Web-{BBE93F18-5C62-4668-AE0F-8BD345783EF2}" dt="2021-11-11T19:28:05.491" v="19"/>
          <ac:picMkLst>
            <pc:docMk/>
            <pc:sldMk cId="3973863528" sldId="257"/>
            <ac:picMk id="4" creationId="{36A81841-A0AA-48CF-B749-75D35024D0F3}"/>
          </ac:picMkLst>
        </pc:picChg>
      </pc:sldChg>
      <pc:sldChg chg="delSp">
        <pc:chgData name="Li, Timothy" userId="S::236910@corpaa.aa.com::edb96d75-78ed-4b7e-819b-430128576a2b" providerId="AD" clId="Web-{BBE93F18-5C62-4668-AE0F-8BD345783EF2}" dt="2021-11-11T19:28:08.913" v="20"/>
        <pc:sldMkLst>
          <pc:docMk/>
          <pc:sldMk cId="3693191963" sldId="266"/>
        </pc:sldMkLst>
        <pc:picChg chg="del">
          <ac:chgData name="Li, Timothy" userId="S::236910@corpaa.aa.com::edb96d75-78ed-4b7e-819b-430128576a2b" providerId="AD" clId="Web-{BBE93F18-5C62-4668-AE0F-8BD345783EF2}" dt="2021-11-11T19:28:08.913" v="20"/>
          <ac:picMkLst>
            <pc:docMk/>
            <pc:sldMk cId="3693191963" sldId="266"/>
            <ac:picMk id="3" creationId="{1085EFF6-D7A5-409B-B05E-DADCF3AD0357}"/>
          </ac:picMkLst>
        </pc:picChg>
      </pc:sldChg>
      <pc:sldChg chg="addSp delSp modSp add replId">
        <pc:chgData name="Li, Timothy" userId="S::236910@corpaa.aa.com::edb96d75-78ed-4b7e-819b-430128576a2b" providerId="AD" clId="Web-{BBE93F18-5C62-4668-AE0F-8BD345783EF2}" dt="2021-11-11T19:28:00.710" v="18"/>
        <pc:sldMkLst>
          <pc:docMk/>
          <pc:sldMk cId="1042945745" sldId="267"/>
        </pc:sldMkLst>
        <pc:spChg chg="mod">
          <ac:chgData name="Li, Timothy" userId="S::236910@corpaa.aa.com::edb96d75-78ed-4b7e-819b-430128576a2b" providerId="AD" clId="Web-{BBE93F18-5C62-4668-AE0F-8BD345783EF2}" dt="2021-11-11T19:27:45.990" v="11" actId="20577"/>
          <ac:spMkLst>
            <pc:docMk/>
            <pc:sldMk cId="1042945745" sldId="267"/>
            <ac:spMk id="2" creationId="{163ABB73-9D08-4CB2-BC04-BD9937490FB0}"/>
          </ac:spMkLst>
        </pc:spChg>
        <pc:spChg chg="del">
          <ac:chgData name="Li, Timothy" userId="S::236910@corpaa.aa.com::edb96d75-78ed-4b7e-819b-430128576a2b" providerId="AD" clId="Web-{BBE93F18-5C62-4668-AE0F-8BD345783EF2}" dt="2021-11-11T19:27:35.615" v="5"/>
          <ac:spMkLst>
            <pc:docMk/>
            <pc:sldMk cId="1042945745" sldId="267"/>
            <ac:spMk id="3" creationId="{8393F126-ECED-4EF3-80DC-858540E50873}"/>
          </ac:spMkLst>
        </pc:spChg>
        <pc:spChg chg="add del mod">
          <ac:chgData name="Li, Timothy" userId="S::236910@corpaa.aa.com::edb96d75-78ed-4b7e-819b-430128576a2b" providerId="AD" clId="Web-{BBE93F18-5C62-4668-AE0F-8BD345783EF2}" dt="2021-11-11T19:27:59.757" v="17"/>
          <ac:spMkLst>
            <pc:docMk/>
            <pc:sldMk cId="1042945745" sldId="267"/>
            <ac:spMk id="5" creationId="{FA012468-CF0F-4119-8E5A-99DE8E950DCE}"/>
          </ac:spMkLst>
        </pc:spChg>
        <pc:picChg chg="add">
          <ac:chgData name="Li, Timothy" userId="S::236910@corpaa.aa.com::edb96d75-78ed-4b7e-819b-430128576a2b" providerId="AD" clId="Web-{BBE93F18-5C62-4668-AE0F-8BD345783EF2}" dt="2021-11-11T19:28:00.710" v="18"/>
          <ac:picMkLst>
            <pc:docMk/>
            <pc:sldMk cId="1042945745" sldId="267"/>
            <ac:picMk id="7" creationId="{56569C4F-DC8A-4756-8E7F-9E8DF6BBA502}"/>
          </ac:picMkLst>
        </pc:picChg>
      </pc:sldChg>
      <pc:sldChg chg="addSp delSp modSp add replId">
        <pc:chgData name="Li, Timothy" userId="S::236910@corpaa.aa.com::edb96d75-78ed-4b7e-819b-430128576a2b" providerId="AD" clId="Web-{BBE93F18-5C62-4668-AE0F-8BD345783EF2}" dt="2021-11-11T19:28:25.133" v="26" actId="14100"/>
        <pc:sldMkLst>
          <pc:docMk/>
          <pc:sldMk cId="2112164354" sldId="268"/>
        </pc:sldMkLst>
        <pc:spChg chg="del">
          <ac:chgData name="Li, Timothy" userId="S::236910@corpaa.aa.com::edb96d75-78ed-4b7e-819b-430128576a2b" providerId="AD" clId="Web-{BBE93F18-5C62-4668-AE0F-8BD345783EF2}" dt="2021-11-11T19:28:12.648" v="21"/>
          <ac:spMkLst>
            <pc:docMk/>
            <pc:sldMk cId="2112164354" sldId="268"/>
            <ac:spMk id="5" creationId="{FA012468-CF0F-4119-8E5A-99DE8E950DCE}"/>
          </ac:spMkLst>
        </pc:spChg>
        <pc:picChg chg="add mod">
          <ac:chgData name="Li, Timothy" userId="S::236910@corpaa.aa.com::edb96d75-78ed-4b7e-819b-430128576a2b" providerId="AD" clId="Web-{BBE93F18-5C62-4668-AE0F-8BD345783EF2}" dt="2021-11-11T19:28:25.133" v="26" actId="14100"/>
          <ac:picMkLst>
            <pc:docMk/>
            <pc:sldMk cId="2112164354" sldId="268"/>
            <ac:picMk id="3" creationId="{D4071A8D-D1B6-4572-92BF-9B435A28DA32}"/>
          </ac:picMkLst>
        </pc:picChg>
      </pc:sldChg>
      <pc:sldChg chg="add del replId">
        <pc:chgData name="Li, Timothy" userId="S::236910@corpaa.aa.com::edb96d75-78ed-4b7e-819b-430128576a2b" providerId="AD" clId="Web-{BBE93F18-5C62-4668-AE0F-8BD345783EF2}" dt="2021-11-11T19:27:48.100" v="12"/>
        <pc:sldMkLst>
          <pc:docMk/>
          <pc:sldMk cId="3646859582" sldId="268"/>
        </pc:sldMkLst>
      </pc:sldChg>
      <pc:sldChg chg="add del replId">
        <pc:chgData name="Li, Timothy" userId="S::236910@corpaa.aa.com::edb96d75-78ed-4b7e-819b-430128576a2b" providerId="AD" clId="Web-{BBE93F18-5C62-4668-AE0F-8BD345783EF2}" dt="2021-11-11T19:27:49.037" v="13"/>
        <pc:sldMkLst>
          <pc:docMk/>
          <pc:sldMk cId="683042313" sldId="269"/>
        </pc:sldMkLst>
      </pc:sldChg>
      <pc:sldChg chg="add replId">
        <pc:chgData name="Li, Timothy" userId="S::236910@corpaa.aa.com::edb96d75-78ed-4b7e-819b-430128576a2b" providerId="AD" clId="Web-{BBE93F18-5C62-4668-AE0F-8BD345783EF2}" dt="2021-11-11T19:27:51.084" v="15"/>
        <pc:sldMkLst>
          <pc:docMk/>
          <pc:sldMk cId="1781684644" sldId="269"/>
        </pc:sldMkLst>
      </pc:sldChg>
      <pc:sldChg chg="add replId">
        <pc:chgData name="Li, Timothy" userId="S::236910@corpaa.aa.com::edb96d75-78ed-4b7e-819b-430128576a2b" providerId="AD" clId="Web-{BBE93F18-5C62-4668-AE0F-8BD345783EF2}" dt="2021-11-11T19:27:51.115" v="16"/>
        <pc:sldMkLst>
          <pc:docMk/>
          <pc:sldMk cId="1462463146" sldId="270"/>
        </pc:sldMkLst>
      </pc:sldChg>
    </pc:docChg>
  </pc:docChgLst>
  <pc:docChgLst>
    <pc:chgData name="Li, Timothy" userId="S::236910@corpaa.aa.com::edb96d75-78ed-4b7e-819b-430128576a2b" providerId="AD" clId="Web-{4B38D946-7E81-4F4B-BEE2-0EF87725B621}"/>
    <pc:docChg chg="modSld">
      <pc:chgData name="Li, Timothy" userId="S::236910@corpaa.aa.com::edb96d75-78ed-4b7e-819b-430128576a2b" providerId="AD" clId="Web-{4B38D946-7E81-4F4B-BEE2-0EF87725B621}" dt="2021-11-11T18:20:55.626" v="35" actId="20577"/>
      <pc:docMkLst>
        <pc:docMk/>
      </pc:docMkLst>
      <pc:sldChg chg="addSp delSp modSp">
        <pc:chgData name="Li, Timothy" userId="S::236910@corpaa.aa.com::edb96d75-78ed-4b7e-819b-430128576a2b" providerId="AD" clId="Web-{4B38D946-7E81-4F4B-BEE2-0EF87725B621}" dt="2021-11-11T18:20:55.626" v="35" actId="20577"/>
        <pc:sldMkLst>
          <pc:docMk/>
          <pc:sldMk cId="3693191963" sldId="266"/>
        </pc:sldMkLst>
        <pc:spChg chg="add mod">
          <ac:chgData name="Li, Timothy" userId="S::236910@corpaa.aa.com::edb96d75-78ed-4b7e-819b-430128576a2b" providerId="AD" clId="Web-{4B38D946-7E81-4F4B-BEE2-0EF87725B621}" dt="2021-11-11T18:20:55.626" v="35" actId="20577"/>
          <ac:spMkLst>
            <pc:docMk/>
            <pc:sldMk cId="3693191963" sldId="266"/>
            <ac:spMk id="4" creationId="{CBA7540C-DAC2-45AF-B375-81B2B533065F}"/>
          </ac:spMkLst>
        </pc:spChg>
        <pc:spChg chg="del">
          <ac:chgData name="Li, Timothy" userId="S::236910@corpaa.aa.com::edb96d75-78ed-4b7e-819b-430128576a2b" providerId="AD" clId="Web-{4B38D946-7E81-4F4B-BEE2-0EF87725B621}" dt="2021-11-11T18:19:38.017" v="0"/>
          <ac:spMkLst>
            <pc:docMk/>
            <pc:sldMk cId="3693191963" sldId="266"/>
            <ac:spMk id="5" creationId="{6B59E801-0A44-4DFC-A03B-2A3093C1B37E}"/>
          </ac:spMkLst>
        </pc:spChg>
        <pc:picChg chg="add mod">
          <ac:chgData name="Li, Timothy" userId="S::236910@corpaa.aa.com::edb96d75-78ed-4b7e-819b-430128576a2b" providerId="AD" clId="Web-{4B38D946-7E81-4F4B-BEE2-0EF87725B621}" dt="2021-11-11T18:19:48.829" v="4" actId="14100"/>
          <ac:picMkLst>
            <pc:docMk/>
            <pc:sldMk cId="3693191963" sldId="266"/>
            <ac:picMk id="3" creationId="{1085EFF6-D7A5-409B-B05E-DADCF3AD0357}"/>
          </ac:picMkLst>
        </pc:picChg>
      </pc:sldChg>
    </pc:docChg>
  </pc:docChgLst>
  <pc:docChgLst>
    <pc:chgData name="Li, Timothy" userId="S::236910@corpaa.aa.com::edb96d75-78ed-4b7e-819b-430128576a2b" providerId="AD" clId="Web-{718876EC-CC80-4986-8F74-4280DBDB6677}"/>
    <pc:docChg chg="modSld">
      <pc:chgData name="Li, Timothy" userId="S::236910@corpaa.aa.com::edb96d75-78ed-4b7e-819b-430128576a2b" providerId="AD" clId="Web-{718876EC-CC80-4986-8F74-4280DBDB6677}" dt="2021-11-11T19:44:10.930" v="69" actId="20577"/>
      <pc:docMkLst>
        <pc:docMk/>
      </pc:docMkLst>
      <pc:sldChg chg="addSp modSp">
        <pc:chgData name="Li, Timothy" userId="S::236910@corpaa.aa.com::edb96d75-78ed-4b7e-819b-430128576a2b" providerId="AD" clId="Web-{718876EC-CC80-4986-8F74-4280DBDB6677}" dt="2021-11-11T19:44:10.930" v="69" actId="20577"/>
        <pc:sldMkLst>
          <pc:docMk/>
          <pc:sldMk cId="3973863528" sldId="257"/>
        </pc:sldMkLst>
        <pc:spChg chg="add mod">
          <ac:chgData name="Li, Timothy" userId="S::236910@corpaa.aa.com::edb96d75-78ed-4b7e-819b-430128576a2b" providerId="AD" clId="Web-{718876EC-CC80-4986-8F74-4280DBDB6677}" dt="2021-11-11T19:44:10.930" v="69" actId="20577"/>
          <ac:spMkLst>
            <pc:docMk/>
            <pc:sldMk cId="3973863528" sldId="257"/>
            <ac:spMk id="5" creationId="{FCA7790D-575E-429C-A1C2-FE44FEA56F20}"/>
          </ac:spMkLst>
        </pc:spChg>
        <pc:picChg chg="add mod">
          <ac:chgData name="Li, Timothy" userId="S::236910@corpaa.aa.com::edb96d75-78ed-4b7e-819b-430128576a2b" providerId="AD" clId="Web-{718876EC-CC80-4986-8F74-4280DBDB6677}" dt="2021-11-11T19:42:03.520" v="5" actId="1076"/>
          <ac:picMkLst>
            <pc:docMk/>
            <pc:sldMk cId="3973863528" sldId="257"/>
            <ac:picMk id="4" creationId="{842CA578-D315-4D28-8FDE-A42E731A2B89}"/>
          </ac:picMkLst>
        </pc:picChg>
      </pc:sldChg>
    </pc:docChg>
  </pc:docChgLst>
  <pc:docChgLst>
    <pc:chgData clId="Web-{093D8407-99BE-4100-B103-F17953031779}"/>
    <pc:docChg chg="modSld">
      <pc:chgData name="" userId="" providerId="" clId="Web-{093D8407-99BE-4100-B103-F17953031779}" dt="2021-11-11T20:00:25.207" v="0" actId="1076"/>
      <pc:docMkLst>
        <pc:docMk/>
      </pc:docMkLst>
      <pc:sldChg chg="modSp">
        <pc:chgData name="" userId="" providerId="" clId="Web-{093D8407-99BE-4100-B103-F17953031779}" dt="2021-11-11T20:00:25.207" v="0" actId="1076"/>
        <pc:sldMkLst>
          <pc:docMk/>
          <pc:sldMk cId="3070583409" sldId="272"/>
        </pc:sldMkLst>
        <pc:spChg chg="mod">
          <ac:chgData name="" userId="" providerId="" clId="Web-{093D8407-99BE-4100-B103-F17953031779}" dt="2021-11-11T20:00:25.207" v="0" actId="1076"/>
          <ac:spMkLst>
            <pc:docMk/>
            <pc:sldMk cId="3070583409" sldId="272"/>
            <ac:spMk id="5" creationId="{FCA7790D-575E-429C-A1C2-FE44FEA56F20}"/>
          </ac:spMkLst>
        </pc:spChg>
      </pc:sldChg>
    </pc:docChg>
  </pc:docChgLst>
  <pc:docChgLst>
    <pc:chgData name="Herring, Bryson" userId="S::708956@corpaa.aa.com::0d7f01da-1338-478b-9188-19d21d57bc87" providerId="AD" clId="Web-{E56A84CA-FFD1-1E67-D4D0-4E3108CD3717}"/>
    <pc:docChg chg="modSld">
      <pc:chgData name="Herring, Bryson" userId="S::708956@corpaa.aa.com::0d7f01da-1338-478b-9188-19d21d57bc87" providerId="AD" clId="Web-{E56A84CA-FFD1-1E67-D4D0-4E3108CD3717}" dt="2021-11-11T21:25:03.611" v="468" actId="1076"/>
      <pc:docMkLst>
        <pc:docMk/>
      </pc:docMkLst>
      <pc:sldChg chg="addSp delSp modSp">
        <pc:chgData name="Herring, Bryson" userId="S::708956@corpaa.aa.com::0d7f01da-1338-478b-9188-19d21d57bc87" providerId="AD" clId="Web-{E56A84CA-FFD1-1E67-D4D0-4E3108CD3717}" dt="2021-11-11T21:25:03.611" v="468" actId="1076"/>
        <pc:sldMkLst>
          <pc:docMk/>
          <pc:sldMk cId="413736135" sldId="261"/>
        </pc:sldMkLst>
        <pc:spChg chg="mod">
          <ac:chgData name="Herring, Bryson" userId="S::708956@corpaa.aa.com::0d7f01da-1338-478b-9188-19d21d57bc87" providerId="AD" clId="Web-{E56A84CA-FFD1-1E67-D4D0-4E3108CD3717}" dt="2021-11-11T21:09:58.087" v="11" actId="20577"/>
          <ac:spMkLst>
            <pc:docMk/>
            <pc:sldMk cId="413736135" sldId="261"/>
            <ac:spMk id="2" creationId="{163ABB73-9D08-4CB2-BC04-BD9937490FB0}"/>
          </ac:spMkLst>
        </pc:spChg>
        <pc:spChg chg="add del mod">
          <ac:chgData name="Herring, Bryson" userId="S::708956@corpaa.aa.com::0d7f01da-1338-478b-9188-19d21d57bc87" providerId="AD" clId="Web-{E56A84CA-FFD1-1E67-D4D0-4E3108CD3717}" dt="2021-11-11T21:21:22.199" v="457" actId="20577"/>
          <ac:spMkLst>
            <pc:docMk/>
            <pc:sldMk cId="413736135" sldId="261"/>
            <ac:spMk id="3" creationId="{8393F126-ECED-4EF3-80DC-858540E50873}"/>
          </ac:spMkLst>
        </pc:spChg>
        <pc:spChg chg="add del mod">
          <ac:chgData name="Herring, Bryson" userId="S::708956@corpaa.aa.com::0d7f01da-1338-478b-9188-19d21d57bc87" providerId="AD" clId="Web-{E56A84CA-FFD1-1E67-D4D0-4E3108CD3717}" dt="2021-11-11T21:10:22.197" v="42"/>
          <ac:spMkLst>
            <pc:docMk/>
            <pc:sldMk cId="413736135" sldId="261"/>
            <ac:spMk id="6" creationId="{4EFC7B54-1024-43D0-A690-8050271441C1}"/>
          </ac:spMkLst>
        </pc:spChg>
        <pc:graphicFrameChg chg="add del mod ord modGraphic">
          <ac:chgData name="Herring, Bryson" userId="S::708956@corpaa.aa.com::0d7f01da-1338-478b-9188-19d21d57bc87" providerId="AD" clId="Web-{E56A84CA-FFD1-1E67-D4D0-4E3108CD3717}" dt="2021-11-11T21:10:22.197" v="43"/>
          <ac:graphicFrameMkLst>
            <pc:docMk/>
            <pc:sldMk cId="413736135" sldId="261"/>
            <ac:graphicFrameMk id="5" creationId="{ADAFCB8A-D207-44F1-A3C3-0D43C2646D35}"/>
          </ac:graphicFrameMkLst>
        </pc:graphicFrameChg>
        <pc:picChg chg="add mod">
          <ac:chgData name="Herring, Bryson" userId="S::708956@corpaa.aa.com::0d7f01da-1338-478b-9188-19d21d57bc87" providerId="AD" clId="Web-{E56A84CA-FFD1-1E67-D4D0-4E3108CD3717}" dt="2021-11-11T21:25:00.518" v="467" actId="1076"/>
          <ac:picMkLst>
            <pc:docMk/>
            <pc:sldMk cId="413736135" sldId="261"/>
            <ac:picMk id="7" creationId="{E1DDC991-D58E-460F-AFDE-90AC3242004D}"/>
          </ac:picMkLst>
        </pc:picChg>
        <pc:picChg chg="add mod">
          <ac:chgData name="Herring, Bryson" userId="S::708956@corpaa.aa.com::0d7f01da-1338-478b-9188-19d21d57bc87" providerId="AD" clId="Web-{E56A84CA-FFD1-1E67-D4D0-4E3108CD3717}" dt="2021-11-11T21:25:03.611" v="468" actId="1076"/>
          <ac:picMkLst>
            <pc:docMk/>
            <pc:sldMk cId="413736135" sldId="261"/>
            <ac:picMk id="8" creationId="{90318E84-8FB6-4AE1-9A0C-CFA868114CF0}"/>
          </ac:picMkLst>
        </pc:picChg>
      </pc:sldChg>
    </pc:docChg>
  </pc:docChgLst>
  <pc:docChgLst>
    <pc:chgData name="Deng, Jiahua" userId="S::787995@corpaa.aa.com::f37ece1c-f574-4de5-adfc-e35781b1ac33" providerId="AD" clId="Web-{2A96D4BA-90F8-4F33-B071-9A67DA7EDD77}"/>
    <pc:docChg chg="addSld delSld modSld">
      <pc:chgData name="Deng, Jiahua" userId="S::787995@corpaa.aa.com::f37ece1c-f574-4de5-adfc-e35781b1ac33" providerId="AD" clId="Web-{2A96D4BA-90F8-4F33-B071-9A67DA7EDD77}" dt="2021-11-11T20:58:48.433" v="70"/>
      <pc:docMkLst>
        <pc:docMk/>
      </pc:docMkLst>
      <pc:sldChg chg="addSp delSp modSp">
        <pc:chgData name="Deng, Jiahua" userId="S::787995@corpaa.aa.com::f37ece1c-f574-4de5-adfc-e35781b1ac33" providerId="AD" clId="Web-{2A96D4BA-90F8-4F33-B071-9A67DA7EDD77}" dt="2021-11-11T20:58:40.183" v="69" actId="14100"/>
        <pc:sldMkLst>
          <pc:docMk/>
          <pc:sldMk cId="477247671" sldId="260"/>
        </pc:sldMkLst>
        <pc:spChg chg="mod">
          <ac:chgData name="Deng, Jiahua" userId="S::787995@corpaa.aa.com::f37ece1c-f574-4de5-adfc-e35781b1ac33" providerId="AD" clId="Web-{2A96D4BA-90F8-4F33-B071-9A67DA7EDD77}" dt="2021-11-11T20:48:43.864" v="14" actId="1076"/>
          <ac:spMkLst>
            <pc:docMk/>
            <pc:sldMk cId="477247671" sldId="260"/>
            <ac:spMk id="2" creationId="{163ABB73-9D08-4CB2-BC04-BD9937490FB0}"/>
          </ac:spMkLst>
        </pc:spChg>
        <pc:spChg chg="mod">
          <ac:chgData name="Deng, Jiahua" userId="S::787995@corpaa.aa.com::f37ece1c-f574-4de5-adfc-e35781b1ac33" providerId="AD" clId="Web-{2A96D4BA-90F8-4F33-B071-9A67DA7EDD77}" dt="2021-11-11T20:48:47.083" v="15" actId="1076"/>
          <ac:spMkLst>
            <pc:docMk/>
            <pc:sldMk cId="477247671" sldId="260"/>
            <ac:spMk id="3" creationId="{8393F126-ECED-4EF3-80DC-858540E50873}"/>
          </ac:spMkLst>
        </pc:spChg>
        <pc:spChg chg="add del">
          <ac:chgData name="Deng, Jiahua" userId="S::787995@corpaa.aa.com::f37ece1c-f574-4de5-adfc-e35781b1ac33" providerId="AD" clId="Web-{2A96D4BA-90F8-4F33-B071-9A67DA7EDD77}" dt="2021-11-11T20:54:16.227" v="47"/>
          <ac:spMkLst>
            <pc:docMk/>
            <pc:sldMk cId="477247671" sldId="260"/>
            <ac:spMk id="8" creationId="{0E45EC45-C8C7-4B76-B197-4C0EF7D5BBAE}"/>
          </ac:spMkLst>
        </pc:spChg>
        <pc:picChg chg="add del mod">
          <ac:chgData name="Deng, Jiahua" userId="S::787995@corpaa.aa.com::f37ece1c-f574-4de5-adfc-e35781b1ac33" providerId="AD" clId="Web-{2A96D4BA-90F8-4F33-B071-9A67DA7EDD77}" dt="2021-11-11T20:48:48.942" v="16"/>
          <ac:picMkLst>
            <pc:docMk/>
            <pc:sldMk cId="477247671" sldId="260"/>
            <ac:picMk id="4" creationId="{51D98FB7-9CE8-411A-81B4-97B2245A8FF7}"/>
          </ac:picMkLst>
        </pc:picChg>
        <pc:picChg chg="add del mod">
          <ac:chgData name="Deng, Jiahua" userId="S::787995@corpaa.aa.com::f37ece1c-f574-4de5-adfc-e35781b1ac33" providerId="AD" clId="Web-{2A96D4BA-90F8-4F33-B071-9A67DA7EDD77}" dt="2021-11-11T20:48:50.005" v="17"/>
          <ac:picMkLst>
            <pc:docMk/>
            <pc:sldMk cId="477247671" sldId="260"/>
            <ac:picMk id="5" creationId="{E2687685-1EEF-4DAA-98D6-3C35ECCDB7F4}"/>
          </ac:picMkLst>
        </pc:picChg>
        <pc:picChg chg="add del mod">
          <ac:chgData name="Deng, Jiahua" userId="S::787995@corpaa.aa.com::f37ece1c-f574-4de5-adfc-e35781b1ac33" providerId="AD" clId="Web-{2A96D4BA-90F8-4F33-B071-9A67DA7EDD77}" dt="2021-11-11T20:54:13.430" v="45"/>
          <ac:picMkLst>
            <pc:docMk/>
            <pc:sldMk cId="477247671" sldId="260"/>
            <ac:picMk id="6" creationId="{C17E9068-F3E7-46B2-BA9E-4F6ED7B3D0EF}"/>
          </ac:picMkLst>
        </pc:picChg>
        <pc:picChg chg="add del mod">
          <ac:chgData name="Deng, Jiahua" userId="S::787995@corpaa.aa.com::f37ece1c-f574-4de5-adfc-e35781b1ac33" providerId="AD" clId="Web-{2A96D4BA-90F8-4F33-B071-9A67DA7EDD77}" dt="2021-11-11T20:53:31.117" v="35"/>
          <ac:picMkLst>
            <pc:docMk/>
            <pc:sldMk cId="477247671" sldId="260"/>
            <ac:picMk id="7" creationId="{C05F4429-D6FB-4B3C-84F7-7A58FFC5F597}"/>
          </ac:picMkLst>
        </pc:picChg>
        <pc:picChg chg="add del mod">
          <ac:chgData name="Deng, Jiahua" userId="S::787995@corpaa.aa.com::f37ece1c-f574-4de5-adfc-e35781b1ac33" providerId="AD" clId="Web-{2A96D4BA-90F8-4F33-B071-9A67DA7EDD77}" dt="2021-11-11T20:54:14.508" v="46"/>
          <ac:picMkLst>
            <pc:docMk/>
            <pc:sldMk cId="477247671" sldId="260"/>
            <ac:picMk id="9" creationId="{27821375-9052-4905-AD6F-9DF32EE7FDB1}"/>
          </ac:picMkLst>
        </pc:picChg>
        <pc:picChg chg="add del mod">
          <ac:chgData name="Deng, Jiahua" userId="S::787995@corpaa.aa.com::f37ece1c-f574-4de5-adfc-e35781b1ac33" providerId="AD" clId="Web-{2A96D4BA-90F8-4F33-B071-9A67DA7EDD77}" dt="2021-11-11T20:57:46.010" v="60"/>
          <ac:picMkLst>
            <pc:docMk/>
            <pc:sldMk cId="477247671" sldId="260"/>
            <ac:picMk id="10" creationId="{E98E7C63-EE1D-4F74-BB63-052DB6170679}"/>
          </ac:picMkLst>
        </pc:picChg>
        <pc:picChg chg="add mod">
          <ac:chgData name="Deng, Jiahua" userId="S::787995@corpaa.aa.com::f37ece1c-f574-4de5-adfc-e35781b1ac33" providerId="AD" clId="Web-{2A96D4BA-90F8-4F33-B071-9A67DA7EDD77}" dt="2021-11-11T20:58:40.183" v="69" actId="14100"/>
          <ac:picMkLst>
            <pc:docMk/>
            <pc:sldMk cId="477247671" sldId="260"/>
            <ac:picMk id="12" creationId="{4E5703CB-892B-4B04-983A-68393AE232C2}"/>
          </ac:picMkLst>
        </pc:picChg>
        <pc:picChg chg="add mod ord">
          <ac:chgData name="Deng, Jiahua" userId="S::787995@corpaa.aa.com::f37ece1c-f574-4de5-adfc-e35781b1ac33" providerId="AD" clId="Web-{2A96D4BA-90F8-4F33-B071-9A67DA7EDD77}" dt="2021-11-11T20:58:31.136" v="67"/>
          <ac:picMkLst>
            <pc:docMk/>
            <pc:sldMk cId="477247671" sldId="260"/>
            <ac:picMk id="13" creationId="{7D8D5274-929C-403A-9473-1061029BC324}"/>
          </ac:picMkLst>
        </pc:picChg>
      </pc:sldChg>
      <pc:sldChg chg="add del replId">
        <pc:chgData name="Deng, Jiahua" userId="S::787995@corpaa.aa.com::f37ece1c-f574-4de5-adfc-e35781b1ac33" providerId="AD" clId="Web-{2A96D4BA-90F8-4F33-B071-9A67DA7EDD77}" dt="2021-11-11T20:58:48.433" v="70"/>
        <pc:sldMkLst>
          <pc:docMk/>
          <pc:sldMk cId="3150361376" sldId="275"/>
        </pc:sldMkLst>
      </pc:sldChg>
    </pc:docChg>
  </pc:docChgLst>
  <pc:docChgLst>
    <pc:chgData name="Li, Timothy" userId="S::236910@corpaa.aa.com::edb96d75-78ed-4b7e-819b-430128576a2b" providerId="AD" clId="Web-{7E54A039-B0E7-4A53-8E07-28A256F2F4B7}"/>
    <pc:docChg chg="mod addSld delSld modSld modMainMaster">
      <pc:chgData name="Li, Timothy" userId="S::236910@corpaa.aa.com::edb96d75-78ed-4b7e-819b-430128576a2b" providerId="AD" clId="Web-{7E54A039-B0E7-4A53-8E07-28A256F2F4B7}" dt="2021-11-11T21:22:23.274" v="357"/>
      <pc:docMkLst>
        <pc:docMk/>
      </pc:docMkLst>
      <pc:sldChg chg="addSp delSp modSp">
        <pc:chgData name="Li, Timothy" userId="S::236910@corpaa.aa.com::edb96d75-78ed-4b7e-819b-430128576a2b" providerId="AD" clId="Web-{7E54A039-B0E7-4A53-8E07-28A256F2F4B7}" dt="2021-11-11T21:17:50.913" v="351"/>
        <pc:sldMkLst>
          <pc:docMk/>
          <pc:sldMk cId="3694148610" sldId="256"/>
        </pc:sldMkLst>
        <pc:spChg chg="add del mod">
          <ac:chgData name="Li, Timothy" userId="S::236910@corpaa.aa.com::edb96d75-78ed-4b7e-819b-430128576a2b" providerId="AD" clId="Web-{7E54A039-B0E7-4A53-8E07-28A256F2F4B7}" dt="2021-11-11T21:17:23.443" v="343"/>
          <ac:spMkLst>
            <pc:docMk/>
            <pc:sldMk cId="3694148610" sldId="256"/>
            <ac:spMk id="4" creationId="{A5571DA3-92E5-4793-898B-065D7FC0BC84}"/>
          </ac:spMkLst>
        </pc:spChg>
        <pc:spChg chg="add mod">
          <ac:chgData name="Li, Timothy" userId="S::236910@corpaa.aa.com::edb96d75-78ed-4b7e-819b-430128576a2b" providerId="AD" clId="Web-{7E54A039-B0E7-4A53-8E07-28A256F2F4B7}" dt="2021-11-11T21:17:50.913" v="351"/>
          <ac:spMkLst>
            <pc:docMk/>
            <pc:sldMk cId="3694148610" sldId="256"/>
            <ac:spMk id="6" creationId="{52BCA967-32C3-4219-BD34-E33C19B5B88E}"/>
          </ac:spMkLst>
        </pc:spChg>
      </pc:sldChg>
      <pc:sldChg chg="addSp modSp">
        <pc:chgData name="Li, Timothy" userId="S::236910@corpaa.aa.com::edb96d75-78ed-4b7e-819b-430128576a2b" providerId="AD" clId="Web-{7E54A039-B0E7-4A53-8E07-28A256F2F4B7}" dt="2021-11-11T21:17:36.381" v="346"/>
        <pc:sldMkLst>
          <pc:docMk/>
          <pc:sldMk cId="3973863528" sldId="257"/>
        </pc:sldMkLst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3973863528" sldId="257"/>
            <ac:spMk id="8" creationId="{E7AAA966-FBD9-4E1E-A718-87D47D7BF464}"/>
          </ac:spMkLst>
        </pc:spChg>
      </pc:sldChg>
      <pc:sldChg chg="addSp delSp modSp">
        <pc:chgData name="Li, Timothy" userId="S::236910@corpaa.aa.com::edb96d75-78ed-4b7e-819b-430128576a2b" providerId="AD" clId="Web-{7E54A039-B0E7-4A53-8E07-28A256F2F4B7}" dt="2021-11-11T21:17:36.381" v="346"/>
        <pc:sldMkLst>
          <pc:docMk/>
          <pc:sldMk cId="1802370400" sldId="259"/>
        </pc:sldMkLst>
        <pc:spChg chg="add del mod">
          <ac:chgData name="Li, Timothy" userId="S::236910@corpaa.aa.com::edb96d75-78ed-4b7e-819b-430128576a2b" providerId="AD" clId="Web-{7E54A039-B0E7-4A53-8E07-28A256F2F4B7}" dt="2021-11-11T20:58:18.324" v="22"/>
          <ac:spMkLst>
            <pc:docMk/>
            <pc:sldMk cId="1802370400" sldId="259"/>
            <ac:spMk id="5" creationId="{3DFC1B89-115F-4299-B478-F3A1604DCA86}"/>
          </ac:spMkLst>
        </pc:spChg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1802370400" sldId="259"/>
            <ac:spMk id="7" creationId="{D66E6410-92AB-4868-80AC-CF2D7A76FEC5}"/>
          </ac:spMkLst>
        </pc:spChg>
        <pc:picChg chg="add mod">
          <ac:chgData name="Li, Timothy" userId="S::236910@corpaa.aa.com::edb96d75-78ed-4b7e-819b-430128576a2b" providerId="AD" clId="Web-{7E54A039-B0E7-4A53-8E07-28A256F2F4B7}" dt="2021-11-11T20:58:37.935" v="27" actId="14100"/>
          <ac:picMkLst>
            <pc:docMk/>
            <pc:sldMk cId="1802370400" sldId="259"/>
            <ac:picMk id="6" creationId="{4D1BBD4C-F1DD-4D3F-A3B6-94E0D9B5AC8A}"/>
          </ac:picMkLst>
        </pc:picChg>
      </pc:sldChg>
      <pc:sldChg chg="addSp modSp">
        <pc:chgData name="Li, Timothy" userId="S::236910@corpaa.aa.com::edb96d75-78ed-4b7e-819b-430128576a2b" providerId="AD" clId="Web-{7E54A039-B0E7-4A53-8E07-28A256F2F4B7}" dt="2021-11-11T21:17:36.381" v="346"/>
        <pc:sldMkLst>
          <pc:docMk/>
          <pc:sldMk cId="477247671" sldId="260"/>
        </pc:sldMkLst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477247671" sldId="260"/>
            <ac:spMk id="11" creationId="{6BAFEB66-11C6-42C2-B97F-074D04ABF6E5}"/>
          </ac:spMkLst>
        </pc:spChg>
      </pc:sldChg>
      <pc:sldChg chg="addSp modSp">
        <pc:chgData name="Li, Timothy" userId="S::236910@corpaa.aa.com::edb96d75-78ed-4b7e-819b-430128576a2b" providerId="AD" clId="Web-{7E54A039-B0E7-4A53-8E07-28A256F2F4B7}" dt="2021-11-11T21:17:36.381" v="346"/>
        <pc:sldMkLst>
          <pc:docMk/>
          <pc:sldMk cId="413736135" sldId="261"/>
        </pc:sldMkLst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413736135" sldId="261"/>
            <ac:spMk id="4" creationId="{EC8679E8-5E5D-497D-9B8C-7BA1DDE1454D}"/>
          </ac:spMkLst>
        </pc:spChg>
      </pc:sldChg>
      <pc:sldChg chg="del">
        <pc:chgData name="Li, Timothy" userId="S::236910@corpaa.aa.com::edb96d75-78ed-4b7e-819b-430128576a2b" providerId="AD" clId="Web-{7E54A039-B0E7-4A53-8E07-28A256F2F4B7}" dt="2021-11-11T20:54:33.951" v="19"/>
        <pc:sldMkLst>
          <pc:docMk/>
          <pc:sldMk cId="3144818059" sldId="262"/>
        </pc:sldMkLst>
      </pc:sldChg>
      <pc:sldChg chg="del">
        <pc:chgData name="Li, Timothy" userId="S::236910@corpaa.aa.com::edb96d75-78ed-4b7e-819b-430128576a2b" providerId="AD" clId="Web-{7E54A039-B0E7-4A53-8E07-28A256F2F4B7}" dt="2021-11-11T20:54:33.951" v="18"/>
        <pc:sldMkLst>
          <pc:docMk/>
          <pc:sldMk cId="1569317829" sldId="263"/>
        </pc:sldMkLst>
      </pc:sldChg>
      <pc:sldChg chg="del">
        <pc:chgData name="Li, Timothy" userId="S::236910@corpaa.aa.com::edb96d75-78ed-4b7e-819b-430128576a2b" providerId="AD" clId="Web-{7E54A039-B0E7-4A53-8E07-28A256F2F4B7}" dt="2021-11-11T20:54:33.951" v="17"/>
        <pc:sldMkLst>
          <pc:docMk/>
          <pc:sldMk cId="2198054669" sldId="264"/>
        </pc:sldMkLst>
      </pc:sldChg>
      <pc:sldChg chg="del">
        <pc:chgData name="Li, Timothy" userId="S::236910@corpaa.aa.com::edb96d75-78ed-4b7e-819b-430128576a2b" providerId="AD" clId="Web-{7E54A039-B0E7-4A53-8E07-28A256F2F4B7}" dt="2021-11-11T20:54:33.951" v="16"/>
        <pc:sldMkLst>
          <pc:docMk/>
          <pc:sldMk cId="42134315" sldId="265"/>
        </pc:sldMkLst>
      </pc:sldChg>
      <pc:sldChg chg="addSp modSp">
        <pc:chgData name="Li, Timothy" userId="S::236910@corpaa.aa.com::edb96d75-78ed-4b7e-819b-430128576a2b" providerId="AD" clId="Web-{7E54A039-B0E7-4A53-8E07-28A256F2F4B7}" dt="2021-11-11T21:17:36.381" v="346"/>
        <pc:sldMkLst>
          <pc:docMk/>
          <pc:sldMk cId="1042945745" sldId="267"/>
        </pc:sldMkLst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1042945745" sldId="267"/>
            <ac:spMk id="4" creationId="{FF2CABD4-D874-4007-A77F-B15261F2A37E}"/>
          </ac:spMkLst>
        </pc:spChg>
      </pc:sldChg>
      <pc:sldChg chg="del">
        <pc:chgData name="Li, Timothy" userId="S::236910@corpaa.aa.com::edb96d75-78ed-4b7e-819b-430128576a2b" providerId="AD" clId="Web-{7E54A039-B0E7-4A53-8E07-28A256F2F4B7}" dt="2021-11-11T21:03:18.999" v="28"/>
        <pc:sldMkLst>
          <pc:docMk/>
          <pc:sldMk cId="1781684644" sldId="269"/>
        </pc:sldMkLst>
      </pc:sldChg>
      <pc:sldChg chg="del">
        <pc:chgData name="Li, Timothy" userId="S::236910@corpaa.aa.com::edb96d75-78ed-4b7e-819b-430128576a2b" providerId="AD" clId="Web-{7E54A039-B0E7-4A53-8E07-28A256F2F4B7}" dt="2021-11-11T21:03:20.281" v="29"/>
        <pc:sldMkLst>
          <pc:docMk/>
          <pc:sldMk cId="1462463146" sldId="270"/>
        </pc:sldMkLst>
      </pc:sldChg>
      <pc:sldChg chg="addSp modSp">
        <pc:chgData name="Li, Timothy" userId="S::236910@corpaa.aa.com::edb96d75-78ed-4b7e-819b-430128576a2b" providerId="AD" clId="Web-{7E54A039-B0E7-4A53-8E07-28A256F2F4B7}" dt="2021-11-11T21:18:11.305" v="352" actId="1076"/>
        <pc:sldMkLst>
          <pc:docMk/>
          <pc:sldMk cId="3845117132" sldId="271"/>
        </pc:sldMkLst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3845117132" sldId="271"/>
            <ac:spMk id="7" creationId="{13229C95-85A1-4D2E-95A1-3E23685B24A4}"/>
          </ac:spMkLst>
        </pc:spChg>
        <pc:picChg chg="mod">
          <ac:chgData name="Li, Timothy" userId="S::236910@corpaa.aa.com::edb96d75-78ed-4b7e-819b-430128576a2b" providerId="AD" clId="Web-{7E54A039-B0E7-4A53-8E07-28A256F2F4B7}" dt="2021-11-11T21:18:11.305" v="352" actId="1076"/>
          <ac:picMkLst>
            <pc:docMk/>
            <pc:sldMk cId="3845117132" sldId="271"/>
            <ac:picMk id="6" creationId="{C78C7F7D-4255-47B3-AA58-CFA0E40963CF}"/>
          </ac:picMkLst>
        </pc:picChg>
      </pc:sldChg>
      <pc:sldChg chg="addSp modSp">
        <pc:chgData name="Li, Timothy" userId="S::236910@corpaa.aa.com::edb96d75-78ed-4b7e-819b-430128576a2b" providerId="AD" clId="Web-{7E54A039-B0E7-4A53-8E07-28A256F2F4B7}" dt="2021-11-11T21:17:36.381" v="346"/>
        <pc:sldMkLst>
          <pc:docMk/>
          <pc:sldMk cId="3070583409" sldId="272"/>
        </pc:sldMkLst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3070583409" sldId="272"/>
            <ac:spMk id="7" creationId="{5FC20907-0023-487A-AE4F-911A0D3B5A1E}"/>
          </ac:spMkLst>
        </pc:spChg>
      </pc:sldChg>
      <pc:sldChg chg="addSp delSp modSp mod setBg">
        <pc:chgData name="Li, Timothy" userId="S::236910@corpaa.aa.com::edb96d75-78ed-4b7e-819b-430128576a2b" providerId="AD" clId="Web-{7E54A039-B0E7-4A53-8E07-28A256F2F4B7}" dt="2021-11-11T21:22:23.274" v="357"/>
        <pc:sldMkLst>
          <pc:docMk/>
          <pc:sldMk cId="1800390138" sldId="273"/>
        </pc:sldMkLst>
        <pc:spChg chg="mod">
          <ac:chgData name="Li, Timothy" userId="S::236910@corpaa.aa.com::edb96d75-78ed-4b7e-819b-430128576a2b" providerId="AD" clId="Web-{7E54A039-B0E7-4A53-8E07-28A256F2F4B7}" dt="2021-11-11T21:14:40.948" v="331"/>
          <ac:spMkLst>
            <pc:docMk/>
            <pc:sldMk cId="1800390138" sldId="273"/>
            <ac:spMk id="2" creationId="{163ABB73-9D08-4CB2-BC04-BD9937490FB0}"/>
          </ac:spMkLst>
        </pc:spChg>
        <pc:spChg chg="del mod">
          <ac:chgData name="Li, Timothy" userId="S::236910@corpaa.aa.com::edb96d75-78ed-4b7e-819b-430128576a2b" providerId="AD" clId="Web-{7E54A039-B0E7-4A53-8E07-28A256F2F4B7}" dt="2021-11-11T21:14:40.948" v="331"/>
          <ac:spMkLst>
            <pc:docMk/>
            <pc:sldMk cId="1800390138" sldId="273"/>
            <ac:spMk id="3" creationId="{8393F126-ECED-4EF3-80DC-858540E50873}"/>
          </ac:spMkLst>
        </pc:spChg>
        <pc:spChg chg="add">
          <ac:chgData name="Li, Timothy" userId="S::236910@corpaa.aa.com::edb96d75-78ed-4b7e-819b-430128576a2b" providerId="AD" clId="Web-{7E54A039-B0E7-4A53-8E07-28A256F2F4B7}" dt="2021-11-11T21:14:40.948" v="331"/>
          <ac:spMkLst>
            <pc:docMk/>
            <pc:sldMk cId="1800390138" sldId="273"/>
            <ac:spMk id="9" creationId="{7301F447-EEF7-48F5-AF73-7566EE7F64AD}"/>
          </ac:spMkLst>
        </pc:spChg>
        <pc:spChg chg="add">
          <ac:chgData name="Li, Timothy" userId="S::236910@corpaa.aa.com::edb96d75-78ed-4b7e-819b-430128576a2b" providerId="AD" clId="Web-{7E54A039-B0E7-4A53-8E07-28A256F2F4B7}" dt="2021-11-11T21:14:40.948" v="331"/>
          <ac:spMkLst>
            <pc:docMk/>
            <pc:sldMk cId="1800390138" sldId="273"/>
            <ac:spMk id="11" creationId="{F7117410-A2A4-4085-9ADC-46744551DBDE}"/>
          </ac:spMkLst>
        </pc:spChg>
        <pc:spChg chg="add">
          <ac:chgData name="Li, Timothy" userId="S::236910@corpaa.aa.com::edb96d75-78ed-4b7e-819b-430128576a2b" providerId="AD" clId="Web-{7E54A039-B0E7-4A53-8E07-28A256F2F4B7}" dt="2021-11-11T21:14:40.948" v="331"/>
          <ac:spMkLst>
            <pc:docMk/>
            <pc:sldMk cId="1800390138" sldId="273"/>
            <ac:spMk id="13" creationId="{99F74EB5-E547-4FB4-95F5-BCC788F3C4A0}"/>
          </ac:spMkLst>
        </pc:spChg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1800390138" sldId="273"/>
            <ac:spMk id="138" creationId="{732F54BA-C33B-47F2-9C25-BE7723870F33}"/>
          </ac:spMkLst>
        </pc:spChg>
        <pc:spChg chg="add del">
          <ac:chgData name="Li, Timothy" userId="S::236910@corpaa.aa.com::edb96d75-78ed-4b7e-819b-430128576a2b" providerId="AD" clId="Web-{7E54A039-B0E7-4A53-8E07-28A256F2F4B7}" dt="2021-11-11T21:22:23.274" v="357"/>
          <ac:spMkLst>
            <pc:docMk/>
            <pc:sldMk cId="1800390138" sldId="273"/>
            <ac:spMk id="199" creationId="{FC4CBE04-6012-4BCF-B455-C074E438D1E2}"/>
          </ac:spMkLst>
        </pc:spChg>
        <pc:graphicFrameChg chg="add mod modGraphic">
          <ac:chgData name="Li, Timothy" userId="S::236910@corpaa.aa.com::edb96d75-78ed-4b7e-819b-430128576a2b" providerId="AD" clId="Web-{7E54A039-B0E7-4A53-8E07-28A256F2F4B7}" dt="2021-11-11T21:20:23.095" v="355" actId="14100"/>
          <ac:graphicFrameMkLst>
            <pc:docMk/>
            <pc:sldMk cId="1800390138" sldId="273"/>
            <ac:graphicFrameMk id="5" creationId="{0AD24D4B-50CB-4203-AAEA-9A85207251DE}"/>
          </ac:graphicFrameMkLst>
        </pc:graphicFrameChg>
      </pc:sldChg>
      <pc:sldChg chg="addSp delSp modSp">
        <pc:chgData name="Li, Timothy" userId="S::236910@corpaa.aa.com::edb96d75-78ed-4b7e-819b-430128576a2b" providerId="AD" clId="Web-{7E54A039-B0E7-4A53-8E07-28A256F2F4B7}" dt="2021-11-11T21:17:50.320" v="350"/>
        <pc:sldMkLst>
          <pc:docMk/>
          <pc:sldMk cId="82683203" sldId="274"/>
        </pc:sldMkLst>
        <pc:spChg chg="add del mod">
          <ac:chgData name="Li, Timothy" userId="S::236910@corpaa.aa.com::edb96d75-78ed-4b7e-819b-430128576a2b" providerId="AD" clId="Web-{7E54A039-B0E7-4A53-8E07-28A256F2F4B7}" dt="2021-11-11T21:17:49.179" v="349"/>
          <ac:spMkLst>
            <pc:docMk/>
            <pc:sldMk cId="82683203" sldId="274"/>
            <ac:spMk id="4" creationId="{66C5774E-C136-40DB-93F9-FCEE2E161ACA}"/>
          </ac:spMkLst>
        </pc:spChg>
        <pc:spChg chg="add mod">
          <ac:chgData name="Li, Timothy" userId="S::236910@corpaa.aa.com::edb96d75-78ed-4b7e-819b-430128576a2b" providerId="AD" clId="Web-{7E54A039-B0E7-4A53-8E07-28A256F2F4B7}" dt="2021-11-11T21:17:50.320" v="350"/>
          <ac:spMkLst>
            <pc:docMk/>
            <pc:sldMk cId="82683203" sldId="274"/>
            <ac:spMk id="5" creationId="{D7D7833A-7848-4F1D-B996-198D8D3E51CD}"/>
          </ac:spMkLst>
        </pc:spChg>
      </pc:sldChg>
      <pc:sldChg chg="addSp delSp modSp add mod replId setBg">
        <pc:chgData name="Li, Timothy" userId="S::236910@corpaa.aa.com::edb96d75-78ed-4b7e-819b-430128576a2b" providerId="AD" clId="Web-{7E54A039-B0E7-4A53-8E07-28A256F2F4B7}" dt="2021-11-11T21:17:36.381" v="346"/>
        <pc:sldMkLst>
          <pc:docMk/>
          <pc:sldMk cId="71304415" sldId="275"/>
        </pc:sldMkLst>
        <pc:spChg chg="mod">
          <ac:chgData name="Li, Timothy" userId="S::236910@corpaa.aa.com::edb96d75-78ed-4b7e-819b-430128576a2b" providerId="AD" clId="Web-{7E54A039-B0E7-4A53-8E07-28A256F2F4B7}" dt="2021-11-11T21:04:43.161" v="44" actId="1076"/>
          <ac:spMkLst>
            <pc:docMk/>
            <pc:sldMk cId="71304415" sldId="275"/>
            <ac:spMk id="2" creationId="{163ABB73-9D08-4CB2-BC04-BD9937490FB0}"/>
          </ac:spMkLst>
        </pc:spChg>
        <pc:spChg chg="del mod">
          <ac:chgData name="Li, Timothy" userId="S::236910@corpaa.aa.com::edb96d75-78ed-4b7e-819b-430128576a2b" providerId="AD" clId="Web-{7E54A039-B0E7-4A53-8E07-28A256F2F4B7}" dt="2021-11-11T21:03:34.594" v="36"/>
          <ac:spMkLst>
            <pc:docMk/>
            <pc:sldMk cId="71304415" sldId="275"/>
            <ac:spMk id="3" creationId="{8393F126-ECED-4EF3-80DC-858540E50873}"/>
          </ac:spMkLst>
        </pc:spChg>
        <pc:spChg chg="add del mod">
          <ac:chgData name="Li, Timothy" userId="S::236910@corpaa.aa.com::edb96d75-78ed-4b7e-819b-430128576a2b" providerId="AD" clId="Web-{7E54A039-B0E7-4A53-8E07-28A256F2F4B7}" dt="2021-11-11T21:04:37.442" v="40"/>
          <ac:spMkLst>
            <pc:docMk/>
            <pc:sldMk cId="71304415" sldId="275"/>
            <ac:spMk id="5" creationId="{70124CF1-8347-4B31-8950-828ADD975256}"/>
          </ac:spMkLst>
        </pc:spChg>
        <pc:spChg chg="add mod">
          <ac:chgData name="Li, Timothy" userId="S::236910@corpaa.aa.com::edb96d75-78ed-4b7e-819b-430128576a2b" providerId="AD" clId="Web-{7E54A039-B0E7-4A53-8E07-28A256F2F4B7}" dt="2021-11-11T21:17:36.381" v="346"/>
          <ac:spMkLst>
            <pc:docMk/>
            <pc:sldMk cId="71304415" sldId="275"/>
            <ac:spMk id="6" creationId="{74CC50DC-EB9D-45A8-BBEF-E465CE88CB6C}"/>
          </ac:spMkLst>
        </pc:spChg>
        <pc:spChg chg="add">
          <ac:chgData name="Li, Timothy" userId="S::236910@corpaa.aa.com::edb96d75-78ed-4b7e-819b-430128576a2b" providerId="AD" clId="Web-{7E54A039-B0E7-4A53-8E07-28A256F2F4B7}" dt="2021-11-11T21:04:37.442" v="40"/>
          <ac:spMkLst>
            <pc:docMk/>
            <pc:sldMk cId="71304415" sldId="275"/>
            <ac:spMk id="12" creationId="{A3363022-C969-41E9-8EB2-E4C94908C1FA}"/>
          </ac:spMkLst>
        </pc:spChg>
        <pc:spChg chg="add">
          <ac:chgData name="Li, Timothy" userId="S::236910@corpaa.aa.com::edb96d75-78ed-4b7e-819b-430128576a2b" providerId="AD" clId="Web-{7E54A039-B0E7-4A53-8E07-28A256F2F4B7}" dt="2021-11-11T21:04:37.442" v="40"/>
          <ac:spMkLst>
            <pc:docMk/>
            <pc:sldMk cId="71304415" sldId="275"/>
            <ac:spMk id="14" creationId="{8D1AD6B3-BE88-4CEB-BA17-790657CC4729}"/>
          </ac:spMkLst>
        </pc:spChg>
        <pc:grpChg chg="add">
          <ac:chgData name="Li, Timothy" userId="S::236910@corpaa.aa.com::edb96d75-78ed-4b7e-819b-430128576a2b" providerId="AD" clId="Web-{7E54A039-B0E7-4A53-8E07-28A256F2F4B7}" dt="2021-11-11T21:04:37.442" v="40"/>
          <ac:grpSpMkLst>
            <pc:docMk/>
            <pc:sldMk cId="71304415" sldId="275"/>
            <ac:grpSpMk id="16" creationId="{89D1390B-7E13-4B4F-9CB2-391063412E54}"/>
          </ac:grpSpMkLst>
        </pc:grpChg>
        <pc:picChg chg="add">
          <ac:chgData name="Li, Timothy" userId="S::236910@corpaa.aa.com::edb96d75-78ed-4b7e-819b-430128576a2b" providerId="AD" clId="Web-{7E54A039-B0E7-4A53-8E07-28A256F2F4B7}" dt="2021-11-11T21:04:37.442" v="40"/>
          <ac:picMkLst>
            <pc:docMk/>
            <pc:sldMk cId="71304415" sldId="275"/>
            <ac:picMk id="9" creationId="{5A8F6295-61D1-499D-A35C-0BC10E745574}"/>
          </ac:picMkLst>
        </pc:picChg>
      </pc:sldChg>
      <pc:sldMasterChg chg="mod modSldLayout">
        <pc:chgData name="Li, Timothy" userId="S::236910@corpaa.aa.com::edb96d75-78ed-4b7e-819b-430128576a2b" providerId="AD" clId="Web-{7E54A039-B0E7-4A53-8E07-28A256F2F4B7}" dt="2021-11-11T21:17:50.913" v="351"/>
        <pc:sldMasterMkLst>
          <pc:docMk/>
          <pc:sldMasterMk cId="1009637637" sldId="2147483648"/>
        </pc:sldMasterMkLst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2617837911" sldId="2147483649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3162520781" sldId="2147483650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3750291016" sldId="2147483651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3527923990" sldId="2147483652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2897567613" sldId="2147483653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1226995902" sldId="2147483654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190811812" sldId="2147483655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134155552" sldId="2147483656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451679194" sldId="2147483657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881066808" sldId="2147483658"/>
          </pc:sldLayoutMkLst>
        </pc:sldLayoutChg>
        <pc:sldLayoutChg chg="mod">
          <pc:chgData name="Li, Timothy" userId="S::236910@corpaa.aa.com::edb96d75-78ed-4b7e-819b-430128576a2b" providerId="AD" clId="Web-{7E54A039-B0E7-4A53-8E07-28A256F2F4B7}" dt="2021-11-11T21:17:50.913" v="351"/>
          <pc:sldLayoutMkLst>
            <pc:docMk/>
            <pc:sldMasterMk cId="1009637637" sldId="2147483648"/>
            <pc:sldLayoutMk cId="1230656866" sldId="2147483659"/>
          </pc:sldLayoutMkLst>
        </pc:sldLayoutChg>
      </pc:sldMasterChg>
    </pc:docChg>
  </pc:docChgLst>
  <pc:docChgLst>
    <pc:chgData name="Li, Timothy" userId="S::236910@corpaa.aa.com::edb96d75-78ed-4b7e-819b-430128576a2b" providerId="AD" clId="Web-{0DB8659B-33FC-45EF-BA53-A58EC3504A15}"/>
    <pc:docChg chg="modSld">
      <pc:chgData name="Li, Timothy" userId="S::236910@corpaa.aa.com::edb96d75-78ed-4b7e-819b-430128576a2b" providerId="AD" clId="Web-{0DB8659B-33FC-45EF-BA53-A58EC3504A15}" dt="2021-11-11T20:44:27.135" v="9" actId="20577"/>
      <pc:docMkLst>
        <pc:docMk/>
      </pc:docMkLst>
      <pc:sldChg chg="modSp">
        <pc:chgData name="Li, Timothy" userId="S::236910@corpaa.aa.com::edb96d75-78ed-4b7e-819b-430128576a2b" providerId="AD" clId="Web-{0DB8659B-33FC-45EF-BA53-A58EC3504A15}" dt="2021-11-11T20:44:27.135" v="9" actId="20577"/>
        <pc:sldMkLst>
          <pc:docMk/>
          <pc:sldMk cId="3694148610" sldId="256"/>
        </pc:sldMkLst>
        <pc:spChg chg="mod">
          <ac:chgData name="Li, Timothy" userId="S::236910@corpaa.aa.com::edb96d75-78ed-4b7e-819b-430128576a2b" providerId="AD" clId="Web-{0DB8659B-33FC-45EF-BA53-A58EC3504A15}" dt="2021-11-11T20:44:27.135" v="9" actId="20577"/>
          <ac:spMkLst>
            <pc:docMk/>
            <pc:sldMk cId="3694148610" sldId="256"/>
            <ac:spMk id="3" creationId="{105F162D-81E2-49A6-86A9-3BF4516A4EC0}"/>
          </ac:spMkLst>
        </pc:spChg>
      </pc:sldChg>
    </pc:docChg>
  </pc:docChgLst>
  <pc:docChgLst>
    <pc:chgData name="Li, Timothy" userId="S::236910@corpaa.aa.com::edb96d75-78ed-4b7e-819b-430128576a2b" providerId="AD" clId="Web-{E0DD5C15-4615-475B-A48F-6F0E9A9710E8}"/>
    <pc:docChg chg="modSld">
      <pc:chgData name="Li, Timothy" userId="S::236910@corpaa.aa.com::edb96d75-78ed-4b7e-819b-430128576a2b" providerId="AD" clId="Web-{E0DD5C15-4615-475B-A48F-6F0E9A9710E8}" dt="2021-11-11T20:01:12.476" v="2" actId="1076"/>
      <pc:docMkLst>
        <pc:docMk/>
      </pc:docMkLst>
      <pc:sldChg chg="addSp modSp">
        <pc:chgData name="Li, Timothy" userId="S::236910@corpaa.aa.com::edb96d75-78ed-4b7e-819b-430128576a2b" providerId="AD" clId="Web-{E0DD5C15-4615-475B-A48F-6F0E9A9710E8}" dt="2021-11-11T20:01:12.476" v="2" actId="1076"/>
        <pc:sldMkLst>
          <pc:docMk/>
          <pc:sldMk cId="3070583409" sldId="272"/>
        </pc:sldMkLst>
        <pc:picChg chg="add mod">
          <ac:chgData name="Li, Timothy" userId="S::236910@corpaa.aa.com::edb96d75-78ed-4b7e-819b-430128576a2b" providerId="AD" clId="Web-{E0DD5C15-4615-475B-A48F-6F0E9A9710E8}" dt="2021-11-11T20:01:12.476" v="2" actId="1076"/>
          <ac:picMkLst>
            <pc:docMk/>
            <pc:sldMk cId="3070583409" sldId="272"/>
            <ac:picMk id="4" creationId="{A9DA05AD-71DE-4860-87CF-1BFF7DF03443}"/>
          </ac:picMkLst>
        </pc:picChg>
      </pc:sldChg>
    </pc:docChg>
  </pc:docChgLst>
  <pc:docChgLst>
    <pc:chgData clId="Web-{FADD26C5-7188-4974-90A4-D9812A216892}"/>
    <pc:docChg chg="modSld">
      <pc:chgData name="" userId="" providerId="" clId="Web-{FADD26C5-7188-4974-90A4-D9812A216892}" dt="2021-11-11T19:49:59.561" v="0"/>
      <pc:docMkLst>
        <pc:docMk/>
      </pc:docMkLst>
      <pc:sldChg chg="addSp modSp">
        <pc:chgData name="" userId="" providerId="" clId="Web-{FADD26C5-7188-4974-90A4-D9812A216892}" dt="2021-11-11T19:49:59.561" v="0"/>
        <pc:sldMkLst>
          <pc:docMk/>
          <pc:sldMk cId="3845117132" sldId="271"/>
        </pc:sldMkLst>
        <pc:picChg chg="add mod">
          <ac:chgData name="" userId="" providerId="" clId="Web-{FADD26C5-7188-4974-90A4-D9812A216892}" dt="2021-11-11T19:49:59.561" v="0"/>
          <ac:picMkLst>
            <pc:docMk/>
            <pc:sldMk cId="3845117132" sldId="271"/>
            <ac:picMk id="6" creationId="{C78C7F7D-4255-47B3-AA58-CFA0E40963C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3CF078-6972-418D-B8CC-F91BDC4D4EB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83D828-DDC9-4A3E-BF41-DF66E31DE7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One-time donors are the large majority of financial backing</a:t>
          </a:r>
        </a:p>
      </dgm:t>
    </dgm:pt>
    <dgm:pt modelId="{5FBF9675-F43F-4ED1-8DEB-FF66AC2FA0E7}" type="parTrans" cxnId="{E32EF2BA-0B21-48B9-B84D-0CC7DB787980}">
      <dgm:prSet/>
      <dgm:spPr/>
      <dgm:t>
        <a:bodyPr/>
        <a:lstStyle/>
        <a:p>
          <a:endParaRPr lang="en-US"/>
        </a:p>
      </dgm:t>
    </dgm:pt>
    <dgm:pt modelId="{2DB01309-F145-4ABE-B452-29D0056F0E8D}" type="sibTrans" cxnId="{E32EF2BA-0B21-48B9-B84D-0CC7DB787980}">
      <dgm:prSet/>
      <dgm:spPr/>
      <dgm:t>
        <a:bodyPr/>
        <a:lstStyle/>
        <a:p>
          <a:endParaRPr lang="en-US"/>
        </a:p>
      </dgm:t>
    </dgm:pt>
    <dgm:pt modelId="{E3874033-D39C-4E24-AEFD-8173B538F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 some of these donors to make repeat-donations</a:t>
          </a:r>
        </a:p>
      </dgm:t>
    </dgm:pt>
    <dgm:pt modelId="{665DE7C7-A279-4AC5-A0C0-DBBBC3D9461D}" type="parTrans" cxnId="{1199D554-A3FE-42F7-9745-8C7EA66DE318}">
      <dgm:prSet/>
      <dgm:spPr/>
      <dgm:t>
        <a:bodyPr/>
        <a:lstStyle/>
        <a:p>
          <a:endParaRPr lang="en-US"/>
        </a:p>
      </dgm:t>
    </dgm:pt>
    <dgm:pt modelId="{8B404FEC-4BD3-488C-A2D0-2AA784CD5A6B}" type="sibTrans" cxnId="{1199D554-A3FE-42F7-9745-8C7EA66DE318}">
      <dgm:prSet/>
      <dgm:spPr/>
      <dgm:t>
        <a:bodyPr/>
        <a:lstStyle/>
        <a:p>
          <a:endParaRPr lang="en-US"/>
        </a:p>
      </dgm:t>
    </dgm:pt>
    <dgm:pt modelId="{EECE0DAE-4651-4D46-B989-84CF35005C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similarities in repeat-donors </a:t>
          </a:r>
        </a:p>
      </dgm:t>
    </dgm:pt>
    <dgm:pt modelId="{2B9335A5-A989-4855-AAD8-0F1AFF2A5D04}" type="parTrans" cxnId="{D48BA652-6A1A-4EB6-B01B-5C526E1E9094}">
      <dgm:prSet/>
      <dgm:spPr/>
      <dgm:t>
        <a:bodyPr/>
        <a:lstStyle/>
        <a:p>
          <a:endParaRPr lang="en-US"/>
        </a:p>
      </dgm:t>
    </dgm:pt>
    <dgm:pt modelId="{5E3E520F-5FDD-4B1A-A8EE-B0C708F4D01A}" type="sibTrans" cxnId="{D48BA652-6A1A-4EB6-B01B-5C526E1E9094}">
      <dgm:prSet/>
      <dgm:spPr/>
      <dgm:t>
        <a:bodyPr/>
        <a:lstStyle/>
        <a:p>
          <a:endParaRPr lang="en-US"/>
        </a:p>
      </dgm:t>
    </dgm:pt>
    <dgm:pt modelId="{FC6A0D19-050A-4C40-B72B-C67AE79EE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2019 donor data to determine why average donation amount is high</a:t>
          </a:r>
        </a:p>
      </dgm:t>
    </dgm:pt>
    <dgm:pt modelId="{E2799844-F50E-4FCB-B52F-E81F031A35A5}" type="parTrans" cxnId="{7F56829B-02C4-457D-941E-3F33EE0A06B0}">
      <dgm:prSet/>
      <dgm:spPr/>
      <dgm:t>
        <a:bodyPr/>
        <a:lstStyle/>
        <a:p>
          <a:endParaRPr lang="en-US"/>
        </a:p>
      </dgm:t>
    </dgm:pt>
    <dgm:pt modelId="{3512FB4B-61F9-4BEB-8D1D-077D5BE9D2AB}" type="sibTrans" cxnId="{7F56829B-02C4-457D-941E-3F33EE0A06B0}">
      <dgm:prSet/>
      <dgm:spPr/>
      <dgm:t>
        <a:bodyPr/>
        <a:lstStyle/>
        <a:p>
          <a:endParaRPr lang="en-US"/>
        </a:p>
      </dgm:t>
    </dgm:pt>
    <dgm:pt modelId="{EBFB88EE-0297-42CF-AE92-8A366EDB6F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Conferences, volunteers, researchers, and camps make up most of the donations</a:t>
          </a:r>
        </a:p>
      </dgm:t>
    </dgm:pt>
    <dgm:pt modelId="{546D95F8-F932-4FB1-9817-60CCE6F51C9E}" type="parTrans" cxnId="{95638A99-7603-4658-B2CE-9D99EE9E84C9}">
      <dgm:prSet/>
      <dgm:spPr/>
      <dgm:t>
        <a:bodyPr/>
        <a:lstStyle/>
        <a:p>
          <a:endParaRPr lang="en-US"/>
        </a:p>
      </dgm:t>
    </dgm:pt>
    <dgm:pt modelId="{F5D24AEE-B2B6-4580-A6B1-CDDACBC7039D}" type="sibTrans" cxnId="{95638A99-7603-4658-B2CE-9D99EE9E84C9}">
      <dgm:prSet/>
      <dgm:spPr/>
      <dgm:t>
        <a:bodyPr/>
        <a:lstStyle/>
        <a:p>
          <a:endParaRPr lang="en-US"/>
        </a:p>
      </dgm:t>
    </dgm:pt>
    <dgm:pt modelId="{05E98613-D667-49AF-B2E6-D45073A93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out why percentage of researcher-donors is small</a:t>
          </a:r>
        </a:p>
      </dgm:t>
    </dgm:pt>
    <dgm:pt modelId="{D63E0BE3-6CA1-49E5-ADB1-8774A77BA1DC}" type="parTrans" cxnId="{B35B41EC-207E-450F-8097-371488036409}">
      <dgm:prSet/>
      <dgm:spPr/>
      <dgm:t>
        <a:bodyPr/>
        <a:lstStyle/>
        <a:p>
          <a:endParaRPr lang="en-US"/>
        </a:p>
      </dgm:t>
    </dgm:pt>
    <dgm:pt modelId="{C0547EE8-EE1B-4C14-8134-429F16CAA317}" type="sibTrans" cxnId="{B35B41EC-207E-450F-8097-371488036409}">
      <dgm:prSet/>
      <dgm:spPr/>
      <dgm:t>
        <a:bodyPr/>
        <a:lstStyle/>
        <a:p>
          <a:endParaRPr lang="en-US"/>
        </a:p>
      </dgm:t>
    </dgm:pt>
    <dgm:pt modelId="{201A5616-1FED-428A-AC4F-51DAE1832D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Mid-year (July) and December are the biggest months for donations</a:t>
          </a:r>
        </a:p>
      </dgm:t>
    </dgm:pt>
    <dgm:pt modelId="{EC91FBB4-DB4A-4D04-B81D-20188292B649}" type="parTrans" cxnId="{784F0ED8-DBDA-4F7F-AC12-7C3BA3358909}">
      <dgm:prSet/>
      <dgm:spPr/>
      <dgm:t>
        <a:bodyPr/>
        <a:lstStyle/>
        <a:p>
          <a:endParaRPr lang="en-US"/>
        </a:p>
      </dgm:t>
    </dgm:pt>
    <dgm:pt modelId="{123B9F76-645F-4A74-BE9D-DF389DD0011C}" type="sibTrans" cxnId="{784F0ED8-DBDA-4F7F-AC12-7C3BA3358909}">
      <dgm:prSet/>
      <dgm:spPr/>
      <dgm:t>
        <a:bodyPr/>
        <a:lstStyle/>
        <a:p>
          <a:endParaRPr lang="en-US"/>
        </a:p>
      </dgm:t>
    </dgm:pt>
    <dgm:pt modelId="{84BC30D0-BD85-434A-A1A3-2C95A3C997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possible correlation to events/camps/conferences</a:t>
          </a:r>
        </a:p>
      </dgm:t>
    </dgm:pt>
    <dgm:pt modelId="{47C0811F-1B18-469F-B867-7D4C3D994220}" type="parTrans" cxnId="{42570134-35B1-450B-B89B-7CA8C5397B8B}">
      <dgm:prSet/>
      <dgm:spPr/>
      <dgm:t>
        <a:bodyPr/>
        <a:lstStyle/>
        <a:p>
          <a:endParaRPr lang="en-US"/>
        </a:p>
      </dgm:t>
    </dgm:pt>
    <dgm:pt modelId="{51F56EB5-2802-4C0B-8CB0-646B48D503AA}" type="sibTrans" cxnId="{42570134-35B1-450B-B89B-7CA8C5397B8B}">
      <dgm:prSet/>
      <dgm:spPr/>
      <dgm:t>
        <a:bodyPr/>
        <a:lstStyle/>
        <a:p>
          <a:endParaRPr lang="en-US"/>
        </a:p>
      </dgm:t>
    </dgm:pt>
    <dgm:pt modelId="{523ADF9F-FC11-42AF-B55F-F6FA73FBBA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Emulate those months' conditions and events year-round</a:t>
          </a:r>
        </a:p>
      </dgm:t>
    </dgm:pt>
    <dgm:pt modelId="{91A40600-8AED-45D0-BEF0-5CC800A6543C}" type="parTrans" cxnId="{B4874872-8E11-4F56-A529-5A4B93E30556}">
      <dgm:prSet/>
      <dgm:spPr/>
      <dgm:t>
        <a:bodyPr/>
        <a:lstStyle/>
        <a:p>
          <a:endParaRPr lang="en-US"/>
        </a:p>
      </dgm:t>
    </dgm:pt>
    <dgm:pt modelId="{011E1B36-1F7C-4FBE-924E-07B37377E1FE}" type="sibTrans" cxnId="{B4874872-8E11-4F56-A529-5A4B93E30556}">
      <dgm:prSet/>
      <dgm:spPr/>
      <dgm:t>
        <a:bodyPr/>
        <a:lstStyle/>
        <a:p>
          <a:endParaRPr lang="en-US"/>
        </a:p>
      </dgm:t>
    </dgm:pt>
    <dgm:pt modelId="{DBBB61CE-F62C-4371-8462-C5A07EF97F18}" type="pres">
      <dgm:prSet presAssocID="{173CF078-6972-418D-B8CC-F91BDC4D4EBE}" presName="root" presStyleCnt="0">
        <dgm:presLayoutVars>
          <dgm:dir/>
          <dgm:resizeHandles val="exact"/>
        </dgm:presLayoutVars>
      </dgm:prSet>
      <dgm:spPr/>
    </dgm:pt>
    <dgm:pt modelId="{6E88DA69-B727-4101-B7F8-019E8217618B}" type="pres">
      <dgm:prSet presAssocID="{4383D828-DDC9-4A3E-BF41-DF66E31DE713}" presName="compNode" presStyleCnt="0"/>
      <dgm:spPr/>
    </dgm:pt>
    <dgm:pt modelId="{BC5362E3-B77B-4978-9214-6213360E7AA5}" type="pres">
      <dgm:prSet presAssocID="{4383D828-DDC9-4A3E-BF41-DF66E31DE7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DCC0B00-125B-4846-AED2-7A0A065EC1F7}" type="pres">
      <dgm:prSet presAssocID="{4383D828-DDC9-4A3E-BF41-DF66E31DE713}" presName="iconSpace" presStyleCnt="0"/>
      <dgm:spPr/>
    </dgm:pt>
    <dgm:pt modelId="{F8CD3CB6-A969-4E6A-861A-557359D16246}" type="pres">
      <dgm:prSet presAssocID="{4383D828-DDC9-4A3E-BF41-DF66E31DE713}" presName="parTx" presStyleLbl="revTx" presStyleIdx="0" presStyleCnt="6">
        <dgm:presLayoutVars>
          <dgm:chMax val="0"/>
          <dgm:chPref val="0"/>
        </dgm:presLayoutVars>
      </dgm:prSet>
      <dgm:spPr/>
    </dgm:pt>
    <dgm:pt modelId="{F1452063-9DEE-4BDD-BC99-7FF371458825}" type="pres">
      <dgm:prSet presAssocID="{4383D828-DDC9-4A3E-BF41-DF66E31DE713}" presName="txSpace" presStyleCnt="0"/>
      <dgm:spPr/>
    </dgm:pt>
    <dgm:pt modelId="{FA617616-37F5-4A44-AF7A-8CDDE4FD744D}" type="pres">
      <dgm:prSet presAssocID="{4383D828-DDC9-4A3E-BF41-DF66E31DE713}" presName="desTx" presStyleLbl="revTx" presStyleIdx="1" presStyleCnt="6">
        <dgm:presLayoutVars/>
      </dgm:prSet>
      <dgm:spPr/>
    </dgm:pt>
    <dgm:pt modelId="{F58FB6EE-E1C2-4A72-A5C3-8F08940BEB6E}" type="pres">
      <dgm:prSet presAssocID="{2DB01309-F145-4ABE-B452-29D0056F0E8D}" presName="sibTrans" presStyleCnt="0"/>
      <dgm:spPr/>
    </dgm:pt>
    <dgm:pt modelId="{7AB19281-3668-4779-9F13-2DF948672031}" type="pres">
      <dgm:prSet presAssocID="{EBFB88EE-0297-42CF-AE92-8A366EDB6FE5}" presName="compNode" presStyleCnt="0"/>
      <dgm:spPr/>
    </dgm:pt>
    <dgm:pt modelId="{2F5A2535-CD66-430D-840C-CD87B8BA6BA1}" type="pres">
      <dgm:prSet presAssocID="{EBFB88EE-0297-42CF-AE92-8A366EDB6F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EF6EC10-6858-4997-8D05-E83AA67FBD40}" type="pres">
      <dgm:prSet presAssocID="{EBFB88EE-0297-42CF-AE92-8A366EDB6FE5}" presName="iconSpace" presStyleCnt="0"/>
      <dgm:spPr/>
    </dgm:pt>
    <dgm:pt modelId="{6CCCC794-22A6-4CF2-AFE4-0253E22F666C}" type="pres">
      <dgm:prSet presAssocID="{EBFB88EE-0297-42CF-AE92-8A366EDB6FE5}" presName="parTx" presStyleLbl="revTx" presStyleIdx="2" presStyleCnt="6">
        <dgm:presLayoutVars>
          <dgm:chMax val="0"/>
          <dgm:chPref val="0"/>
        </dgm:presLayoutVars>
      </dgm:prSet>
      <dgm:spPr/>
    </dgm:pt>
    <dgm:pt modelId="{76132942-7BE6-40CE-8899-0375A192A279}" type="pres">
      <dgm:prSet presAssocID="{EBFB88EE-0297-42CF-AE92-8A366EDB6FE5}" presName="txSpace" presStyleCnt="0"/>
      <dgm:spPr/>
    </dgm:pt>
    <dgm:pt modelId="{5983D470-0EE3-4AE8-A97C-18C61ECE324D}" type="pres">
      <dgm:prSet presAssocID="{EBFB88EE-0297-42CF-AE92-8A366EDB6FE5}" presName="desTx" presStyleLbl="revTx" presStyleIdx="3" presStyleCnt="6">
        <dgm:presLayoutVars/>
      </dgm:prSet>
      <dgm:spPr/>
    </dgm:pt>
    <dgm:pt modelId="{C860CB0F-FE2C-4804-9C7B-09BA4D79CB18}" type="pres">
      <dgm:prSet presAssocID="{F5D24AEE-B2B6-4580-A6B1-CDDACBC7039D}" presName="sibTrans" presStyleCnt="0"/>
      <dgm:spPr/>
    </dgm:pt>
    <dgm:pt modelId="{224AF1AC-4F7E-4060-B1CC-E65738B83AA9}" type="pres">
      <dgm:prSet presAssocID="{201A5616-1FED-428A-AC4F-51DAE1832DBD}" presName="compNode" presStyleCnt="0"/>
      <dgm:spPr/>
    </dgm:pt>
    <dgm:pt modelId="{CFD8EBE7-AB39-4E58-8B38-074FFD9A011D}" type="pres">
      <dgm:prSet presAssocID="{201A5616-1FED-428A-AC4F-51DAE1832D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79F5A47-A4C9-4113-8B35-7589B0E3A12D}" type="pres">
      <dgm:prSet presAssocID="{201A5616-1FED-428A-AC4F-51DAE1832DBD}" presName="iconSpace" presStyleCnt="0"/>
      <dgm:spPr/>
    </dgm:pt>
    <dgm:pt modelId="{4380C34E-240B-47BF-8F36-D30E5CB7A81B}" type="pres">
      <dgm:prSet presAssocID="{201A5616-1FED-428A-AC4F-51DAE1832DBD}" presName="parTx" presStyleLbl="revTx" presStyleIdx="4" presStyleCnt="6">
        <dgm:presLayoutVars>
          <dgm:chMax val="0"/>
          <dgm:chPref val="0"/>
        </dgm:presLayoutVars>
      </dgm:prSet>
      <dgm:spPr/>
    </dgm:pt>
    <dgm:pt modelId="{3E6414F2-370E-4EAE-BDC6-1AAA82200B9D}" type="pres">
      <dgm:prSet presAssocID="{201A5616-1FED-428A-AC4F-51DAE1832DBD}" presName="txSpace" presStyleCnt="0"/>
      <dgm:spPr/>
    </dgm:pt>
    <dgm:pt modelId="{7BDBF896-8EDF-41FD-A3AB-23EC1432B5B4}" type="pres">
      <dgm:prSet presAssocID="{201A5616-1FED-428A-AC4F-51DAE1832DBD}" presName="desTx" presStyleLbl="revTx" presStyleIdx="5" presStyleCnt="6">
        <dgm:presLayoutVars/>
      </dgm:prSet>
      <dgm:spPr/>
    </dgm:pt>
  </dgm:ptLst>
  <dgm:cxnLst>
    <dgm:cxn modelId="{50549F00-6976-4843-9C97-CCD430CA429E}" type="presOf" srcId="{523ADF9F-FC11-42AF-B55F-F6FA73FBBA07}" destId="{7BDBF896-8EDF-41FD-A3AB-23EC1432B5B4}" srcOrd="0" destOrd="1" presId="urn:microsoft.com/office/officeart/2018/2/layout/IconLabelDescriptionList"/>
    <dgm:cxn modelId="{42570134-35B1-450B-B89B-7CA8C5397B8B}" srcId="{201A5616-1FED-428A-AC4F-51DAE1832DBD}" destId="{84BC30D0-BD85-434A-A1A3-2C95A3C99783}" srcOrd="0" destOrd="0" parTransId="{47C0811F-1B18-469F-B867-7D4C3D994220}" sibTransId="{51F56EB5-2802-4C0B-8CB0-646B48D503AA}"/>
    <dgm:cxn modelId="{9CADD734-32F1-458A-8D49-F5B19FDA2659}" type="presOf" srcId="{E3874033-D39C-4E24-AEFD-8173B538F6F2}" destId="{FA617616-37F5-4A44-AF7A-8CDDE4FD744D}" srcOrd="0" destOrd="0" presId="urn:microsoft.com/office/officeart/2018/2/layout/IconLabelDescriptionList"/>
    <dgm:cxn modelId="{EAEDB338-FD1E-4121-A6EE-0A66F7466520}" type="presOf" srcId="{173CF078-6972-418D-B8CC-F91BDC4D4EBE}" destId="{DBBB61CE-F62C-4371-8462-C5A07EF97F18}" srcOrd="0" destOrd="0" presId="urn:microsoft.com/office/officeart/2018/2/layout/IconLabelDescriptionList"/>
    <dgm:cxn modelId="{8E05AB6E-ACF0-4F94-A7B2-F4F1AE1753AD}" type="presOf" srcId="{4383D828-DDC9-4A3E-BF41-DF66E31DE713}" destId="{F8CD3CB6-A969-4E6A-861A-557359D16246}" srcOrd="0" destOrd="0" presId="urn:microsoft.com/office/officeart/2018/2/layout/IconLabelDescriptionList"/>
    <dgm:cxn modelId="{B4874872-8E11-4F56-A529-5A4B93E30556}" srcId="{201A5616-1FED-428A-AC4F-51DAE1832DBD}" destId="{523ADF9F-FC11-42AF-B55F-F6FA73FBBA07}" srcOrd="1" destOrd="0" parTransId="{91A40600-8AED-45D0-BEF0-5CC800A6543C}" sibTransId="{011E1B36-1F7C-4FBE-924E-07B37377E1FE}"/>
    <dgm:cxn modelId="{D48BA652-6A1A-4EB6-B01B-5C526E1E9094}" srcId="{4383D828-DDC9-4A3E-BF41-DF66E31DE713}" destId="{EECE0DAE-4651-4D46-B989-84CF35005CC8}" srcOrd="1" destOrd="0" parTransId="{2B9335A5-A989-4855-AAD8-0F1AFF2A5D04}" sibTransId="{5E3E520F-5FDD-4B1A-A8EE-B0C708F4D01A}"/>
    <dgm:cxn modelId="{1199D554-A3FE-42F7-9745-8C7EA66DE318}" srcId="{4383D828-DDC9-4A3E-BF41-DF66E31DE713}" destId="{E3874033-D39C-4E24-AEFD-8173B538F6F2}" srcOrd="0" destOrd="0" parTransId="{665DE7C7-A279-4AC5-A0C0-DBBBC3D9461D}" sibTransId="{8B404FEC-4BD3-488C-A2D0-2AA784CD5A6B}"/>
    <dgm:cxn modelId="{95638A99-7603-4658-B2CE-9D99EE9E84C9}" srcId="{173CF078-6972-418D-B8CC-F91BDC4D4EBE}" destId="{EBFB88EE-0297-42CF-AE92-8A366EDB6FE5}" srcOrd="1" destOrd="0" parTransId="{546D95F8-F932-4FB1-9817-60CCE6F51C9E}" sibTransId="{F5D24AEE-B2B6-4580-A6B1-CDDACBC7039D}"/>
    <dgm:cxn modelId="{7F56829B-02C4-457D-941E-3F33EE0A06B0}" srcId="{4383D828-DDC9-4A3E-BF41-DF66E31DE713}" destId="{FC6A0D19-050A-4C40-B72B-C67AE79EE16F}" srcOrd="2" destOrd="0" parTransId="{E2799844-F50E-4FCB-B52F-E81F031A35A5}" sibTransId="{3512FB4B-61F9-4BEB-8D1D-077D5BE9D2AB}"/>
    <dgm:cxn modelId="{F1A667A7-6C24-4B4B-9387-8321D103347B}" type="presOf" srcId="{EBFB88EE-0297-42CF-AE92-8A366EDB6FE5}" destId="{6CCCC794-22A6-4CF2-AFE4-0253E22F666C}" srcOrd="0" destOrd="0" presId="urn:microsoft.com/office/officeart/2018/2/layout/IconLabelDescriptionList"/>
    <dgm:cxn modelId="{167537AB-B9A0-45B3-8F79-59DAC5FCE1F6}" type="presOf" srcId="{201A5616-1FED-428A-AC4F-51DAE1832DBD}" destId="{4380C34E-240B-47BF-8F36-D30E5CB7A81B}" srcOrd="0" destOrd="0" presId="urn:microsoft.com/office/officeart/2018/2/layout/IconLabelDescriptionList"/>
    <dgm:cxn modelId="{E32EF2BA-0B21-48B9-B84D-0CC7DB787980}" srcId="{173CF078-6972-418D-B8CC-F91BDC4D4EBE}" destId="{4383D828-DDC9-4A3E-BF41-DF66E31DE713}" srcOrd="0" destOrd="0" parTransId="{5FBF9675-F43F-4ED1-8DEB-FF66AC2FA0E7}" sibTransId="{2DB01309-F145-4ABE-B452-29D0056F0E8D}"/>
    <dgm:cxn modelId="{31558DC5-3ADB-4A27-9425-FA32F63A143E}" type="presOf" srcId="{FC6A0D19-050A-4C40-B72B-C67AE79EE16F}" destId="{FA617616-37F5-4A44-AF7A-8CDDE4FD744D}" srcOrd="0" destOrd="2" presId="urn:microsoft.com/office/officeart/2018/2/layout/IconLabelDescriptionList"/>
    <dgm:cxn modelId="{10F543C9-A581-4132-B9A1-8F15479EF217}" type="presOf" srcId="{84BC30D0-BD85-434A-A1A3-2C95A3C99783}" destId="{7BDBF896-8EDF-41FD-A3AB-23EC1432B5B4}" srcOrd="0" destOrd="0" presId="urn:microsoft.com/office/officeart/2018/2/layout/IconLabelDescriptionList"/>
    <dgm:cxn modelId="{42C496D3-ACAF-45F9-8936-A1A418D16896}" type="presOf" srcId="{05E98613-D667-49AF-B2E6-D45073A93DC1}" destId="{5983D470-0EE3-4AE8-A97C-18C61ECE324D}" srcOrd="0" destOrd="0" presId="urn:microsoft.com/office/officeart/2018/2/layout/IconLabelDescriptionList"/>
    <dgm:cxn modelId="{784F0ED8-DBDA-4F7F-AC12-7C3BA3358909}" srcId="{173CF078-6972-418D-B8CC-F91BDC4D4EBE}" destId="{201A5616-1FED-428A-AC4F-51DAE1832DBD}" srcOrd="2" destOrd="0" parTransId="{EC91FBB4-DB4A-4D04-B81D-20188292B649}" sibTransId="{123B9F76-645F-4A74-BE9D-DF389DD0011C}"/>
    <dgm:cxn modelId="{BFF19FE4-60D8-4C16-A0A9-842DA0A4D4E7}" type="presOf" srcId="{EECE0DAE-4651-4D46-B989-84CF35005CC8}" destId="{FA617616-37F5-4A44-AF7A-8CDDE4FD744D}" srcOrd="0" destOrd="1" presId="urn:microsoft.com/office/officeart/2018/2/layout/IconLabelDescriptionList"/>
    <dgm:cxn modelId="{B35B41EC-207E-450F-8097-371488036409}" srcId="{EBFB88EE-0297-42CF-AE92-8A366EDB6FE5}" destId="{05E98613-D667-49AF-B2E6-D45073A93DC1}" srcOrd="0" destOrd="0" parTransId="{D63E0BE3-6CA1-49E5-ADB1-8774A77BA1DC}" sibTransId="{C0547EE8-EE1B-4C14-8134-429F16CAA317}"/>
    <dgm:cxn modelId="{1C2C3D95-2F03-44E3-83AE-F710D8D9C6A6}" type="presParOf" srcId="{DBBB61CE-F62C-4371-8462-C5A07EF97F18}" destId="{6E88DA69-B727-4101-B7F8-019E8217618B}" srcOrd="0" destOrd="0" presId="urn:microsoft.com/office/officeart/2018/2/layout/IconLabelDescriptionList"/>
    <dgm:cxn modelId="{322EB36C-445F-4DB8-A324-9E27A8DC63BB}" type="presParOf" srcId="{6E88DA69-B727-4101-B7F8-019E8217618B}" destId="{BC5362E3-B77B-4978-9214-6213360E7AA5}" srcOrd="0" destOrd="0" presId="urn:microsoft.com/office/officeart/2018/2/layout/IconLabelDescriptionList"/>
    <dgm:cxn modelId="{94E15E12-CC25-4B62-9494-59F09782159C}" type="presParOf" srcId="{6E88DA69-B727-4101-B7F8-019E8217618B}" destId="{9DCC0B00-125B-4846-AED2-7A0A065EC1F7}" srcOrd="1" destOrd="0" presId="urn:microsoft.com/office/officeart/2018/2/layout/IconLabelDescriptionList"/>
    <dgm:cxn modelId="{9A75B211-867D-4595-8454-A7F8C9BFE5FE}" type="presParOf" srcId="{6E88DA69-B727-4101-B7F8-019E8217618B}" destId="{F8CD3CB6-A969-4E6A-861A-557359D16246}" srcOrd="2" destOrd="0" presId="urn:microsoft.com/office/officeart/2018/2/layout/IconLabelDescriptionList"/>
    <dgm:cxn modelId="{D2CD7FC5-5F2B-4B37-B309-33D18E567915}" type="presParOf" srcId="{6E88DA69-B727-4101-B7F8-019E8217618B}" destId="{F1452063-9DEE-4BDD-BC99-7FF371458825}" srcOrd="3" destOrd="0" presId="urn:microsoft.com/office/officeart/2018/2/layout/IconLabelDescriptionList"/>
    <dgm:cxn modelId="{CAA5195C-23EE-49D8-8E80-57EDEB1CAAF1}" type="presParOf" srcId="{6E88DA69-B727-4101-B7F8-019E8217618B}" destId="{FA617616-37F5-4A44-AF7A-8CDDE4FD744D}" srcOrd="4" destOrd="0" presId="urn:microsoft.com/office/officeart/2018/2/layout/IconLabelDescriptionList"/>
    <dgm:cxn modelId="{B3319DB8-C38A-43EF-9CDA-7206CBDBA2E0}" type="presParOf" srcId="{DBBB61CE-F62C-4371-8462-C5A07EF97F18}" destId="{F58FB6EE-E1C2-4A72-A5C3-8F08940BEB6E}" srcOrd="1" destOrd="0" presId="urn:microsoft.com/office/officeart/2018/2/layout/IconLabelDescriptionList"/>
    <dgm:cxn modelId="{1A379F94-8793-4483-BDE1-8207098898D6}" type="presParOf" srcId="{DBBB61CE-F62C-4371-8462-C5A07EF97F18}" destId="{7AB19281-3668-4779-9F13-2DF948672031}" srcOrd="2" destOrd="0" presId="urn:microsoft.com/office/officeart/2018/2/layout/IconLabelDescriptionList"/>
    <dgm:cxn modelId="{22D6133D-FB6E-4409-B3E3-3740673F134F}" type="presParOf" srcId="{7AB19281-3668-4779-9F13-2DF948672031}" destId="{2F5A2535-CD66-430D-840C-CD87B8BA6BA1}" srcOrd="0" destOrd="0" presId="urn:microsoft.com/office/officeart/2018/2/layout/IconLabelDescriptionList"/>
    <dgm:cxn modelId="{D6567786-F8E1-4ADF-9DEC-8ACDC0BEF165}" type="presParOf" srcId="{7AB19281-3668-4779-9F13-2DF948672031}" destId="{2EF6EC10-6858-4997-8D05-E83AA67FBD40}" srcOrd="1" destOrd="0" presId="urn:microsoft.com/office/officeart/2018/2/layout/IconLabelDescriptionList"/>
    <dgm:cxn modelId="{964EC30D-B0D9-43AF-AB78-26AEAEA360FF}" type="presParOf" srcId="{7AB19281-3668-4779-9F13-2DF948672031}" destId="{6CCCC794-22A6-4CF2-AFE4-0253E22F666C}" srcOrd="2" destOrd="0" presId="urn:microsoft.com/office/officeart/2018/2/layout/IconLabelDescriptionList"/>
    <dgm:cxn modelId="{44CD5387-42D1-4115-813C-F9CBCB804185}" type="presParOf" srcId="{7AB19281-3668-4779-9F13-2DF948672031}" destId="{76132942-7BE6-40CE-8899-0375A192A279}" srcOrd="3" destOrd="0" presId="urn:microsoft.com/office/officeart/2018/2/layout/IconLabelDescriptionList"/>
    <dgm:cxn modelId="{77D6D5C9-C4C6-4C09-9397-AC8D4EF60FE9}" type="presParOf" srcId="{7AB19281-3668-4779-9F13-2DF948672031}" destId="{5983D470-0EE3-4AE8-A97C-18C61ECE324D}" srcOrd="4" destOrd="0" presId="urn:microsoft.com/office/officeart/2018/2/layout/IconLabelDescriptionList"/>
    <dgm:cxn modelId="{62F0C349-A91D-472F-B082-C96C0140FFBC}" type="presParOf" srcId="{DBBB61CE-F62C-4371-8462-C5A07EF97F18}" destId="{C860CB0F-FE2C-4804-9C7B-09BA4D79CB18}" srcOrd="3" destOrd="0" presId="urn:microsoft.com/office/officeart/2018/2/layout/IconLabelDescriptionList"/>
    <dgm:cxn modelId="{6A19F252-3721-41E8-9BC6-403BA9185C2A}" type="presParOf" srcId="{DBBB61CE-F62C-4371-8462-C5A07EF97F18}" destId="{224AF1AC-4F7E-4060-B1CC-E65738B83AA9}" srcOrd="4" destOrd="0" presId="urn:microsoft.com/office/officeart/2018/2/layout/IconLabelDescriptionList"/>
    <dgm:cxn modelId="{ED8796D9-3864-46D0-98F0-C6B6B4618742}" type="presParOf" srcId="{224AF1AC-4F7E-4060-B1CC-E65738B83AA9}" destId="{CFD8EBE7-AB39-4E58-8B38-074FFD9A011D}" srcOrd="0" destOrd="0" presId="urn:microsoft.com/office/officeart/2018/2/layout/IconLabelDescriptionList"/>
    <dgm:cxn modelId="{442A7CDC-FF07-4E15-B4BB-90659F39599F}" type="presParOf" srcId="{224AF1AC-4F7E-4060-B1CC-E65738B83AA9}" destId="{F79F5A47-A4C9-4113-8B35-7589B0E3A12D}" srcOrd="1" destOrd="0" presId="urn:microsoft.com/office/officeart/2018/2/layout/IconLabelDescriptionList"/>
    <dgm:cxn modelId="{C75D1820-95BB-4A48-85A2-D4CEEE87A6B2}" type="presParOf" srcId="{224AF1AC-4F7E-4060-B1CC-E65738B83AA9}" destId="{4380C34E-240B-47BF-8F36-D30E5CB7A81B}" srcOrd="2" destOrd="0" presId="urn:microsoft.com/office/officeart/2018/2/layout/IconLabelDescriptionList"/>
    <dgm:cxn modelId="{C218B0A5-8CC8-45C7-BDB6-324E28EE60A3}" type="presParOf" srcId="{224AF1AC-4F7E-4060-B1CC-E65738B83AA9}" destId="{3E6414F2-370E-4EAE-BDC6-1AAA82200B9D}" srcOrd="3" destOrd="0" presId="urn:microsoft.com/office/officeart/2018/2/layout/IconLabelDescriptionList"/>
    <dgm:cxn modelId="{928559F6-2F34-433B-BC5E-320C12BA64AB}" type="presParOf" srcId="{224AF1AC-4F7E-4060-B1CC-E65738B83AA9}" destId="{7BDBF896-8EDF-41FD-A3AB-23EC1432B5B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362E3-B77B-4978-9214-6213360E7AA5}">
      <dsp:nvSpPr>
        <dsp:cNvPr id="0" name=""/>
        <dsp:cNvSpPr/>
      </dsp:nvSpPr>
      <dsp:spPr>
        <a:xfrm>
          <a:off x="1897" y="1426877"/>
          <a:ext cx="1238835" cy="1238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D3CB6-A969-4E6A-861A-557359D16246}">
      <dsp:nvSpPr>
        <dsp:cNvPr id="0" name=""/>
        <dsp:cNvSpPr/>
      </dsp:nvSpPr>
      <dsp:spPr>
        <a:xfrm>
          <a:off x="1897" y="2787398"/>
          <a:ext cx="3539531" cy="53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One-time donors are the large majority of financial backing</a:t>
          </a:r>
        </a:p>
      </dsp:txBody>
      <dsp:txXfrm>
        <a:off x="1897" y="2787398"/>
        <a:ext cx="3539531" cy="530929"/>
      </dsp:txXfrm>
    </dsp:sp>
    <dsp:sp modelId="{FA617616-37F5-4A44-AF7A-8CDDE4FD744D}">
      <dsp:nvSpPr>
        <dsp:cNvPr id="0" name=""/>
        <dsp:cNvSpPr/>
      </dsp:nvSpPr>
      <dsp:spPr>
        <a:xfrm>
          <a:off x="1897" y="3374926"/>
          <a:ext cx="3539531" cy="88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Convert some of these donors to make repeat-donations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Identify similarities in repeat-donors 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Analyze 2019 donor data to determine why average donation amount is high</a:t>
          </a:r>
        </a:p>
      </dsp:txBody>
      <dsp:txXfrm>
        <a:off x="1897" y="3374926"/>
        <a:ext cx="3539531" cy="881839"/>
      </dsp:txXfrm>
    </dsp:sp>
    <dsp:sp modelId="{2F5A2535-CD66-430D-840C-CD87B8BA6BA1}">
      <dsp:nvSpPr>
        <dsp:cNvPr id="0" name=""/>
        <dsp:cNvSpPr/>
      </dsp:nvSpPr>
      <dsp:spPr>
        <a:xfrm>
          <a:off x="4160846" y="1426877"/>
          <a:ext cx="1238835" cy="1238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CC794-22A6-4CF2-AFE4-0253E22F666C}">
      <dsp:nvSpPr>
        <dsp:cNvPr id="0" name=""/>
        <dsp:cNvSpPr/>
      </dsp:nvSpPr>
      <dsp:spPr>
        <a:xfrm>
          <a:off x="4160846" y="2787398"/>
          <a:ext cx="3539531" cy="53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Conferences, volunteers, researchers, and camps make up most of the donations</a:t>
          </a:r>
        </a:p>
      </dsp:txBody>
      <dsp:txXfrm>
        <a:off x="4160846" y="2787398"/>
        <a:ext cx="3539531" cy="530929"/>
      </dsp:txXfrm>
    </dsp:sp>
    <dsp:sp modelId="{5983D470-0EE3-4AE8-A97C-18C61ECE324D}">
      <dsp:nvSpPr>
        <dsp:cNvPr id="0" name=""/>
        <dsp:cNvSpPr/>
      </dsp:nvSpPr>
      <dsp:spPr>
        <a:xfrm>
          <a:off x="4160846" y="3374926"/>
          <a:ext cx="3539531" cy="88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Find out why percentage of researcher-donors is small</a:t>
          </a:r>
        </a:p>
      </dsp:txBody>
      <dsp:txXfrm>
        <a:off x="4160846" y="3374926"/>
        <a:ext cx="3539531" cy="881839"/>
      </dsp:txXfrm>
    </dsp:sp>
    <dsp:sp modelId="{CFD8EBE7-AB39-4E58-8B38-074FFD9A011D}">
      <dsp:nvSpPr>
        <dsp:cNvPr id="0" name=""/>
        <dsp:cNvSpPr/>
      </dsp:nvSpPr>
      <dsp:spPr>
        <a:xfrm>
          <a:off x="8319795" y="1426877"/>
          <a:ext cx="1238835" cy="1238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0C34E-240B-47BF-8F36-D30E5CB7A81B}">
      <dsp:nvSpPr>
        <dsp:cNvPr id="0" name=""/>
        <dsp:cNvSpPr/>
      </dsp:nvSpPr>
      <dsp:spPr>
        <a:xfrm>
          <a:off x="8319795" y="2787398"/>
          <a:ext cx="3539531" cy="53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Mid-year (July) and December are the biggest months for donations</a:t>
          </a:r>
        </a:p>
      </dsp:txBody>
      <dsp:txXfrm>
        <a:off x="8319795" y="2787398"/>
        <a:ext cx="3539531" cy="530929"/>
      </dsp:txXfrm>
    </dsp:sp>
    <dsp:sp modelId="{7BDBF896-8EDF-41FD-A3AB-23EC1432B5B4}">
      <dsp:nvSpPr>
        <dsp:cNvPr id="0" name=""/>
        <dsp:cNvSpPr/>
      </dsp:nvSpPr>
      <dsp:spPr>
        <a:xfrm>
          <a:off x="8319795" y="3374926"/>
          <a:ext cx="3539531" cy="88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Find possible correlation to events/camps/conferences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Emulate those months' conditions and events year-round</a:t>
          </a:r>
        </a:p>
      </dsp:txBody>
      <dsp:txXfrm>
        <a:off x="8319795" y="3374926"/>
        <a:ext cx="3539531" cy="881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436F-1E42-4288-AC6A-07F0FE23A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55D72-7910-4E3A-BE38-DAE4BEDE3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B794-AE66-4066-8EE5-E1071085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6D4EB-3354-45F1-88B2-F8E372BD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142B-2C49-4C80-A101-81468B6E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379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D713-780D-45B7-8040-17B36DD3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56D26-DD87-4A48-A792-C91B23A42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92E8-44A2-4EBD-A0F4-7C69CBC5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8DC0-BF14-4F2B-B386-A7276326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4DBD-798E-4DD2-AD7B-75B43AFF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6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1D992-018D-4303-AF13-D7D92B225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D503-592C-43D6-8E7D-4A5C2438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9462-88B3-4289-A450-4509C8BF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154A-3B57-4857-8B51-72781B7D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C4A9-BD29-4971-BF47-B09D28D9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568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115F-D074-430E-99D7-947E8E12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D0E0-F0B0-4954-8974-27F25B2D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158C4-56E3-4CF8-982B-0B82E45F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713D-19E0-4457-B9A3-F54C8C05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695F-054C-4353-9D9B-77CC8CF8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07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A837-AF9E-465A-A612-D83AEBF2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0FDD-EAA5-4EEB-9BBD-27DA2E56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A531-CC0A-46C8-9E31-FC2213C2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6FA0-B920-44BF-A949-07F7BB43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274E-38C8-425F-9533-ED899AB9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10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E4B5-5C54-4DE3-A80B-1E0A1634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DFF7-4A81-453B-997C-A18BDC5F8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FFE02-68B8-4438-B1E0-123239CA8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DBDD7-79EE-45B1-B8AD-579C062A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865D-C3C8-4398-9501-068B3BC5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6BDC-99B4-4B5B-8FAE-F6D28B6E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239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9C52-4BE3-453E-A91E-A0097FAC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23E7-CEE1-4D1D-B8FC-5527C32C5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83989-E60E-4E2E-85B8-471E7635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770C3-279A-44C0-88A1-ACB3B7690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6E8B9-575A-4573-974A-2C45D2F32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F069F-D61E-4ADD-A87F-8792DD75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ABDB7-A986-4A15-B918-D4FF28C2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8560B-54F3-48C1-B7E8-5C984818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676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6722-55A3-4C2F-B88D-7D9C8E06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917CC-7F5B-466E-BB54-8D5575F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CC3C8-814D-4DCF-9C9A-8E5B91A6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C8E64-5DC9-4FC5-BA51-5667982D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590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840BF-1487-4AFD-922E-5FD23399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863CC-0C10-4EB1-81CF-26CD6610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34F8-88AB-41E1-A33B-7A2366A0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8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5E61-9092-4F2F-8855-E3180BFD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03DC-DB08-415C-AE32-79AB5C16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BA500-8FE6-467E-84FA-33CB8ED35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9C0E7-095D-47E2-AB06-C3F11AC3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1BED-B2C0-44E7-B8E0-ECB0C7E0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E295-9E55-4A72-8A5A-9C4EA0B5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5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764C-B4AE-4B84-B77B-0686CBFF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CA3BB-863D-4A11-BEBC-094B3E772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1D4FE-6E27-4D5F-A8ED-84079341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D507B-97AE-42C1-87DC-CC0A254B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13C18-C89E-4409-9F61-13B94D9A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7C5AE-68C7-4553-BC8B-519C5C0C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91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631D9-1D0F-446A-AFE8-B8D65363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78E6-6381-4AF0-AA6D-49B4415F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4124-DE91-4373-86BA-00E9DCC2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2123-6145-4E4D-829E-B2FC049C58C9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ED05-8134-4166-B40D-102416734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A9F9B-E1C5-4A44-A0AC-DAE31CAC6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1327-93A9-4E7D-BE49-896EFFE66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1983F-CDD1-45B0-BF2B-270C8114E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43467"/>
            <a:ext cx="4941878" cy="1867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u="sng"/>
              <a:t>Team 8: </a:t>
            </a:r>
            <a:br>
              <a:rPr lang="en-US" sz="5400" b="1" u="sng"/>
            </a:br>
            <a:r>
              <a:rPr lang="en-US" sz="5400" b="1" u="sng"/>
              <a:t>Project Can-Do</a:t>
            </a:r>
            <a:endParaRPr lang="en-US" sz="5400" b="1" u="sng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F162D-81E2-49A6-86A9-3BF4516A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306940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JiaHua Deng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Bryson Herring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Steven Laupus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Timothy 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Neeti Saluja</a:t>
            </a:r>
            <a:endParaRPr lang="en-US" sz="200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err="1">
                <a:cs typeface="Calibri"/>
              </a:rPr>
              <a:t>Purnachand</a:t>
            </a:r>
            <a:r>
              <a:rPr lang="en-US" sz="2000">
                <a:cs typeface="Calibri"/>
              </a:rPr>
              <a:t> Simhadri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1453C127-FFC5-4A8E-A2ED-2725892C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07" y="643234"/>
            <a:ext cx="3517364" cy="2624899"/>
          </a:xfrm>
          <a:prstGeom prst="rect">
            <a:avLst/>
          </a:prstGeom>
        </p:spPr>
      </p:pic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3F79DB69-D050-4B3D-BFA0-01B079E1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93" y="3589867"/>
            <a:ext cx="3968792" cy="25875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A967-32C3-4219-BD34-E33C19B5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4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ABB73-9D08-4CB2-BC04-BD993749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85" y="2733394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400" kern="120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5A8F6295-61D1-499D-A35C-0BC10E74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50DC-EB9D-45A8-BBEF-E465CE88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BB73-9D08-4CB2-BC04-BD993749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Additional Information (donation frequency)</a:t>
            </a:r>
            <a:endParaRPr lang="en-US"/>
          </a:p>
        </p:txBody>
      </p:sp>
      <p:pic>
        <p:nvPicPr>
          <p:cNvPr id="7" name="Picture 4" descr="Table&#10;&#10;Description automatically generated">
            <a:extLst>
              <a:ext uri="{FF2B5EF4-FFF2-40B4-BE49-F238E27FC236}">
                <a16:creationId xmlns:a16="http://schemas.microsoft.com/office/drawing/2014/main" id="{56569C4F-DC8A-4756-8E7F-9E8DF6BB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3" y="1211643"/>
            <a:ext cx="11410825" cy="3191608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15E76964-E585-4C89-9B15-7E04F7A1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7" y="4533606"/>
            <a:ext cx="11438964" cy="2247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ABD4-D874-4007-A77F-B15261F2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1983F-CDD1-45B0-BF2B-270C8114E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58685"/>
            <a:ext cx="5467143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4800" b="1">
                <a:solidFill>
                  <a:schemeClr val="tx2"/>
                </a:solidFill>
              </a:rPr>
              <a:t>Investigative Themes</a:t>
            </a:r>
            <a:endParaRPr lang="en-US" sz="4800" b="1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F162D-81E2-49A6-86A9-3BF4516A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90" y="2633382"/>
            <a:ext cx="5298749" cy="2766242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 algn="l">
              <a:buChar char="•"/>
            </a:pPr>
            <a:r>
              <a:rPr lang="en-US" sz="2800">
                <a:solidFill>
                  <a:schemeClr val="tx2"/>
                </a:solidFill>
                <a:cs typeface="Calibri"/>
              </a:rPr>
              <a:t>Fundraising by gift frequency</a:t>
            </a:r>
          </a:p>
          <a:p>
            <a:pPr marL="342900" indent="-342900" algn="l">
              <a:buChar char="•"/>
            </a:pPr>
            <a:r>
              <a:rPr lang="en-US" sz="2800">
                <a:solidFill>
                  <a:schemeClr val="tx2"/>
                </a:solidFill>
                <a:cs typeface="Calibri"/>
              </a:rPr>
              <a:t>Personal vs. Institutional Giving</a:t>
            </a:r>
          </a:p>
          <a:p>
            <a:pPr marL="342900" indent="-342900" algn="l">
              <a:buChar char="•"/>
            </a:pPr>
            <a:r>
              <a:rPr lang="en-US" sz="2800">
                <a:solidFill>
                  <a:schemeClr val="tx2"/>
                </a:solidFill>
                <a:cs typeface="Calibri"/>
              </a:rPr>
              <a:t>Donor Engagement by Contact Type</a:t>
            </a:r>
          </a:p>
          <a:p>
            <a:pPr marL="342900" indent="-342900" algn="l">
              <a:buChar char="•"/>
            </a:pPr>
            <a:r>
              <a:rPr lang="en-US" sz="2800">
                <a:solidFill>
                  <a:schemeClr val="tx2"/>
                </a:solidFill>
                <a:cs typeface="Calibri"/>
              </a:rPr>
              <a:t>Efficacy of Special Handling Process</a:t>
            </a:r>
          </a:p>
          <a:p>
            <a:pPr marL="342900" indent="-342900" algn="l">
              <a:buChar char="•"/>
            </a:pPr>
            <a:endParaRPr lang="en-US" sz="2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6" descr="Magnifying glass">
            <a:extLst>
              <a:ext uri="{FF2B5EF4-FFF2-40B4-BE49-F238E27FC236}">
                <a16:creationId xmlns:a16="http://schemas.microsoft.com/office/drawing/2014/main" id="{C379FCA3-F171-4223-B0F0-ED91F6978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7833A-7848-4F1D-B996-198D8D3E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AFC4-4677-45DD-9E31-A7437D05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69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Fundraising Growth/Trends Over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FE75-33EB-43D8-A76D-ACC5DCD9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5"/>
            <a:ext cx="10515600" cy="90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At which frequencies have we seen the most gift giving in a 5-year period?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2CA578-D315-4D28-8FDE-A42E731A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009205"/>
            <a:ext cx="4343400" cy="4846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7790D-575E-429C-A1C2-FE44FEA56F20}"/>
              </a:ext>
            </a:extLst>
          </p:cNvPr>
          <p:cNvSpPr txBox="1"/>
          <p:nvPr/>
        </p:nvSpPr>
        <p:spPr>
          <a:xfrm>
            <a:off x="5223933" y="2006600"/>
            <a:ext cx="6045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Number of </a:t>
            </a:r>
            <a:r>
              <a:rPr lang="en-US" sz="2400">
                <a:solidFill>
                  <a:schemeClr val="accent1"/>
                </a:solidFill>
                <a:cs typeface="Calibri"/>
              </a:rPr>
              <a:t>one-time donors</a:t>
            </a:r>
            <a:r>
              <a:rPr lang="en-US" sz="2400">
                <a:cs typeface="Calibri"/>
              </a:rPr>
              <a:t> heavily outweighs number of </a:t>
            </a:r>
            <a:r>
              <a:rPr lang="en-US" sz="2400">
                <a:solidFill>
                  <a:schemeClr val="accent2"/>
                </a:solidFill>
                <a:cs typeface="Calibri"/>
              </a:rPr>
              <a:t>repeat donors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accent2"/>
                </a:solidFill>
                <a:cs typeface="Calibri"/>
              </a:rPr>
              <a:t>Repeat donors</a:t>
            </a:r>
            <a:r>
              <a:rPr lang="en-US" sz="2400">
                <a:cs typeface="Calibri"/>
              </a:rPr>
              <a:t> still donate a higher amount on average</a:t>
            </a:r>
            <a:endParaRPr lang="en-US" sz="2400">
              <a:solidFill>
                <a:schemeClr val="accent2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6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57719A0-2910-4C61-93F3-3F48BC28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2006956"/>
            <a:ext cx="2743200" cy="59195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C098495-347A-483D-853C-411A77BE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33" y="3668747"/>
            <a:ext cx="5215466" cy="294950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AAA966-FBD9-4E1E-A718-87D47D7B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AFC4-4677-45DD-9E31-A7437D05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69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Fundraising Growth/Trends Over Time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7790D-575E-429C-A1C2-FE44FEA56F20}"/>
              </a:ext>
            </a:extLst>
          </p:cNvPr>
          <p:cNvSpPr txBox="1"/>
          <p:nvPr/>
        </p:nvSpPr>
        <p:spPr>
          <a:xfrm>
            <a:off x="838200" y="1227667"/>
            <a:ext cx="105156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3200" u="sng" dirty="0">
                <a:ea typeface="+mn-lt"/>
                <a:cs typeface="+mn-lt"/>
              </a:rPr>
              <a:t>Biggest Household Donors this year: </a:t>
            </a:r>
            <a:endParaRPr lang="en-US" sz="3200" dirty="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3200" dirty="0">
                <a:ea typeface="+mn-lt"/>
                <a:cs typeface="+mn-lt"/>
              </a:rPr>
              <a:t>Frank and Shelley Haughton: $1.04 million (biannually)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 dirty="0">
                <a:ea typeface="+mn-lt"/>
                <a:cs typeface="+mn-lt"/>
              </a:rPr>
              <a:t>Sara Gottesman: $400,050 (one-time)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 dirty="0">
                <a:cs typeface="Calibri"/>
              </a:rPr>
              <a:t>Kyle Stallings: $100,000 (one-time)</a:t>
            </a:r>
          </a:p>
          <a:p>
            <a:pPr marL="742950" lvl="1" indent="-285750">
              <a:buFont typeface="Arial,Sans-Serif"/>
              <a:buChar char="•"/>
            </a:pPr>
            <a:endParaRPr lang="en-US" sz="32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9D218-EABB-40A2-8F1A-A8816FF0CA00}"/>
              </a:ext>
            </a:extLst>
          </p:cNvPr>
          <p:cNvSpPr txBox="1"/>
          <p:nvPr/>
        </p:nvSpPr>
        <p:spPr>
          <a:xfrm>
            <a:off x="841935" y="3332381"/>
            <a:ext cx="105156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3200" u="sng">
                <a:ea typeface="+mn-lt"/>
                <a:cs typeface="+mn-lt"/>
              </a:rPr>
              <a:t>Biggest Organization Donors this year: </a:t>
            </a:r>
            <a:endParaRPr lang="en-US" sz="32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3200">
                <a:ea typeface="+mn-lt"/>
                <a:cs typeface="+mn-lt"/>
              </a:rPr>
              <a:t>Freeport-McMoran Foundation: $1 million (one-time)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>
                <a:cs typeface="Calibri"/>
              </a:rPr>
              <a:t>Facebook: $164,590 (biannually)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3200">
                <a:cs typeface="Calibri"/>
              </a:rPr>
              <a:t>Lamar Advertising: $140,000 (one-time)</a:t>
            </a:r>
          </a:p>
        </p:txBody>
      </p:sp>
      <p:pic>
        <p:nvPicPr>
          <p:cNvPr id="3" name="Picture 3" descr="Text, logo&#10;&#10;Description automatically generated">
            <a:extLst>
              <a:ext uri="{FF2B5EF4-FFF2-40B4-BE49-F238E27FC236}">
                <a16:creationId xmlns:a16="http://schemas.microsoft.com/office/drawing/2014/main" id="{D7B61D41-82FE-4C14-9D21-3847254C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03" y="5346170"/>
            <a:ext cx="1414992" cy="1414992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A9DA05AD-71DE-4860-87CF-1BFF7DF0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70" y="5303837"/>
            <a:ext cx="1499659" cy="149965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5B2AB46-00F2-401A-A997-5BA7D82A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311653"/>
            <a:ext cx="2743200" cy="14840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20907-0023-487A-AE4F-911A0D3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AFC4-4677-45DD-9E31-A7437D05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69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Fundraising Growth/Trends Over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FE75-33EB-43D8-A76D-ACC5DCD9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095"/>
            <a:ext cx="10515600" cy="905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At which frequencies have we seen the most personal vs. institutional giving in a 5-year period?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7790D-575E-429C-A1C2-FE44FEA56F20}"/>
              </a:ext>
            </a:extLst>
          </p:cNvPr>
          <p:cNvSpPr txBox="1"/>
          <p:nvPr/>
        </p:nvSpPr>
        <p:spPr>
          <a:xfrm>
            <a:off x="5147733" y="2336800"/>
            <a:ext cx="60452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solidFill>
                <a:srgbClr val="000000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Number of </a:t>
            </a:r>
            <a:r>
              <a:rPr lang="en-US" sz="2400">
                <a:solidFill>
                  <a:schemeClr val="accent1"/>
                </a:solidFill>
                <a:cs typeface="Calibri"/>
              </a:rPr>
              <a:t>household donations</a:t>
            </a:r>
            <a:r>
              <a:rPr lang="en-US" sz="2400">
                <a:cs typeface="Calibri"/>
              </a:rPr>
              <a:t> much higher than </a:t>
            </a:r>
            <a:r>
              <a:rPr lang="en-US" sz="2400">
                <a:solidFill>
                  <a:schemeClr val="accent2"/>
                </a:solidFill>
                <a:cs typeface="Calibri"/>
              </a:rPr>
              <a:t>organization donations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>
                <a:cs typeface="Calibri"/>
              </a:rPr>
              <a:t>Holds true for both one-time and repeat donations</a:t>
            </a: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cs typeface="Calibri"/>
            </a:endParaRPr>
          </a:p>
        </p:txBody>
      </p:sp>
      <p:pic>
        <p:nvPicPr>
          <p:cNvPr id="8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EAA8AE2-3D0C-4272-B1B1-46FAD6831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04368"/>
            <a:ext cx="4919133" cy="4559531"/>
          </a:xfrm>
          <a:prstGeom prst="rect">
            <a:avLst/>
          </a:prstGeom>
        </p:spPr>
      </p:pic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3A75CF-6A47-4AE8-9866-23CD1B0E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04" y="1755246"/>
            <a:ext cx="1762125" cy="7905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78C7F7D-4255-47B3-AA58-CFA0E409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523" y="4240344"/>
            <a:ext cx="6968066" cy="233124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9C95-85A1-4D2E-95A1-3E23685B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DC11-7E25-4184-A407-D30ED9BB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Constituent File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C2FE-7D7C-44EF-AAF3-10E21614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Who are our donors and constituents?</a:t>
            </a:r>
            <a:endParaRPr lang="en-US">
              <a:cs typeface="Calibri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D1BBD4C-F1DD-4D3F-A3B6-94E0D9B5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231030"/>
            <a:ext cx="12134850" cy="38342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6410-92AB-4868-80AC-CF2D7A7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7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7D8D5274-929C-403A-9473-1061029B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1" y="1575795"/>
            <a:ext cx="3886200" cy="4449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ABB73-9D08-4CB2-BC04-BD993749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05" y="-257485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Determinants of Giving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3F126-ECED-4EF3-80DC-858540E5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46" y="682625"/>
            <a:ext cx="10515600" cy="1032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Is there a correlation between Accounts marked Special Handling and giving patterns?</a:t>
            </a:r>
            <a:endParaRPr lang="en-US"/>
          </a:p>
        </p:txBody>
      </p:sp>
      <p:pic>
        <p:nvPicPr>
          <p:cNvPr id="12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703CB-892B-4B04-983A-68393AE2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12" y="1852022"/>
            <a:ext cx="8541833" cy="432483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AFEB66-11C6-42C2-B97F-074D04AB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BB73-9D08-4CB2-BC04-BD993749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Predictive Modeling Bonus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3F126-ECED-4EF3-80DC-858540E5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Using insights, identify donors likely to respond to a gift request in the next 90 days and next 180 days, and predict their gift amount</a:t>
            </a:r>
          </a:p>
          <a:p>
            <a:pPr lvl="1"/>
            <a:r>
              <a:rPr lang="en-US">
                <a:cs typeface="Calibri"/>
              </a:rPr>
              <a:t>Observe annual gift metrics of donors to identify if they are ready to give:</a:t>
            </a:r>
          </a:p>
          <a:p>
            <a:pPr lvl="2"/>
            <a:r>
              <a:rPr lang="en-US">
                <a:cs typeface="Calibri"/>
              </a:rPr>
              <a:t>Volume of donations per year</a:t>
            </a:r>
          </a:p>
          <a:p>
            <a:pPr lvl="2"/>
            <a:r>
              <a:rPr lang="en-US">
                <a:cs typeface="Calibri"/>
              </a:rPr>
              <a:t>Value of donations per year</a:t>
            </a:r>
          </a:p>
          <a:p>
            <a:pPr lvl="2"/>
            <a:r>
              <a:rPr lang="en-US">
                <a:cs typeface="Calibri"/>
              </a:rPr>
              <a:t>Compare this information with previous years to identify giving trends</a:t>
            </a:r>
          </a:p>
          <a:p>
            <a:pPr lvl="1"/>
            <a:r>
              <a:rPr lang="en-US">
                <a:cs typeface="Calibri"/>
              </a:rPr>
              <a:t>Calculate variance and standard deviation of donations to predict gift amount</a:t>
            </a: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679E8-5E5D-497D-9B8C-7BA1DDE1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7" descr="A picture containing toy&#10;&#10;Description automatically generated">
            <a:extLst>
              <a:ext uri="{FF2B5EF4-FFF2-40B4-BE49-F238E27FC236}">
                <a16:creationId xmlns:a16="http://schemas.microsoft.com/office/drawing/2014/main" id="{E1DDC991-D58E-460F-AFDE-90AC32420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59" y="4804945"/>
            <a:ext cx="2743200" cy="20559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0318E84-8FB6-4AE1-9A0C-CFA868114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545" y="4808034"/>
            <a:ext cx="2046249" cy="204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ABB73-9D08-4CB2-BC04-BD993749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Recommendations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D24D4B-50CB-4203-AAEA-9A8520725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934765"/>
              </p:ext>
            </p:extLst>
          </p:nvPr>
        </p:nvGraphicFramePr>
        <p:xfrm>
          <a:off x="328939" y="773638"/>
          <a:ext cx="11861224" cy="5683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8" name="Slide Number Placeholder 137">
            <a:extLst>
              <a:ext uri="{FF2B5EF4-FFF2-40B4-BE49-F238E27FC236}">
                <a16:creationId xmlns:a16="http://schemas.microsoft.com/office/drawing/2014/main" id="{732F54BA-C33B-47F2-9C25-BE772387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81327-93A9-4E7D-BE49-896EFFE66A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18CE4651A8B74A8746BC4E5E71FF17" ma:contentTypeVersion="11" ma:contentTypeDescription="Create a new document." ma:contentTypeScope="" ma:versionID="d9cc0130835ae1020f3bc61f86f945fd">
  <xsd:schema xmlns:xsd="http://www.w3.org/2001/XMLSchema" xmlns:xs="http://www.w3.org/2001/XMLSchema" xmlns:p="http://schemas.microsoft.com/office/2006/metadata/properties" xmlns:ns3="1a73a9f8-a997-4919-93a0-c639d7608c31" xmlns:ns4="bfde52c7-8035-45cb-ae64-fdbe4347de03" targetNamespace="http://schemas.microsoft.com/office/2006/metadata/properties" ma:root="true" ma:fieldsID="f5905973eeb0362d3a2bff421cf5ac6f" ns3:_="" ns4:_="">
    <xsd:import namespace="1a73a9f8-a997-4919-93a0-c639d7608c31"/>
    <xsd:import namespace="bfde52c7-8035-45cb-ae64-fdbe4347de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73a9f8-a997-4919-93a0-c639d7608c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e52c7-8035-45cb-ae64-fdbe4347de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19B235-78B3-42D8-A16E-B6753430A956}">
  <ds:schemaRefs>
    <ds:schemaRef ds:uri="1a73a9f8-a997-4919-93a0-c639d7608c31"/>
    <ds:schemaRef ds:uri="bfde52c7-8035-45cb-ae64-fdbe4347de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A3D235-E787-4610-A45F-A07BE33A67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756583-B774-4290-BB95-C1049996BEB6}">
  <ds:schemaRefs>
    <ds:schemaRef ds:uri="1a73a9f8-a997-4919-93a0-c639d7608c31"/>
    <ds:schemaRef ds:uri="bfde52c7-8035-45cb-ae64-fdbe4347de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Arial,Sans-Serif</vt:lpstr>
      <vt:lpstr>Calibri</vt:lpstr>
      <vt:lpstr>Calibri Light</vt:lpstr>
      <vt:lpstr>Office Theme</vt:lpstr>
      <vt:lpstr>Team 8:  Project Can-Do</vt:lpstr>
      <vt:lpstr>Investigative Themes</vt:lpstr>
      <vt:lpstr>Fundraising Growth/Trends Over Time</vt:lpstr>
      <vt:lpstr>Fundraising Growth/Trends Over Time</vt:lpstr>
      <vt:lpstr>Fundraising Growth/Trends Over Time</vt:lpstr>
      <vt:lpstr>Constituent File Analysis</vt:lpstr>
      <vt:lpstr>Determinants of Giving</vt:lpstr>
      <vt:lpstr>Predictive Modeling Bonus</vt:lpstr>
      <vt:lpstr>Recommendations</vt:lpstr>
      <vt:lpstr>Thank you</vt:lpstr>
      <vt:lpstr>Additional Information (donation frequency)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</dc:title>
  <dc:creator>Li, Timothy</dc:creator>
  <cp:lastModifiedBy>Saluja, Neeti</cp:lastModifiedBy>
  <cp:revision>2</cp:revision>
  <dcterms:created xsi:type="dcterms:W3CDTF">2021-11-11T16:49:00Z</dcterms:created>
  <dcterms:modified xsi:type="dcterms:W3CDTF">2021-11-11T23:10:27Z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0x0101008018CE4651A8B74A8746BC4E5E71FF17</vt:lpwstr>
  </property>
</Properties>
</file>