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3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1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55DA-4E53-4B89-A724-4E67B884816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50FC-1DE2-4689-AF3B-7E4C2684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50576"/>
              </p:ext>
            </p:extLst>
          </p:nvPr>
        </p:nvGraphicFramePr>
        <p:xfrm>
          <a:off x="3657600" y="1392252"/>
          <a:ext cx="1676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TEACHER_INFO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TEACHERS_ID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BIRTH_DAY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MOBILE_NO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PERMANENT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84786"/>
              </p:ext>
            </p:extLst>
          </p:nvPr>
        </p:nvGraphicFramePr>
        <p:xfrm>
          <a:off x="990600" y="1752600"/>
          <a:ext cx="16002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STUDENT_INFO</a:t>
                      </a:r>
                      <a:endParaRPr lang="en-US" sz="1600" dirty="0"/>
                    </a:p>
                  </a:txBody>
                  <a:tcPr/>
                </a:tc>
              </a:tr>
              <a:tr h="353789">
                <a:tc>
                  <a:txBody>
                    <a:bodyPr/>
                    <a:lstStyle/>
                    <a:p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/>
                </a:tc>
              </a:tr>
              <a:tr h="353789">
                <a:tc>
                  <a:txBody>
                    <a:bodyPr/>
                    <a:lstStyle/>
                    <a:p>
                      <a:r>
                        <a:rPr lang="en-US" dirty="0" smtClean="0"/>
                        <a:t>FIRST_NAME</a:t>
                      </a:r>
                      <a:endParaRPr lang="en-US" dirty="0"/>
                    </a:p>
                  </a:txBody>
                  <a:tcPr/>
                </a:tc>
              </a:tr>
              <a:tr h="35378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LAST_NAME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TEACHERS_ID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53789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53789">
                <a:tc>
                  <a:txBody>
                    <a:bodyPr/>
                    <a:lstStyle/>
                    <a:p>
                      <a:r>
                        <a:rPr lang="en-US" dirty="0" smtClean="0"/>
                        <a:t>BIRTH_DATE</a:t>
                      </a:r>
                      <a:endParaRPr lang="en-US" dirty="0"/>
                    </a:p>
                  </a:txBody>
                  <a:tcPr/>
                </a:tc>
              </a:tr>
              <a:tr h="353789">
                <a:tc>
                  <a:txBody>
                    <a:bodyPr/>
                    <a:lstStyle/>
                    <a:p>
                      <a:r>
                        <a:rPr lang="en-US" dirty="0" smtClean="0"/>
                        <a:t>MOBILE_NO</a:t>
                      </a:r>
                      <a:endParaRPr lang="en-US" dirty="0"/>
                    </a:p>
                  </a:txBody>
                  <a:tcPr/>
                </a:tc>
              </a:tr>
              <a:tr h="353789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53789">
                <a:tc>
                  <a:txBody>
                    <a:bodyPr/>
                    <a:lstStyle/>
                    <a:p>
                      <a:r>
                        <a:rPr lang="en-US" dirty="0" smtClean="0"/>
                        <a:t>PERMANENT</a:t>
                      </a:r>
                      <a:endParaRPr lang="en-US" dirty="0"/>
                    </a:p>
                  </a:txBody>
                  <a:tcPr/>
                </a:tc>
              </a:tr>
              <a:tr h="353789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</a:tr>
              <a:tr h="381001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92390"/>
              </p:ext>
            </p:extLst>
          </p:nvPr>
        </p:nvGraphicFramePr>
        <p:xfrm>
          <a:off x="6096000" y="2133600"/>
          <a:ext cx="1600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EMPLOYEE_INFO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BIRTH_DAY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MOBILE_NO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PERMANENT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3098633" y="1909273"/>
            <a:ext cx="466814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590800" y="3429000"/>
            <a:ext cx="447586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3075774" y="1947373"/>
            <a:ext cx="45719" cy="15033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Schema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Schema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Awal Nadim</dc:creator>
  <cp:lastModifiedBy>Abdul Awal Nadim</cp:lastModifiedBy>
  <cp:revision>5</cp:revision>
  <dcterms:created xsi:type="dcterms:W3CDTF">2019-10-15T17:40:19Z</dcterms:created>
  <dcterms:modified xsi:type="dcterms:W3CDTF">2019-10-15T20:07:48Z</dcterms:modified>
</cp:coreProperties>
</file>