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2D1E-797E-DCB3-8EE1-C2E7B7D43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679C9-A885-689F-9DCC-136B61B07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693C-059E-97CA-8FED-DC0D1E1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A668-F8C3-14B2-2002-29DE0662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192E-7C7E-91CE-9F84-DAF8801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F876-FDF8-76BC-C7DD-393DB3A7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7C009-5138-15BA-261B-BA641D13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638A-D21E-195B-E916-69432C49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4654-071E-B5C2-52B6-DFFA6FA9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A641-0A0B-129A-ED88-31DA5DCA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8C7AD-46F5-6749-C62E-B462CE2C2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FDF73-28E7-0110-5C8B-7856ECD43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AA85-E018-B85C-71E7-73FB4272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B748-04A9-8E6A-3DC7-3E18F352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37C3-5B19-9EC3-7813-003DAEEB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7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3353-DA4B-12D0-E353-B691C5CF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6764-FEAE-D77C-2CD6-752D583A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8305-1837-3C81-F856-691410AB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B8AF-0AAE-5130-FA42-DCE2AD1D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5917-8784-0B12-2D01-F0D7DAC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457E-668E-AE1B-4EE6-DCC44F7E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3065-785A-5449-152C-F1F23BD4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2BA6-2C3E-CD5B-A225-3DBCEECF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576B-2C5D-F029-FBC8-7777A55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8A5F-4DB3-F504-B0DA-9D9811E5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B3A5-1824-1393-6CC7-6AAF04B2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9DDC-42DF-88D6-D753-1B3487552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470B-4B40-29E3-FB55-2A496781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ADB0-B5EB-0692-097E-E9B36130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7562-7488-41B1-714A-71FEF9F3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0F14-7B99-1F0D-0E02-A7AA7E7A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8FDA-7336-E0E7-457A-7583F605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17E9-B2F3-EA2D-AB79-056DC100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B02CE-A2DC-CCBF-7386-247930550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BD535-CC8B-5CFB-6486-60028D87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F51CF-EF52-46A5-301B-8CB7C749F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C747D-38FC-1B0C-D568-66EA67E3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528F5-9A32-8428-BFDC-BBA6725B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A2B18-949B-EC1B-5A57-BD42FDE9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0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077E-5BD2-4795-1305-164BD9CE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DEB96-C865-0A6F-3C57-0475289E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62D2A-0A95-2D0C-D484-9044E50C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A548E-B905-92CC-43A3-EFBA6494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BC277-8F08-1FBA-AD68-BC2DF151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86D75-D17B-11D5-01BD-D9D17685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7FBD-B995-C162-95AA-9D8BCEC5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1B58-E2D6-0017-A1FC-E3846E57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DEB8-C042-468A-4772-40432679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69D0E-D921-2854-154B-B309DFD5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7F7D-391D-A948-89F8-9B3D47BD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90A6-10F9-0DB2-4C3E-FD9BFF91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7F53-80E0-2798-C065-9A324828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B3FD-E5BB-5029-0028-77B7DBAF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9D970-B00B-B298-52D7-238AB361A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1AC2-DAD9-794D-A10B-B7040884D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D5D0E-5C3B-09F6-834D-86BCE2D2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0C84-6CCE-B6C4-69EF-8D1F1331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36D5B-590B-37C1-E76F-3C5282E1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6D034-D4E1-0C3E-429D-A802AFC0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12B0-D686-9B7E-5F0D-1103B39B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D66E-015D-CC85-D040-CD547730F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DD73-613C-4A8C-8710-17157DA027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96CD-CE51-3410-FB28-7BAE1860C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5730-4F76-6B00-DCEE-889D618E3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8BCB-9002-4B51-A110-6D04CFDF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66F3-1F3E-5704-235F-40B658D64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62C85-66A9-100D-B070-998397402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Aquiles Rodriguez</dc:creator>
  <cp:lastModifiedBy>Aquiles Rodriguez</cp:lastModifiedBy>
  <cp:revision>1</cp:revision>
  <dcterms:created xsi:type="dcterms:W3CDTF">2023-07-17T20:50:19Z</dcterms:created>
  <dcterms:modified xsi:type="dcterms:W3CDTF">2023-07-17T20:50:56Z</dcterms:modified>
</cp:coreProperties>
</file>