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35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1267731"/>
            <a:ext cx="126873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3"/>
            <a:ext cx="680313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341256"/>
            <a:ext cx="116586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5211060"/>
            <a:ext cx="442912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3957029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0351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61389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92307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67730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411615"/>
            <a:ext cx="69723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1267730"/>
            <a:ext cx="144018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30"/>
          <p:cNvGrpSpPr/>
          <p:nvPr/>
        </p:nvGrpSpPr>
        <p:grpSpPr>
          <a:xfrm>
            <a:off x="3937635" y="1267731"/>
            <a:ext cx="126873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344502"/>
            <a:ext cx="116586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75733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2103120"/>
            <a:ext cx="356616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2103120"/>
            <a:ext cx="356616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2728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2074334"/>
            <a:ext cx="356616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55898"/>
            <a:ext cx="356616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2074334"/>
            <a:ext cx="356616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756581"/>
            <a:ext cx="356616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35977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4624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406884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237744"/>
            <a:ext cx="6398514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237744"/>
            <a:ext cx="219456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609600"/>
            <a:ext cx="58293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223002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374904"/>
            <a:ext cx="198882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796935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237744"/>
            <a:ext cx="219456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237744"/>
            <a:ext cx="6398514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227064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6868160" y="374904"/>
            <a:ext cx="198882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8264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237744"/>
            <a:ext cx="8791956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642594"/>
            <a:ext cx="75438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103120"/>
            <a:ext cx="75438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6307672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pPr/>
              <a:t>2023/10/27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6307672"/>
            <a:ext cx="390906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6307672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130810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LoopTesting5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../homework1014/LoopTesting6_&#28204;&#35430;&#35498;&#26126;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homework1014/LoopTesting6_test.java" TargetMode="External"/><Relationship Id="rId2" Type="http://schemas.openxmlformats.org/officeDocument/2006/relationships/hyperlink" Target="../homework1014/LoopTesting6_phone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Junit_LineCoverge_100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214414" y="2143116"/>
            <a:ext cx="6801440" cy="2681823"/>
          </a:xfrm>
        </p:spPr>
        <p:txBody>
          <a:bodyPr/>
          <a:lstStyle/>
          <a:p>
            <a:r>
              <a:rPr altLang="zh-TW" sz="6000" b="1" dirty="0" smtClean="0"/>
              <a:t>Java Junit Test</a:t>
            </a:r>
            <a:br>
              <a:rPr altLang="zh-TW" sz="6000" b="1" dirty="0" smtClean="0"/>
            </a:br>
            <a:endParaRPr lang="zh-TW" altLang="en-US" sz="6000" b="1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40727" y="1357298"/>
            <a:ext cx="6760297" cy="3500462"/>
          </a:xfrm>
        </p:spPr>
        <p:txBody>
          <a:bodyPr>
            <a:noAutofit/>
          </a:bodyPr>
          <a:lstStyle/>
          <a:p>
            <a:r>
              <a:rPr lang="zh-TW" altLang="en-US" sz="3200" b="1" spc="600" dirty="0" smtClean="0"/>
              <a:t>第</a:t>
            </a:r>
            <a:r>
              <a:rPr lang="en-US" altLang="zh-TW" sz="3200" b="1" spc="600" dirty="0" smtClean="0"/>
              <a:t>2</a:t>
            </a:r>
            <a:r>
              <a:rPr lang="zh-TW" altLang="en-US" sz="3200" b="1" spc="600" dirty="0" smtClean="0"/>
              <a:t>組</a:t>
            </a:r>
            <a:endParaRPr lang="en-US" altLang="zh-TW" sz="3200" b="1" spc="600" dirty="0" smtClean="0"/>
          </a:p>
          <a:p>
            <a:endParaRPr lang="en-US" altLang="zh-TW" sz="3600" b="1" spc="600" dirty="0" smtClean="0"/>
          </a:p>
          <a:p>
            <a:endParaRPr lang="en-US" altLang="zh-TW" sz="3600" b="1" spc="600" dirty="0" smtClean="0"/>
          </a:p>
          <a:p>
            <a:endParaRPr lang="en-US" altLang="zh-TW" sz="3600" b="1" spc="600" dirty="0" smtClean="0"/>
          </a:p>
          <a:p>
            <a:r>
              <a:rPr lang="zh-TW" altLang="en-US" sz="3600" b="1" spc="600" dirty="0" smtClean="0"/>
              <a:t> </a:t>
            </a:r>
            <a:endParaRPr lang="en-US" altLang="zh-TW" sz="3600" b="1" spc="600" dirty="0" smtClean="0"/>
          </a:p>
          <a:p>
            <a:r>
              <a:rPr lang="zh-TW" altLang="en-US" sz="3600" b="1" spc="600" dirty="0" smtClean="0"/>
              <a:t>洪唯真、沈君豪</a:t>
            </a:r>
          </a:p>
          <a:p>
            <a:r>
              <a:rPr lang="zh-TW" altLang="en-US" sz="3600" b="1" spc="600" dirty="0" smtClean="0"/>
              <a:t>許志遠、張茂澤</a:t>
            </a:r>
          </a:p>
          <a:p>
            <a:endParaRPr lang="zh-TW" altLang="en-US" sz="3600" b="1" spc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AutoNum type="arabicPeriod"/>
            </a:pPr>
            <a:r>
              <a:rPr lang="zh-TW" altLang="en-US" sz="4000" dirty="0" smtClean="0"/>
              <a:t>程式流程圖</a:t>
            </a:r>
            <a:endParaRPr lang="en-US" altLang="zh-TW" sz="4000" dirty="0" smtClean="0"/>
          </a:p>
          <a:p>
            <a:pPr marL="742950" indent="-742950">
              <a:buAutoNum type="arabicPeriod"/>
            </a:pPr>
            <a:r>
              <a:rPr lang="zh-TW" altLang="en-US" sz="4000" dirty="0" smtClean="0"/>
              <a:t>測試</a:t>
            </a:r>
            <a:r>
              <a:rPr lang="zh-TW" altLang="en-US" sz="4000" dirty="0" smtClean="0"/>
              <a:t>說明</a:t>
            </a:r>
            <a:endParaRPr lang="en-US" altLang="zh-TW" sz="4000" dirty="0" smtClean="0"/>
          </a:p>
          <a:p>
            <a:pPr marL="742950" indent="-742950">
              <a:buAutoNum type="arabicPeriod"/>
            </a:pPr>
            <a:r>
              <a:rPr lang="zh-TW" altLang="en-US" sz="4000" dirty="0" smtClean="0"/>
              <a:t>程式碼</a:t>
            </a:r>
            <a:endParaRPr lang="en-US" altLang="zh-TW" sz="4000" dirty="0" smtClean="0"/>
          </a:p>
          <a:p>
            <a:pPr marL="742950" indent="-742950">
              <a:buAutoNum type="arabicPeriod"/>
            </a:pPr>
            <a:r>
              <a:rPr lang="en-US" altLang="zh-TW" sz="4000" dirty="0" smtClean="0"/>
              <a:t>Line </a:t>
            </a:r>
            <a:r>
              <a:rPr lang="en-US" altLang="zh-TW" sz="4000" dirty="0" err="1" smtClean="0"/>
              <a:t>Coverge</a:t>
            </a:r>
            <a:endParaRPr lang="en-US" altLang="zh-TW" sz="4000" dirty="0" smtClean="0"/>
          </a:p>
          <a:p>
            <a:endParaRPr lang="zh-TW" altLang="en-US" sz="4000" dirty="0"/>
          </a:p>
        </p:txBody>
      </p:sp>
      <p:pic>
        <p:nvPicPr>
          <p:cNvPr id="6" name="圖片 5" descr="maxresdefaul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428604"/>
            <a:ext cx="4175126" cy="23485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程式流程圖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LoopTesting5.pdf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測試說明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..\homework1014\LoopTesting6_</a:t>
            </a:r>
            <a:r>
              <a:rPr lang="zh-TW" altLang="en-US" dirty="0" smtClean="0">
                <a:hlinkClick r:id="rId2" action="ppaction://hlinkfile"/>
              </a:rPr>
              <a:t>測試說明</a:t>
            </a:r>
            <a:r>
              <a:rPr lang="en-US" altLang="zh-TW" dirty="0" smtClean="0">
                <a:hlinkClick r:id="rId2" action="ppaction://hlinkfile"/>
              </a:rPr>
              <a:t>.txt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zh-TW" altLang="en-US" dirty="0" smtClean="0"/>
              <a:t>綜合 </a:t>
            </a:r>
            <a:r>
              <a:rPr lang="en-US" altLang="zh-TW" dirty="0" smtClean="0"/>
              <a:t>test case 1 </a:t>
            </a:r>
            <a:r>
              <a:rPr lang="zh-TW" altLang="en-US" dirty="0" smtClean="0"/>
              <a:t>到 </a:t>
            </a:r>
            <a:r>
              <a:rPr lang="en-US" altLang="zh-TW" dirty="0" smtClean="0"/>
              <a:t>test case 7: </a:t>
            </a:r>
          </a:p>
          <a:p>
            <a:pPr>
              <a:buNone/>
            </a:pPr>
            <a:r>
              <a:rPr lang="zh-TW" altLang="en-US" dirty="0" smtClean="0"/>
              <a:t>涵蓋的行</a:t>
            </a:r>
            <a:r>
              <a:rPr lang="en-US" altLang="zh-TW" dirty="0" smtClean="0"/>
              <a:t>: 1 2 3 4 5 6 7 8 9 10 11</a:t>
            </a:r>
          </a:p>
          <a:p>
            <a:pPr>
              <a:buNone/>
            </a:pPr>
            <a:r>
              <a:rPr lang="zh-TW" altLang="en-US" dirty="0" smtClean="0"/>
              <a:t>涵蓋率</a:t>
            </a:r>
            <a:r>
              <a:rPr lang="en-US" altLang="zh-TW" dirty="0" smtClean="0"/>
              <a:t>: 100</a:t>
            </a:r>
            <a:r>
              <a:rPr lang="en-US" altLang="zh-TW" dirty="0" smtClean="0"/>
              <a:t>%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程式碼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邏輯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>
                <a:hlinkClick r:id="rId2" action="ppaction://hlinkfile"/>
              </a:rPr>
              <a:t>..\homework1014\LoopTesting6_phone.java</a:t>
            </a: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 測試</a:t>
            </a:r>
            <a:endParaRPr lang="en-US" altLang="zh-TW" dirty="0" smtClean="0"/>
          </a:p>
          <a:p>
            <a:pPr>
              <a:buNone/>
            </a:pPr>
            <a:r>
              <a:rPr lang="en-US" altLang="zh-TW" dirty="0" smtClean="0">
                <a:hlinkClick r:id="rId3" action="ppaction://hlinkfile"/>
              </a:rPr>
              <a:t>..\homework1014\LoopTesting6_test.java</a:t>
            </a:r>
            <a:endParaRPr lang="zh-TW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zh-TW" dirty="0" smtClean="0"/>
              <a:t>Line Coverge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2" action="ppaction://hlinkfile"/>
              </a:rPr>
              <a:t>Junit_LineCoverge_100.png</a:t>
            </a:r>
            <a:endParaRPr lang="zh-TW" altLang="en-US" dirty="0"/>
          </a:p>
        </p:txBody>
      </p:sp>
      <p:pic>
        <p:nvPicPr>
          <p:cNvPr id="4" name="圖片 3" descr="Junit_LineCoverge_100.png"/>
          <p:cNvPicPr>
            <a:picLocks noChangeAspect="1"/>
          </p:cNvPicPr>
          <p:nvPr/>
        </p:nvPicPr>
        <p:blipFill>
          <a:blip r:embed="rId3"/>
          <a:srcRect t="72606" r="10545"/>
          <a:stretch>
            <a:fillRect/>
          </a:stretch>
        </p:blipFill>
        <p:spPr>
          <a:xfrm>
            <a:off x="-1" y="2714620"/>
            <a:ext cx="9121291" cy="192882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佈景主題1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" id="{BC5D4025-CA2E-4765-8C8D-95546289321A}" vid="{A999724E-68EB-4A0F-9244-5121C11667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41</TotalTime>
  <Words>78</Words>
  <PresentationFormat>如螢幕大小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佈景主題1</vt:lpstr>
      <vt:lpstr>Java Junit Test </vt:lpstr>
      <vt:lpstr>大綱</vt:lpstr>
      <vt:lpstr>程式流程圖</vt:lpstr>
      <vt:lpstr>測試說明</vt:lpstr>
      <vt:lpstr>程式碼</vt:lpstr>
      <vt:lpstr>Line Coverge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jenny</dc:creator>
  <cp:lastModifiedBy>jenny</cp:lastModifiedBy>
  <cp:revision>18</cp:revision>
  <dcterms:created xsi:type="dcterms:W3CDTF">2023-10-27T08:11:27Z</dcterms:created>
  <dcterms:modified xsi:type="dcterms:W3CDTF">2023-10-27T09:59:14Z</dcterms:modified>
</cp:coreProperties>
</file>