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75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16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37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54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39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0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28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66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9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96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64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2A5C-BF6D-489A-89FF-C87157033F12}" type="datetimeFigureOut">
              <a:rPr lang="en-SG" smtClean="0"/>
              <a:t>10/3/2015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48C9E-0E05-498D-B57F-3853AD841C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76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POL World 2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1"/>
            <a:ext cx="1959291" cy="126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497" y="1412776"/>
            <a:ext cx="7007094" cy="5184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51520" y="428065"/>
            <a:ext cx="60701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800" dirty="0" smtClean="0"/>
              <a:t>Interpol Interactive Floor Plan</a:t>
            </a:r>
            <a:endParaRPr lang="en-SG" sz="3800" dirty="0"/>
          </a:p>
        </p:txBody>
      </p:sp>
      <p:sp>
        <p:nvSpPr>
          <p:cNvPr id="6" name="TextBox 5"/>
          <p:cNvSpPr txBox="1"/>
          <p:nvPr/>
        </p:nvSpPr>
        <p:spPr>
          <a:xfrm>
            <a:off x="7130139" y="13883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Exhibitor List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446715" y="1736944"/>
            <a:ext cx="137921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7152426" y="21328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Booth No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446716" y="2468421"/>
            <a:ext cx="1379211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042591" y="2878247"/>
            <a:ext cx="218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Exhibitor Information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7054967" y="3284984"/>
            <a:ext cx="2089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---------------------------</a:t>
            </a:r>
          </a:p>
          <a:p>
            <a:r>
              <a:rPr lang="en-SG" dirty="0" smtClean="0"/>
              <a:t>---------------------------</a:t>
            </a:r>
          </a:p>
          <a:p>
            <a:r>
              <a:rPr lang="en-SG" dirty="0" smtClean="0"/>
              <a:t>---------------------------</a:t>
            </a:r>
          </a:p>
          <a:p>
            <a:r>
              <a:rPr lang="en-SG" dirty="0" smtClean="0"/>
              <a:t>---------------------------</a:t>
            </a:r>
          </a:p>
          <a:p>
            <a:r>
              <a:rPr lang="en-SG" dirty="0" smtClean="0"/>
              <a:t>---------------------------</a:t>
            </a:r>
          </a:p>
          <a:p>
            <a:r>
              <a:rPr lang="en-SG" dirty="0" smtClean="0"/>
              <a:t>---------------------------</a:t>
            </a:r>
          </a:p>
          <a:p>
            <a:r>
              <a:rPr lang="en-SG" dirty="0" smtClean="0"/>
              <a:t>---------------------------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26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sunnycorpit</dc:creator>
  <cp:lastModifiedBy>sunnycorpit</cp:lastModifiedBy>
  <cp:revision>2</cp:revision>
  <dcterms:created xsi:type="dcterms:W3CDTF">2015-03-10T05:38:50Z</dcterms:created>
  <dcterms:modified xsi:type="dcterms:W3CDTF">2015-03-10T07:52:52Z</dcterms:modified>
</cp:coreProperties>
</file>