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8" r:id="rId11"/>
    <p:sldId id="2146847055"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Ajit Ashok – CEG – 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IN" dirty="0"/>
              <a:t>I have written a python code for tracking keystrokes which has been attached as well.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It consists of 2 parts:</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dirty="0"/>
              <a:t>def </a:t>
            </a:r>
            <a:r>
              <a:rPr lang="en-IN" dirty="0" err="1"/>
              <a:t>start_keylogger</a:t>
            </a:r>
            <a:r>
              <a:rPr lang="en-IN" dirty="0"/>
              <a:t>():</a:t>
            </a:r>
          </a:p>
          <a:p>
            <a:pPr marL="305435" indent="-305435"/>
            <a:r>
              <a:rPr lang="en-IN" dirty="0"/>
              <a:t>    global listener</a:t>
            </a:r>
          </a:p>
          <a:p>
            <a:pPr marL="305435" indent="-305435"/>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pPr marL="305435" indent="-305435"/>
            <a:r>
              <a:rPr lang="en-IN" dirty="0"/>
              <a:t>    </a:t>
            </a:r>
            <a:r>
              <a:rPr lang="en-IN" dirty="0" err="1"/>
              <a:t>listener.start</a:t>
            </a:r>
            <a:r>
              <a:rPr lang="en-IN" dirty="0"/>
              <a:t>()</a:t>
            </a:r>
          </a:p>
          <a:p>
            <a:pPr marL="305435" indent="-305435"/>
            <a:r>
              <a:rPr lang="en-IN" dirty="0"/>
              <a:t>    </a:t>
            </a:r>
            <a:r>
              <a:rPr lang="en-IN" dirty="0" err="1"/>
              <a:t>label.config</a:t>
            </a:r>
            <a:r>
              <a:rPr lang="en-IN" dirty="0"/>
              <a:t>(text="[+] Keylogger is running!\n[!] Saving the keys in 'keylogger.txt'")</a:t>
            </a:r>
          </a:p>
          <a:p>
            <a:pPr marL="305435" indent="-305435"/>
            <a:r>
              <a:rPr lang="en-IN" dirty="0"/>
              <a:t>    </a:t>
            </a:r>
            <a:r>
              <a:rPr lang="en-IN" dirty="0" err="1"/>
              <a:t>start_button.config</a:t>
            </a:r>
            <a:r>
              <a:rPr lang="en-IN" dirty="0"/>
              <a:t>(state='disabled')</a:t>
            </a:r>
          </a:p>
          <a:p>
            <a:pPr marL="305435" indent="-305435"/>
            <a:r>
              <a:rPr lang="en-IN" dirty="0"/>
              <a:t>    </a:t>
            </a:r>
            <a:r>
              <a:rPr lang="en-IN" dirty="0" err="1"/>
              <a:t>stop_button.config</a:t>
            </a:r>
            <a:r>
              <a:rPr lang="en-IN" dirty="0"/>
              <a:t>(state='normal')</a:t>
            </a:r>
          </a:p>
          <a:p>
            <a:pPr marL="305435" indent="-305435"/>
            <a:endParaRPr lang="en-IN" dirty="0"/>
          </a:p>
          <a:p>
            <a:pPr marL="305435" indent="-305435"/>
            <a:r>
              <a:rPr lang="en-IN" dirty="0"/>
              <a:t>def </a:t>
            </a:r>
            <a:r>
              <a:rPr lang="en-IN" dirty="0" err="1"/>
              <a:t>stop_keylogger</a:t>
            </a:r>
            <a:r>
              <a:rPr lang="en-IN" dirty="0"/>
              <a:t>():</a:t>
            </a:r>
          </a:p>
          <a:p>
            <a:pPr marL="305435" indent="-305435"/>
            <a:r>
              <a:rPr lang="en-IN" dirty="0"/>
              <a:t>    global listener</a:t>
            </a:r>
          </a:p>
          <a:p>
            <a:pPr marL="305435" indent="-305435"/>
            <a:r>
              <a:rPr lang="en-IN" dirty="0"/>
              <a:t>    </a:t>
            </a:r>
            <a:r>
              <a:rPr lang="en-IN" dirty="0" err="1"/>
              <a:t>listener.stop</a:t>
            </a:r>
            <a:r>
              <a:rPr lang="en-IN" dirty="0"/>
              <a:t>()</a:t>
            </a:r>
          </a:p>
          <a:p>
            <a:pPr marL="305435" indent="-305435"/>
            <a:r>
              <a:rPr lang="en-IN" dirty="0"/>
              <a:t>    </a:t>
            </a:r>
            <a:r>
              <a:rPr lang="en-IN" dirty="0" err="1"/>
              <a:t>label.config</a:t>
            </a:r>
            <a:r>
              <a:rPr lang="en-IN" dirty="0"/>
              <a:t>(text="Keylogger stopped.")</a:t>
            </a:r>
          </a:p>
          <a:p>
            <a:pPr marL="305435" indent="-305435"/>
            <a:r>
              <a:rPr lang="en-IN" dirty="0"/>
              <a:t>    </a:t>
            </a:r>
            <a:r>
              <a:rPr lang="en-IN" dirty="0" err="1"/>
              <a:t>start_button.config</a:t>
            </a:r>
            <a:r>
              <a:rPr lang="en-IN" dirty="0"/>
              <a:t>(state='normal')</a:t>
            </a:r>
          </a:p>
          <a:p>
            <a:pPr marL="305435" indent="-305435"/>
            <a:r>
              <a:rPr lang="en-IN" dirty="0"/>
              <a:t>    </a:t>
            </a:r>
            <a:r>
              <a:rPr lang="en-IN" dirty="0" err="1"/>
              <a:t>stop_button.config</a:t>
            </a:r>
            <a:r>
              <a:rPr lang="en-IN" dirty="0"/>
              <a:t>(state='disabled')</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Hence we saw that keyloggers can lead to security violations and also violate confidentiality and integrity of someone. We saw a proposed solution to overcome this problem.</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Potential enhancements and expansions for the system include incorporating additional data sources, optimizing the algorithm for better performance, etc. We can also consider the integration of emerging technologies such as advanced machine learning techniques.</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Google</a:t>
            </a:r>
          </a:p>
          <a:p>
            <a:pPr marL="305435" indent="-305435"/>
            <a:r>
              <a:rPr lang="en-IN" sz="2400" dirty="0">
                <a:solidFill>
                  <a:srgbClr val="0F0F0F"/>
                </a:solidFill>
                <a:ea typeface="+mn-lt"/>
                <a:cs typeface="+mn-lt"/>
              </a:rPr>
              <a:t>YouTube</a:t>
            </a:r>
          </a:p>
          <a:p>
            <a:pPr marL="305435" indent="-305435"/>
            <a:r>
              <a:rPr lang="en-IN" sz="2400" dirty="0">
                <a:solidFill>
                  <a:srgbClr val="0F0F0F"/>
                </a:solidFill>
                <a:ea typeface="+mn-lt"/>
                <a:cs typeface="+mn-lt"/>
              </a:rPr>
              <a:t>Wikipedia</a:t>
            </a: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372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PowerPoint Presentation</vt:lpstr>
      <vt:lpstr>OUTLINE</vt:lpstr>
      <vt:lpstr>Problem Statement</vt:lpstr>
      <vt:lpstr>Proposed Solution</vt:lpstr>
      <vt:lpstr>System  Approach</vt:lpstr>
      <vt:lpstr>Algorithm &amp; Deployment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Kalidas Ashok</cp:lastModifiedBy>
  <cp:revision>30</cp:revision>
  <dcterms:created xsi:type="dcterms:W3CDTF">2021-05-26T16:50:10Z</dcterms:created>
  <dcterms:modified xsi:type="dcterms:W3CDTF">2024-04-17T09:41:48Z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