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C24B-CD0C-4A80-8ACD-4C3CB37F4710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D8B8-AA56-4E42-8605-D22161D838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38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C24B-CD0C-4A80-8ACD-4C3CB37F4710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D8B8-AA56-4E42-8605-D22161D838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17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C24B-CD0C-4A80-8ACD-4C3CB37F4710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D8B8-AA56-4E42-8605-D22161D838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9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C24B-CD0C-4A80-8ACD-4C3CB37F4710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D8B8-AA56-4E42-8605-D22161D838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95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C24B-CD0C-4A80-8ACD-4C3CB37F4710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D8B8-AA56-4E42-8605-D22161D838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11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C24B-CD0C-4A80-8ACD-4C3CB37F4710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D8B8-AA56-4E42-8605-D22161D838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1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C24B-CD0C-4A80-8ACD-4C3CB37F4710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D8B8-AA56-4E42-8605-D22161D838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99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C24B-CD0C-4A80-8ACD-4C3CB37F4710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D8B8-AA56-4E42-8605-D22161D838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86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C24B-CD0C-4A80-8ACD-4C3CB37F4710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D8B8-AA56-4E42-8605-D22161D838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80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C24B-CD0C-4A80-8ACD-4C3CB37F4710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D8B8-AA56-4E42-8605-D22161D838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08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C24B-CD0C-4A80-8ACD-4C3CB37F4710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D8B8-AA56-4E42-8605-D22161D838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70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AC24B-CD0C-4A80-8ACD-4C3CB37F4710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DD8B8-AA56-4E42-8605-D22161D838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41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1806093" y="1710868"/>
            <a:ext cx="5601482" cy="3305636"/>
            <a:chOff x="1806093" y="1710868"/>
            <a:chExt cx="5601482" cy="330563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6093" y="1710868"/>
              <a:ext cx="5601482" cy="3305636"/>
            </a:xfrm>
            <a:prstGeom prst="rect">
              <a:avLst/>
            </a:prstGeom>
          </p:spPr>
        </p:pic>
        <p:sp>
          <p:nvSpPr>
            <p:cNvPr id="5" name="左右中括弧 4"/>
            <p:cNvSpPr/>
            <p:nvPr/>
          </p:nvSpPr>
          <p:spPr>
            <a:xfrm>
              <a:off x="3945077" y="2279374"/>
              <a:ext cx="1435306" cy="567003"/>
            </a:xfrm>
            <a:prstGeom prst="bracketPai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76200"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左右中括弧 5"/>
            <p:cNvSpPr/>
            <p:nvPr/>
          </p:nvSpPr>
          <p:spPr>
            <a:xfrm>
              <a:off x="3945077" y="2987420"/>
              <a:ext cx="1435306" cy="567003"/>
            </a:xfrm>
            <a:prstGeom prst="bracketPai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76200"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左右中括弧 6"/>
            <p:cNvSpPr/>
            <p:nvPr/>
          </p:nvSpPr>
          <p:spPr>
            <a:xfrm>
              <a:off x="3945077" y="3695466"/>
              <a:ext cx="1435306" cy="567003"/>
            </a:xfrm>
            <a:prstGeom prst="bracketPai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76200"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247861" y="2105675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X3</a:t>
              </a:r>
              <a:endParaRPr lang="zh-TW" alt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47861" y="2846377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X3</a:t>
              </a:r>
              <a:endParaRPr lang="zh-TW" alt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247861" y="3521767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X3</a:t>
              </a:r>
              <a:endParaRPr lang="zh-TW" alt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24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Arial Rounded MT Bold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黃浩然</dc:creator>
  <cp:lastModifiedBy>黃浩然</cp:lastModifiedBy>
  <cp:revision>1</cp:revision>
  <dcterms:created xsi:type="dcterms:W3CDTF">2018-10-09T12:17:40Z</dcterms:created>
  <dcterms:modified xsi:type="dcterms:W3CDTF">2018-10-09T12:20:54Z</dcterms:modified>
</cp:coreProperties>
</file>