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58" r:id="rId5"/>
    <p:sldId id="260" r:id="rId6"/>
    <p:sldId id="288" r:id="rId7"/>
    <p:sldId id="269" r:id="rId8"/>
    <p:sldId id="271" r:id="rId9"/>
    <p:sldId id="340" r:id="rId10"/>
    <p:sldId id="317" r:id="rId11"/>
    <p:sldId id="262" r:id="rId12"/>
    <p:sldId id="344" r:id="rId13"/>
    <p:sldId id="341" r:id="rId14"/>
    <p:sldId id="351" r:id="rId15"/>
    <p:sldId id="343" r:id="rId16"/>
    <p:sldId id="270" r:id="rId17"/>
    <p:sldId id="350" r:id="rId18"/>
    <p:sldId id="354" r:id="rId19"/>
    <p:sldId id="356" r:id="rId20"/>
    <p:sldId id="357" r:id="rId21"/>
    <p:sldId id="358" r:id="rId22"/>
    <p:sldId id="26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3E15A"/>
    <a:srgbClr val="FBF670"/>
    <a:srgbClr val="FBF56F"/>
    <a:srgbClr val="FEFEFE"/>
    <a:srgbClr val="464646"/>
    <a:srgbClr val="272727"/>
    <a:srgbClr val="FDFDFD"/>
    <a:srgbClr val="E0B328"/>
    <a:srgbClr val="494949"/>
    <a:srgbClr val="4E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6678" autoAdjust="0"/>
  </p:normalViewPr>
  <p:slideViewPr>
    <p:cSldViewPr snapToGrid="0">
      <p:cViewPr>
        <p:scale>
          <a:sx n="63" d="100"/>
          <a:sy n="63" d="100"/>
        </p:scale>
        <p:origin x="-1426" y="-590"/>
      </p:cViewPr>
      <p:guideLst>
        <p:guide orient="horz" pos="2160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3B0ED-7EB6-497C-84AF-385855C48F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EDECD-78B6-4F38-9E04-45C2B29C7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DBFC9-6B96-4A71-AA6B-8E468C3C4B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jpe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jpe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78782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546251" y="1280162"/>
            <a:ext cx="7111217" cy="7111217"/>
          </a:xfrm>
          <a:prstGeom prst="ellipse">
            <a:avLst/>
          </a:prstGeom>
          <a:noFill/>
          <a:ln>
            <a:gradFill>
              <a:gsLst>
                <a:gs pos="17000">
                  <a:srgbClr val="E3BA2E"/>
                </a:gs>
                <a:gs pos="15000">
                  <a:srgbClr val="DEAE22">
                    <a:alpha val="0"/>
                  </a:srgbClr>
                </a:gs>
                <a:gs pos="0">
                  <a:srgbClr val="E8F1F9">
                    <a:alpha val="0"/>
                  </a:srgbClr>
                </a:gs>
                <a:gs pos="100000">
                  <a:srgbClr val="FBF670"/>
                </a:gs>
              </a:gsLst>
              <a:lin ang="720000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-120000">
            <a:off x="2525209" y="3904284"/>
            <a:ext cx="9657527" cy="3138606"/>
          </a:xfrm>
          <a:custGeom>
            <a:avLst/>
            <a:gdLst>
              <a:gd name="connsiteX0" fmla="*/ 5203260 w 9657527"/>
              <a:gd name="connsiteY0" fmla="*/ 5375 h 3138606"/>
              <a:gd name="connsiteX1" fmla="*/ 9533020 w 9657527"/>
              <a:gd name="connsiteY1" fmla="*/ 2183713 h 3138606"/>
              <a:gd name="connsiteX2" fmla="*/ 9657527 w 9657527"/>
              <a:gd name="connsiteY2" fmla="*/ 2386943 h 3138606"/>
              <a:gd name="connsiteX3" fmla="*/ 9631279 w 9657527"/>
              <a:gd name="connsiteY3" fmla="*/ 3138606 h 3138606"/>
              <a:gd name="connsiteX4" fmla="*/ 0 w 9657527"/>
              <a:gd name="connsiteY4" fmla="*/ 2802274 h 3138606"/>
              <a:gd name="connsiteX5" fmla="*/ 39235 w 9657527"/>
              <a:gd name="connsiteY5" fmla="*/ 2710379 h 3138606"/>
              <a:gd name="connsiteX6" fmla="*/ 4935048 w 9657527"/>
              <a:gd name="connsiteY6" fmla="*/ 0 h 3138606"/>
              <a:gd name="connsiteX7" fmla="*/ 5203260 w 9657527"/>
              <a:gd name="connsiteY7" fmla="*/ 5375 h 313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57527" h="3138606">
                <a:moveTo>
                  <a:pt x="5203260" y="5375"/>
                </a:moveTo>
                <a:cubicBezTo>
                  <a:pt x="7079915" y="80765"/>
                  <a:pt x="8694684" y="942807"/>
                  <a:pt x="9533020" y="2183713"/>
                </a:cubicBezTo>
                <a:lnTo>
                  <a:pt x="9657527" y="2386943"/>
                </a:lnTo>
                <a:lnTo>
                  <a:pt x="9631279" y="3138606"/>
                </a:lnTo>
                <a:lnTo>
                  <a:pt x="0" y="2802274"/>
                </a:lnTo>
                <a:lnTo>
                  <a:pt x="39235" y="2710379"/>
                </a:lnTo>
                <a:cubicBezTo>
                  <a:pt x="769966" y="1128750"/>
                  <a:pt x="2686179" y="0"/>
                  <a:pt x="4935048" y="0"/>
                </a:cubicBezTo>
                <a:cubicBezTo>
                  <a:pt x="5025003" y="0"/>
                  <a:pt x="5114425" y="1806"/>
                  <a:pt x="5203260" y="5375"/>
                </a:cubicBezTo>
                <a:close/>
              </a:path>
            </a:pathLst>
          </a:custGeom>
          <a:noFill/>
          <a:ln w="6350">
            <a:gradFill>
              <a:gsLst>
                <a:gs pos="0">
                  <a:srgbClr val="FBF670">
                    <a:alpha val="80000"/>
                  </a:srgbClr>
                </a:gs>
                <a:gs pos="100000">
                  <a:srgbClr val="DEAE22">
                    <a:alpha val="80000"/>
                  </a:srgbClr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447367" y="2175169"/>
            <a:ext cx="477393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6000" b="1" dirty="0" smtClean="0">
                <a:solidFill>
                  <a:srgbClr val="FBF67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性能测试</a:t>
            </a:r>
            <a:r>
              <a:rPr lang="zh-CN" altLang="en-US" sz="6000" b="1" dirty="0" smtClean="0">
                <a:solidFill>
                  <a:srgbClr val="FBF67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培训</a:t>
            </a:r>
            <a:endParaRPr lang="zh-CN" altLang="en-US" sz="6000" b="1" dirty="0" smtClean="0">
              <a:solidFill>
                <a:srgbClr val="FBF67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805961" y="1569281"/>
            <a:ext cx="349715" cy="349715"/>
            <a:chOff x="7805961" y="1643576"/>
            <a:chExt cx="349715" cy="349715"/>
          </a:xfrm>
        </p:grpSpPr>
        <p:sp>
          <p:nvSpPr>
            <p:cNvPr id="7" name="椭圆 6"/>
            <p:cNvSpPr/>
            <p:nvPr/>
          </p:nvSpPr>
          <p:spPr>
            <a:xfrm>
              <a:off x="7805961" y="1643576"/>
              <a:ext cx="349715" cy="349715"/>
            </a:xfrm>
            <a:prstGeom prst="ellipse">
              <a:avLst/>
            </a:prstGeom>
            <a:noFill/>
            <a:ln w="34925"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7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7890818" y="1728433"/>
              <a:ext cx="180000" cy="180000"/>
            </a:xfrm>
            <a:prstGeom prst="ellipse">
              <a:avLst/>
            </a:prstGeom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385771" y="5821488"/>
            <a:ext cx="7005955" cy="52197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DEFF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0DEFF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zh-CN" sz="2800" b="1" dirty="0" smtClean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黄永雄                   </a:t>
            </a:r>
            <a:r>
              <a:rPr lang="en-US" altLang="zh-CN" sz="2800" b="1" dirty="0" smtClean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2019-12-05</a:t>
            </a:r>
            <a:endParaRPr lang="en-US" altLang="zh-CN" sz="2800" b="1" dirty="0" smtClean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0">
        <p14:vortex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C 0.13659 0.15162 0.17812 0.47176 0.09284 0.71458 C 0.00742 0.95741 -0.17266 1.03171 -0.30925 0.87986 C -0.44584 0.72824 -0.48711 0.4081 -0.40182 0.16528 C -0.31641 -0.07755 -0.13646 -0.15185 2.08333E-6 7.40741E-7 Z " pathEditMode="relative" rAng="1920000" ptsTypes="AAAAA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6" y="4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9" grpId="0"/>
      <p:bldP spid="15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440894" y="2560716"/>
            <a:ext cx="3148619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   03</a:t>
            </a:r>
            <a:endParaRPr lang="en-US" altLang="zh-CN" sz="3600" b="1" dirty="0" smtClean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 rot="5400000" flipH="1">
            <a:off x="2082887" y="1565862"/>
            <a:ext cx="3727385" cy="3727385"/>
          </a:xfrm>
          <a:prstGeom prst="ellipse">
            <a:avLst/>
          </a:prstGeom>
          <a:noFill/>
          <a:ln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672436" y="3138095"/>
            <a:ext cx="548288" cy="548289"/>
            <a:chOff x="3672436" y="3138095"/>
            <a:chExt cx="548288" cy="548289"/>
          </a:xfrm>
        </p:grpSpPr>
        <p:sp>
          <p:nvSpPr>
            <p:cNvPr id="21" name="椭圆 20"/>
            <p:cNvSpPr/>
            <p:nvPr/>
          </p:nvSpPr>
          <p:spPr>
            <a:xfrm rot="5400000" flipH="1">
              <a:off x="3672435" y="3138096"/>
              <a:ext cx="548289" cy="548288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 rot="5400000" flipH="1">
              <a:off x="3791487" y="3262958"/>
              <a:ext cx="305386" cy="305386"/>
            </a:xfrm>
            <a:prstGeom prst="ellipse">
              <a:avLst/>
            </a:pr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7372397" y="3965487"/>
            <a:ext cx="2672080" cy="52197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方正兰亭超细黑简体" panose="02000000000000000000"/>
                <a:cs typeface="Kartika" panose="02020503030404060203" pitchFamily="18" charset="0"/>
                <a:sym typeface="+mn-ea"/>
              </a:rPr>
              <a:t>环境搭建与执行</a:t>
            </a:r>
            <a:endParaRPr lang="zh-CN" altLang="en-US" sz="2800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微软雅黑" panose="020B0503020204020204" pitchFamily="34" charset="-122"/>
              <a:ea typeface="方正兰亭超细黑简体" panose="02000000000000000000"/>
              <a:cs typeface="Kartika" panose="02020503030404060203" pitchFamily="18" charset="0"/>
              <a:sym typeface="+mn-ea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rot="5400000">
            <a:off x="8196000" y="-558189"/>
            <a:ext cx="0" cy="7992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5400000" flipH="1">
            <a:off x="-259483" y="500839"/>
            <a:ext cx="6316710" cy="5822798"/>
          </a:xfrm>
          <a:custGeom>
            <a:avLst/>
            <a:gdLst>
              <a:gd name="connsiteX0" fmla="*/ 6316710 w 6316710"/>
              <a:gd name="connsiteY0" fmla="*/ 3158355 h 5822798"/>
              <a:gd name="connsiteX1" fmla="*/ 3158355 w 6316710"/>
              <a:gd name="connsiteY1" fmla="*/ 0 h 5822798"/>
              <a:gd name="connsiteX2" fmla="*/ 0 w 6316710"/>
              <a:gd name="connsiteY2" fmla="*/ 3158355 h 5822798"/>
              <a:gd name="connsiteX3" fmla="*/ 1392489 w 6316710"/>
              <a:gd name="connsiteY3" fmla="*/ 5777313 h 5822798"/>
              <a:gd name="connsiteX4" fmla="*/ 1467360 w 6316710"/>
              <a:gd name="connsiteY4" fmla="*/ 5822798 h 5822798"/>
              <a:gd name="connsiteX5" fmla="*/ 4849350 w 6316710"/>
              <a:gd name="connsiteY5" fmla="*/ 5822798 h 5822798"/>
              <a:gd name="connsiteX6" fmla="*/ 4924221 w 6316710"/>
              <a:gd name="connsiteY6" fmla="*/ 5777313 h 5822798"/>
              <a:gd name="connsiteX7" fmla="*/ 6316710 w 6316710"/>
              <a:gd name="connsiteY7" fmla="*/ 3158355 h 582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6710" h="5822798">
                <a:moveTo>
                  <a:pt x="6316710" y="3158355"/>
                </a:moveTo>
                <a:cubicBezTo>
                  <a:pt x="6316710" y="1414044"/>
                  <a:pt x="4902666" y="0"/>
                  <a:pt x="3158355" y="0"/>
                </a:cubicBezTo>
                <a:cubicBezTo>
                  <a:pt x="1414044" y="0"/>
                  <a:pt x="0" y="1414044"/>
                  <a:pt x="0" y="3158355"/>
                </a:cubicBezTo>
                <a:cubicBezTo>
                  <a:pt x="0" y="4248549"/>
                  <a:pt x="552361" y="5209733"/>
                  <a:pt x="1392489" y="5777313"/>
                </a:cubicBezTo>
                <a:lnTo>
                  <a:pt x="1467360" y="5822798"/>
                </a:lnTo>
                <a:lnTo>
                  <a:pt x="4849350" y="5822798"/>
                </a:lnTo>
                <a:lnTo>
                  <a:pt x="4924221" y="5777313"/>
                </a:lnTo>
                <a:cubicBezTo>
                  <a:pt x="5764349" y="5209733"/>
                  <a:pt x="6316710" y="4248549"/>
                  <a:pt x="6316710" y="3158355"/>
                </a:cubicBezTo>
                <a:close/>
              </a:path>
            </a:pathLst>
          </a:custGeom>
          <a:noFill/>
          <a:ln>
            <a:gradFill>
              <a:gsLst>
                <a:gs pos="0">
                  <a:srgbClr val="FBF670">
                    <a:alpha val="80000"/>
                  </a:srgbClr>
                </a:gs>
                <a:gs pos="100000">
                  <a:srgbClr val="DEAE22">
                    <a:alpha val="80000"/>
                  </a:srgb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20" grpId="0" bldLvl="0" animBg="1"/>
      <p:bldP spid="28" grpId="0" bldLvl="0" animBg="1"/>
      <p:bldP spid="1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99173" y="261406"/>
            <a:ext cx="2000250" cy="5835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  </a:t>
            </a:r>
            <a:r>
              <a:rPr lang="zh-CN" sz="3200" b="1" dirty="0" smtClean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ea typeface="方正兰亭超细黑简体" panose="02000000000000000000" pitchFamily="2" charset="-122"/>
              </a:rPr>
              <a:t>环境准备</a:t>
            </a:r>
            <a:endParaRPr lang="zh-CN" sz="3200" b="1" dirty="0" smtClean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1595457" y="-1081728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215457" y="363415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3300314" y="448272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rot="16200000" flipH="1">
            <a:off x="10569455" y="-1066843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 flipH="1">
            <a:off x="8599740" y="378300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 flipH="1">
            <a:off x="8684598" y="463157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330259" y="1960089"/>
            <a:ext cx="4770580" cy="1536700"/>
            <a:chOff x="1330259" y="1960089"/>
            <a:chExt cx="4770580" cy="1536700"/>
          </a:xfrm>
        </p:grpSpPr>
        <p:sp>
          <p:nvSpPr>
            <p:cNvPr id="42" name="任意多边形 41"/>
            <p:cNvSpPr/>
            <p:nvPr/>
          </p:nvSpPr>
          <p:spPr bwMode="auto">
            <a:xfrm>
              <a:off x="1330259" y="1960089"/>
              <a:ext cx="4770580" cy="1309351"/>
            </a:xfrm>
            <a:custGeom>
              <a:avLst/>
              <a:gdLst>
                <a:gd name="connsiteX0" fmla="*/ 1518707 w 4770580"/>
                <a:gd name="connsiteY0" fmla="*/ 68270 h 1309351"/>
                <a:gd name="connsiteX1" fmla="*/ 1341950 w 4770580"/>
                <a:gd name="connsiteY1" fmla="*/ 166412 h 1309351"/>
                <a:gd name="connsiteX2" fmla="*/ 1300229 w 4770580"/>
                <a:gd name="connsiteY2" fmla="*/ 236195 h 1309351"/>
                <a:gd name="connsiteX3" fmla="*/ 1266876 w 4770580"/>
                <a:gd name="connsiteY3" fmla="*/ 291983 h 1309351"/>
                <a:gd name="connsiteX4" fmla="*/ 1278103 w 4770580"/>
                <a:gd name="connsiteY4" fmla="*/ 311429 h 1309351"/>
                <a:gd name="connsiteX5" fmla="*/ 1413457 w 4770580"/>
                <a:gd name="connsiteY5" fmla="*/ 545868 h 1309351"/>
                <a:gd name="connsiteX6" fmla="*/ 1413571 w 4770580"/>
                <a:gd name="connsiteY6" fmla="*/ 763108 h 1309351"/>
                <a:gd name="connsiteX7" fmla="*/ 1267753 w 4770580"/>
                <a:gd name="connsiteY7" fmla="*/ 1015754 h 1309351"/>
                <a:gd name="connsiteX8" fmla="*/ 1263392 w 4770580"/>
                <a:gd name="connsiteY8" fmla="*/ 1023311 h 1309351"/>
                <a:gd name="connsiteX9" fmla="*/ 1264931 w 4770580"/>
                <a:gd name="connsiteY9" fmla="*/ 1025879 h 1309351"/>
                <a:gd name="connsiteX10" fmla="*/ 1341950 w 4770580"/>
                <a:gd name="connsiteY10" fmla="*/ 1154283 h 1309351"/>
                <a:gd name="connsiteX11" fmla="*/ 1518707 w 4770580"/>
                <a:gd name="connsiteY11" fmla="*/ 1252423 h 1309351"/>
                <a:gd name="connsiteX12" fmla="*/ 4267820 w 4770580"/>
                <a:gd name="connsiteY12" fmla="*/ 1252423 h 1309351"/>
                <a:gd name="connsiteX13" fmla="*/ 4443238 w 4770580"/>
                <a:gd name="connsiteY13" fmla="*/ 1154283 h 1309351"/>
                <a:gd name="connsiteX14" fmla="*/ 4681593 w 4770580"/>
                <a:gd name="connsiteY14" fmla="*/ 759135 h 1309351"/>
                <a:gd name="connsiteX15" fmla="*/ 4681593 w 4770580"/>
                <a:gd name="connsiteY15" fmla="*/ 562851 h 1309351"/>
                <a:gd name="connsiteX16" fmla="*/ 4443238 w 4770580"/>
                <a:gd name="connsiteY16" fmla="*/ 166412 h 1309351"/>
                <a:gd name="connsiteX17" fmla="*/ 4267820 w 4770580"/>
                <a:gd name="connsiteY17" fmla="*/ 68270 h 1309351"/>
                <a:gd name="connsiteX18" fmla="*/ 1518707 w 4770580"/>
                <a:gd name="connsiteY18" fmla="*/ 68270 h 1309351"/>
                <a:gd name="connsiteX19" fmla="*/ 720841 w 4770580"/>
                <a:gd name="connsiteY19" fmla="*/ 63932 h 1309351"/>
                <a:gd name="connsiteX20" fmla="*/ 631877 w 4770580"/>
                <a:gd name="connsiteY20" fmla="*/ 86206 h 1309351"/>
                <a:gd name="connsiteX21" fmla="*/ 273216 w 4770580"/>
                <a:gd name="connsiteY21" fmla="*/ 293279 h 1309351"/>
                <a:gd name="connsiteX22" fmla="*/ 184004 w 4770580"/>
                <a:gd name="connsiteY22" fmla="*/ 447613 h 1309351"/>
                <a:gd name="connsiteX23" fmla="*/ 183946 w 4770580"/>
                <a:gd name="connsiteY23" fmla="*/ 861660 h 1309351"/>
                <a:gd name="connsiteX24" fmla="*/ 273583 w 4770580"/>
                <a:gd name="connsiteY24" fmla="*/ 1016915 h 1309351"/>
                <a:gd name="connsiteX25" fmla="*/ 632187 w 4770580"/>
                <a:gd name="connsiteY25" fmla="*/ 1223889 h 1309351"/>
                <a:gd name="connsiteX26" fmla="*/ 810450 w 4770580"/>
                <a:gd name="connsiteY26" fmla="*/ 1223795 h 1309351"/>
                <a:gd name="connsiteX27" fmla="*/ 1169111 w 4770580"/>
                <a:gd name="connsiteY27" fmla="*/ 1016722 h 1309351"/>
                <a:gd name="connsiteX28" fmla="*/ 1258324 w 4770580"/>
                <a:gd name="connsiteY28" fmla="*/ 862389 h 1309351"/>
                <a:gd name="connsiteX29" fmla="*/ 1258381 w 4770580"/>
                <a:gd name="connsiteY29" fmla="*/ 448342 h 1309351"/>
                <a:gd name="connsiteX30" fmla="*/ 1168744 w 4770580"/>
                <a:gd name="connsiteY30" fmla="*/ 293086 h 1309351"/>
                <a:gd name="connsiteX31" fmla="*/ 810141 w 4770580"/>
                <a:gd name="connsiteY31" fmla="*/ 86112 h 1309351"/>
                <a:gd name="connsiteX32" fmla="*/ 720841 w 4770580"/>
                <a:gd name="connsiteY32" fmla="*/ 63932 h 1309351"/>
                <a:gd name="connsiteX33" fmla="*/ 468456 w 4770580"/>
                <a:gd name="connsiteY33" fmla="*/ 0 h 1309351"/>
                <a:gd name="connsiteX34" fmla="*/ 973030 w 4770580"/>
                <a:gd name="connsiteY34" fmla="*/ 70 h 1309351"/>
                <a:gd name="connsiteX35" fmla="*/ 1161109 w 4770580"/>
                <a:gd name="connsiteY35" fmla="*/ 108788 h 1309351"/>
                <a:gd name="connsiteX36" fmla="*/ 1205528 w 4770580"/>
                <a:gd name="connsiteY36" fmla="*/ 185726 h 1309351"/>
                <a:gd name="connsiteX37" fmla="*/ 1230238 w 4770580"/>
                <a:gd name="connsiteY37" fmla="*/ 228524 h 1309351"/>
                <a:gd name="connsiteX38" fmla="*/ 1244158 w 4770580"/>
                <a:gd name="connsiteY38" fmla="*/ 204345 h 1309351"/>
                <a:gd name="connsiteX39" fmla="*/ 1287348 w 4770580"/>
                <a:gd name="connsiteY39" fmla="*/ 129321 h 1309351"/>
                <a:gd name="connsiteX40" fmla="*/ 1470329 w 4770580"/>
                <a:gd name="connsiteY40" fmla="*/ 23809 h 1309351"/>
                <a:gd name="connsiteX41" fmla="*/ 4316245 w 4770580"/>
                <a:gd name="connsiteY41" fmla="*/ 23809 h 1309351"/>
                <a:gd name="connsiteX42" fmla="*/ 4497840 w 4770580"/>
                <a:gd name="connsiteY42" fmla="*/ 129321 h 1309351"/>
                <a:gd name="connsiteX43" fmla="*/ 4744589 w 4770580"/>
                <a:gd name="connsiteY43" fmla="*/ 555530 h 1309351"/>
                <a:gd name="connsiteX44" fmla="*/ 4744589 w 4770580"/>
                <a:gd name="connsiteY44" fmla="*/ 766553 h 1309351"/>
                <a:gd name="connsiteX45" fmla="*/ 4497840 w 4770580"/>
                <a:gd name="connsiteY45" fmla="*/ 1191374 h 1309351"/>
                <a:gd name="connsiteX46" fmla="*/ 4316245 w 4770580"/>
                <a:gd name="connsiteY46" fmla="*/ 1296885 h 1309351"/>
                <a:gd name="connsiteX47" fmla="*/ 1470329 w 4770580"/>
                <a:gd name="connsiteY47" fmla="*/ 1296885 h 1309351"/>
                <a:gd name="connsiteX48" fmla="*/ 1287348 w 4770580"/>
                <a:gd name="connsiteY48" fmla="*/ 1191374 h 1309351"/>
                <a:gd name="connsiteX49" fmla="*/ 1227445 w 4770580"/>
                <a:gd name="connsiteY49" fmla="*/ 1087658 h 1309351"/>
                <a:gd name="connsiteX50" fmla="*/ 1226848 w 4770580"/>
                <a:gd name="connsiteY50" fmla="*/ 1086624 h 1309351"/>
                <a:gd name="connsiteX51" fmla="*/ 1222923 w 4770580"/>
                <a:gd name="connsiteY51" fmla="*/ 1093425 h 1309351"/>
                <a:gd name="connsiteX52" fmla="*/ 1161344 w 4770580"/>
                <a:gd name="connsiteY52" fmla="*/ 1200117 h 1309351"/>
                <a:gd name="connsiteX53" fmla="*/ 972144 w 4770580"/>
                <a:gd name="connsiteY53" fmla="*/ 1309351 h 1309351"/>
                <a:gd name="connsiteX54" fmla="*/ 467570 w 4770580"/>
                <a:gd name="connsiteY54" fmla="*/ 1309282 h 1309351"/>
                <a:gd name="connsiteX55" fmla="*/ 279492 w 4770580"/>
                <a:gd name="connsiteY55" fmla="*/ 1200563 h 1309351"/>
                <a:gd name="connsiteX56" fmla="*/ 27144 w 4770580"/>
                <a:gd name="connsiteY56" fmla="*/ 763483 h 1309351"/>
                <a:gd name="connsiteX57" fmla="*/ 27030 w 4770580"/>
                <a:gd name="connsiteY57" fmla="*/ 546244 h 1309351"/>
                <a:gd name="connsiteX58" fmla="*/ 279256 w 4770580"/>
                <a:gd name="connsiteY58" fmla="*/ 109234 h 1309351"/>
                <a:gd name="connsiteX59" fmla="*/ 468456 w 4770580"/>
                <a:gd name="connsiteY59" fmla="*/ 0 h 1309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770580" h="1309351">
                  <a:moveTo>
                    <a:pt x="1518707" y="68270"/>
                  </a:moveTo>
                  <a:cubicBezTo>
                    <a:pt x="1450415" y="68270"/>
                    <a:pt x="1375427" y="109593"/>
                    <a:pt x="1341950" y="166412"/>
                  </a:cubicBezTo>
                  <a:cubicBezTo>
                    <a:pt x="1327137" y="191189"/>
                    <a:pt x="1313249" y="214418"/>
                    <a:pt x="1300229" y="236195"/>
                  </a:cubicBezTo>
                  <a:lnTo>
                    <a:pt x="1266876" y="291983"/>
                  </a:lnTo>
                  <a:lnTo>
                    <a:pt x="1278103" y="311429"/>
                  </a:lnTo>
                  <a:cubicBezTo>
                    <a:pt x="1413457" y="545868"/>
                    <a:pt x="1413457" y="545868"/>
                    <a:pt x="1413457" y="545868"/>
                  </a:cubicBezTo>
                  <a:cubicBezTo>
                    <a:pt x="1449812" y="608837"/>
                    <a:pt x="1450160" y="700826"/>
                    <a:pt x="1413571" y="763108"/>
                  </a:cubicBezTo>
                  <a:cubicBezTo>
                    <a:pt x="1350514" y="872360"/>
                    <a:pt x="1303222" y="954299"/>
                    <a:pt x="1267753" y="1015754"/>
                  </a:cubicBezTo>
                  <a:lnTo>
                    <a:pt x="1263392" y="1023311"/>
                  </a:lnTo>
                  <a:lnTo>
                    <a:pt x="1264931" y="1025879"/>
                  </a:lnTo>
                  <a:cubicBezTo>
                    <a:pt x="1341950" y="1154283"/>
                    <a:pt x="1341950" y="1154283"/>
                    <a:pt x="1341950" y="1154283"/>
                  </a:cubicBezTo>
                  <a:cubicBezTo>
                    <a:pt x="1375427" y="1211101"/>
                    <a:pt x="1450415" y="1252423"/>
                    <a:pt x="1518707" y="1252423"/>
                  </a:cubicBezTo>
                  <a:cubicBezTo>
                    <a:pt x="4267820" y="1252423"/>
                    <a:pt x="4267820" y="1252423"/>
                    <a:pt x="4267820" y="1252423"/>
                  </a:cubicBezTo>
                  <a:cubicBezTo>
                    <a:pt x="4336113" y="1252423"/>
                    <a:pt x="4409761" y="1211101"/>
                    <a:pt x="4443238" y="1154283"/>
                  </a:cubicBezTo>
                  <a:cubicBezTo>
                    <a:pt x="4681593" y="759135"/>
                    <a:pt x="4681593" y="759135"/>
                    <a:pt x="4681593" y="759135"/>
                  </a:cubicBezTo>
                  <a:cubicBezTo>
                    <a:pt x="4715069" y="702316"/>
                    <a:pt x="4715069" y="619669"/>
                    <a:pt x="4681593" y="562851"/>
                  </a:cubicBezTo>
                  <a:cubicBezTo>
                    <a:pt x="4443238" y="166412"/>
                    <a:pt x="4443238" y="166412"/>
                    <a:pt x="4443238" y="166412"/>
                  </a:cubicBezTo>
                  <a:cubicBezTo>
                    <a:pt x="4409761" y="109593"/>
                    <a:pt x="4336113" y="68270"/>
                    <a:pt x="4267820" y="68270"/>
                  </a:cubicBezTo>
                  <a:cubicBezTo>
                    <a:pt x="1518707" y="68270"/>
                    <a:pt x="1518707" y="68270"/>
                    <a:pt x="1518707" y="68270"/>
                  </a:cubicBezTo>
                  <a:close/>
                  <a:moveTo>
                    <a:pt x="720841" y="63932"/>
                  </a:moveTo>
                  <a:cubicBezTo>
                    <a:pt x="689249" y="63906"/>
                    <a:pt x="657713" y="71290"/>
                    <a:pt x="631877" y="86206"/>
                  </a:cubicBezTo>
                  <a:lnTo>
                    <a:pt x="273216" y="293279"/>
                  </a:lnTo>
                  <a:cubicBezTo>
                    <a:pt x="221545" y="323111"/>
                    <a:pt x="183555" y="388340"/>
                    <a:pt x="184004" y="447613"/>
                  </a:cubicBezTo>
                  <a:cubicBezTo>
                    <a:pt x="184004" y="447613"/>
                    <a:pt x="184004" y="447613"/>
                    <a:pt x="183946" y="861660"/>
                  </a:cubicBezTo>
                  <a:cubicBezTo>
                    <a:pt x="183968" y="922532"/>
                    <a:pt x="221463" y="987475"/>
                    <a:pt x="273583" y="1016915"/>
                  </a:cubicBezTo>
                  <a:cubicBezTo>
                    <a:pt x="273583" y="1016915"/>
                    <a:pt x="273583" y="1016915"/>
                    <a:pt x="632187" y="1223889"/>
                  </a:cubicBezTo>
                  <a:cubicBezTo>
                    <a:pt x="683294" y="1253914"/>
                    <a:pt x="758779" y="1253628"/>
                    <a:pt x="810450" y="1223795"/>
                  </a:cubicBezTo>
                  <a:cubicBezTo>
                    <a:pt x="810450" y="1223795"/>
                    <a:pt x="810450" y="1223795"/>
                    <a:pt x="1169111" y="1016722"/>
                  </a:cubicBezTo>
                  <a:cubicBezTo>
                    <a:pt x="1220783" y="986890"/>
                    <a:pt x="1257759" y="922246"/>
                    <a:pt x="1258324" y="862389"/>
                  </a:cubicBezTo>
                  <a:cubicBezTo>
                    <a:pt x="1258324" y="862389"/>
                    <a:pt x="1258324" y="862389"/>
                    <a:pt x="1258381" y="448342"/>
                  </a:cubicBezTo>
                  <a:cubicBezTo>
                    <a:pt x="1257932" y="389069"/>
                    <a:pt x="1220437" y="324126"/>
                    <a:pt x="1168744" y="293086"/>
                  </a:cubicBezTo>
                  <a:cubicBezTo>
                    <a:pt x="1168744" y="293086"/>
                    <a:pt x="1168744" y="293086"/>
                    <a:pt x="810141" y="86112"/>
                  </a:cubicBezTo>
                  <a:cubicBezTo>
                    <a:pt x="784081" y="71392"/>
                    <a:pt x="752433" y="63958"/>
                    <a:pt x="720841" y="63932"/>
                  </a:cubicBezTo>
                  <a:close/>
                  <a:moveTo>
                    <a:pt x="468456" y="0"/>
                  </a:moveTo>
                  <a:cubicBezTo>
                    <a:pt x="973030" y="70"/>
                    <a:pt x="973030" y="70"/>
                    <a:pt x="973030" y="70"/>
                  </a:cubicBezTo>
                  <a:cubicBezTo>
                    <a:pt x="1045975" y="758"/>
                    <a:pt x="1124753" y="45820"/>
                    <a:pt x="1161109" y="108788"/>
                  </a:cubicBezTo>
                  <a:cubicBezTo>
                    <a:pt x="1176881" y="136106"/>
                    <a:pt x="1191667" y="161717"/>
                    <a:pt x="1205528" y="185726"/>
                  </a:cubicBezTo>
                  <a:lnTo>
                    <a:pt x="1230238" y="228524"/>
                  </a:lnTo>
                  <a:lnTo>
                    <a:pt x="1244158" y="204345"/>
                  </a:lnTo>
                  <a:cubicBezTo>
                    <a:pt x="1257636" y="180932"/>
                    <a:pt x="1272013" y="155958"/>
                    <a:pt x="1287348" y="129321"/>
                  </a:cubicBezTo>
                  <a:cubicBezTo>
                    <a:pt x="1322004" y="68235"/>
                    <a:pt x="1399632" y="23809"/>
                    <a:pt x="1470329" y="23809"/>
                  </a:cubicBezTo>
                  <a:cubicBezTo>
                    <a:pt x="1470329" y="23809"/>
                    <a:pt x="1470329" y="23809"/>
                    <a:pt x="4316245" y="23809"/>
                  </a:cubicBezTo>
                  <a:cubicBezTo>
                    <a:pt x="4386943" y="23809"/>
                    <a:pt x="4463184" y="68235"/>
                    <a:pt x="4497840" y="129321"/>
                  </a:cubicBezTo>
                  <a:cubicBezTo>
                    <a:pt x="4497840" y="129321"/>
                    <a:pt x="4497840" y="129321"/>
                    <a:pt x="4744589" y="555530"/>
                  </a:cubicBezTo>
                  <a:cubicBezTo>
                    <a:pt x="4779244" y="616615"/>
                    <a:pt x="4779244" y="705467"/>
                    <a:pt x="4744589" y="766553"/>
                  </a:cubicBezTo>
                  <a:cubicBezTo>
                    <a:pt x="4744589" y="766553"/>
                    <a:pt x="4744589" y="766553"/>
                    <a:pt x="4497840" y="1191374"/>
                  </a:cubicBezTo>
                  <a:cubicBezTo>
                    <a:pt x="4463184" y="1252460"/>
                    <a:pt x="4386943" y="1296885"/>
                    <a:pt x="4316245" y="1296885"/>
                  </a:cubicBezTo>
                  <a:cubicBezTo>
                    <a:pt x="4316245" y="1296885"/>
                    <a:pt x="4316245" y="1296885"/>
                    <a:pt x="1470329" y="1296885"/>
                  </a:cubicBezTo>
                  <a:cubicBezTo>
                    <a:pt x="1399632" y="1296885"/>
                    <a:pt x="1322004" y="1252460"/>
                    <a:pt x="1287348" y="1191374"/>
                  </a:cubicBezTo>
                  <a:cubicBezTo>
                    <a:pt x="1287348" y="1191374"/>
                    <a:pt x="1287348" y="1191374"/>
                    <a:pt x="1227445" y="1087658"/>
                  </a:cubicBezTo>
                  <a:lnTo>
                    <a:pt x="1226848" y="1086624"/>
                  </a:lnTo>
                  <a:lnTo>
                    <a:pt x="1222923" y="1093425"/>
                  </a:lnTo>
                  <a:cubicBezTo>
                    <a:pt x="1161344" y="1200117"/>
                    <a:pt x="1161344" y="1200117"/>
                    <a:pt x="1161344" y="1200117"/>
                  </a:cubicBezTo>
                  <a:cubicBezTo>
                    <a:pt x="1125468" y="1263633"/>
                    <a:pt x="1046325" y="1309326"/>
                    <a:pt x="972144" y="1309351"/>
                  </a:cubicBezTo>
                  <a:cubicBezTo>
                    <a:pt x="467570" y="1309282"/>
                    <a:pt x="467570" y="1309282"/>
                    <a:pt x="467570" y="1309282"/>
                  </a:cubicBezTo>
                  <a:cubicBezTo>
                    <a:pt x="395338" y="1309828"/>
                    <a:pt x="315847" y="1263532"/>
                    <a:pt x="279492" y="1200563"/>
                  </a:cubicBezTo>
                  <a:lnTo>
                    <a:pt x="27144" y="763483"/>
                  </a:lnTo>
                  <a:cubicBezTo>
                    <a:pt x="-9211" y="700514"/>
                    <a:pt x="-8847" y="609760"/>
                    <a:pt x="27030" y="546244"/>
                  </a:cubicBezTo>
                  <a:cubicBezTo>
                    <a:pt x="279256" y="109234"/>
                    <a:pt x="279256" y="109234"/>
                    <a:pt x="279256" y="109234"/>
                  </a:cubicBezTo>
                  <a:cubicBezTo>
                    <a:pt x="317082" y="46239"/>
                    <a:pt x="396225" y="546"/>
                    <a:pt x="468456" y="0"/>
                  </a:cubicBezTo>
                  <a:close/>
                </a:path>
              </a:pathLst>
            </a:cu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 w="19050">
              <a:noFill/>
            </a:ln>
            <a:effectLst>
              <a:softEdge rad="0"/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1840938" y="2355369"/>
              <a:ext cx="453607" cy="436227"/>
              <a:chOff x="9791183" y="5224434"/>
              <a:chExt cx="645684" cy="620945"/>
            </a:xfr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effectLst/>
          </p:grpSpPr>
          <p:sp>
            <p:nvSpPr>
              <p:cNvPr id="32" name="Oval 131"/>
              <p:cNvSpPr>
                <a:spLocks noChangeArrowheads="1"/>
              </p:cNvSpPr>
              <p:nvPr/>
            </p:nvSpPr>
            <p:spPr bwMode="auto">
              <a:xfrm>
                <a:off x="9968746" y="5224434"/>
                <a:ext cx="290558" cy="2942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34"/>
              <p:cNvSpPr/>
              <p:nvPr/>
            </p:nvSpPr>
            <p:spPr bwMode="auto">
              <a:xfrm>
                <a:off x="9791183" y="5564604"/>
                <a:ext cx="645684" cy="280775"/>
              </a:xfrm>
              <a:custGeom>
                <a:avLst/>
                <a:gdLst>
                  <a:gd name="T0" fmla="*/ 35 w 200"/>
                  <a:gd name="T1" fmla="*/ 87 h 87"/>
                  <a:gd name="T2" fmla="*/ 35 w 200"/>
                  <a:gd name="T3" fmla="*/ 72 h 87"/>
                  <a:gd name="T4" fmla="*/ 46 w 200"/>
                  <a:gd name="T5" fmla="*/ 72 h 87"/>
                  <a:gd name="T6" fmla="*/ 46 w 200"/>
                  <a:gd name="T7" fmla="*/ 87 h 87"/>
                  <a:gd name="T8" fmla="*/ 155 w 200"/>
                  <a:gd name="T9" fmla="*/ 87 h 87"/>
                  <a:gd name="T10" fmla="*/ 155 w 200"/>
                  <a:gd name="T11" fmla="*/ 72 h 87"/>
                  <a:gd name="T12" fmla="*/ 166 w 200"/>
                  <a:gd name="T13" fmla="*/ 72 h 87"/>
                  <a:gd name="T14" fmla="*/ 166 w 200"/>
                  <a:gd name="T15" fmla="*/ 87 h 87"/>
                  <a:gd name="T16" fmla="*/ 199 w 200"/>
                  <a:gd name="T17" fmla="*/ 87 h 87"/>
                  <a:gd name="T18" fmla="*/ 200 w 200"/>
                  <a:gd name="T19" fmla="*/ 43 h 87"/>
                  <a:gd name="T20" fmla="*/ 156 w 200"/>
                  <a:gd name="T21" fmla="*/ 0 h 87"/>
                  <a:gd name="T22" fmla="*/ 156 w 200"/>
                  <a:gd name="T23" fmla="*/ 0 h 87"/>
                  <a:gd name="T24" fmla="*/ 156 w 200"/>
                  <a:gd name="T25" fmla="*/ 0 h 87"/>
                  <a:gd name="T26" fmla="*/ 140 w 200"/>
                  <a:gd name="T27" fmla="*/ 0 h 87"/>
                  <a:gd name="T28" fmla="*/ 100 w 200"/>
                  <a:gd name="T29" fmla="*/ 80 h 87"/>
                  <a:gd name="T30" fmla="*/ 60 w 200"/>
                  <a:gd name="T31" fmla="*/ 0 h 87"/>
                  <a:gd name="T32" fmla="*/ 45 w 200"/>
                  <a:gd name="T33" fmla="*/ 0 h 87"/>
                  <a:gd name="T34" fmla="*/ 45 w 200"/>
                  <a:gd name="T35" fmla="*/ 0 h 87"/>
                  <a:gd name="T36" fmla="*/ 44 w 200"/>
                  <a:gd name="T37" fmla="*/ 0 h 87"/>
                  <a:gd name="T38" fmla="*/ 1 w 200"/>
                  <a:gd name="T39" fmla="*/ 43 h 87"/>
                  <a:gd name="T40" fmla="*/ 0 w 200"/>
                  <a:gd name="T41" fmla="*/ 87 h 87"/>
                  <a:gd name="T42" fmla="*/ 35 w 200"/>
                  <a:gd name="T43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0" h="87">
                    <a:moveTo>
                      <a:pt x="35" y="87"/>
                    </a:moveTo>
                    <a:cubicBezTo>
                      <a:pt x="35" y="72"/>
                      <a:pt x="35" y="72"/>
                      <a:pt x="35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87"/>
                      <a:pt x="46" y="87"/>
                      <a:pt x="46" y="87"/>
                    </a:cubicBezTo>
                    <a:cubicBezTo>
                      <a:pt x="155" y="87"/>
                      <a:pt x="155" y="87"/>
                      <a:pt x="155" y="87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66" y="72"/>
                      <a:pt x="166" y="72"/>
                      <a:pt x="166" y="72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47"/>
                      <a:pt x="200" y="43"/>
                      <a:pt x="200" y="43"/>
                    </a:cubicBezTo>
                    <a:cubicBezTo>
                      <a:pt x="200" y="19"/>
                      <a:pt x="180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00" y="80"/>
                      <a:pt x="100" y="80"/>
                      <a:pt x="100" y="8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4" y="0"/>
                      <a:pt x="44" y="0"/>
                    </a:cubicBezTo>
                    <a:cubicBezTo>
                      <a:pt x="20" y="0"/>
                      <a:pt x="1" y="19"/>
                      <a:pt x="1" y="43"/>
                    </a:cubicBezTo>
                    <a:cubicBezTo>
                      <a:pt x="1" y="43"/>
                      <a:pt x="0" y="47"/>
                      <a:pt x="0" y="87"/>
                    </a:cubicBezTo>
                    <a:lnTo>
                      <a:pt x="35" y="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6" name="文本框 45"/>
            <p:cNvSpPr txBox="1"/>
            <p:nvPr/>
          </p:nvSpPr>
          <p:spPr>
            <a:xfrm>
              <a:off x="3475924" y="2389984"/>
              <a:ext cx="1567815" cy="110680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 smtClean="0">
                  <a:gradFill>
                    <a:gsLst>
                      <a:gs pos="0">
                        <a:srgbClr val="FDFA75"/>
                      </a:gs>
                      <a:gs pos="100000">
                        <a:srgbClr val="D79E11"/>
                      </a:gs>
                    </a:gsLst>
                    <a:lin ang="2700000" scaled="1"/>
                  </a:gradFill>
                  <a:latin typeface="方正兰亭超细黑简体" panose="02000000000000000000" pitchFamily="2" charset="-122"/>
                  <a:ea typeface="方正兰亭超细黑简体" panose="02000000000000000000"/>
                </a:rPr>
                <a:t>搭建环境</a:t>
              </a:r>
              <a:endParaRPr lang="zh-CN" altLang="en-US" sz="2000" b="1" dirty="0" smtClean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/>
              </a:endParaRPr>
            </a:p>
            <a:p>
              <a:pPr algn="l"/>
              <a:endParaRPr lang="en-US" altLang="zh-CN" dirty="0">
                <a:solidFill>
                  <a:srgbClr val="FCFCFC"/>
                </a:solidFill>
                <a:latin typeface="方正兰亭超细黑简体" panose="02000000000000000000"/>
                <a:ea typeface="方正兰亭超细黑简体" panose="02000000000000000000"/>
              </a:endParaRPr>
            </a:p>
            <a:p>
              <a:pPr algn="l"/>
              <a:endParaRPr lang="en-US" altLang="zh-CN" sz="1200" dirty="0" smtClean="0">
                <a:solidFill>
                  <a:srgbClr val="FCFCFC"/>
                </a:solidFill>
              </a:endParaRPr>
            </a:p>
            <a:p>
              <a:endParaRPr lang="en-US" altLang="zh-CN" sz="16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967013" y="2701053"/>
            <a:ext cx="4770580" cy="1309351"/>
            <a:chOff x="5967013" y="2701053"/>
            <a:chExt cx="4770580" cy="1309351"/>
          </a:xfrm>
        </p:grpSpPr>
        <p:sp>
          <p:nvSpPr>
            <p:cNvPr id="44" name="任意多边形 43"/>
            <p:cNvSpPr/>
            <p:nvPr/>
          </p:nvSpPr>
          <p:spPr bwMode="auto">
            <a:xfrm rot="10800000">
              <a:off x="5967013" y="2701053"/>
              <a:ext cx="4770580" cy="1309351"/>
            </a:xfrm>
            <a:custGeom>
              <a:avLst/>
              <a:gdLst>
                <a:gd name="connsiteX0" fmla="*/ 721107 w 4770580"/>
                <a:gd name="connsiteY0" fmla="*/ 1246288 h 1309351"/>
                <a:gd name="connsiteX1" fmla="*/ 810450 w 4770580"/>
                <a:gd name="connsiteY1" fmla="*/ 1223794 h 1309351"/>
                <a:gd name="connsiteX2" fmla="*/ 1169111 w 4770580"/>
                <a:gd name="connsiteY2" fmla="*/ 1016721 h 1309351"/>
                <a:gd name="connsiteX3" fmla="*/ 1258324 w 4770580"/>
                <a:gd name="connsiteY3" fmla="*/ 862388 h 1309351"/>
                <a:gd name="connsiteX4" fmla="*/ 1258381 w 4770580"/>
                <a:gd name="connsiteY4" fmla="*/ 448341 h 1309351"/>
                <a:gd name="connsiteX5" fmla="*/ 1168744 w 4770580"/>
                <a:gd name="connsiteY5" fmla="*/ 293085 h 1309351"/>
                <a:gd name="connsiteX6" fmla="*/ 810141 w 4770580"/>
                <a:gd name="connsiteY6" fmla="*/ 86111 h 1309351"/>
                <a:gd name="connsiteX7" fmla="*/ 631877 w 4770580"/>
                <a:gd name="connsiteY7" fmla="*/ 86205 h 1309351"/>
                <a:gd name="connsiteX8" fmla="*/ 273216 w 4770580"/>
                <a:gd name="connsiteY8" fmla="*/ 293278 h 1309351"/>
                <a:gd name="connsiteX9" fmla="*/ 184003 w 4770580"/>
                <a:gd name="connsiteY9" fmla="*/ 447612 h 1309351"/>
                <a:gd name="connsiteX10" fmla="*/ 183946 w 4770580"/>
                <a:gd name="connsiteY10" fmla="*/ 861659 h 1309351"/>
                <a:gd name="connsiteX11" fmla="*/ 273583 w 4770580"/>
                <a:gd name="connsiteY11" fmla="*/ 1016914 h 1309351"/>
                <a:gd name="connsiteX12" fmla="*/ 632187 w 4770580"/>
                <a:gd name="connsiteY12" fmla="*/ 1223888 h 1309351"/>
                <a:gd name="connsiteX13" fmla="*/ 721107 w 4770580"/>
                <a:gd name="connsiteY13" fmla="*/ 1246288 h 1309351"/>
                <a:gd name="connsiteX14" fmla="*/ 4267820 w 4770580"/>
                <a:gd name="connsiteY14" fmla="*/ 1252423 h 1309351"/>
                <a:gd name="connsiteX15" fmla="*/ 4443238 w 4770580"/>
                <a:gd name="connsiteY15" fmla="*/ 1154282 h 1309351"/>
                <a:gd name="connsiteX16" fmla="*/ 4681593 w 4770580"/>
                <a:gd name="connsiteY16" fmla="*/ 759135 h 1309351"/>
                <a:gd name="connsiteX17" fmla="*/ 4681593 w 4770580"/>
                <a:gd name="connsiteY17" fmla="*/ 562851 h 1309351"/>
                <a:gd name="connsiteX18" fmla="*/ 4443238 w 4770580"/>
                <a:gd name="connsiteY18" fmla="*/ 166412 h 1309351"/>
                <a:gd name="connsiteX19" fmla="*/ 4267820 w 4770580"/>
                <a:gd name="connsiteY19" fmla="*/ 68271 h 1309351"/>
                <a:gd name="connsiteX20" fmla="*/ 1518707 w 4770580"/>
                <a:gd name="connsiteY20" fmla="*/ 68271 h 1309351"/>
                <a:gd name="connsiteX21" fmla="*/ 1341950 w 4770580"/>
                <a:gd name="connsiteY21" fmla="*/ 166412 h 1309351"/>
                <a:gd name="connsiteX22" fmla="*/ 1300229 w 4770580"/>
                <a:gd name="connsiteY22" fmla="*/ 236195 h 1309351"/>
                <a:gd name="connsiteX23" fmla="*/ 1266876 w 4770580"/>
                <a:gd name="connsiteY23" fmla="*/ 291983 h 1309351"/>
                <a:gd name="connsiteX24" fmla="*/ 1278103 w 4770580"/>
                <a:gd name="connsiteY24" fmla="*/ 311429 h 1309351"/>
                <a:gd name="connsiteX25" fmla="*/ 1413457 w 4770580"/>
                <a:gd name="connsiteY25" fmla="*/ 545868 h 1309351"/>
                <a:gd name="connsiteX26" fmla="*/ 1413571 w 4770580"/>
                <a:gd name="connsiteY26" fmla="*/ 763108 h 1309351"/>
                <a:gd name="connsiteX27" fmla="*/ 1267753 w 4770580"/>
                <a:gd name="connsiteY27" fmla="*/ 1015754 h 1309351"/>
                <a:gd name="connsiteX28" fmla="*/ 1263390 w 4770580"/>
                <a:gd name="connsiteY28" fmla="*/ 1023310 h 1309351"/>
                <a:gd name="connsiteX29" fmla="*/ 1264931 w 4770580"/>
                <a:gd name="connsiteY29" fmla="*/ 1025879 h 1309351"/>
                <a:gd name="connsiteX30" fmla="*/ 1341950 w 4770580"/>
                <a:gd name="connsiteY30" fmla="*/ 1154283 h 1309351"/>
                <a:gd name="connsiteX31" fmla="*/ 1518707 w 4770580"/>
                <a:gd name="connsiteY31" fmla="*/ 1252423 h 1309351"/>
                <a:gd name="connsiteX32" fmla="*/ 4267820 w 4770580"/>
                <a:gd name="connsiteY32" fmla="*/ 1252423 h 1309351"/>
                <a:gd name="connsiteX33" fmla="*/ 972144 w 4770580"/>
                <a:gd name="connsiteY33" fmla="*/ 1309351 h 1309351"/>
                <a:gd name="connsiteX34" fmla="*/ 467570 w 4770580"/>
                <a:gd name="connsiteY34" fmla="*/ 1309282 h 1309351"/>
                <a:gd name="connsiteX35" fmla="*/ 279492 w 4770580"/>
                <a:gd name="connsiteY35" fmla="*/ 1200563 h 1309351"/>
                <a:gd name="connsiteX36" fmla="*/ 27144 w 4770580"/>
                <a:gd name="connsiteY36" fmla="*/ 763483 h 1309351"/>
                <a:gd name="connsiteX37" fmla="*/ 27029 w 4770580"/>
                <a:gd name="connsiteY37" fmla="*/ 546244 h 1309351"/>
                <a:gd name="connsiteX38" fmla="*/ 279256 w 4770580"/>
                <a:gd name="connsiteY38" fmla="*/ 109234 h 1309351"/>
                <a:gd name="connsiteX39" fmla="*/ 468456 w 4770580"/>
                <a:gd name="connsiteY39" fmla="*/ 0 h 1309351"/>
                <a:gd name="connsiteX40" fmla="*/ 973030 w 4770580"/>
                <a:gd name="connsiteY40" fmla="*/ 70 h 1309351"/>
                <a:gd name="connsiteX41" fmla="*/ 1161108 w 4770580"/>
                <a:gd name="connsiteY41" fmla="*/ 108789 h 1309351"/>
                <a:gd name="connsiteX42" fmla="*/ 1205528 w 4770580"/>
                <a:gd name="connsiteY42" fmla="*/ 185726 h 1309351"/>
                <a:gd name="connsiteX43" fmla="*/ 1230238 w 4770580"/>
                <a:gd name="connsiteY43" fmla="*/ 228524 h 1309351"/>
                <a:gd name="connsiteX44" fmla="*/ 1244158 w 4770580"/>
                <a:gd name="connsiteY44" fmla="*/ 204345 h 1309351"/>
                <a:gd name="connsiteX45" fmla="*/ 1287348 w 4770580"/>
                <a:gd name="connsiteY45" fmla="*/ 129321 h 1309351"/>
                <a:gd name="connsiteX46" fmla="*/ 1470329 w 4770580"/>
                <a:gd name="connsiteY46" fmla="*/ 23809 h 1309351"/>
                <a:gd name="connsiteX47" fmla="*/ 4316245 w 4770580"/>
                <a:gd name="connsiteY47" fmla="*/ 23809 h 1309351"/>
                <a:gd name="connsiteX48" fmla="*/ 4497840 w 4770580"/>
                <a:gd name="connsiteY48" fmla="*/ 129321 h 1309351"/>
                <a:gd name="connsiteX49" fmla="*/ 4744589 w 4770580"/>
                <a:gd name="connsiteY49" fmla="*/ 555530 h 1309351"/>
                <a:gd name="connsiteX50" fmla="*/ 4744589 w 4770580"/>
                <a:gd name="connsiteY50" fmla="*/ 766553 h 1309351"/>
                <a:gd name="connsiteX51" fmla="*/ 4497840 w 4770580"/>
                <a:gd name="connsiteY51" fmla="*/ 1191374 h 1309351"/>
                <a:gd name="connsiteX52" fmla="*/ 4316245 w 4770580"/>
                <a:gd name="connsiteY52" fmla="*/ 1296885 h 1309351"/>
                <a:gd name="connsiteX53" fmla="*/ 1470329 w 4770580"/>
                <a:gd name="connsiteY53" fmla="*/ 1296885 h 1309351"/>
                <a:gd name="connsiteX54" fmla="*/ 1287348 w 4770580"/>
                <a:gd name="connsiteY54" fmla="*/ 1191374 h 1309351"/>
                <a:gd name="connsiteX55" fmla="*/ 1227445 w 4770580"/>
                <a:gd name="connsiteY55" fmla="*/ 1087658 h 1309351"/>
                <a:gd name="connsiteX56" fmla="*/ 1226848 w 4770580"/>
                <a:gd name="connsiteY56" fmla="*/ 1086624 h 1309351"/>
                <a:gd name="connsiteX57" fmla="*/ 1222923 w 4770580"/>
                <a:gd name="connsiteY57" fmla="*/ 1093425 h 1309351"/>
                <a:gd name="connsiteX58" fmla="*/ 1161344 w 4770580"/>
                <a:gd name="connsiteY58" fmla="*/ 1200117 h 1309351"/>
                <a:gd name="connsiteX59" fmla="*/ 972144 w 4770580"/>
                <a:gd name="connsiteY59" fmla="*/ 1309351 h 1309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770580" h="1309351">
                  <a:moveTo>
                    <a:pt x="721107" y="1246288"/>
                  </a:moveTo>
                  <a:cubicBezTo>
                    <a:pt x="752826" y="1246240"/>
                    <a:pt x="784615" y="1238711"/>
                    <a:pt x="810450" y="1223794"/>
                  </a:cubicBezTo>
                  <a:cubicBezTo>
                    <a:pt x="810450" y="1223794"/>
                    <a:pt x="810450" y="1223794"/>
                    <a:pt x="1169111" y="1016721"/>
                  </a:cubicBezTo>
                  <a:cubicBezTo>
                    <a:pt x="1220783" y="986889"/>
                    <a:pt x="1257759" y="922245"/>
                    <a:pt x="1258324" y="862388"/>
                  </a:cubicBezTo>
                  <a:cubicBezTo>
                    <a:pt x="1258324" y="862388"/>
                    <a:pt x="1258324" y="862388"/>
                    <a:pt x="1258381" y="448341"/>
                  </a:cubicBezTo>
                  <a:cubicBezTo>
                    <a:pt x="1257932" y="389068"/>
                    <a:pt x="1220437" y="324125"/>
                    <a:pt x="1168744" y="293085"/>
                  </a:cubicBezTo>
                  <a:cubicBezTo>
                    <a:pt x="1168744" y="293085"/>
                    <a:pt x="1168744" y="293085"/>
                    <a:pt x="810141" y="86111"/>
                  </a:cubicBezTo>
                  <a:cubicBezTo>
                    <a:pt x="758020" y="56672"/>
                    <a:pt x="683549" y="56372"/>
                    <a:pt x="631877" y="86205"/>
                  </a:cubicBezTo>
                  <a:lnTo>
                    <a:pt x="273216" y="293278"/>
                  </a:lnTo>
                  <a:cubicBezTo>
                    <a:pt x="221545" y="323110"/>
                    <a:pt x="183555" y="388339"/>
                    <a:pt x="184003" y="447612"/>
                  </a:cubicBezTo>
                  <a:cubicBezTo>
                    <a:pt x="184003" y="447612"/>
                    <a:pt x="184003" y="447612"/>
                    <a:pt x="183946" y="861659"/>
                  </a:cubicBezTo>
                  <a:cubicBezTo>
                    <a:pt x="183968" y="922531"/>
                    <a:pt x="221463" y="987474"/>
                    <a:pt x="273583" y="1016914"/>
                  </a:cubicBezTo>
                  <a:cubicBezTo>
                    <a:pt x="273583" y="1016914"/>
                    <a:pt x="273583" y="1016914"/>
                    <a:pt x="632187" y="1223888"/>
                  </a:cubicBezTo>
                  <a:cubicBezTo>
                    <a:pt x="657740" y="1238900"/>
                    <a:pt x="689388" y="1246335"/>
                    <a:pt x="721107" y="1246288"/>
                  </a:cubicBezTo>
                  <a:close/>
                  <a:moveTo>
                    <a:pt x="4267820" y="1252423"/>
                  </a:moveTo>
                  <a:cubicBezTo>
                    <a:pt x="4336113" y="1252423"/>
                    <a:pt x="4409761" y="1211101"/>
                    <a:pt x="4443238" y="1154282"/>
                  </a:cubicBezTo>
                  <a:cubicBezTo>
                    <a:pt x="4681593" y="759135"/>
                    <a:pt x="4681593" y="759135"/>
                    <a:pt x="4681593" y="759135"/>
                  </a:cubicBezTo>
                  <a:cubicBezTo>
                    <a:pt x="4715069" y="702316"/>
                    <a:pt x="4715069" y="619669"/>
                    <a:pt x="4681593" y="562851"/>
                  </a:cubicBezTo>
                  <a:cubicBezTo>
                    <a:pt x="4443238" y="166412"/>
                    <a:pt x="4443238" y="166412"/>
                    <a:pt x="4443238" y="166412"/>
                  </a:cubicBezTo>
                  <a:cubicBezTo>
                    <a:pt x="4409761" y="109594"/>
                    <a:pt x="4336113" y="68271"/>
                    <a:pt x="4267820" y="68271"/>
                  </a:cubicBezTo>
                  <a:cubicBezTo>
                    <a:pt x="1518707" y="68271"/>
                    <a:pt x="1518707" y="68271"/>
                    <a:pt x="1518707" y="68271"/>
                  </a:cubicBezTo>
                  <a:cubicBezTo>
                    <a:pt x="1450414" y="68271"/>
                    <a:pt x="1375426" y="109594"/>
                    <a:pt x="1341950" y="166412"/>
                  </a:cubicBezTo>
                  <a:cubicBezTo>
                    <a:pt x="1327136" y="191189"/>
                    <a:pt x="1313249" y="214418"/>
                    <a:pt x="1300229" y="236195"/>
                  </a:cubicBezTo>
                  <a:lnTo>
                    <a:pt x="1266876" y="291983"/>
                  </a:lnTo>
                  <a:lnTo>
                    <a:pt x="1278103" y="311429"/>
                  </a:lnTo>
                  <a:cubicBezTo>
                    <a:pt x="1413457" y="545868"/>
                    <a:pt x="1413457" y="545868"/>
                    <a:pt x="1413457" y="545868"/>
                  </a:cubicBezTo>
                  <a:cubicBezTo>
                    <a:pt x="1449811" y="608837"/>
                    <a:pt x="1450160" y="700826"/>
                    <a:pt x="1413571" y="763108"/>
                  </a:cubicBezTo>
                  <a:cubicBezTo>
                    <a:pt x="1350514" y="872360"/>
                    <a:pt x="1303222" y="954299"/>
                    <a:pt x="1267753" y="1015754"/>
                  </a:cubicBezTo>
                  <a:lnTo>
                    <a:pt x="1263390" y="1023310"/>
                  </a:lnTo>
                  <a:lnTo>
                    <a:pt x="1264931" y="1025879"/>
                  </a:lnTo>
                  <a:cubicBezTo>
                    <a:pt x="1341950" y="1154283"/>
                    <a:pt x="1341950" y="1154283"/>
                    <a:pt x="1341950" y="1154283"/>
                  </a:cubicBezTo>
                  <a:cubicBezTo>
                    <a:pt x="1375426" y="1211101"/>
                    <a:pt x="1450414" y="1252423"/>
                    <a:pt x="1518707" y="1252423"/>
                  </a:cubicBezTo>
                  <a:cubicBezTo>
                    <a:pt x="4267820" y="1252423"/>
                    <a:pt x="4267820" y="1252423"/>
                    <a:pt x="4267820" y="1252423"/>
                  </a:cubicBezTo>
                  <a:close/>
                  <a:moveTo>
                    <a:pt x="972144" y="1309351"/>
                  </a:moveTo>
                  <a:cubicBezTo>
                    <a:pt x="467570" y="1309282"/>
                    <a:pt x="467570" y="1309282"/>
                    <a:pt x="467570" y="1309282"/>
                  </a:cubicBezTo>
                  <a:cubicBezTo>
                    <a:pt x="395338" y="1309828"/>
                    <a:pt x="315847" y="1263532"/>
                    <a:pt x="279492" y="1200563"/>
                  </a:cubicBezTo>
                  <a:lnTo>
                    <a:pt x="27144" y="763483"/>
                  </a:lnTo>
                  <a:cubicBezTo>
                    <a:pt x="-9211" y="700514"/>
                    <a:pt x="-8847" y="609760"/>
                    <a:pt x="27029" y="546244"/>
                  </a:cubicBezTo>
                  <a:cubicBezTo>
                    <a:pt x="279256" y="109234"/>
                    <a:pt x="279256" y="109234"/>
                    <a:pt x="279256" y="109234"/>
                  </a:cubicBezTo>
                  <a:cubicBezTo>
                    <a:pt x="317082" y="46239"/>
                    <a:pt x="396224" y="546"/>
                    <a:pt x="468456" y="0"/>
                  </a:cubicBezTo>
                  <a:cubicBezTo>
                    <a:pt x="973030" y="70"/>
                    <a:pt x="973030" y="70"/>
                    <a:pt x="973030" y="70"/>
                  </a:cubicBezTo>
                  <a:cubicBezTo>
                    <a:pt x="1045975" y="758"/>
                    <a:pt x="1124753" y="45820"/>
                    <a:pt x="1161108" y="108789"/>
                  </a:cubicBezTo>
                  <a:cubicBezTo>
                    <a:pt x="1176880" y="136106"/>
                    <a:pt x="1191666" y="161717"/>
                    <a:pt x="1205528" y="185726"/>
                  </a:cubicBezTo>
                  <a:lnTo>
                    <a:pt x="1230238" y="228524"/>
                  </a:lnTo>
                  <a:lnTo>
                    <a:pt x="1244158" y="204345"/>
                  </a:lnTo>
                  <a:cubicBezTo>
                    <a:pt x="1257636" y="180932"/>
                    <a:pt x="1272013" y="155958"/>
                    <a:pt x="1287348" y="129321"/>
                  </a:cubicBezTo>
                  <a:cubicBezTo>
                    <a:pt x="1322004" y="68235"/>
                    <a:pt x="1399632" y="23809"/>
                    <a:pt x="1470329" y="23809"/>
                  </a:cubicBezTo>
                  <a:cubicBezTo>
                    <a:pt x="1470329" y="23809"/>
                    <a:pt x="1470329" y="23809"/>
                    <a:pt x="4316245" y="23809"/>
                  </a:cubicBezTo>
                  <a:cubicBezTo>
                    <a:pt x="4386943" y="23809"/>
                    <a:pt x="4463184" y="68235"/>
                    <a:pt x="4497840" y="129321"/>
                  </a:cubicBezTo>
                  <a:cubicBezTo>
                    <a:pt x="4497840" y="129321"/>
                    <a:pt x="4497840" y="129321"/>
                    <a:pt x="4744589" y="555530"/>
                  </a:cubicBezTo>
                  <a:cubicBezTo>
                    <a:pt x="4779244" y="616615"/>
                    <a:pt x="4779244" y="705467"/>
                    <a:pt x="4744589" y="766553"/>
                  </a:cubicBezTo>
                  <a:cubicBezTo>
                    <a:pt x="4744589" y="766553"/>
                    <a:pt x="4744589" y="766553"/>
                    <a:pt x="4497840" y="1191374"/>
                  </a:cubicBezTo>
                  <a:cubicBezTo>
                    <a:pt x="4463184" y="1252459"/>
                    <a:pt x="4386943" y="1296885"/>
                    <a:pt x="4316245" y="1296885"/>
                  </a:cubicBezTo>
                  <a:cubicBezTo>
                    <a:pt x="4316245" y="1296885"/>
                    <a:pt x="4316245" y="1296885"/>
                    <a:pt x="1470329" y="1296885"/>
                  </a:cubicBezTo>
                  <a:cubicBezTo>
                    <a:pt x="1399632" y="1296885"/>
                    <a:pt x="1322004" y="1252460"/>
                    <a:pt x="1287348" y="1191374"/>
                  </a:cubicBezTo>
                  <a:cubicBezTo>
                    <a:pt x="1287348" y="1191374"/>
                    <a:pt x="1287348" y="1191374"/>
                    <a:pt x="1227445" y="1087658"/>
                  </a:cubicBezTo>
                  <a:lnTo>
                    <a:pt x="1226848" y="1086624"/>
                  </a:lnTo>
                  <a:lnTo>
                    <a:pt x="1222923" y="1093425"/>
                  </a:lnTo>
                  <a:cubicBezTo>
                    <a:pt x="1161344" y="1200117"/>
                    <a:pt x="1161344" y="1200117"/>
                    <a:pt x="1161344" y="1200117"/>
                  </a:cubicBezTo>
                  <a:cubicBezTo>
                    <a:pt x="1125468" y="1263633"/>
                    <a:pt x="1046325" y="1309326"/>
                    <a:pt x="972144" y="1309351"/>
                  </a:cubicBezTo>
                  <a:close/>
                </a:path>
              </a:pathLst>
            </a:cu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 w="19050">
              <a:noFill/>
            </a:ln>
            <a:effectLst>
              <a:softEdge rad="0"/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223"/>
            <p:cNvSpPr/>
            <p:nvPr/>
          </p:nvSpPr>
          <p:spPr bwMode="auto">
            <a:xfrm>
              <a:off x="9816552" y="3168895"/>
              <a:ext cx="442748" cy="359078"/>
            </a:xfrm>
            <a:custGeom>
              <a:avLst/>
              <a:gdLst>
                <a:gd name="T0" fmla="*/ 107 w 107"/>
                <a:gd name="T1" fmla="*/ 10 h 87"/>
                <a:gd name="T2" fmla="*/ 95 w 107"/>
                <a:gd name="T3" fmla="*/ 13 h 87"/>
                <a:gd name="T4" fmla="*/ 104 w 107"/>
                <a:gd name="T5" fmla="*/ 1 h 87"/>
                <a:gd name="T6" fmla="*/ 90 w 107"/>
                <a:gd name="T7" fmla="*/ 7 h 87"/>
                <a:gd name="T8" fmla="*/ 74 w 107"/>
                <a:gd name="T9" fmla="*/ 0 h 87"/>
                <a:gd name="T10" fmla="*/ 52 w 107"/>
                <a:gd name="T11" fmla="*/ 22 h 87"/>
                <a:gd name="T12" fmla="*/ 53 w 107"/>
                <a:gd name="T13" fmla="*/ 27 h 87"/>
                <a:gd name="T14" fmla="*/ 7 w 107"/>
                <a:gd name="T15" fmla="*/ 4 h 87"/>
                <a:gd name="T16" fmla="*/ 4 w 107"/>
                <a:gd name="T17" fmla="*/ 15 h 87"/>
                <a:gd name="T18" fmla="*/ 14 w 107"/>
                <a:gd name="T19" fmla="*/ 33 h 87"/>
                <a:gd name="T20" fmla="*/ 4 w 107"/>
                <a:gd name="T21" fmla="*/ 30 h 87"/>
                <a:gd name="T22" fmla="*/ 4 w 107"/>
                <a:gd name="T23" fmla="*/ 31 h 87"/>
                <a:gd name="T24" fmla="*/ 22 w 107"/>
                <a:gd name="T25" fmla="*/ 52 h 87"/>
                <a:gd name="T26" fmla="*/ 16 w 107"/>
                <a:gd name="T27" fmla="*/ 53 h 87"/>
                <a:gd name="T28" fmla="*/ 12 w 107"/>
                <a:gd name="T29" fmla="*/ 53 h 87"/>
                <a:gd name="T30" fmla="*/ 32 w 107"/>
                <a:gd name="T31" fmla="*/ 68 h 87"/>
                <a:gd name="T32" fmla="*/ 5 w 107"/>
                <a:gd name="T33" fmla="*/ 77 h 87"/>
                <a:gd name="T34" fmla="*/ 0 w 107"/>
                <a:gd name="T35" fmla="*/ 77 h 87"/>
                <a:gd name="T36" fmla="*/ 33 w 107"/>
                <a:gd name="T37" fmla="*/ 87 h 87"/>
                <a:gd name="T38" fmla="*/ 96 w 107"/>
                <a:gd name="T39" fmla="*/ 24 h 87"/>
                <a:gd name="T40" fmla="*/ 96 w 107"/>
                <a:gd name="T41" fmla="*/ 21 h 87"/>
                <a:gd name="T42" fmla="*/ 107 w 107"/>
                <a:gd name="T43" fmla="*/ 1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7" h="87">
                  <a:moveTo>
                    <a:pt x="107" y="10"/>
                  </a:moveTo>
                  <a:cubicBezTo>
                    <a:pt x="103" y="12"/>
                    <a:pt x="99" y="13"/>
                    <a:pt x="95" y="13"/>
                  </a:cubicBezTo>
                  <a:cubicBezTo>
                    <a:pt x="99" y="11"/>
                    <a:pt x="103" y="6"/>
                    <a:pt x="104" y="1"/>
                  </a:cubicBezTo>
                  <a:cubicBezTo>
                    <a:pt x="100" y="4"/>
                    <a:pt x="95" y="6"/>
                    <a:pt x="90" y="7"/>
                  </a:cubicBezTo>
                  <a:cubicBezTo>
                    <a:pt x="86" y="2"/>
                    <a:pt x="80" y="0"/>
                    <a:pt x="74" y="0"/>
                  </a:cubicBezTo>
                  <a:cubicBezTo>
                    <a:pt x="62" y="0"/>
                    <a:pt x="52" y="9"/>
                    <a:pt x="52" y="22"/>
                  </a:cubicBezTo>
                  <a:cubicBezTo>
                    <a:pt x="52" y="23"/>
                    <a:pt x="52" y="25"/>
                    <a:pt x="53" y="27"/>
                  </a:cubicBezTo>
                  <a:cubicBezTo>
                    <a:pt x="34" y="26"/>
                    <a:pt x="18" y="17"/>
                    <a:pt x="7" y="4"/>
                  </a:cubicBezTo>
                  <a:cubicBezTo>
                    <a:pt x="5" y="7"/>
                    <a:pt x="4" y="11"/>
                    <a:pt x="4" y="15"/>
                  </a:cubicBezTo>
                  <a:cubicBezTo>
                    <a:pt x="4" y="22"/>
                    <a:pt x="8" y="29"/>
                    <a:pt x="14" y="33"/>
                  </a:cubicBezTo>
                  <a:cubicBezTo>
                    <a:pt x="10" y="33"/>
                    <a:pt x="7" y="32"/>
                    <a:pt x="4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41"/>
                    <a:pt x="12" y="50"/>
                    <a:pt x="22" y="52"/>
                  </a:cubicBezTo>
                  <a:cubicBezTo>
                    <a:pt x="20" y="53"/>
                    <a:pt x="18" y="53"/>
                    <a:pt x="16" y="53"/>
                  </a:cubicBezTo>
                  <a:cubicBezTo>
                    <a:pt x="14" y="53"/>
                    <a:pt x="13" y="53"/>
                    <a:pt x="12" y="53"/>
                  </a:cubicBezTo>
                  <a:cubicBezTo>
                    <a:pt x="15" y="61"/>
                    <a:pt x="23" y="68"/>
                    <a:pt x="32" y="68"/>
                  </a:cubicBezTo>
                  <a:cubicBezTo>
                    <a:pt x="25" y="74"/>
                    <a:pt x="15" y="77"/>
                    <a:pt x="5" y="77"/>
                  </a:cubicBezTo>
                  <a:cubicBezTo>
                    <a:pt x="3" y="77"/>
                    <a:pt x="1" y="77"/>
                    <a:pt x="0" y="77"/>
                  </a:cubicBezTo>
                  <a:cubicBezTo>
                    <a:pt x="9" y="83"/>
                    <a:pt x="21" y="87"/>
                    <a:pt x="33" y="87"/>
                  </a:cubicBezTo>
                  <a:cubicBezTo>
                    <a:pt x="74" y="87"/>
                    <a:pt x="96" y="53"/>
                    <a:pt x="96" y="24"/>
                  </a:cubicBezTo>
                  <a:cubicBezTo>
                    <a:pt x="96" y="23"/>
                    <a:pt x="96" y="22"/>
                    <a:pt x="96" y="21"/>
                  </a:cubicBezTo>
                  <a:cubicBezTo>
                    <a:pt x="101" y="18"/>
                    <a:pt x="104" y="14"/>
                    <a:pt x="107" y="10"/>
                  </a:cubicBezTo>
                  <a:close/>
                </a:path>
              </a:pathLst>
            </a:cu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64083" y="3895234"/>
            <a:ext cx="4770580" cy="1309352"/>
            <a:chOff x="1464083" y="3895234"/>
            <a:chExt cx="4770580" cy="1309352"/>
          </a:xfrm>
        </p:grpSpPr>
        <p:sp>
          <p:nvSpPr>
            <p:cNvPr id="43" name="任意多边形 42"/>
            <p:cNvSpPr/>
            <p:nvPr/>
          </p:nvSpPr>
          <p:spPr bwMode="auto">
            <a:xfrm>
              <a:off x="1464083" y="3895234"/>
              <a:ext cx="4770580" cy="1309352"/>
            </a:xfrm>
            <a:custGeom>
              <a:avLst/>
              <a:gdLst>
                <a:gd name="connsiteX0" fmla="*/ 1518707 w 4770580"/>
                <a:gd name="connsiteY0" fmla="*/ 68271 h 1309352"/>
                <a:gd name="connsiteX1" fmla="*/ 1341950 w 4770580"/>
                <a:gd name="connsiteY1" fmla="*/ 166412 h 1309352"/>
                <a:gd name="connsiteX2" fmla="*/ 1300229 w 4770580"/>
                <a:gd name="connsiteY2" fmla="*/ 236195 h 1309352"/>
                <a:gd name="connsiteX3" fmla="*/ 1266876 w 4770580"/>
                <a:gd name="connsiteY3" fmla="*/ 291983 h 1309352"/>
                <a:gd name="connsiteX4" fmla="*/ 1278103 w 4770580"/>
                <a:gd name="connsiteY4" fmla="*/ 311429 h 1309352"/>
                <a:gd name="connsiteX5" fmla="*/ 1413457 w 4770580"/>
                <a:gd name="connsiteY5" fmla="*/ 545868 h 1309352"/>
                <a:gd name="connsiteX6" fmla="*/ 1413571 w 4770580"/>
                <a:gd name="connsiteY6" fmla="*/ 763108 h 1309352"/>
                <a:gd name="connsiteX7" fmla="*/ 1267753 w 4770580"/>
                <a:gd name="connsiteY7" fmla="*/ 1015754 h 1309352"/>
                <a:gd name="connsiteX8" fmla="*/ 1263392 w 4770580"/>
                <a:gd name="connsiteY8" fmla="*/ 1023311 h 1309352"/>
                <a:gd name="connsiteX9" fmla="*/ 1264931 w 4770580"/>
                <a:gd name="connsiteY9" fmla="*/ 1025879 h 1309352"/>
                <a:gd name="connsiteX10" fmla="*/ 1341950 w 4770580"/>
                <a:gd name="connsiteY10" fmla="*/ 1154283 h 1309352"/>
                <a:gd name="connsiteX11" fmla="*/ 1518707 w 4770580"/>
                <a:gd name="connsiteY11" fmla="*/ 1252423 h 1309352"/>
                <a:gd name="connsiteX12" fmla="*/ 4267820 w 4770580"/>
                <a:gd name="connsiteY12" fmla="*/ 1252423 h 1309352"/>
                <a:gd name="connsiteX13" fmla="*/ 4443238 w 4770580"/>
                <a:gd name="connsiteY13" fmla="*/ 1154283 h 1309352"/>
                <a:gd name="connsiteX14" fmla="*/ 4681593 w 4770580"/>
                <a:gd name="connsiteY14" fmla="*/ 759135 h 1309352"/>
                <a:gd name="connsiteX15" fmla="*/ 4681593 w 4770580"/>
                <a:gd name="connsiteY15" fmla="*/ 562852 h 1309352"/>
                <a:gd name="connsiteX16" fmla="*/ 4443238 w 4770580"/>
                <a:gd name="connsiteY16" fmla="*/ 166412 h 1309352"/>
                <a:gd name="connsiteX17" fmla="*/ 4267820 w 4770580"/>
                <a:gd name="connsiteY17" fmla="*/ 68271 h 1309352"/>
                <a:gd name="connsiteX18" fmla="*/ 1518707 w 4770580"/>
                <a:gd name="connsiteY18" fmla="*/ 68271 h 1309352"/>
                <a:gd name="connsiteX19" fmla="*/ 720841 w 4770580"/>
                <a:gd name="connsiteY19" fmla="*/ 63931 h 1309352"/>
                <a:gd name="connsiteX20" fmla="*/ 631877 w 4770580"/>
                <a:gd name="connsiteY20" fmla="*/ 86205 h 1309352"/>
                <a:gd name="connsiteX21" fmla="*/ 273216 w 4770580"/>
                <a:gd name="connsiteY21" fmla="*/ 293278 h 1309352"/>
                <a:gd name="connsiteX22" fmla="*/ 184004 w 4770580"/>
                <a:gd name="connsiteY22" fmla="*/ 447612 h 1309352"/>
                <a:gd name="connsiteX23" fmla="*/ 183946 w 4770580"/>
                <a:gd name="connsiteY23" fmla="*/ 861659 h 1309352"/>
                <a:gd name="connsiteX24" fmla="*/ 273583 w 4770580"/>
                <a:gd name="connsiteY24" fmla="*/ 1016914 h 1309352"/>
                <a:gd name="connsiteX25" fmla="*/ 632187 w 4770580"/>
                <a:gd name="connsiteY25" fmla="*/ 1223888 h 1309352"/>
                <a:gd name="connsiteX26" fmla="*/ 810450 w 4770580"/>
                <a:gd name="connsiteY26" fmla="*/ 1223795 h 1309352"/>
                <a:gd name="connsiteX27" fmla="*/ 1169111 w 4770580"/>
                <a:gd name="connsiteY27" fmla="*/ 1016722 h 1309352"/>
                <a:gd name="connsiteX28" fmla="*/ 1258324 w 4770580"/>
                <a:gd name="connsiteY28" fmla="*/ 862388 h 1309352"/>
                <a:gd name="connsiteX29" fmla="*/ 1258381 w 4770580"/>
                <a:gd name="connsiteY29" fmla="*/ 448341 h 1309352"/>
                <a:gd name="connsiteX30" fmla="*/ 1168744 w 4770580"/>
                <a:gd name="connsiteY30" fmla="*/ 293085 h 1309352"/>
                <a:gd name="connsiteX31" fmla="*/ 810141 w 4770580"/>
                <a:gd name="connsiteY31" fmla="*/ 86111 h 1309352"/>
                <a:gd name="connsiteX32" fmla="*/ 720841 w 4770580"/>
                <a:gd name="connsiteY32" fmla="*/ 63931 h 1309352"/>
                <a:gd name="connsiteX33" fmla="*/ 468456 w 4770580"/>
                <a:gd name="connsiteY33" fmla="*/ 0 h 1309352"/>
                <a:gd name="connsiteX34" fmla="*/ 973030 w 4770580"/>
                <a:gd name="connsiteY34" fmla="*/ 70 h 1309352"/>
                <a:gd name="connsiteX35" fmla="*/ 1161109 w 4770580"/>
                <a:gd name="connsiteY35" fmla="*/ 108789 h 1309352"/>
                <a:gd name="connsiteX36" fmla="*/ 1205528 w 4770580"/>
                <a:gd name="connsiteY36" fmla="*/ 185726 h 1309352"/>
                <a:gd name="connsiteX37" fmla="*/ 1230238 w 4770580"/>
                <a:gd name="connsiteY37" fmla="*/ 228524 h 1309352"/>
                <a:gd name="connsiteX38" fmla="*/ 1244158 w 4770580"/>
                <a:gd name="connsiteY38" fmla="*/ 204345 h 1309352"/>
                <a:gd name="connsiteX39" fmla="*/ 1287348 w 4770580"/>
                <a:gd name="connsiteY39" fmla="*/ 129321 h 1309352"/>
                <a:gd name="connsiteX40" fmla="*/ 1470329 w 4770580"/>
                <a:gd name="connsiteY40" fmla="*/ 23809 h 1309352"/>
                <a:gd name="connsiteX41" fmla="*/ 4316245 w 4770580"/>
                <a:gd name="connsiteY41" fmla="*/ 23809 h 1309352"/>
                <a:gd name="connsiteX42" fmla="*/ 4497840 w 4770580"/>
                <a:gd name="connsiteY42" fmla="*/ 129321 h 1309352"/>
                <a:gd name="connsiteX43" fmla="*/ 4744589 w 4770580"/>
                <a:gd name="connsiteY43" fmla="*/ 555530 h 1309352"/>
                <a:gd name="connsiteX44" fmla="*/ 4744589 w 4770580"/>
                <a:gd name="connsiteY44" fmla="*/ 766553 h 1309352"/>
                <a:gd name="connsiteX45" fmla="*/ 4497840 w 4770580"/>
                <a:gd name="connsiteY45" fmla="*/ 1191374 h 1309352"/>
                <a:gd name="connsiteX46" fmla="*/ 4316245 w 4770580"/>
                <a:gd name="connsiteY46" fmla="*/ 1296885 h 1309352"/>
                <a:gd name="connsiteX47" fmla="*/ 1470329 w 4770580"/>
                <a:gd name="connsiteY47" fmla="*/ 1296885 h 1309352"/>
                <a:gd name="connsiteX48" fmla="*/ 1287348 w 4770580"/>
                <a:gd name="connsiteY48" fmla="*/ 1191374 h 1309352"/>
                <a:gd name="connsiteX49" fmla="*/ 1227445 w 4770580"/>
                <a:gd name="connsiteY49" fmla="*/ 1087658 h 1309352"/>
                <a:gd name="connsiteX50" fmla="*/ 1226848 w 4770580"/>
                <a:gd name="connsiteY50" fmla="*/ 1086625 h 1309352"/>
                <a:gd name="connsiteX51" fmla="*/ 1222923 w 4770580"/>
                <a:gd name="connsiteY51" fmla="*/ 1093425 h 1309352"/>
                <a:gd name="connsiteX52" fmla="*/ 1161344 w 4770580"/>
                <a:gd name="connsiteY52" fmla="*/ 1200117 h 1309352"/>
                <a:gd name="connsiteX53" fmla="*/ 972144 w 4770580"/>
                <a:gd name="connsiteY53" fmla="*/ 1309352 h 1309352"/>
                <a:gd name="connsiteX54" fmla="*/ 467570 w 4770580"/>
                <a:gd name="connsiteY54" fmla="*/ 1309282 h 1309352"/>
                <a:gd name="connsiteX55" fmla="*/ 279492 w 4770580"/>
                <a:gd name="connsiteY55" fmla="*/ 1200563 h 1309352"/>
                <a:gd name="connsiteX56" fmla="*/ 27144 w 4770580"/>
                <a:gd name="connsiteY56" fmla="*/ 763483 h 1309352"/>
                <a:gd name="connsiteX57" fmla="*/ 27030 w 4770580"/>
                <a:gd name="connsiteY57" fmla="*/ 546244 h 1309352"/>
                <a:gd name="connsiteX58" fmla="*/ 279256 w 4770580"/>
                <a:gd name="connsiteY58" fmla="*/ 109234 h 1309352"/>
                <a:gd name="connsiteX59" fmla="*/ 468456 w 4770580"/>
                <a:gd name="connsiteY59" fmla="*/ 0 h 130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770580" h="1309352">
                  <a:moveTo>
                    <a:pt x="1518707" y="68271"/>
                  </a:moveTo>
                  <a:cubicBezTo>
                    <a:pt x="1450415" y="68271"/>
                    <a:pt x="1375427" y="109594"/>
                    <a:pt x="1341950" y="166412"/>
                  </a:cubicBezTo>
                  <a:cubicBezTo>
                    <a:pt x="1327137" y="191189"/>
                    <a:pt x="1313249" y="214418"/>
                    <a:pt x="1300229" y="236195"/>
                  </a:cubicBezTo>
                  <a:lnTo>
                    <a:pt x="1266876" y="291983"/>
                  </a:lnTo>
                  <a:lnTo>
                    <a:pt x="1278103" y="311429"/>
                  </a:lnTo>
                  <a:cubicBezTo>
                    <a:pt x="1413457" y="545868"/>
                    <a:pt x="1413457" y="545868"/>
                    <a:pt x="1413457" y="545868"/>
                  </a:cubicBezTo>
                  <a:cubicBezTo>
                    <a:pt x="1449812" y="608837"/>
                    <a:pt x="1450160" y="700827"/>
                    <a:pt x="1413571" y="763108"/>
                  </a:cubicBezTo>
                  <a:cubicBezTo>
                    <a:pt x="1350514" y="872360"/>
                    <a:pt x="1303222" y="954300"/>
                    <a:pt x="1267753" y="1015754"/>
                  </a:cubicBezTo>
                  <a:lnTo>
                    <a:pt x="1263392" y="1023311"/>
                  </a:lnTo>
                  <a:lnTo>
                    <a:pt x="1264931" y="1025879"/>
                  </a:lnTo>
                  <a:cubicBezTo>
                    <a:pt x="1341950" y="1154283"/>
                    <a:pt x="1341950" y="1154283"/>
                    <a:pt x="1341950" y="1154283"/>
                  </a:cubicBezTo>
                  <a:cubicBezTo>
                    <a:pt x="1375427" y="1211101"/>
                    <a:pt x="1450415" y="1252423"/>
                    <a:pt x="1518707" y="1252423"/>
                  </a:cubicBezTo>
                  <a:cubicBezTo>
                    <a:pt x="4267820" y="1252423"/>
                    <a:pt x="4267820" y="1252423"/>
                    <a:pt x="4267820" y="1252423"/>
                  </a:cubicBezTo>
                  <a:cubicBezTo>
                    <a:pt x="4336113" y="1252423"/>
                    <a:pt x="4409761" y="1211101"/>
                    <a:pt x="4443238" y="1154283"/>
                  </a:cubicBezTo>
                  <a:cubicBezTo>
                    <a:pt x="4681593" y="759135"/>
                    <a:pt x="4681593" y="759135"/>
                    <a:pt x="4681593" y="759135"/>
                  </a:cubicBezTo>
                  <a:cubicBezTo>
                    <a:pt x="4715069" y="702316"/>
                    <a:pt x="4715069" y="619670"/>
                    <a:pt x="4681593" y="562852"/>
                  </a:cubicBezTo>
                  <a:cubicBezTo>
                    <a:pt x="4443238" y="166412"/>
                    <a:pt x="4443238" y="166412"/>
                    <a:pt x="4443238" y="166412"/>
                  </a:cubicBezTo>
                  <a:cubicBezTo>
                    <a:pt x="4409761" y="109594"/>
                    <a:pt x="4336113" y="68271"/>
                    <a:pt x="4267820" y="68271"/>
                  </a:cubicBezTo>
                  <a:cubicBezTo>
                    <a:pt x="1518707" y="68271"/>
                    <a:pt x="1518707" y="68271"/>
                    <a:pt x="1518707" y="68271"/>
                  </a:cubicBezTo>
                  <a:close/>
                  <a:moveTo>
                    <a:pt x="720841" y="63931"/>
                  </a:moveTo>
                  <a:cubicBezTo>
                    <a:pt x="689249" y="63905"/>
                    <a:pt x="657713" y="71289"/>
                    <a:pt x="631877" y="86205"/>
                  </a:cubicBezTo>
                  <a:lnTo>
                    <a:pt x="273216" y="293278"/>
                  </a:lnTo>
                  <a:cubicBezTo>
                    <a:pt x="221545" y="323111"/>
                    <a:pt x="183555" y="388340"/>
                    <a:pt x="184004" y="447612"/>
                  </a:cubicBezTo>
                  <a:cubicBezTo>
                    <a:pt x="184004" y="447612"/>
                    <a:pt x="184004" y="447612"/>
                    <a:pt x="183946" y="861659"/>
                  </a:cubicBezTo>
                  <a:cubicBezTo>
                    <a:pt x="183968" y="922531"/>
                    <a:pt x="221463" y="987474"/>
                    <a:pt x="273583" y="1016914"/>
                  </a:cubicBezTo>
                  <a:cubicBezTo>
                    <a:pt x="273583" y="1016914"/>
                    <a:pt x="273583" y="1016914"/>
                    <a:pt x="632187" y="1223888"/>
                  </a:cubicBezTo>
                  <a:cubicBezTo>
                    <a:pt x="683294" y="1253913"/>
                    <a:pt x="758779" y="1253627"/>
                    <a:pt x="810450" y="1223795"/>
                  </a:cubicBezTo>
                  <a:cubicBezTo>
                    <a:pt x="810450" y="1223795"/>
                    <a:pt x="810450" y="1223795"/>
                    <a:pt x="1169111" y="1016722"/>
                  </a:cubicBezTo>
                  <a:cubicBezTo>
                    <a:pt x="1220783" y="986889"/>
                    <a:pt x="1257759" y="922245"/>
                    <a:pt x="1258324" y="862388"/>
                  </a:cubicBezTo>
                  <a:cubicBezTo>
                    <a:pt x="1258324" y="862388"/>
                    <a:pt x="1258324" y="862388"/>
                    <a:pt x="1258381" y="448341"/>
                  </a:cubicBezTo>
                  <a:cubicBezTo>
                    <a:pt x="1257932" y="389068"/>
                    <a:pt x="1220437" y="324125"/>
                    <a:pt x="1168744" y="293085"/>
                  </a:cubicBezTo>
                  <a:cubicBezTo>
                    <a:pt x="1168744" y="293085"/>
                    <a:pt x="1168744" y="293085"/>
                    <a:pt x="810141" y="86111"/>
                  </a:cubicBezTo>
                  <a:cubicBezTo>
                    <a:pt x="784081" y="71392"/>
                    <a:pt x="752433" y="63957"/>
                    <a:pt x="720841" y="63931"/>
                  </a:cubicBezTo>
                  <a:close/>
                  <a:moveTo>
                    <a:pt x="468456" y="0"/>
                  </a:moveTo>
                  <a:cubicBezTo>
                    <a:pt x="973030" y="70"/>
                    <a:pt x="973030" y="70"/>
                    <a:pt x="973030" y="70"/>
                  </a:cubicBezTo>
                  <a:cubicBezTo>
                    <a:pt x="1045975" y="758"/>
                    <a:pt x="1124753" y="45820"/>
                    <a:pt x="1161109" y="108789"/>
                  </a:cubicBezTo>
                  <a:cubicBezTo>
                    <a:pt x="1176881" y="136106"/>
                    <a:pt x="1191666" y="161717"/>
                    <a:pt x="1205528" y="185726"/>
                  </a:cubicBezTo>
                  <a:lnTo>
                    <a:pt x="1230238" y="228524"/>
                  </a:lnTo>
                  <a:lnTo>
                    <a:pt x="1244158" y="204345"/>
                  </a:lnTo>
                  <a:cubicBezTo>
                    <a:pt x="1257636" y="180932"/>
                    <a:pt x="1272013" y="155959"/>
                    <a:pt x="1287348" y="129321"/>
                  </a:cubicBezTo>
                  <a:cubicBezTo>
                    <a:pt x="1322004" y="68235"/>
                    <a:pt x="1399632" y="23809"/>
                    <a:pt x="1470329" y="23809"/>
                  </a:cubicBezTo>
                  <a:cubicBezTo>
                    <a:pt x="1470329" y="23809"/>
                    <a:pt x="1470329" y="23809"/>
                    <a:pt x="4316245" y="23809"/>
                  </a:cubicBezTo>
                  <a:cubicBezTo>
                    <a:pt x="4386943" y="23809"/>
                    <a:pt x="4463184" y="68235"/>
                    <a:pt x="4497840" y="129321"/>
                  </a:cubicBezTo>
                  <a:cubicBezTo>
                    <a:pt x="4497840" y="129321"/>
                    <a:pt x="4497840" y="129321"/>
                    <a:pt x="4744589" y="555530"/>
                  </a:cubicBezTo>
                  <a:cubicBezTo>
                    <a:pt x="4779244" y="616615"/>
                    <a:pt x="4779244" y="705467"/>
                    <a:pt x="4744589" y="766553"/>
                  </a:cubicBezTo>
                  <a:cubicBezTo>
                    <a:pt x="4744589" y="766553"/>
                    <a:pt x="4744589" y="766553"/>
                    <a:pt x="4497840" y="1191374"/>
                  </a:cubicBezTo>
                  <a:cubicBezTo>
                    <a:pt x="4463184" y="1252460"/>
                    <a:pt x="4386943" y="1296885"/>
                    <a:pt x="4316245" y="1296885"/>
                  </a:cubicBezTo>
                  <a:cubicBezTo>
                    <a:pt x="4316245" y="1296885"/>
                    <a:pt x="4316245" y="1296885"/>
                    <a:pt x="1470329" y="1296885"/>
                  </a:cubicBezTo>
                  <a:cubicBezTo>
                    <a:pt x="1399632" y="1296885"/>
                    <a:pt x="1322004" y="1252460"/>
                    <a:pt x="1287348" y="1191374"/>
                  </a:cubicBezTo>
                  <a:cubicBezTo>
                    <a:pt x="1287348" y="1191374"/>
                    <a:pt x="1287348" y="1191374"/>
                    <a:pt x="1227445" y="1087658"/>
                  </a:cubicBezTo>
                  <a:lnTo>
                    <a:pt x="1226848" y="1086625"/>
                  </a:lnTo>
                  <a:lnTo>
                    <a:pt x="1222923" y="1093425"/>
                  </a:lnTo>
                  <a:cubicBezTo>
                    <a:pt x="1161344" y="1200117"/>
                    <a:pt x="1161344" y="1200117"/>
                    <a:pt x="1161344" y="1200117"/>
                  </a:cubicBezTo>
                  <a:cubicBezTo>
                    <a:pt x="1125468" y="1263633"/>
                    <a:pt x="1046325" y="1309326"/>
                    <a:pt x="972144" y="1309352"/>
                  </a:cubicBezTo>
                  <a:cubicBezTo>
                    <a:pt x="467570" y="1309282"/>
                    <a:pt x="467570" y="1309282"/>
                    <a:pt x="467570" y="1309282"/>
                  </a:cubicBezTo>
                  <a:cubicBezTo>
                    <a:pt x="395338" y="1309828"/>
                    <a:pt x="315847" y="1263532"/>
                    <a:pt x="279492" y="1200563"/>
                  </a:cubicBezTo>
                  <a:lnTo>
                    <a:pt x="27144" y="763483"/>
                  </a:lnTo>
                  <a:cubicBezTo>
                    <a:pt x="-9211" y="700514"/>
                    <a:pt x="-8847" y="609760"/>
                    <a:pt x="27030" y="546244"/>
                  </a:cubicBezTo>
                  <a:cubicBezTo>
                    <a:pt x="279256" y="109234"/>
                    <a:pt x="279256" y="109234"/>
                    <a:pt x="279256" y="109234"/>
                  </a:cubicBezTo>
                  <a:cubicBezTo>
                    <a:pt x="317082" y="46239"/>
                    <a:pt x="396224" y="546"/>
                    <a:pt x="468456" y="0"/>
                  </a:cubicBezTo>
                  <a:close/>
                </a:path>
              </a:pathLst>
            </a:cu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 w="19050">
              <a:noFill/>
            </a:ln>
            <a:effectLst>
              <a:softEdge rad="0"/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999144" y="4294835"/>
              <a:ext cx="364229" cy="539708"/>
              <a:chOff x="1788810" y="2276744"/>
              <a:chExt cx="392113" cy="581026"/>
            </a:xfr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effectLst/>
          </p:grpSpPr>
          <p:sp>
            <p:nvSpPr>
              <p:cNvPr id="35" name="Freeform 9"/>
              <p:cNvSpPr>
                <a:spLocks noEditPoints="1"/>
              </p:cNvSpPr>
              <p:nvPr/>
            </p:nvSpPr>
            <p:spPr bwMode="auto">
              <a:xfrm>
                <a:off x="1788810" y="2276744"/>
                <a:ext cx="392113" cy="430213"/>
              </a:xfrm>
              <a:custGeom>
                <a:avLst/>
                <a:gdLst>
                  <a:gd name="T0" fmla="*/ 108 w 149"/>
                  <a:gd name="T1" fmla="*/ 163 h 163"/>
                  <a:gd name="T2" fmla="*/ 35 w 149"/>
                  <a:gd name="T3" fmla="*/ 163 h 163"/>
                  <a:gd name="T4" fmla="*/ 35 w 149"/>
                  <a:gd name="T5" fmla="*/ 158 h 163"/>
                  <a:gd name="T6" fmla="*/ 30 w 149"/>
                  <a:gd name="T7" fmla="*/ 142 h 163"/>
                  <a:gd name="T8" fmla="*/ 21 w 149"/>
                  <a:gd name="T9" fmla="*/ 127 h 163"/>
                  <a:gd name="T10" fmla="*/ 0 w 149"/>
                  <a:gd name="T11" fmla="*/ 74 h 163"/>
                  <a:gd name="T12" fmla="*/ 74 w 149"/>
                  <a:gd name="T13" fmla="*/ 0 h 163"/>
                  <a:gd name="T14" fmla="*/ 149 w 149"/>
                  <a:gd name="T15" fmla="*/ 74 h 163"/>
                  <a:gd name="T16" fmla="*/ 127 w 149"/>
                  <a:gd name="T17" fmla="*/ 127 h 163"/>
                  <a:gd name="T18" fmla="*/ 118 w 149"/>
                  <a:gd name="T19" fmla="*/ 142 h 163"/>
                  <a:gd name="T20" fmla="*/ 114 w 149"/>
                  <a:gd name="T21" fmla="*/ 158 h 163"/>
                  <a:gd name="T22" fmla="*/ 113 w 149"/>
                  <a:gd name="T23" fmla="*/ 163 h 163"/>
                  <a:gd name="T24" fmla="*/ 108 w 149"/>
                  <a:gd name="T25" fmla="*/ 163 h 163"/>
                  <a:gd name="T26" fmla="*/ 46 w 149"/>
                  <a:gd name="T27" fmla="*/ 151 h 163"/>
                  <a:gd name="T28" fmla="*/ 103 w 149"/>
                  <a:gd name="T29" fmla="*/ 151 h 163"/>
                  <a:gd name="T30" fmla="*/ 108 w 149"/>
                  <a:gd name="T31" fmla="*/ 136 h 163"/>
                  <a:gd name="T32" fmla="*/ 117 w 149"/>
                  <a:gd name="T33" fmla="*/ 120 h 163"/>
                  <a:gd name="T34" fmla="*/ 136 w 149"/>
                  <a:gd name="T35" fmla="*/ 74 h 163"/>
                  <a:gd name="T36" fmla="*/ 74 w 149"/>
                  <a:gd name="T37" fmla="*/ 12 h 163"/>
                  <a:gd name="T38" fmla="*/ 12 w 149"/>
                  <a:gd name="T39" fmla="*/ 74 h 163"/>
                  <a:gd name="T40" fmla="*/ 31 w 149"/>
                  <a:gd name="T41" fmla="*/ 120 h 163"/>
                  <a:gd name="T42" fmla="*/ 41 w 149"/>
                  <a:gd name="T43" fmla="*/ 136 h 163"/>
                  <a:gd name="T44" fmla="*/ 46 w 149"/>
                  <a:gd name="T45" fmla="*/ 15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9" h="163">
                    <a:moveTo>
                      <a:pt x="108" y="163"/>
                    </a:moveTo>
                    <a:cubicBezTo>
                      <a:pt x="35" y="163"/>
                      <a:pt x="35" y="163"/>
                      <a:pt x="35" y="163"/>
                    </a:cubicBezTo>
                    <a:cubicBezTo>
                      <a:pt x="35" y="158"/>
                      <a:pt x="35" y="158"/>
                      <a:pt x="35" y="158"/>
                    </a:cubicBezTo>
                    <a:cubicBezTo>
                      <a:pt x="34" y="153"/>
                      <a:pt x="32" y="144"/>
                      <a:pt x="30" y="142"/>
                    </a:cubicBezTo>
                    <a:cubicBezTo>
                      <a:pt x="28" y="137"/>
                      <a:pt x="24" y="132"/>
                      <a:pt x="21" y="127"/>
                    </a:cubicBezTo>
                    <a:cubicBezTo>
                      <a:pt x="11" y="112"/>
                      <a:pt x="0" y="9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95"/>
                      <a:pt x="138" y="112"/>
                      <a:pt x="127" y="127"/>
                    </a:cubicBezTo>
                    <a:cubicBezTo>
                      <a:pt x="124" y="132"/>
                      <a:pt x="121" y="137"/>
                      <a:pt x="118" y="142"/>
                    </a:cubicBezTo>
                    <a:cubicBezTo>
                      <a:pt x="117" y="144"/>
                      <a:pt x="115" y="153"/>
                      <a:pt x="114" y="158"/>
                    </a:cubicBezTo>
                    <a:cubicBezTo>
                      <a:pt x="113" y="163"/>
                      <a:pt x="113" y="163"/>
                      <a:pt x="113" y="163"/>
                    </a:cubicBezTo>
                    <a:lnTo>
                      <a:pt x="108" y="163"/>
                    </a:lnTo>
                    <a:close/>
                    <a:moveTo>
                      <a:pt x="46" y="151"/>
                    </a:moveTo>
                    <a:cubicBezTo>
                      <a:pt x="103" y="151"/>
                      <a:pt x="103" y="151"/>
                      <a:pt x="103" y="151"/>
                    </a:cubicBezTo>
                    <a:cubicBezTo>
                      <a:pt x="104" y="146"/>
                      <a:pt x="105" y="139"/>
                      <a:pt x="108" y="136"/>
                    </a:cubicBezTo>
                    <a:cubicBezTo>
                      <a:pt x="111" y="130"/>
                      <a:pt x="114" y="125"/>
                      <a:pt x="117" y="120"/>
                    </a:cubicBezTo>
                    <a:cubicBezTo>
                      <a:pt x="127" y="106"/>
                      <a:pt x="136" y="92"/>
                      <a:pt x="136" y="74"/>
                    </a:cubicBezTo>
                    <a:cubicBezTo>
                      <a:pt x="136" y="40"/>
                      <a:pt x="109" y="12"/>
                      <a:pt x="74" y="12"/>
                    </a:cubicBezTo>
                    <a:cubicBezTo>
                      <a:pt x="40" y="12"/>
                      <a:pt x="12" y="40"/>
                      <a:pt x="12" y="74"/>
                    </a:cubicBezTo>
                    <a:cubicBezTo>
                      <a:pt x="12" y="92"/>
                      <a:pt x="21" y="106"/>
                      <a:pt x="31" y="120"/>
                    </a:cubicBezTo>
                    <a:cubicBezTo>
                      <a:pt x="35" y="125"/>
                      <a:pt x="38" y="130"/>
                      <a:pt x="41" y="136"/>
                    </a:cubicBezTo>
                    <a:cubicBezTo>
                      <a:pt x="43" y="139"/>
                      <a:pt x="45" y="146"/>
                      <a:pt x="46" y="1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Freeform 10"/>
              <p:cNvSpPr/>
              <p:nvPr/>
            </p:nvSpPr>
            <p:spPr bwMode="auto">
              <a:xfrm>
                <a:off x="1884060" y="2729182"/>
                <a:ext cx="195263" cy="128588"/>
              </a:xfrm>
              <a:custGeom>
                <a:avLst/>
                <a:gdLst>
                  <a:gd name="T0" fmla="*/ 0 w 74"/>
                  <a:gd name="T1" fmla="*/ 0 h 49"/>
                  <a:gd name="T2" fmla="*/ 0 w 74"/>
                  <a:gd name="T3" fmla="*/ 20 h 49"/>
                  <a:gd name="T4" fmla="*/ 37 w 74"/>
                  <a:gd name="T5" fmla="*/ 49 h 49"/>
                  <a:gd name="T6" fmla="*/ 41 w 74"/>
                  <a:gd name="T7" fmla="*/ 49 h 49"/>
                  <a:gd name="T8" fmla="*/ 74 w 74"/>
                  <a:gd name="T9" fmla="*/ 20 h 49"/>
                  <a:gd name="T10" fmla="*/ 74 w 74"/>
                  <a:gd name="T11" fmla="*/ 0 h 49"/>
                  <a:gd name="T12" fmla="*/ 0 w 74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49">
                    <a:moveTo>
                      <a:pt x="0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36"/>
                      <a:pt x="17" y="49"/>
                      <a:pt x="37" y="49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61" y="49"/>
                      <a:pt x="74" y="36"/>
                      <a:pt x="74" y="20"/>
                    </a:cubicBezTo>
                    <a:cubicBezTo>
                      <a:pt x="74" y="0"/>
                      <a:pt x="74" y="0"/>
                      <a:pt x="7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Freeform 11"/>
              <p:cNvSpPr/>
              <p:nvPr/>
            </p:nvSpPr>
            <p:spPr bwMode="auto">
              <a:xfrm>
                <a:off x="1872947" y="2459307"/>
                <a:ext cx="223838" cy="179388"/>
              </a:xfrm>
              <a:custGeom>
                <a:avLst/>
                <a:gdLst>
                  <a:gd name="T0" fmla="*/ 83 w 85"/>
                  <a:gd name="T1" fmla="*/ 9 h 68"/>
                  <a:gd name="T2" fmla="*/ 62 w 85"/>
                  <a:gd name="T3" fmla="*/ 66 h 68"/>
                  <a:gd name="T4" fmla="*/ 62 w 85"/>
                  <a:gd name="T5" fmla="*/ 68 h 68"/>
                  <a:gd name="T6" fmla="*/ 52 w 85"/>
                  <a:gd name="T7" fmla="*/ 68 h 68"/>
                  <a:gd name="T8" fmla="*/ 53 w 85"/>
                  <a:gd name="T9" fmla="*/ 66 h 68"/>
                  <a:gd name="T10" fmla="*/ 67 w 85"/>
                  <a:gd name="T11" fmla="*/ 17 h 68"/>
                  <a:gd name="T12" fmla="*/ 67 w 85"/>
                  <a:gd name="T13" fmla="*/ 17 h 68"/>
                  <a:gd name="T14" fmla="*/ 66 w 85"/>
                  <a:gd name="T15" fmla="*/ 17 h 68"/>
                  <a:gd name="T16" fmla="*/ 55 w 85"/>
                  <a:gd name="T17" fmla="*/ 13 h 68"/>
                  <a:gd name="T18" fmla="*/ 44 w 85"/>
                  <a:gd name="T19" fmla="*/ 17 h 68"/>
                  <a:gd name="T20" fmla="*/ 30 w 85"/>
                  <a:gd name="T21" fmla="*/ 12 h 68"/>
                  <a:gd name="T22" fmla="*/ 17 w 85"/>
                  <a:gd name="T23" fmla="*/ 16 h 68"/>
                  <a:gd name="T24" fmla="*/ 30 w 85"/>
                  <a:gd name="T25" fmla="*/ 66 h 68"/>
                  <a:gd name="T26" fmla="*/ 31 w 85"/>
                  <a:gd name="T27" fmla="*/ 68 h 68"/>
                  <a:gd name="T28" fmla="*/ 21 w 85"/>
                  <a:gd name="T29" fmla="*/ 68 h 68"/>
                  <a:gd name="T30" fmla="*/ 21 w 85"/>
                  <a:gd name="T31" fmla="*/ 66 h 68"/>
                  <a:gd name="T32" fmla="*/ 2 w 85"/>
                  <a:gd name="T33" fmla="*/ 9 h 68"/>
                  <a:gd name="T34" fmla="*/ 2 w 85"/>
                  <a:gd name="T35" fmla="*/ 9 h 68"/>
                  <a:gd name="T36" fmla="*/ 1 w 85"/>
                  <a:gd name="T37" fmla="*/ 8 h 68"/>
                  <a:gd name="T38" fmla="*/ 1 w 85"/>
                  <a:gd name="T39" fmla="*/ 8 h 68"/>
                  <a:gd name="T40" fmla="*/ 1 w 85"/>
                  <a:gd name="T41" fmla="*/ 7 h 68"/>
                  <a:gd name="T42" fmla="*/ 2 w 85"/>
                  <a:gd name="T43" fmla="*/ 1 h 68"/>
                  <a:gd name="T44" fmla="*/ 9 w 85"/>
                  <a:gd name="T45" fmla="*/ 3 h 68"/>
                  <a:gd name="T46" fmla="*/ 9 w 85"/>
                  <a:gd name="T47" fmla="*/ 3 h 68"/>
                  <a:gd name="T48" fmla="*/ 16 w 85"/>
                  <a:gd name="T49" fmla="*/ 7 h 68"/>
                  <a:gd name="T50" fmla="*/ 27 w 85"/>
                  <a:gd name="T51" fmla="*/ 2 h 68"/>
                  <a:gd name="T52" fmla="*/ 31 w 85"/>
                  <a:gd name="T53" fmla="*/ 1 h 68"/>
                  <a:gd name="T54" fmla="*/ 34 w 85"/>
                  <a:gd name="T55" fmla="*/ 3 h 68"/>
                  <a:gd name="T56" fmla="*/ 43 w 85"/>
                  <a:gd name="T57" fmla="*/ 8 h 68"/>
                  <a:gd name="T58" fmla="*/ 52 w 85"/>
                  <a:gd name="T59" fmla="*/ 3 h 68"/>
                  <a:gd name="T60" fmla="*/ 55 w 85"/>
                  <a:gd name="T61" fmla="*/ 1 h 68"/>
                  <a:gd name="T62" fmla="*/ 59 w 85"/>
                  <a:gd name="T63" fmla="*/ 3 h 68"/>
                  <a:gd name="T64" fmla="*/ 66 w 85"/>
                  <a:gd name="T65" fmla="*/ 8 h 68"/>
                  <a:gd name="T66" fmla="*/ 66 w 85"/>
                  <a:gd name="T67" fmla="*/ 8 h 68"/>
                  <a:gd name="T68" fmla="*/ 76 w 85"/>
                  <a:gd name="T69" fmla="*/ 3 h 68"/>
                  <a:gd name="T70" fmla="*/ 82 w 85"/>
                  <a:gd name="T71" fmla="*/ 2 h 68"/>
                  <a:gd name="T72" fmla="*/ 83 w 85"/>
                  <a:gd name="T73" fmla="*/ 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5" h="68">
                    <a:moveTo>
                      <a:pt x="83" y="9"/>
                    </a:moveTo>
                    <a:cubicBezTo>
                      <a:pt x="71" y="25"/>
                      <a:pt x="64" y="44"/>
                      <a:pt x="62" y="66"/>
                    </a:cubicBezTo>
                    <a:cubicBezTo>
                      <a:pt x="62" y="68"/>
                      <a:pt x="62" y="68"/>
                      <a:pt x="62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5" y="48"/>
                      <a:pt x="59" y="32"/>
                      <a:pt x="67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3" y="17"/>
                      <a:pt x="59" y="16"/>
                      <a:pt x="55" y="13"/>
                    </a:cubicBezTo>
                    <a:cubicBezTo>
                      <a:pt x="52" y="16"/>
                      <a:pt x="48" y="17"/>
                      <a:pt x="44" y="17"/>
                    </a:cubicBezTo>
                    <a:cubicBezTo>
                      <a:pt x="39" y="17"/>
                      <a:pt x="34" y="16"/>
                      <a:pt x="30" y="12"/>
                    </a:cubicBezTo>
                    <a:cubicBezTo>
                      <a:pt x="26" y="15"/>
                      <a:pt x="21" y="17"/>
                      <a:pt x="17" y="16"/>
                    </a:cubicBezTo>
                    <a:cubicBezTo>
                      <a:pt x="28" y="38"/>
                      <a:pt x="30" y="59"/>
                      <a:pt x="30" y="66"/>
                    </a:cubicBezTo>
                    <a:cubicBezTo>
                      <a:pt x="31" y="68"/>
                      <a:pt x="31" y="68"/>
                      <a:pt x="31" y="68"/>
                    </a:cubicBezTo>
                    <a:cubicBezTo>
                      <a:pt x="21" y="68"/>
                      <a:pt x="21" y="68"/>
                      <a:pt x="21" y="68"/>
                    </a:cubicBezTo>
                    <a:cubicBezTo>
                      <a:pt x="21" y="66"/>
                      <a:pt x="21" y="66"/>
                      <a:pt x="21" y="66"/>
                    </a:cubicBezTo>
                    <a:cubicBezTo>
                      <a:pt x="21" y="58"/>
                      <a:pt x="17" y="31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5" y="0"/>
                      <a:pt x="7" y="1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1" y="5"/>
                      <a:pt x="14" y="7"/>
                      <a:pt x="16" y="7"/>
                    </a:cubicBezTo>
                    <a:cubicBezTo>
                      <a:pt x="20" y="7"/>
                      <a:pt x="23" y="6"/>
                      <a:pt x="27" y="2"/>
                    </a:cubicBezTo>
                    <a:cubicBezTo>
                      <a:pt x="28" y="1"/>
                      <a:pt x="29" y="1"/>
                      <a:pt x="31" y="1"/>
                    </a:cubicBezTo>
                    <a:cubicBezTo>
                      <a:pt x="32" y="1"/>
                      <a:pt x="33" y="2"/>
                      <a:pt x="34" y="3"/>
                    </a:cubicBezTo>
                    <a:cubicBezTo>
                      <a:pt x="37" y="6"/>
                      <a:pt x="40" y="8"/>
                      <a:pt x="43" y="8"/>
                    </a:cubicBezTo>
                    <a:cubicBezTo>
                      <a:pt x="47" y="8"/>
                      <a:pt x="50" y="5"/>
                      <a:pt x="52" y="3"/>
                    </a:cubicBezTo>
                    <a:cubicBezTo>
                      <a:pt x="53" y="2"/>
                      <a:pt x="54" y="1"/>
                      <a:pt x="55" y="1"/>
                    </a:cubicBezTo>
                    <a:cubicBezTo>
                      <a:pt x="57" y="1"/>
                      <a:pt x="58" y="2"/>
                      <a:pt x="59" y="3"/>
                    </a:cubicBezTo>
                    <a:cubicBezTo>
                      <a:pt x="61" y="6"/>
                      <a:pt x="63" y="8"/>
                      <a:pt x="66" y="8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70" y="8"/>
                      <a:pt x="73" y="6"/>
                      <a:pt x="76" y="3"/>
                    </a:cubicBezTo>
                    <a:cubicBezTo>
                      <a:pt x="78" y="1"/>
                      <a:pt x="81" y="1"/>
                      <a:pt x="82" y="2"/>
                    </a:cubicBezTo>
                    <a:cubicBezTo>
                      <a:pt x="84" y="4"/>
                      <a:pt x="85" y="7"/>
                      <a:pt x="8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6100838" y="4636196"/>
            <a:ext cx="4770580" cy="1309353"/>
            <a:chOff x="6100838" y="4636196"/>
            <a:chExt cx="4770580" cy="1309353"/>
          </a:xfrm>
        </p:grpSpPr>
        <p:sp>
          <p:nvSpPr>
            <p:cNvPr id="45" name="任意多边形 44"/>
            <p:cNvSpPr/>
            <p:nvPr/>
          </p:nvSpPr>
          <p:spPr bwMode="auto">
            <a:xfrm rot="10800000">
              <a:off x="6100838" y="4636196"/>
              <a:ext cx="4770580" cy="1309353"/>
            </a:xfrm>
            <a:custGeom>
              <a:avLst/>
              <a:gdLst>
                <a:gd name="connsiteX0" fmla="*/ 721108 w 4770580"/>
                <a:gd name="connsiteY0" fmla="*/ 1246289 h 1309353"/>
                <a:gd name="connsiteX1" fmla="*/ 810451 w 4770580"/>
                <a:gd name="connsiteY1" fmla="*/ 1223796 h 1309353"/>
                <a:gd name="connsiteX2" fmla="*/ 1169112 w 4770580"/>
                <a:gd name="connsiteY2" fmla="*/ 1016723 h 1309353"/>
                <a:gd name="connsiteX3" fmla="*/ 1258325 w 4770580"/>
                <a:gd name="connsiteY3" fmla="*/ 862389 h 1309353"/>
                <a:gd name="connsiteX4" fmla="*/ 1258382 w 4770580"/>
                <a:gd name="connsiteY4" fmla="*/ 448342 h 1309353"/>
                <a:gd name="connsiteX5" fmla="*/ 1168745 w 4770580"/>
                <a:gd name="connsiteY5" fmla="*/ 293086 h 1309353"/>
                <a:gd name="connsiteX6" fmla="*/ 810142 w 4770580"/>
                <a:gd name="connsiteY6" fmla="*/ 86113 h 1309353"/>
                <a:gd name="connsiteX7" fmla="*/ 631878 w 4770580"/>
                <a:gd name="connsiteY7" fmla="*/ 86206 h 1309353"/>
                <a:gd name="connsiteX8" fmla="*/ 273217 w 4770580"/>
                <a:gd name="connsiteY8" fmla="*/ 293279 h 1309353"/>
                <a:gd name="connsiteX9" fmla="*/ 184004 w 4770580"/>
                <a:gd name="connsiteY9" fmla="*/ 447613 h 1309353"/>
                <a:gd name="connsiteX10" fmla="*/ 183947 w 4770580"/>
                <a:gd name="connsiteY10" fmla="*/ 861660 h 1309353"/>
                <a:gd name="connsiteX11" fmla="*/ 273584 w 4770580"/>
                <a:gd name="connsiteY11" fmla="*/ 1016915 h 1309353"/>
                <a:gd name="connsiteX12" fmla="*/ 632188 w 4770580"/>
                <a:gd name="connsiteY12" fmla="*/ 1223889 h 1309353"/>
                <a:gd name="connsiteX13" fmla="*/ 721108 w 4770580"/>
                <a:gd name="connsiteY13" fmla="*/ 1246289 h 1309353"/>
                <a:gd name="connsiteX14" fmla="*/ 4267820 w 4770580"/>
                <a:gd name="connsiteY14" fmla="*/ 1252424 h 1309353"/>
                <a:gd name="connsiteX15" fmla="*/ 4443238 w 4770580"/>
                <a:gd name="connsiteY15" fmla="*/ 1154284 h 1309353"/>
                <a:gd name="connsiteX16" fmla="*/ 4681593 w 4770580"/>
                <a:gd name="connsiteY16" fmla="*/ 759136 h 1309353"/>
                <a:gd name="connsiteX17" fmla="*/ 4681593 w 4770580"/>
                <a:gd name="connsiteY17" fmla="*/ 562853 h 1309353"/>
                <a:gd name="connsiteX18" fmla="*/ 4443238 w 4770580"/>
                <a:gd name="connsiteY18" fmla="*/ 166413 h 1309353"/>
                <a:gd name="connsiteX19" fmla="*/ 4267820 w 4770580"/>
                <a:gd name="connsiteY19" fmla="*/ 68272 h 1309353"/>
                <a:gd name="connsiteX20" fmla="*/ 1518706 w 4770580"/>
                <a:gd name="connsiteY20" fmla="*/ 68272 h 1309353"/>
                <a:gd name="connsiteX21" fmla="*/ 1341950 w 4770580"/>
                <a:gd name="connsiteY21" fmla="*/ 166413 h 1309353"/>
                <a:gd name="connsiteX22" fmla="*/ 1300229 w 4770580"/>
                <a:gd name="connsiteY22" fmla="*/ 236196 h 1309353"/>
                <a:gd name="connsiteX23" fmla="*/ 1266876 w 4770580"/>
                <a:gd name="connsiteY23" fmla="*/ 291984 h 1309353"/>
                <a:gd name="connsiteX24" fmla="*/ 1278103 w 4770580"/>
                <a:gd name="connsiteY24" fmla="*/ 311430 h 1309353"/>
                <a:gd name="connsiteX25" fmla="*/ 1413457 w 4770580"/>
                <a:gd name="connsiteY25" fmla="*/ 545869 h 1309353"/>
                <a:gd name="connsiteX26" fmla="*/ 1413571 w 4770580"/>
                <a:gd name="connsiteY26" fmla="*/ 763109 h 1309353"/>
                <a:gd name="connsiteX27" fmla="*/ 1267752 w 4770580"/>
                <a:gd name="connsiteY27" fmla="*/ 1015755 h 1309353"/>
                <a:gd name="connsiteX28" fmla="*/ 1263390 w 4770580"/>
                <a:gd name="connsiteY28" fmla="*/ 1023312 h 1309353"/>
                <a:gd name="connsiteX29" fmla="*/ 1264931 w 4770580"/>
                <a:gd name="connsiteY29" fmla="*/ 1025880 h 1309353"/>
                <a:gd name="connsiteX30" fmla="*/ 1341950 w 4770580"/>
                <a:gd name="connsiteY30" fmla="*/ 1154284 h 1309353"/>
                <a:gd name="connsiteX31" fmla="*/ 1518706 w 4770580"/>
                <a:gd name="connsiteY31" fmla="*/ 1252424 h 1309353"/>
                <a:gd name="connsiteX32" fmla="*/ 4267820 w 4770580"/>
                <a:gd name="connsiteY32" fmla="*/ 1252424 h 1309353"/>
                <a:gd name="connsiteX33" fmla="*/ 972144 w 4770580"/>
                <a:gd name="connsiteY33" fmla="*/ 1309353 h 1309353"/>
                <a:gd name="connsiteX34" fmla="*/ 467570 w 4770580"/>
                <a:gd name="connsiteY34" fmla="*/ 1309283 h 1309353"/>
                <a:gd name="connsiteX35" fmla="*/ 279492 w 4770580"/>
                <a:gd name="connsiteY35" fmla="*/ 1200564 h 1309353"/>
                <a:gd name="connsiteX36" fmla="*/ 27144 w 4770580"/>
                <a:gd name="connsiteY36" fmla="*/ 763484 h 1309353"/>
                <a:gd name="connsiteX37" fmla="*/ 27029 w 4770580"/>
                <a:gd name="connsiteY37" fmla="*/ 546245 h 1309353"/>
                <a:gd name="connsiteX38" fmla="*/ 279256 w 4770580"/>
                <a:gd name="connsiteY38" fmla="*/ 109235 h 1309353"/>
                <a:gd name="connsiteX39" fmla="*/ 468456 w 4770580"/>
                <a:gd name="connsiteY39" fmla="*/ 0 h 1309353"/>
                <a:gd name="connsiteX40" fmla="*/ 973030 w 4770580"/>
                <a:gd name="connsiteY40" fmla="*/ 71 h 1309353"/>
                <a:gd name="connsiteX41" fmla="*/ 1161108 w 4770580"/>
                <a:gd name="connsiteY41" fmla="*/ 108790 h 1309353"/>
                <a:gd name="connsiteX42" fmla="*/ 1205528 w 4770580"/>
                <a:gd name="connsiteY42" fmla="*/ 185727 h 1309353"/>
                <a:gd name="connsiteX43" fmla="*/ 1230238 w 4770580"/>
                <a:gd name="connsiteY43" fmla="*/ 228525 h 1309353"/>
                <a:gd name="connsiteX44" fmla="*/ 1244158 w 4770580"/>
                <a:gd name="connsiteY44" fmla="*/ 204346 h 1309353"/>
                <a:gd name="connsiteX45" fmla="*/ 1287348 w 4770580"/>
                <a:gd name="connsiteY45" fmla="*/ 129322 h 1309353"/>
                <a:gd name="connsiteX46" fmla="*/ 1470329 w 4770580"/>
                <a:gd name="connsiteY46" fmla="*/ 23810 h 1309353"/>
                <a:gd name="connsiteX47" fmla="*/ 4316245 w 4770580"/>
                <a:gd name="connsiteY47" fmla="*/ 23810 h 1309353"/>
                <a:gd name="connsiteX48" fmla="*/ 4497840 w 4770580"/>
                <a:gd name="connsiteY48" fmla="*/ 129322 h 1309353"/>
                <a:gd name="connsiteX49" fmla="*/ 4744589 w 4770580"/>
                <a:gd name="connsiteY49" fmla="*/ 555531 h 1309353"/>
                <a:gd name="connsiteX50" fmla="*/ 4744589 w 4770580"/>
                <a:gd name="connsiteY50" fmla="*/ 766554 h 1309353"/>
                <a:gd name="connsiteX51" fmla="*/ 4497840 w 4770580"/>
                <a:gd name="connsiteY51" fmla="*/ 1191375 h 1309353"/>
                <a:gd name="connsiteX52" fmla="*/ 4316245 w 4770580"/>
                <a:gd name="connsiteY52" fmla="*/ 1296886 h 1309353"/>
                <a:gd name="connsiteX53" fmla="*/ 1470329 w 4770580"/>
                <a:gd name="connsiteY53" fmla="*/ 1296886 h 1309353"/>
                <a:gd name="connsiteX54" fmla="*/ 1287348 w 4770580"/>
                <a:gd name="connsiteY54" fmla="*/ 1191375 h 1309353"/>
                <a:gd name="connsiteX55" fmla="*/ 1227445 w 4770580"/>
                <a:gd name="connsiteY55" fmla="*/ 1087659 h 1309353"/>
                <a:gd name="connsiteX56" fmla="*/ 1226848 w 4770580"/>
                <a:gd name="connsiteY56" fmla="*/ 1086625 h 1309353"/>
                <a:gd name="connsiteX57" fmla="*/ 1222923 w 4770580"/>
                <a:gd name="connsiteY57" fmla="*/ 1093426 h 1309353"/>
                <a:gd name="connsiteX58" fmla="*/ 1161344 w 4770580"/>
                <a:gd name="connsiteY58" fmla="*/ 1200118 h 1309353"/>
                <a:gd name="connsiteX59" fmla="*/ 972144 w 4770580"/>
                <a:gd name="connsiteY59" fmla="*/ 1309353 h 130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770580" h="1309353">
                  <a:moveTo>
                    <a:pt x="721108" y="1246289"/>
                  </a:moveTo>
                  <a:cubicBezTo>
                    <a:pt x="752826" y="1246241"/>
                    <a:pt x="784615" y="1238712"/>
                    <a:pt x="810451" y="1223796"/>
                  </a:cubicBezTo>
                  <a:cubicBezTo>
                    <a:pt x="810451" y="1223796"/>
                    <a:pt x="810451" y="1223796"/>
                    <a:pt x="1169112" y="1016723"/>
                  </a:cubicBezTo>
                  <a:cubicBezTo>
                    <a:pt x="1220784" y="986890"/>
                    <a:pt x="1257760" y="922246"/>
                    <a:pt x="1258325" y="862389"/>
                  </a:cubicBezTo>
                  <a:cubicBezTo>
                    <a:pt x="1258325" y="862389"/>
                    <a:pt x="1258325" y="862389"/>
                    <a:pt x="1258382" y="448342"/>
                  </a:cubicBezTo>
                  <a:cubicBezTo>
                    <a:pt x="1257933" y="389069"/>
                    <a:pt x="1220438" y="324126"/>
                    <a:pt x="1168745" y="293086"/>
                  </a:cubicBezTo>
                  <a:cubicBezTo>
                    <a:pt x="1168745" y="293086"/>
                    <a:pt x="1168745" y="293086"/>
                    <a:pt x="810142" y="86113"/>
                  </a:cubicBezTo>
                  <a:cubicBezTo>
                    <a:pt x="758021" y="56673"/>
                    <a:pt x="683550" y="56373"/>
                    <a:pt x="631878" y="86206"/>
                  </a:cubicBezTo>
                  <a:lnTo>
                    <a:pt x="273217" y="293279"/>
                  </a:lnTo>
                  <a:cubicBezTo>
                    <a:pt x="221546" y="323112"/>
                    <a:pt x="183556" y="388341"/>
                    <a:pt x="184004" y="447613"/>
                  </a:cubicBezTo>
                  <a:cubicBezTo>
                    <a:pt x="184004" y="447613"/>
                    <a:pt x="184004" y="447613"/>
                    <a:pt x="183947" y="861660"/>
                  </a:cubicBezTo>
                  <a:cubicBezTo>
                    <a:pt x="183969" y="922532"/>
                    <a:pt x="221464" y="987475"/>
                    <a:pt x="273584" y="1016915"/>
                  </a:cubicBezTo>
                  <a:cubicBezTo>
                    <a:pt x="273584" y="1016915"/>
                    <a:pt x="273584" y="1016915"/>
                    <a:pt x="632188" y="1223889"/>
                  </a:cubicBezTo>
                  <a:cubicBezTo>
                    <a:pt x="657742" y="1238901"/>
                    <a:pt x="689390" y="1246336"/>
                    <a:pt x="721108" y="1246289"/>
                  </a:cubicBezTo>
                  <a:close/>
                  <a:moveTo>
                    <a:pt x="4267820" y="1252424"/>
                  </a:moveTo>
                  <a:cubicBezTo>
                    <a:pt x="4336113" y="1252424"/>
                    <a:pt x="4409761" y="1211102"/>
                    <a:pt x="4443238" y="1154284"/>
                  </a:cubicBezTo>
                  <a:cubicBezTo>
                    <a:pt x="4681593" y="759136"/>
                    <a:pt x="4681593" y="759136"/>
                    <a:pt x="4681593" y="759136"/>
                  </a:cubicBezTo>
                  <a:cubicBezTo>
                    <a:pt x="4715069" y="702317"/>
                    <a:pt x="4715069" y="619671"/>
                    <a:pt x="4681593" y="562853"/>
                  </a:cubicBezTo>
                  <a:cubicBezTo>
                    <a:pt x="4443238" y="166413"/>
                    <a:pt x="4443238" y="166413"/>
                    <a:pt x="4443238" y="166413"/>
                  </a:cubicBezTo>
                  <a:cubicBezTo>
                    <a:pt x="4409761" y="109595"/>
                    <a:pt x="4336113" y="68272"/>
                    <a:pt x="4267820" y="68272"/>
                  </a:cubicBezTo>
                  <a:cubicBezTo>
                    <a:pt x="1518706" y="68272"/>
                    <a:pt x="1518706" y="68272"/>
                    <a:pt x="1518706" y="68272"/>
                  </a:cubicBezTo>
                  <a:cubicBezTo>
                    <a:pt x="1450414" y="68272"/>
                    <a:pt x="1375426" y="109595"/>
                    <a:pt x="1341950" y="166413"/>
                  </a:cubicBezTo>
                  <a:cubicBezTo>
                    <a:pt x="1327136" y="191190"/>
                    <a:pt x="1313249" y="214419"/>
                    <a:pt x="1300229" y="236196"/>
                  </a:cubicBezTo>
                  <a:lnTo>
                    <a:pt x="1266876" y="291984"/>
                  </a:lnTo>
                  <a:lnTo>
                    <a:pt x="1278103" y="311430"/>
                  </a:lnTo>
                  <a:cubicBezTo>
                    <a:pt x="1413457" y="545869"/>
                    <a:pt x="1413457" y="545869"/>
                    <a:pt x="1413457" y="545869"/>
                  </a:cubicBezTo>
                  <a:cubicBezTo>
                    <a:pt x="1449812" y="608838"/>
                    <a:pt x="1450160" y="700828"/>
                    <a:pt x="1413571" y="763109"/>
                  </a:cubicBezTo>
                  <a:cubicBezTo>
                    <a:pt x="1350514" y="872361"/>
                    <a:pt x="1303222" y="954300"/>
                    <a:pt x="1267752" y="1015755"/>
                  </a:cubicBezTo>
                  <a:lnTo>
                    <a:pt x="1263390" y="1023312"/>
                  </a:lnTo>
                  <a:lnTo>
                    <a:pt x="1264931" y="1025880"/>
                  </a:lnTo>
                  <a:cubicBezTo>
                    <a:pt x="1341950" y="1154284"/>
                    <a:pt x="1341950" y="1154284"/>
                    <a:pt x="1341950" y="1154284"/>
                  </a:cubicBezTo>
                  <a:cubicBezTo>
                    <a:pt x="1375426" y="1211102"/>
                    <a:pt x="1450414" y="1252424"/>
                    <a:pt x="1518706" y="1252424"/>
                  </a:cubicBezTo>
                  <a:cubicBezTo>
                    <a:pt x="4267820" y="1252424"/>
                    <a:pt x="4267820" y="1252424"/>
                    <a:pt x="4267820" y="1252424"/>
                  </a:cubicBezTo>
                  <a:close/>
                  <a:moveTo>
                    <a:pt x="972144" y="1309353"/>
                  </a:moveTo>
                  <a:cubicBezTo>
                    <a:pt x="467570" y="1309283"/>
                    <a:pt x="467570" y="1309283"/>
                    <a:pt x="467570" y="1309283"/>
                  </a:cubicBezTo>
                  <a:cubicBezTo>
                    <a:pt x="395338" y="1309829"/>
                    <a:pt x="315847" y="1263533"/>
                    <a:pt x="279492" y="1200564"/>
                  </a:cubicBezTo>
                  <a:lnTo>
                    <a:pt x="27144" y="763484"/>
                  </a:lnTo>
                  <a:cubicBezTo>
                    <a:pt x="-9211" y="700515"/>
                    <a:pt x="-8847" y="609761"/>
                    <a:pt x="27029" y="546245"/>
                  </a:cubicBezTo>
                  <a:cubicBezTo>
                    <a:pt x="279256" y="109235"/>
                    <a:pt x="279256" y="109235"/>
                    <a:pt x="279256" y="109235"/>
                  </a:cubicBezTo>
                  <a:cubicBezTo>
                    <a:pt x="317082" y="46240"/>
                    <a:pt x="396224" y="547"/>
                    <a:pt x="468456" y="0"/>
                  </a:cubicBezTo>
                  <a:cubicBezTo>
                    <a:pt x="973030" y="71"/>
                    <a:pt x="973030" y="71"/>
                    <a:pt x="973030" y="71"/>
                  </a:cubicBezTo>
                  <a:cubicBezTo>
                    <a:pt x="1045975" y="759"/>
                    <a:pt x="1124753" y="45821"/>
                    <a:pt x="1161108" y="108790"/>
                  </a:cubicBezTo>
                  <a:cubicBezTo>
                    <a:pt x="1176880" y="136107"/>
                    <a:pt x="1191666" y="161718"/>
                    <a:pt x="1205528" y="185727"/>
                  </a:cubicBezTo>
                  <a:lnTo>
                    <a:pt x="1230238" y="228525"/>
                  </a:lnTo>
                  <a:lnTo>
                    <a:pt x="1244158" y="204346"/>
                  </a:lnTo>
                  <a:cubicBezTo>
                    <a:pt x="1257636" y="180933"/>
                    <a:pt x="1272012" y="155960"/>
                    <a:pt x="1287348" y="129322"/>
                  </a:cubicBezTo>
                  <a:cubicBezTo>
                    <a:pt x="1322004" y="68236"/>
                    <a:pt x="1399632" y="23810"/>
                    <a:pt x="1470329" y="23810"/>
                  </a:cubicBezTo>
                  <a:cubicBezTo>
                    <a:pt x="1470329" y="23810"/>
                    <a:pt x="1470329" y="23810"/>
                    <a:pt x="4316245" y="23810"/>
                  </a:cubicBezTo>
                  <a:cubicBezTo>
                    <a:pt x="4386943" y="23810"/>
                    <a:pt x="4463184" y="68236"/>
                    <a:pt x="4497840" y="129322"/>
                  </a:cubicBezTo>
                  <a:cubicBezTo>
                    <a:pt x="4497840" y="129322"/>
                    <a:pt x="4497840" y="129322"/>
                    <a:pt x="4744589" y="555531"/>
                  </a:cubicBezTo>
                  <a:cubicBezTo>
                    <a:pt x="4779244" y="616616"/>
                    <a:pt x="4779244" y="705468"/>
                    <a:pt x="4744589" y="766554"/>
                  </a:cubicBezTo>
                  <a:cubicBezTo>
                    <a:pt x="4744589" y="766554"/>
                    <a:pt x="4744589" y="766554"/>
                    <a:pt x="4497840" y="1191375"/>
                  </a:cubicBezTo>
                  <a:cubicBezTo>
                    <a:pt x="4463184" y="1252461"/>
                    <a:pt x="4386943" y="1296886"/>
                    <a:pt x="4316245" y="1296886"/>
                  </a:cubicBezTo>
                  <a:cubicBezTo>
                    <a:pt x="4316245" y="1296886"/>
                    <a:pt x="4316245" y="1296886"/>
                    <a:pt x="1470329" y="1296886"/>
                  </a:cubicBezTo>
                  <a:cubicBezTo>
                    <a:pt x="1399632" y="1296886"/>
                    <a:pt x="1322004" y="1252461"/>
                    <a:pt x="1287348" y="1191375"/>
                  </a:cubicBezTo>
                  <a:cubicBezTo>
                    <a:pt x="1287348" y="1191375"/>
                    <a:pt x="1287348" y="1191375"/>
                    <a:pt x="1227445" y="1087659"/>
                  </a:cubicBezTo>
                  <a:lnTo>
                    <a:pt x="1226848" y="1086625"/>
                  </a:lnTo>
                  <a:lnTo>
                    <a:pt x="1222923" y="1093426"/>
                  </a:lnTo>
                  <a:cubicBezTo>
                    <a:pt x="1161344" y="1200118"/>
                    <a:pt x="1161344" y="1200118"/>
                    <a:pt x="1161344" y="1200118"/>
                  </a:cubicBezTo>
                  <a:cubicBezTo>
                    <a:pt x="1125468" y="1263634"/>
                    <a:pt x="1046325" y="1309327"/>
                    <a:pt x="972144" y="1309353"/>
                  </a:cubicBezTo>
                  <a:close/>
                </a:path>
              </a:pathLst>
            </a:cu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 w="19050">
              <a:noFill/>
            </a:ln>
            <a:effectLst>
              <a:softEdge rad="0"/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9944428" y="4984882"/>
              <a:ext cx="387591" cy="495680"/>
              <a:chOff x="1605186" y="572440"/>
              <a:chExt cx="563562" cy="720725"/>
            </a:xfr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effectLst/>
          </p:grpSpPr>
          <p:sp>
            <p:nvSpPr>
              <p:cNvPr id="26" name="Freeform 32"/>
              <p:cNvSpPr/>
              <p:nvPr/>
            </p:nvSpPr>
            <p:spPr bwMode="auto">
              <a:xfrm>
                <a:off x="1814736" y="572440"/>
                <a:ext cx="142875" cy="720725"/>
              </a:xfrm>
              <a:custGeom>
                <a:avLst/>
                <a:gdLst>
                  <a:gd name="T0" fmla="*/ 64 w 64"/>
                  <a:gd name="T1" fmla="*/ 289 h 321"/>
                  <a:gd name="T2" fmla="*/ 32 w 64"/>
                  <a:gd name="T3" fmla="*/ 321 h 321"/>
                  <a:gd name="T4" fmla="*/ 0 w 64"/>
                  <a:gd name="T5" fmla="*/ 289 h 321"/>
                  <a:gd name="T6" fmla="*/ 0 w 64"/>
                  <a:gd name="T7" fmla="*/ 32 h 321"/>
                  <a:gd name="T8" fmla="*/ 32 w 64"/>
                  <a:gd name="T9" fmla="*/ 0 h 321"/>
                  <a:gd name="T10" fmla="*/ 64 w 64"/>
                  <a:gd name="T11" fmla="*/ 32 h 321"/>
                  <a:gd name="T12" fmla="*/ 64 w 64"/>
                  <a:gd name="T13" fmla="*/ 289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21">
                    <a:moveTo>
                      <a:pt x="64" y="289"/>
                    </a:moveTo>
                    <a:cubicBezTo>
                      <a:pt x="64" y="307"/>
                      <a:pt x="49" y="321"/>
                      <a:pt x="32" y="321"/>
                    </a:cubicBezTo>
                    <a:cubicBezTo>
                      <a:pt x="14" y="321"/>
                      <a:pt x="0" y="307"/>
                      <a:pt x="0" y="28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2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33"/>
              <p:cNvSpPr/>
              <p:nvPr/>
            </p:nvSpPr>
            <p:spPr bwMode="auto">
              <a:xfrm>
                <a:off x="1605186" y="1012177"/>
                <a:ext cx="141288" cy="280988"/>
              </a:xfrm>
              <a:custGeom>
                <a:avLst/>
                <a:gdLst>
                  <a:gd name="T0" fmla="*/ 63 w 63"/>
                  <a:gd name="T1" fmla="*/ 93 h 125"/>
                  <a:gd name="T2" fmla="*/ 32 w 63"/>
                  <a:gd name="T3" fmla="*/ 125 h 125"/>
                  <a:gd name="T4" fmla="*/ 0 w 63"/>
                  <a:gd name="T5" fmla="*/ 93 h 125"/>
                  <a:gd name="T6" fmla="*/ 0 w 63"/>
                  <a:gd name="T7" fmla="*/ 32 h 125"/>
                  <a:gd name="T8" fmla="*/ 32 w 63"/>
                  <a:gd name="T9" fmla="*/ 0 h 125"/>
                  <a:gd name="T10" fmla="*/ 63 w 63"/>
                  <a:gd name="T11" fmla="*/ 32 h 125"/>
                  <a:gd name="T12" fmla="*/ 63 w 63"/>
                  <a:gd name="T13" fmla="*/ 9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25">
                    <a:moveTo>
                      <a:pt x="63" y="93"/>
                    </a:moveTo>
                    <a:cubicBezTo>
                      <a:pt x="63" y="111"/>
                      <a:pt x="49" y="125"/>
                      <a:pt x="32" y="125"/>
                    </a:cubicBezTo>
                    <a:cubicBezTo>
                      <a:pt x="14" y="125"/>
                      <a:pt x="0" y="111"/>
                      <a:pt x="0" y="9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2"/>
                    </a:cubicBezTo>
                    <a:lnTo>
                      <a:pt x="63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34"/>
              <p:cNvSpPr/>
              <p:nvPr/>
            </p:nvSpPr>
            <p:spPr bwMode="auto">
              <a:xfrm>
                <a:off x="2025873" y="804215"/>
                <a:ext cx="142875" cy="488950"/>
              </a:xfrm>
              <a:custGeom>
                <a:avLst/>
                <a:gdLst>
                  <a:gd name="T0" fmla="*/ 64 w 64"/>
                  <a:gd name="T1" fmla="*/ 186 h 218"/>
                  <a:gd name="T2" fmla="*/ 32 w 64"/>
                  <a:gd name="T3" fmla="*/ 218 h 218"/>
                  <a:gd name="T4" fmla="*/ 0 w 64"/>
                  <a:gd name="T5" fmla="*/ 186 h 218"/>
                  <a:gd name="T6" fmla="*/ 0 w 64"/>
                  <a:gd name="T7" fmla="*/ 32 h 218"/>
                  <a:gd name="T8" fmla="*/ 32 w 64"/>
                  <a:gd name="T9" fmla="*/ 0 h 218"/>
                  <a:gd name="T10" fmla="*/ 64 w 64"/>
                  <a:gd name="T11" fmla="*/ 32 h 218"/>
                  <a:gd name="T12" fmla="*/ 64 w 64"/>
                  <a:gd name="T13" fmla="*/ 186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18">
                    <a:moveTo>
                      <a:pt x="64" y="186"/>
                    </a:moveTo>
                    <a:cubicBezTo>
                      <a:pt x="64" y="204"/>
                      <a:pt x="49" y="218"/>
                      <a:pt x="32" y="218"/>
                    </a:cubicBezTo>
                    <a:cubicBezTo>
                      <a:pt x="14" y="218"/>
                      <a:pt x="0" y="204"/>
                      <a:pt x="0" y="18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1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8" name="文本框 7"/>
          <p:cNvSpPr txBox="1"/>
          <p:nvPr/>
        </p:nvSpPr>
        <p:spPr>
          <a:xfrm>
            <a:off x="6978015" y="2792095"/>
            <a:ext cx="2244725" cy="95313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l"/>
            <a:r>
              <a:rPr lang="en-US" altLang="zh-CN" sz="2000" b="1" dirty="0" smtClean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/>
              </a:rPr>
              <a:t>                </a:t>
            </a:r>
            <a:r>
              <a:rPr lang="zh-CN" altLang="en-US" sz="2000" b="1" dirty="0" smtClean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/>
              </a:rPr>
              <a:t>相关数据准备</a:t>
            </a:r>
            <a:endParaRPr lang="zh-CN" altLang="en-US" sz="2000" b="1" dirty="0" smtClean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/>
            </a:endParaRPr>
          </a:p>
          <a:p>
            <a:endParaRPr lang="en-US" altLang="zh-CN" sz="1600" dirty="0" smtClean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00095" y="4043680"/>
            <a:ext cx="2734310" cy="12299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l"/>
            <a:r>
              <a:rPr lang="en-US" altLang="zh-CN" sz="2000" b="1" dirty="0" smtClean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/>
              </a:rPr>
              <a:t>          </a:t>
            </a:r>
            <a:endParaRPr lang="en-US" altLang="zh-CN" sz="2000" b="1" dirty="0" smtClean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/>
            </a:endParaRPr>
          </a:p>
          <a:p>
            <a:pPr algn="l"/>
            <a:r>
              <a:rPr lang="zh-CN" altLang="en-US" sz="2000" b="1" dirty="0" smtClean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/>
              </a:rPr>
              <a:t>监控程序安装和配置</a:t>
            </a:r>
            <a:endParaRPr lang="zh-CN" altLang="en-US" sz="2000" b="1" dirty="0" smtClean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/>
            </a:endParaRPr>
          </a:p>
          <a:p>
            <a:pPr algn="l"/>
            <a:endParaRPr lang="en-US" altLang="zh-CN" dirty="0" smtClean="0">
              <a:solidFill>
                <a:srgbClr val="FCFCFC"/>
              </a:solidFill>
            </a:endParaRPr>
          </a:p>
          <a:p>
            <a:endParaRPr lang="en-US" altLang="zh-CN" sz="1600" dirty="0" smtClean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12635" y="5110480"/>
            <a:ext cx="1701165" cy="8299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l"/>
            <a:r>
              <a:rPr lang="zh-CN" altLang="en-US" sz="2000" b="1" dirty="0" smtClean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/>
              </a:rPr>
              <a:t>测试执行</a:t>
            </a:r>
            <a:endParaRPr lang="en-US"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  <a:p>
            <a:pPr algn="l"/>
            <a:endParaRPr lang="en-US" altLang="zh-CN" sz="1200" dirty="0" smtClean="0">
              <a:solidFill>
                <a:srgbClr val="FCFCFC"/>
              </a:solidFill>
            </a:endParaRPr>
          </a:p>
          <a:p>
            <a:endParaRPr lang="en-US" altLang="zh-CN" sz="1600" dirty="0" smtClean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1595457" y="-1081728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215457" y="363415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3300314" y="448272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rot="16200000" flipH="1">
            <a:off x="10569455" y="-1066843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 flipH="1">
            <a:off x="8599740" y="378300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 flipH="1">
            <a:off x="8684598" y="463157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30326" y="1997611"/>
            <a:ext cx="1800665" cy="1336430"/>
            <a:chOff x="1730326" y="1997611"/>
            <a:chExt cx="1800665" cy="1336430"/>
          </a:xfrm>
        </p:grpSpPr>
        <p:sp>
          <p:nvSpPr>
            <p:cNvPr id="17" name="任意多边形 16"/>
            <p:cNvSpPr/>
            <p:nvPr/>
          </p:nvSpPr>
          <p:spPr>
            <a:xfrm>
              <a:off x="1730326" y="1997611"/>
              <a:ext cx="1800665" cy="1336430"/>
            </a:xfrm>
            <a:custGeom>
              <a:avLst/>
              <a:gdLst>
                <a:gd name="connsiteX0" fmla="*/ 250686 w 1800665"/>
                <a:gd name="connsiteY0" fmla="*/ 0 h 1336430"/>
                <a:gd name="connsiteX1" fmla="*/ 1549979 w 1800665"/>
                <a:gd name="connsiteY1" fmla="*/ 0 h 1336430"/>
                <a:gd name="connsiteX2" fmla="*/ 1800665 w 1800665"/>
                <a:gd name="connsiteY2" fmla="*/ 250686 h 1336430"/>
                <a:gd name="connsiteX3" fmla="*/ 1800665 w 1800665"/>
                <a:gd name="connsiteY3" fmla="*/ 888797 h 1336430"/>
                <a:gd name="connsiteX4" fmla="*/ 1549979 w 1800665"/>
                <a:gd name="connsiteY4" fmla="*/ 1139483 h 1336430"/>
                <a:gd name="connsiteX5" fmla="*/ 1014561 w 1800665"/>
                <a:gd name="connsiteY5" fmla="*/ 1139483 h 1336430"/>
                <a:gd name="connsiteX6" fmla="*/ 900332 w 1800665"/>
                <a:gd name="connsiteY6" fmla="*/ 1336430 h 1336430"/>
                <a:gd name="connsiteX7" fmla="*/ 786103 w 1800665"/>
                <a:gd name="connsiteY7" fmla="*/ 1139483 h 1336430"/>
                <a:gd name="connsiteX8" fmla="*/ 250686 w 1800665"/>
                <a:gd name="connsiteY8" fmla="*/ 1139483 h 1336430"/>
                <a:gd name="connsiteX9" fmla="*/ 0 w 1800665"/>
                <a:gd name="connsiteY9" fmla="*/ 888797 h 1336430"/>
                <a:gd name="connsiteX10" fmla="*/ 0 w 1800665"/>
                <a:gd name="connsiteY10" fmla="*/ 250686 h 1336430"/>
                <a:gd name="connsiteX11" fmla="*/ 250686 w 1800665"/>
                <a:gd name="connsiteY11" fmla="*/ 0 h 133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0665" h="1336430">
                  <a:moveTo>
                    <a:pt x="250686" y="0"/>
                  </a:moveTo>
                  <a:lnTo>
                    <a:pt x="1549979" y="0"/>
                  </a:lnTo>
                  <a:cubicBezTo>
                    <a:pt x="1688429" y="0"/>
                    <a:pt x="1800665" y="112236"/>
                    <a:pt x="1800665" y="250686"/>
                  </a:cubicBezTo>
                  <a:lnTo>
                    <a:pt x="1800665" y="888797"/>
                  </a:lnTo>
                  <a:cubicBezTo>
                    <a:pt x="1800665" y="1027247"/>
                    <a:pt x="1688429" y="1139483"/>
                    <a:pt x="1549979" y="1139483"/>
                  </a:cubicBezTo>
                  <a:lnTo>
                    <a:pt x="1014561" y="1139483"/>
                  </a:lnTo>
                  <a:lnTo>
                    <a:pt x="900332" y="1336430"/>
                  </a:lnTo>
                  <a:lnTo>
                    <a:pt x="786103" y="1139483"/>
                  </a:lnTo>
                  <a:lnTo>
                    <a:pt x="250686" y="1139483"/>
                  </a:lnTo>
                  <a:cubicBezTo>
                    <a:pt x="112236" y="1139483"/>
                    <a:pt x="0" y="1027247"/>
                    <a:pt x="0" y="888797"/>
                  </a:cubicBezTo>
                  <a:lnTo>
                    <a:pt x="0" y="250686"/>
                  </a:lnTo>
                  <a:cubicBezTo>
                    <a:pt x="0" y="112236"/>
                    <a:pt x="112236" y="0"/>
                    <a:pt x="250686" y="0"/>
                  </a:cubicBezTo>
                  <a:close/>
                </a:path>
              </a:pathLst>
            </a:custGeom>
            <a:gradFill>
              <a:gsLst>
                <a:gs pos="0">
                  <a:srgbClr val="FCF873"/>
                </a:gs>
                <a:gs pos="100000">
                  <a:srgbClr val="DEAE22"/>
                </a:gs>
              </a:gsLst>
              <a:lin ang="7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>
              <a:grpSpLocks noChangeAspect="1"/>
            </p:cNvGrpSpPr>
            <p:nvPr/>
          </p:nvGrpSpPr>
          <p:grpSpPr>
            <a:xfrm>
              <a:off x="2362935" y="2287148"/>
              <a:ext cx="535446" cy="561320"/>
              <a:chOff x="7002627" y="828237"/>
              <a:chExt cx="444697" cy="466185"/>
            </a:xfrm>
            <a:solidFill>
              <a:schemeClr val="tx1">
                <a:lumMod val="65000"/>
                <a:lumOff val="35000"/>
              </a:schemeClr>
            </a:solidFill>
            <a:effectLst/>
          </p:grpSpPr>
          <p:sp>
            <p:nvSpPr>
              <p:cNvPr id="26" name="Freeform 11"/>
              <p:cNvSpPr/>
              <p:nvPr/>
            </p:nvSpPr>
            <p:spPr bwMode="auto">
              <a:xfrm>
                <a:off x="7133420" y="1073942"/>
                <a:ext cx="88753" cy="87818"/>
              </a:xfrm>
              <a:custGeom>
                <a:avLst/>
                <a:gdLst>
                  <a:gd name="T0" fmla="*/ 24 w 40"/>
                  <a:gd name="T1" fmla="*/ 1 h 40"/>
                  <a:gd name="T2" fmla="*/ 20 w 40"/>
                  <a:gd name="T3" fmla="*/ 0 h 40"/>
                  <a:gd name="T4" fmla="*/ 0 w 40"/>
                  <a:gd name="T5" fmla="*/ 20 h 40"/>
                  <a:gd name="T6" fmla="*/ 20 w 40"/>
                  <a:gd name="T7" fmla="*/ 40 h 40"/>
                  <a:gd name="T8" fmla="*/ 40 w 40"/>
                  <a:gd name="T9" fmla="*/ 20 h 40"/>
                  <a:gd name="T10" fmla="*/ 39 w 40"/>
                  <a:gd name="T11" fmla="*/ 15 h 40"/>
                  <a:gd name="T12" fmla="*/ 15 w 40"/>
                  <a:gd name="T13" fmla="*/ 26 h 40"/>
                  <a:gd name="T14" fmla="*/ 24 w 40"/>
                  <a:gd name="T15" fmla="*/ 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" h="40">
                    <a:moveTo>
                      <a:pt x="24" y="1"/>
                    </a:moveTo>
                    <a:cubicBezTo>
                      <a:pt x="23" y="1"/>
                      <a:pt x="21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ubicBezTo>
                      <a:pt x="31" y="40"/>
                      <a:pt x="40" y="31"/>
                      <a:pt x="40" y="20"/>
                    </a:cubicBezTo>
                    <a:cubicBezTo>
                      <a:pt x="40" y="18"/>
                      <a:pt x="40" y="17"/>
                      <a:pt x="39" y="15"/>
                    </a:cubicBezTo>
                    <a:cubicBezTo>
                      <a:pt x="15" y="26"/>
                      <a:pt x="15" y="26"/>
                      <a:pt x="15" y="26"/>
                    </a:cubicBezTo>
                    <a:lnTo>
                      <a:pt x="2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2"/>
              <p:cNvSpPr/>
              <p:nvPr/>
            </p:nvSpPr>
            <p:spPr bwMode="auto">
              <a:xfrm>
                <a:off x="7002627" y="943149"/>
                <a:ext cx="351273" cy="351273"/>
              </a:xfrm>
              <a:custGeom>
                <a:avLst/>
                <a:gdLst>
                  <a:gd name="T0" fmla="*/ 131 w 159"/>
                  <a:gd name="T1" fmla="*/ 41 h 159"/>
                  <a:gd name="T2" fmla="*/ 144 w 159"/>
                  <a:gd name="T3" fmla="*/ 79 h 159"/>
                  <a:gd name="T4" fmla="*/ 79 w 159"/>
                  <a:gd name="T5" fmla="*/ 144 h 159"/>
                  <a:gd name="T6" fmla="*/ 15 w 159"/>
                  <a:gd name="T7" fmla="*/ 79 h 159"/>
                  <a:gd name="T8" fmla="*/ 79 w 159"/>
                  <a:gd name="T9" fmla="*/ 15 h 159"/>
                  <a:gd name="T10" fmla="*/ 112 w 159"/>
                  <a:gd name="T11" fmla="*/ 24 h 159"/>
                  <a:gd name="T12" fmla="*/ 122 w 159"/>
                  <a:gd name="T13" fmla="*/ 13 h 159"/>
                  <a:gd name="T14" fmla="*/ 79 w 159"/>
                  <a:gd name="T15" fmla="*/ 0 h 159"/>
                  <a:gd name="T16" fmla="*/ 0 w 159"/>
                  <a:gd name="T17" fmla="*/ 79 h 159"/>
                  <a:gd name="T18" fmla="*/ 79 w 159"/>
                  <a:gd name="T19" fmla="*/ 159 h 159"/>
                  <a:gd name="T20" fmla="*/ 159 w 159"/>
                  <a:gd name="T21" fmla="*/ 79 h 159"/>
                  <a:gd name="T22" fmla="*/ 141 w 159"/>
                  <a:gd name="T23" fmla="*/ 30 h 159"/>
                  <a:gd name="T24" fmla="*/ 131 w 159"/>
                  <a:gd name="T25" fmla="*/ 41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159">
                    <a:moveTo>
                      <a:pt x="131" y="41"/>
                    </a:moveTo>
                    <a:cubicBezTo>
                      <a:pt x="139" y="52"/>
                      <a:pt x="144" y="65"/>
                      <a:pt x="144" y="79"/>
                    </a:cubicBezTo>
                    <a:cubicBezTo>
                      <a:pt x="144" y="115"/>
                      <a:pt x="115" y="144"/>
                      <a:pt x="79" y="144"/>
                    </a:cubicBezTo>
                    <a:cubicBezTo>
                      <a:pt x="44" y="144"/>
                      <a:pt x="15" y="115"/>
                      <a:pt x="15" y="79"/>
                    </a:cubicBezTo>
                    <a:cubicBezTo>
                      <a:pt x="15" y="44"/>
                      <a:pt x="44" y="15"/>
                      <a:pt x="79" y="15"/>
                    </a:cubicBezTo>
                    <a:cubicBezTo>
                      <a:pt x="91" y="15"/>
                      <a:pt x="103" y="18"/>
                      <a:pt x="112" y="24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10" y="5"/>
                      <a:pt x="95" y="0"/>
                      <a:pt x="79" y="0"/>
                    </a:cubicBezTo>
                    <a:cubicBezTo>
                      <a:pt x="35" y="0"/>
                      <a:pt x="0" y="35"/>
                      <a:pt x="0" y="79"/>
                    </a:cubicBezTo>
                    <a:cubicBezTo>
                      <a:pt x="0" y="123"/>
                      <a:pt x="35" y="159"/>
                      <a:pt x="79" y="159"/>
                    </a:cubicBezTo>
                    <a:cubicBezTo>
                      <a:pt x="123" y="159"/>
                      <a:pt x="159" y="123"/>
                      <a:pt x="159" y="79"/>
                    </a:cubicBezTo>
                    <a:cubicBezTo>
                      <a:pt x="159" y="61"/>
                      <a:pt x="152" y="43"/>
                      <a:pt x="141" y="30"/>
                    </a:cubicBezTo>
                    <a:lnTo>
                      <a:pt x="13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13"/>
              <p:cNvSpPr/>
              <p:nvPr/>
            </p:nvSpPr>
            <p:spPr bwMode="auto">
              <a:xfrm>
                <a:off x="7177329" y="1049652"/>
                <a:ext cx="66331" cy="68199"/>
              </a:xfrm>
              <a:custGeom>
                <a:avLst/>
                <a:gdLst>
                  <a:gd name="T0" fmla="*/ 71 w 71"/>
                  <a:gd name="T1" fmla="*/ 30 h 73"/>
                  <a:gd name="T2" fmla="*/ 38 w 71"/>
                  <a:gd name="T3" fmla="*/ 0 h 73"/>
                  <a:gd name="T4" fmla="*/ 19 w 71"/>
                  <a:gd name="T5" fmla="*/ 19 h 73"/>
                  <a:gd name="T6" fmla="*/ 0 w 71"/>
                  <a:gd name="T7" fmla="*/ 73 h 73"/>
                  <a:gd name="T8" fmla="*/ 55 w 71"/>
                  <a:gd name="T9" fmla="*/ 49 h 73"/>
                  <a:gd name="T10" fmla="*/ 71 w 71"/>
                  <a:gd name="T11" fmla="*/ 3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73">
                    <a:moveTo>
                      <a:pt x="71" y="30"/>
                    </a:moveTo>
                    <a:lnTo>
                      <a:pt x="38" y="0"/>
                    </a:lnTo>
                    <a:lnTo>
                      <a:pt x="19" y="19"/>
                    </a:lnTo>
                    <a:lnTo>
                      <a:pt x="0" y="73"/>
                    </a:lnTo>
                    <a:lnTo>
                      <a:pt x="55" y="49"/>
                    </a:lnTo>
                    <a:lnTo>
                      <a:pt x="71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14"/>
              <p:cNvSpPr/>
              <p:nvPr/>
            </p:nvSpPr>
            <p:spPr bwMode="auto">
              <a:xfrm>
                <a:off x="7219370" y="916990"/>
                <a:ext cx="143873" cy="152281"/>
              </a:xfrm>
              <a:custGeom>
                <a:avLst/>
                <a:gdLst>
                  <a:gd name="T0" fmla="*/ 121 w 154"/>
                  <a:gd name="T1" fmla="*/ 0 h 163"/>
                  <a:gd name="T2" fmla="*/ 0 w 154"/>
                  <a:gd name="T3" fmla="*/ 132 h 163"/>
                  <a:gd name="T4" fmla="*/ 33 w 154"/>
                  <a:gd name="T5" fmla="*/ 163 h 163"/>
                  <a:gd name="T6" fmla="*/ 154 w 154"/>
                  <a:gd name="T7" fmla="*/ 31 h 163"/>
                  <a:gd name="T8" fmla="*/ 121 w 154"/>
                  <a:gd name="T9" fmla="*/ 35 h 163"/>
                  <a:gd name="T10" fmla="*/ 121 w 154"/>
                  <a:gd name="T1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4" h="163">
                    <a:moveTo>
                      <a:pt x="121" y="0"/>
                    </a:moveTo>
                    <a:lnTo>
                      <a:pt x="0" y="132"/>
                    </a:lnTo>
                    <a:lnTo>
                      <a:pt x="33" y="163"/>
                    </a:lnTo>
                    <a:lnTo>
                      <a:pt x="154" y="31"/>
                    </a:lnTo>
                    <a:lnTo>
                      <a:pt x="121" y="35"/>
                    </a:lnTo>
                    <a:lnTo>
                      <a:pt x="1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5"/>
              <p:cNvSpPr/>
              <p:nvPr/>
            </p:nvSpPr>
            <p:spPr bwMode="auto">
              <a:xfrm>
                <a:off x="7338952" y="883357"/>
                <a:ext cx="56988" cy="59791"/>
              </a:xfrm>
              <a:custGeom>
                <a:avLst/>
                <a:gdLst>
                  <a:gd name="T0" fmla="*/ 14 w 61"/>
                  <a:gd name="T1" fmla="*/ 48 h 64"/>
                  <a:gd name="T2" fmla="*/ 14 w 61"/>
                  <a:gd name="T3" fmla="*/ 12 h 64"/>
                  <a:gd name="T4" fmla="*/ 0 w 61"/>
                  <a:gd name="T5" fmla="*/ 0 h 64"/>
                  <a:gd name="T6" fmla="*/ 0 w 61"/>
                  <a:gd name="T7" fmla="*/ 0 h 64"/>
                  <a:gd name="T8" fmla="*/ 0 w 61"/>
                  <a:gd name="T9" fmla="*/ 64 h 64"/>
                  <a:gd name="T10" fmla="*/ 61 w 61"/>
                  <a:gd name="T11" fmla="*/ 55 h 64"/>
                  <a:gd name="T12" fmla="*/ 61 w 61"/>
                  <a:gd name="T13" fmla="*/ 55 h 64"/>
                  <a:gd name="T14" fmla="*/ 50 w 61"/>
                  <a:gd name="T15" fmla="*/ 43 h 64"/>
                  <a:gd name="T16" fmla="*/ 14 w 61"/>
                  <a:gd name="T17" fmla="*/ 48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64">
                    <a:moveTo>
                      <a:pt x="14" y="48"/>
                    </a:moveTo>
                    <a:lnTo>
                      <a:pt x="14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4"/>
                    </a:lnTo>
                    <a:lnTo>
                      <a:pt x="61" y="55"/>
                    </a:lnTo>
                    <a:lnTo>
                      <a:pt x="61" y="55"/>
                    </a:lnTo>
                    <a:lnTo>
                      <a:pt x="50" y="43"/>
                    </a:lnTo>
                    <a:lnTo>
                      <a:pt x="14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6"/>
              <p:cNvSpPr/>
              <p:nvPr/>
            </p:nvSpPr>
            <p:spPr bwMode="auto">
              <a:xfrm>
                <a:off x="7363242" y="855330"/>
                <a:ext cx="59791" cy="61660"/>
              </a:xfrm>
              <a:custGeom>
                <a:avLst/>
                <a:gdLst>
                  <a:gd name="T0" fmla="*/ 14 w 64"/>
                  <a:gd name="T1" fmla="*/ 49 h 66"/>
                  <a:gd name="T2" fmla="*/ 14 w 64"/>
                  <a:gd name="T3" fmla="*/ 11 h 66"/>
                  <a:gd name="T4" fmla="*/ 2 w 64"/>
                  <a:gd name="T5" fmla="*/ 0 h 66"/>
                  <a:gd name="T6" fmla="*/ 2 w 64"/>
                  <a:gd name="T7" fmla="*/ 0 h 66"/>
                  <a:gd name="T8" fmla="*/ 0 w 64"/>
                  <a:gd name="T9" fmla="*/ 66 h 66"/>
                  <a:gd name="T10" fmla="*/ 64 w 64"/>
                  <a:gd name="T11" fmla="*/ 56 h 66"/>
                  <a:gd name="T12" fmla="*/ 64 w 64"/>
                  <a:gd name="T13" fmla="*/ 56 h 66"/>
                  <a:gd name="T14" fmla="*/ 50 w 64"/>
                  <a:gd name="T15" fmla="*/ 44 h 66"/>
                  <a:gd name="T16" fmla="*/ 14 w 64"/>
                  <a:gd name="T17" fmla="*/ 49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66">
                    <a:moveTo>
                      <a:pt x="14" y="49"/>
                    </a:moveTo>
                    <a:lnTo>
                      <a:pt x="14" y="1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66"/>
                    </a:lnTo>
                    <a:lnTo>
                      <a:pt x="64" y="56"/>
                    </a:lnTo>
                    <a:lnTo>
                      <a:pt x="64" y="56"/>
                    </a:lnTo>
                    <a:lnTo>
                      <a:pt x="50" y="44"/>
                    </a:lnTo>
                    <a:lnTo>
                      <a:pt x="14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7"/>
              <p:cNvSpPr/>
              <p:nvPr/>
            </p:nvSpPr>
            <p:spPr bwMode="auto">
              <a:xfrm>
                <a:off x="7067089" y="1009479"/>
                <a:ext cx="220480" cy="218612"/>
              </a:xfrm>
              <a:custGeom>
                <a:avLst/>
                <a:gdLst>
                  <a:gd name="T0" fmla="*/ 50 w 100"/>
                  <a:gd name="T1" fmla="*/ 0 h 99"/>
                  <a:gd name="T2" fmla="*/ 0 w 100"/>
                  <a:gd name="T3" fmla="*/ 49 h 99"/>
                  <a:gd name="T4" fmla="*/ 50 w 100"/>
                  <a:gd name="T5" fmla="*/ 99 h 99"/>
                  <a:gd name="T6" fmla="*/ 100 w 100"/>
                  <a:gd name="T7" fmla="*/ 49 h 99"/>
                  <a:gd name="T8" fmla="*/ 92 w 100"/>
                  <a:gd name="T9" fmla="*/ 22 h 99"/>
                  <a:gd name="T10" fmla="*/ 83 w 100"/>
                  <a:gd name="T11" fmla="*/ 32 h 99"/>
                  <a:gd name="T12" fmla="*/ 81 w 100"/>
                  <a:gd name="T13" fmla="*/ 34 h 99"/>
                  <a:gd name="T14" fmla="*/ 85 w 100"/>
                  <a:gd name="T15" fmla="*/ 49 h 99"/>
                  <a:gd name="T16" fmla="*/ 50 w 100"/>
                  <a:gd name="T17" fmla="*/ 84 h 99"/>
                  <a:gd name="T18" fmla="*/ 15 w 100"/>
                  <a:gd name="T19" fmla="*/ 49 h 99"/>
                  <a:gd name="T20" fmla="*/ 50 w 100"/>
                  <a:gd name="T21" fmla="*/ 15 h 99"/>
                  <a:gd name="T22" fmla="*/ 62 w 100"/>
                  <a:gd name="T23" fmla="*/ 17 h 99"/>
                  <a:gd name="T24" fmla="*/ 64 w 100"/>
                  <a:gd name="T25" fmla="*/ 14 h 99"/>
                  <a:gd name="T26" fmla="*/ 73 w 100"/>
                  <a:gd name="T27" fmla="*/ 5 h 99"/>
                  <a:gd name="T28" fmla="*/ 50 w 100"/>
                  <a:gd name="T2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0" h="99">
                    <a:moveTo>
                      <a:pt x="50" y="0"/>
                    </a:moveTo>
                    <a:cubicBezTo>
                      <a:pt x="23" y="0"/>
                      <a:pt x="0" y="22"/>
                      <a:pt x="0" y="49"/>
                    </a:cubicBezTo>
                    <a:cubicBezTo>
                      <a:pt x="0" y="77"/>
                      <a:pt x="23" y="99"/>
                      <a:pt x="50" y="99"/>
                    </a:cubicBezTo>
                    <a:cubicBezTo>
                      <a:pt x="78" y="99"/>
                      <a:pt x="100" y="77"/>
                      <a:pt x="100" y="49"/>
                    </a:cubicBezTo>
                    <a:cubicBezTo>
                      <a:pt x="100" y="39"/>
                      <a:pt x="97" y="30"/>
                      <a:pt x="92" y="22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4" y="39"/>
                      <a:pt x="85" y="44"/>
                      <a:pt x="85" y="49"/>
                    </a:cubicBezTo>
                    <a:cubicBezTo>
                      <a:pt x="85" y="69"/>
                      <a:pt x="69" y="84"/>
                      <a:pt x="50" y="84"/>
                    </a:cubicBezTo>
                    <a:cubicBezTo>
                      <a:pt x="31" y="84"/>
                      <a:pt x="15" y="69"/>
                      <a:pt x="15" y="49"/>
                    </a:cubicBezTo>
                    <a:cubicBezTo>
                      <a:pt x="15" y="30"/>
                      <a:pt x="31" y="15"/>
                      <a:pt x="50" y="15"/>
                    </a:cubicBezTo>
                    <a:cubicBezTo>
                      <a:pt x="54" y="15"/>
                      <a:pt x="59" y="15"/>
                      <a:pt x="62" y="17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66" y="2"/>
                      <a:pt x="58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8"/>
              <p:cNvSpPr/>
              <p:nvPr/>
            </p:nvSpPr>
            <p:spPr bwMode="auto">
              <a:xfrm>
                <a:off x="7389401" y="828237"/>
                <a:ext cx="57923" cy="59791"/>
              </a:xfrm>
              <a:custGeom>
                <a:avLst/>
                <a:gdLst>
                  <a:gd name="T0" fmla="*/ 50 w 62"/>
                  <a:gd name="T1" fmla="*/ 43 h 64"/>
                  <a:gd name="T2" fmla="*/ 15 w 62"/>
                  <a:gd name="T3" fmla="*/ 47 h 64"/>
                  <a:gd name="T4" fmla="*/ 15 w 62"/>
                  <a:gd name="T5" fmla="*/ 12 h 64"/>
                  <a:gd name="T6" fmla="*/ 0 w 62"/>
                  <a:gd name="T7" fmla="*/ 0 h 64"/>
                  <a:gd name="T8" fmla="*/ 0 w 62"/>
                  <a:gd name="T9" fmla="*/ 0 h 64"/>
                  <a:gd name="T10" fmla="*/ 0 w 62"/>
                  <a:gd name="T11" fmla="*/ 64 h 64"/>
                  <a:gd name="T12" fmla="*/ 62 w 62"/>
                  <a:gd name="T13" fmla="*/ 55 h 64"/>
                  <a:gd name="T14" fmla="*/ 62 w 62"/>
                  <a:gd name="T15" fmla="*/ 55 h 64"/>
                  <a:gd name="T16" fmla="*/ 50 w 62"/>
                  <a:gd name="T17" fmla="*/ 4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64">
                    <a:moveTo>
                      <a:pt x="50" y="43"/>
                    </a:moveTo>
                    <a:lnTo>
                      <a:pt x="15" y="47"/>
                    </a:lnTo>
                    <a:lnTo>
                      <a:pt x="15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4"/>
                    </a:lnTo>
                    <a:lnTo>
                      <a:pt x="62" y="55"/>
                    </a:lnTo>
                    <a:lnTo>
                      <a:pt x="62" y="55"/>
                    </a:lnTo>
                    <a:lnTo>
                      <a:pt x="50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4016545" y="1997611"/>
            <a:ext cx="1800665" cy="1336430"/>
            <a:chOff x="4016545" y="1997611"/>
            <a:chExt cx="1800665" cy="1336430"/>
          </a:xfrm>
        </p:grpSpPr>
        <p:sp>
          <p:nvSpPr>
            <p:cNvPr id="19" name="任意多边形 18"/>
            <p:cNvSpPr/>
            <p:nvPr/>
          </p:nvSpPr>
          <p:spPr>
            <a:xfrm>
              <a:off x="4016545" y="1997611"/>
              <a:ext cx="1800665" cy="1336430"/>
            </a:xfrm>
            <a:custGeom>
              <a:avLst/>
              <a:gdLst>
                <a:gd name="connsiteX0" fmla="*/ 250686 w 1800665"/>
                <a:gd name="connsiteY0" fmla="*/ 0 h 1336430"/>
                <a:gd name="connsiteX1" fmla="*/ 1549979 w 1800665"/>
                <a:gd name="connsiteY1" fmla="*/ 0 h 1336430"/>
                <a:gd name="connsiteX2" fmla="*/ 1800665 w 1800665"/>
                <a:gd name="connsiteY2" fmla="*/ 250686 h 1336430"/>
                <a:gd name="connsiteX3" fmla="*/ 1800665 w 1800665"/>
                <a:gd name="connsiteY3" fmla="*/ 888797 h 1336430"/>
                <a:gd name="connsiteX4" fmla="*/ 1549979 w 1800665"/>
                <a:gd name="connsiteY4" fmla="*/ 1139483 h 1336430"/>
                <a:gd name="connsiteX5" fmla="*/ 1014561 w 1800665"/>
                <a:gd name="connsiteY5" fmla="*/ 1139483 h 1336430"/>
                <a:gd name="connsiteX6" fmla="*/ 900332 w 1800665"/>
                <a:gd name="connsiteY6" fmla="*/ 1336430 h 1336430"/>
                <a:gd name="connsiteX7" fmla="*/ 786103 w 1800665"/>
                <a:gd name="connsiteY7" fmla="*/ 1139483 h 1336430"/>
                <a:gd name="connsiteX8" fmla="*/ 250686 w 1800665"/>
                <a:gd name="connsiteY8" fmla="*/ 1139483 h 1336430"/>
                <a:gd name="connsiteX9" fmla="*/ 0 w 1800665"/>
                <a:gd name="connsiteY9" fmla="*/ 888797 h 1336430"/>
                <a:gd name="connsiteX10" fmla="*/ 0 w 1800665"/>
                <a:gd name="connsiteY10" fmla="*/ 250686 h 1336430"/>
                <a:gd name="connsiteX11" fmla="*/ 250686 w 1800665"/>
                <a:gd name="connsiteY11" fmla="*/ 0 h 133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0665" h="1336430">
                  <a:moveTo>
                    <a:pt x="250686" y="0"/>
                  </a:moveTo>
                  <a:lnTo>
                    <a:pt x="1549979" y="0"/>
                  </a:lnTo>
                  <a:cubicBezTo>
                    <a:pt x="1688429" y="0"/>
                    <a:pt x="1800665" y="112236"/>
                    <a:pt x="1800665" y="250686"/>
                  </a:cubicBezTo>
                  <a:lnTo>
                    <a:pt x="1800665" y="888797"/>
                  </a:lnTo>
                  <a:cubicBezTo>
                    <a:pt x="1800665" y="1027247"/>
                    <a:pt x="1688429" y="1139483"/>
                    <a:pt x="1549979" y="1139483"/>
                  </a:cubicBezTo>
                  <a:lnTo>
                    <a:pt x="1014561" y="1139483"/>
                  </a:lnTo>
                  <a:lnTo>
                    <a:pt x="900332" y="1336430"/>
                  </a:lnTo>
                  <a:lnTo>
                    <a:pt x="786103" y="1139483"/>
                  </a:lnTo>
                  <a:lnTo>
                    <a:pt x="250686" y="1139483"/>
                  </a:lnTo>
                  <a:cubicBezTo>
                    <a:pt x="112236" y="1139483"/>
                    <a:pt x="0" y="1027247"/>
                    <a:pt x="0" y="888797"/>
                  </a:cubicBezTo>
                  <a:lnTo>
                    <a:pt x="0" y="250686"/>
                  </a:lnTo>
                  <a:cubicBezTo>
                    <a:pt x="0" y="112236"/>
                    <a:pt x="112236" y="0"/>
                    <a:pt x="250686" y="0"/>
                  </a:cubicBezTo>
                  <a:close/>
                </a:path>
              </a:pathLst>
            </a:custGeom>
            <a:gradFill>
              <a:gsLst>
                <a:gs pos="0">
                  <a:srgbClr val="FCF873"/>
                </a:gs>
                <a:gs pos="100000">
                  <a:srgbClr val="DEAE22"/>
                </a:gs>
              </a:gsLst>
              <a:lin ang="7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4747233" y="2287148"/>
              <a:ext cx="478940" cy="515415"/>
              <a:chOff x="7005429" y="4859473"/>
              <a:chExt cx="466184" cy="501686"/>
            </a:xfrm>
            <a:solidFill>
              <a:schemeClr val="tx1">
                <a:lumMod val="65000"/>
                <a:lumOff val="35000"/>
              </a:schemeClr>
            </a:solidFill>
            <a:effectLst/>
          </p:grpSpPr>
          <p:sp>
            <p:nvSpPr>
              <p:cNvPr id="36" name="Freeform 154"/>
              <p:cNvSpPr/>
              <p:nvPr/>
            </p:nvSpPr>
            <p:spPr bwMode="auto">
              <a:xfrm>
                <a:off x="7146499" y="5285485"/>
                <a:ext cx="50449" cy="46712"/>
              </a:xfrm>
              <a:custGeom>
                <a:avLst/>
                <a:gdLst>
                  <a:gd name="T0" fmla="*/ 16 w 23"/>
                  <a:gd name="T1" fmla="*/ 0 h 21"/>
                  <a:gd name="T2" fmla="*/ 16 w 23"/>
                  <a:gd name="T3" fmla="*/ 4 h 21"/>
                  <a:gd name="T4" fmla="*/ 19 w 23"/>
                  <a:gd name="T5" fmla="*/ 11 h 21"/>
                  <a:gd name="T6" fmla="*/ 10 w 23"/>
                  <a:gd name="T7" fmla="*/ 17 h 21"/>
                  <a:gd name="T8" fmla="*/ 4 w 23"/>
                  <a:gd name="T9" fmla="*/ 9 h 21"/>
                  <a:gd name="T10" fmla="*/ 6 w 23"/>
                  <a:gd name="T11" fmla="*/ 5 h 21"/>
                  <a:gd name="T12" fmla="*/ 6 w 23"/>
                  <a:gd name="T13" fmla="*/ 0 h 21"/>
                  <a:gd name="T14" fmla="*/ 0 w 23"/>
                  <a:gd name="T15" fmla="*/ 10 h 21"/>
                  <a:gd name="T16" fmla="*/ 11 w 23"/>
                  <a:gd name="T17" fmla="*/ 21 h 21"/>
                  <a:gd name="T18" fmla="*/ 23 w 23"/>
                  <a:gd name="T19" fmla="*/ 10 h 21"/>
                  <a:gd name="T20" fmla="*/ 16 w 23"/>
                  <a:gd name="T2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21">
                    <a:moveTo>
                      <a:pt x="16" y="0"/>
                    </a:moveTo>
                    <a:cubicBezTo>
                      <a:pt x="16" y="4"/>
                      <a:pt x="16" y="4"/>
                      <a:pt x="16" y="4"/>
                    </a:cubicBezTo>
                    <a:cubicBezTo>
                      <a:pt x="18" y="5"/>
                      <a:pt x="19" y="8"/>
                      <a:pt x="19" y="11"/>
                    </a:cubicBezTo>
                    <a:cubicBezTo>
                      <a:pt x="18" y="15"/>
                      <a:pt x="15" y="18"/>
                      <a:pt x="10" y="17"/>
                    </a:cubicBezTo>
                    <a:cubicBezTo>
                      <a:pt x="6" y="17"/>
                      <a:pt x="3" y="13"/>
                      <a:pt x="4" y="9"/>
                    </a:cubicBezTo>
                    <a:cubicBezTo>
                      <a:pt x="4" y="7"/>
                      <a:pt x="5" y="6"/>
                      <a:pt x="6" y="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2"/>
                      <a:pt x="0" y="6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8" y="21"/>
                      <a:pt x="23" y="16"/>
                      <a:pt x="23" y="10"/>
                    </a:cubicBezTo>
                    <a:cubicBezTo>
                      <a:pt x="23" y="5"/>
                      <a:pt x="20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155"/>
              <p:cNvSpPr>
                <a:spLocks noChangeArrowheads="1"/>
              </p:cNvSpPr>
              <p:nvPr/>
            </p:nvSpPr>
            <p:spPr bwMode="auto">
              <a:xfrm>
                <a:off x="7166118" y="5278945"/>
                <a:ext cx="9342" cy="3269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156"/>
              <p:cNvSpPr>
                <a:spLocks noEditPoints="1"/>
              </p:cNvSpPr>
              <p:nvPr/>
            </p:nvSpPr>
            <p:spPr bwMode="auto">
              <a:xfrm>
                <a:off x="7044667" y="4940751"/>
                <a:ext cx="260652" cy="260652"/>
              </a:xfrm>
              <a:custGeom>
                <a:avLst/>
                <a:gdLst>
                  <a:gd name="T0" fmla="*/ 24 w 118"/>
                  <a:gd name="T1" fmla="*/ 19 h 118"/>
                  <a:gd name="T2" fmla="*/ 19 w 118"/>
                  <a:gd name="T3" fmla="*/ 94 h 118"/>
                  <a:gd name="T4" fmla="*/ 94 w 118"/>
                  <a:gd name="T5" fmla="*/ 99 h 118"/>
                  <a:gd name="T6" fmla="*/ 99 w 118"/>
                  <a:gd name="T7" fmla="*/ 24 h 118"/>
                  <a:gd name="T8" fmla="*/ 24 w 118"/>
                  <a:gd name="T9" fmla="*/ 19 h 118"/>
                  <a:gd name="T10" fmla="*/ 64 w 118"/>
                  <a:gd name="T11" fmla="*/ 84 h 118"/>
                  <a:gd name="T12" fmla="*/ 64 w 118"/>
                  <a:gd name="T13" fmla="*/ 93 h 118"/>
                  <a:gd name="T14" fmla="*/ 56 w 118"/>
                  <a:gd name="T15" fmla="*/ 93 h 118"/>
                  <a:gd name="T16" fmla="*/ 56 w 118"/>
                  <a:gd name="T17" fmla="*/ 85 h 118"/>
                  <a:gd name="T18" fmla="*/ 41 w 118"/>
                  <a:gd name="T19" fmla="*/ 81 h 118"/>
                  <a:gd name="T20" fmla="*/ 43 w 118"/>
                  <a:gd name="T21" fmla="*/ 71 h 118"/>
                  <a:gd name="T22" fmla="*/ 58 w 118"/>
                  <a:gd name="T23" fmla="*/ 75 h 118"/>
                  <a:gd name="T24" fmla="*/ 66 w 118"/>
                  <a:gd name="T25" fmla="*/ 70 h 118"/>
                  <a:gd name="T26" fmla="*/ 57 w 118"/>
                  <a:gd name="T27" fmla="*/ 62 h 118"/>
                  <a:gd name="T28" fmla="*/ 41 w 118"/>
                  <a:gd name="T29" fmla="*/ 46 h 118"/>
                  <a:gd name="T30" fmla="*/ 56 w 118"/>
                  <a:gd name="T31" fmla="*/ 31 h 118"/>
                  <a:gd name="T32" fmla="*/ 56 w 118"/>
                  <a:gd name="T33" fmla="*/ 23 h 118"/>
                  <a:gd name="T34" fmla="*/ 64 w 118"/>
                  <a:gd name="T35" fmla="*/ 23 h 118"/>
                  <a:gd name="T36" fmla="*/ 64 w 118"/>
                  <a:gd name="T37" fmla="*/ 30 h 118"/>
                  <a:gd name="T38" fmla="*/ 77 w 118"/>
                  <a:gd name="T39" fmla="*/ 33 h 118"/>
                  <a:gd name="T40" fmla="*/ 74 w 118"/>
                  <a:gd name="T41" fmla="*/ 43 h 118"/>
                  <a:gd name="T42" fmla="*/ 62 w 118"/>
                  <a:gd name="T43" fmla="*/ 40 h 118"/>
                  <a:gd name="T44" fmla="*/ 55 w 118"/>
                  <a:gd name="T45" fmla="*/ 45 h 118"/>
                  <a:gd name="T46" fmla="*/ 65 w 118"/>
                  <a:gd name="T47" fmla="*/ 52 h 118"/>
                  <a:gd name="T48" fmla="*/ 79 w 118"/>
                  <a:gd name="T49" fmla="*/ 69 h 118"/>
                  <a:gd name="T50" fmla="*/ 64 w 118"/>
                  <a:gd name="T51" fmla="*/ 8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8" h="118">
                    <a:moveTo>
                      <a:pt x="24" y="19"/>
                    </a:moveTo>
                    <a:cubicBezTo>
                      <a:pt x="2" y="39"/>
                      <a:pt x="0" y="72"/>
                      <a:pt x="19" y="94"/>
                    </a:cubicBezTo>
                    <a:cubicBezTo>
                      <a:pt x="38" y="116"/>
                      <a:pt x="72" y="118"/>
                      <a:pt x="94" y="99"/>
                    </a:cubicBezTo>
                    <a:cubicBezTo>
                      <a:pt x="115" y="79"/>
                      <a:pt x="118" y="46"/>
                      <a:pt x="99" y="24"/>
                    </a:cubicBezTo>
                    <a:cubicBezTo>
                      <a:pt x="79" y="2"/>
                      <a:pt x="46" y="0"/>
                      <a:pt x="24" y="19"/>
                    </a:cubicBezTo>
                    <a:close/>
                    <a:moveTo>
                      <a:pt x="64" y="84"/>
                    </a:moveTo>
                    <a:cubicBezTo>
                      <a:pt x="64" y="93"/>
                      <a:pt x="64" y="93"/>
                      <a:pt x="64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85"/>
                      <a:pt x="56" y="85"/>
                      <a:pt x="56" y="85"/>
                    </a:cubicBezTo>
                    <a:cubicBezTo>
                      <a:pt x="50" y="85"/>
                      <a:pt x="44" y="83"/>
                      <a:pt x="41" y="81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7" y="73"/>
                      <a:pt x="52" y="75"/>
                      <a:pt x="58" y="75"/>
                    </a:cubicBezTo>
                    <a:cubicBezTo>
                      <a:pt x="63" y="75"/>
                      <a:pt x="66" y="73"/>
                      <a:pt x="66" y="70"/>
                    </a:cubicBezTo>
                    <a:cubicBezTo>
                      <a:pt x="66" y="66"/>
                      <a:pt x="63" y="64"/>
                      <a:pt x="57" y="62"/>
                    </a:cubicBezTo>
                    <a:cubicBezTo>
                      <a:pt x="48" y="59"/>
                      <a:pt x="41" y="55"/>
                      <a:pt x="41" y="46"/>
                    </a:cubicBezTo>
                    <a:cubicBezTo>
                      <a:pt x="41" y="39"/>
                      <a:pt x="47" y="33"/>
                      <a:pt x="56" y="31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70" y="30"/>
                      <a:pt x="74" y="32"/>
                      <a:pt x="77" y="3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2" y="42"/>
                      <a:pt x="68" y="40"/>
                      <a:pt x="62" y="40"/>
                    </a:cubicBezTo>
                    <a:cubicBezTo>
                      <a:pt x="56" y="40"/>
                      <a:pt x="55" y="42"/>
                      <a:pt x="55" y="45"/>
                    </a:cubicBezTo>
                    <a:cubicBezTo>
                      <a:pt x="55" y="48"/>
                      <a:pt x="58" y="50"/>
                      <a:pt x="65" y="52"/>
                    </a:cubicBezTo>
                    <a:cubicBezTo>
                      <a:pt x="75" y="56"/>
                      <a:pt x="79" y="61"/>
                      <a:pt x="79" y="69"/>
                    </a:cubicBezTo>
                    <a:cubicBezTo>
                      <a:pt x="79" y="76"/>
                      <a:pt x="74" y="83"/>
                      <a:pt x="64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157"/>
              <p:cNvSpPr>
                <a:spLocks noEditPoints="1"/>
              </p:cNvSpPr>
              <p:nvPr/>
            </p:nvSpPr>
            <p:spPr bwMode="auto">
              <a:xfrm>
                <a:off x="7005429" y="4859473"/>
                <a:ext cx="338194" cy="501686"/>
              </a:xfrm>
              <a:custGeom>
                <a:avLst/>
                <a:gdLst>
                  <a:gd name="T0" fmla="*/ 138 w 153"/>
                  <a:gd name="T1" fmla="*/ 177 h 227"/>
                  <a:gd name="T2" fmla="*/ 16 w 153"/>
                  <a:gd name="T3" fmla="*/ 177 h 227"/>
                  <a:gd name="T4" fmla="*/ 16 w 153"/>
                  <a:gd name="T5" fmla="*/ 16 h 227"/>
                  <a:gd name="T6" fmla="*/ 138 w 153"/>
                  <a:gd name="T7" fmla="*/ 16 h 227"/>
                  <a:gd name="T8" fmla="*/ 138 w 153"/>
                  <a:gd name="T9" fmla="*/ 103 h 227"/>
                  <a:gd name="T10" fmla="*/ 139 w 153"/>
                  <a:gd name="T11" fmla="*/ 102 h 227"/>
                  <a:gd name="T12" fmla="*/ 153 w 153"/>
                  <a:gd name="T13" fmla="*/ 94 h 227"/>
                  <a:gd name="T14" fmla="*/ 153 w 153"/>
                  <a:gd name="T15" fmla="*/ 13 h 227"/>
                  <a:gd name="T16" fmla="*/ 141 w 153"/>
                  <a:gd name="T17" fmla="*/ 0 h 227"/>
                  <a:gd name="T18" fmla="*/ 12 w 153"/>
                  <a:gd name="T19" fmla="*/ 0 h 227"/>
                  <a:gd name="T20" fmla="*/ 0 w 153"/>
                  <a:gd name="T21" fmla="*/ 13 h 227"/>
                  <a:gd name="T22" fmla="*/ 0 w 153"/>
                  <a:gd name="T23" fmla="*/ 215 h 227"/>
                  <a:gd name="T24" fmla="*/ 12 w 153"/>
                  <a:gd name="T25" fmla="*/ 227 h 227"/>
                  <a:gd name="T26" fmla="*/ 141 w 153"/>
                  <a:gd name="T27" fmla="*/ 227 h 227"/>
                  <a:gd name="T28" fmla="*/ 153 w 153"/>
                  <a:gd name="T29" fmla="*/ 215 h 227"/>
                  <a:gd name="T30" fmla="*/ 153 w 153"/>
                  <a:gd name="T31" fmla="*/ 176 h 227"/>
                  <a:gd name="T32" fmla="*/ 138 w 153"/>
                  <a:gd name="T33" fmla="*/ 166 h 227"/>
                  <a:gd name="T34" fmla="*/ 138 w 153"/>
                  <a:gd name="T35" fmla="*/ 177 h 227"/>
                  <a:gd name="T36" fmla="*/ 75 w 153"/>
                  <a:gd name="T37" fmla="*/ 221 h 227"/>
                  <a:gd name="T38" fmla="*/ 56 w 153"/>
                  <a:gd name="T39" fmla="*/ 201 h 227"/>
                  <a:gd name="T40" fmla="*/ 75 w 153"/>
                  <a:gd name="T41" fmla="*/ 182 h 227"/>
                  <a:gd name="T42" fmla="*/ 95 w 153"/>
                  <a:gd name="T43" fmla="*/ 201 h 227"/>
                  <a:gd name="T44" fmla="*/ 75 w 153"/>
                  <a:gd name="T45" fmla="*/ 221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3" h="227">
                    <a:moveTo>
                      <a:pt x="138" y="177"/>
                    </a:moveTo>
                    <a:cubicBezTo>
                      <a:pt x="16" y="177"/>
                      <a:pt x="16" y="177"/>
                      <a:pt x="16" y="177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38" y="16"/>
                      <a:pt x="138" y="16"/>
                      <a:pt x="138" y="16"/>
                    </a:cubicBezTo>
                    <a:cubicBezTo>
                      <a:pt x="138" y="103"/>
                      <a:pt x="138" y="103"/>
                      <a:pt x="138" y="103"/>
                    </a:cubicBezTo>
                    <a:cubicBezTo>
                      <a:pt x="138" y="103"/>
                      <a:pt x="139" y="102"/>
                      <a:pt x="139" y="102"/>
                    </a:cubicBezTo>
                    <a:cubicBezTo>
                      <a:pt x="144" y="98"/>
                      <a:pt x="148" y="95"/>
                      <a:pt x="153" y="94"/>
                    </a:cubicBezTo>
                    <a:cubicBezTo>
                      <a:pt x="153" y="13"/>
                      <a:pt x="153" y="13"/>
                      <a:pt x="153" y="13"/>
                    </a:cubicBezTo>
                    <a:cubicBezTo>
                      <a:pt x="153" y="6"/>
                      <a:pt x="148" y="0"/>
                      <a:pt x="14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15"/>
                      <a:pt x="0" y="215"/>
                      <a:pt x="0" y="215"/>
                    </a:cubicBezTo>
                    <a:cubicBezTo>
                      <a:pt x="0" y="222"/>
                      <a:pt x="6" y="227"/>
                      <a:pt x="12" y="227"/>
                    </a:cubicBezTo>
                    <a:cubicBezTo>
                      <a:pt x="141" y="227"/>
                      <a:pt x="141" y="227"/>
                      <a:pt x="141" y="227"/>
                    </a:cubicBezTo>
                    <a:cubicBezTo>
                      <a:pt x="148" y="227"/>
                      <a:pt x="153" y="222"/>
                      <a:pt x="153" y="215"/>
                    </a:cubicBezTo>
                    <a:cubicBezTo>
                      <a:pt x="153" y="176"/>
                      <a:pt x="153" y="176"/>
                      <a:pt x="153" y="176"/>
                    </a:cubicBezTo>
                    <a:cubicBezTo>
                      <a:pt x="148" y="174"/>
                      <a:pt x="142" y="170"/>
                      <a:pt x="138" y="166"/>
                    </a:cubicBezTo>
                    <a:lnTo>
                      <a:pt x="138" y="177"/>
                    </a:lnTo>
                    <a:close/>
                    <a:moveTo>
                      <a:pt x="75" y="221"/>
                    </a:moveTo>
                    <a:cubicBezTo>
                      <a:pt x="65" y="221"/>
                      <a:pt x="56" y="212"/>
                      <a:pt x="56" y="201"/>
                    </a:cubicBezTo>
                    <a:cubicBezTo>
                      <a:pt x="56" y="191"/>
                      <a:pt x="65" y="182"/>
                      <a:pt x="75" y="182"/>
                    </a:cubicBezTo>
                    <a:cubicBezTo>
                      <a:pt x="86" y="182"/>
                      <a:pt x="95" y="191"/>
                      <a:pt x="95" y="201"/>
                    </a:cubicBezTo>
                    <a:cubicBezTo>
                      <a:pt x="95" y="212"/>
                      <a:pt x="86" y="221"/>
                      <a:pt x="75" y="2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158"/>
              <p:cNvSpPr>
                <a:spLocks noEditPoints="1"/>
              </p:cNvSpPr>
              <p:nvPr/>
            </p:nvSpPr>
            <p:spPr bwMode="auto">
              <a:xfrm>
                <a:off x="7281029" y="5062202"/>
                <a:ext cx="190584" cy="190584"/>
              </a:xfrm>
              <a:custGeom>
                <a:avLst/>
                <a:gdLst>
                  <a:gd name="T0" fmla="*/ 72 w 86"/>
                  <a:gd name="T1" fmla="*/ 17 h 86"/>
                  <a:gd name="T2" fmla="*/ 18 w 86"/>
                  <a:gd name="T3" fmla="*/ 14 h 86"/>
                  <a:gd name="T4" fmla="*/ 14 w 86"/>
                  <a:gd name="T5" fmla="*/ 68 h 86"/>
                  <a:gd name="T6" fmla="*/ 69 w 86"/>
                  <a:gd name="T7" fmla="*/ 72 h 86"/>
                  <a:gd name="T8" fmla="*/ 72 w 86"/>
                  <a:gd name="T9" fmla="*/ 17 h 86"/>
                  <a:gd name="T10" fmla="*/ 46 w 86"/>
                  <a:gd name="T11" fmla="*/ 63 h 86"/>
                  <a:gd name="T12" fmla="*/ 46 w 86"/>
                  <a:gd name="T13" fmla="*/ 70 h 86"/>
                  <a:gd name="T14" fmla="*/ 40 w 86"/>
                  <a:gd name="T15" fmla="*/ 70 h 86"/>
                  <a:gd name="T16" fmla="*/ 40 w 86"/>
                  <a:gd name="T17" fmla="*/ 64 h 86"/>
                  <a:gd name="T18" fmla="*/ 28 w 86"/>
                  <a:gd name="T19" fmla="*/ 61 h 86"/>
                  <a:gd name="T20" fmla="*/ 30 w 86"/>
                  <a:gd name="T21" fmla="*/ 53 h 86"/>
                  <a:gd name="T22" fmla="*/ 41 w 86"/>
                  <a:gd name="T23" fmla="*/ 56 h 86"/>
                  <a:gd name="T24" fmla="*/ 48 w 86"/>
                  <a:gd name="T25" fmla="*/ 52 h 86"/>
                  <a:gd name="T26" fmla="*/ 41 w 86"/>
                  <a:gd name="T27" fmla="*/ 46 h 86"/>
                  <a:gd name="T28" fmla="*/ 29 w 86"/>
                  <a:gd name="T29" fmla="*/ 34 h 86"/>
                  <a:gd name="T30" fmla="*/ 40 w 86"/>
                  <a:gd name="T31" fmla="*/ 22 h 86"/>
                  <a:gd name="T32" fmla="*/ 40 w 86"/>
                  <a:gd name="T33" fmla="*/ 15 h 86"/>
                  <a:gd name="T34" fmla="*/ 47 w 86"/>
                  <a:gd name="T35" fmla="*/ 15 h 86"/>
                  <a:gd name="T36" fmla="*/ 47 w 86"/>
                  <a:gd name="T37" fmla="*/ 21 h 86"/>
                  <a:gd name="T38" fmla="*/ 56 w 86"/>
                  <a:gd name="T39" fmla="*/ 23 h 86"/>
                  <a:gd name="T40" fmla="*/ 54 w 86"/>
                  <a:gd name="T41" fmla="*/ 31 h 86"/>
                  <a:gd name="T42" fmla="*/ 45 w 86"/>
                  <a:gd name="T43" fmla="*/ 29 h 86"/>
                  <a:gd name="T44" fmla="*/ 39 w 86"/>
                  <a:gd name="T45" fmla="*/ 32 h 86"/>
                  <a:gd name="T46" fmla="*/ 47 w 86"/>
                  <a:gd name="T47" fmla="*/ 38 h 86"/>
                  <a:gd name="T48" fmla="*/ 58 w 86"/>
                  <a:gd name="T49" fmla="*/ 51 h 86"/>
                  <a:gd name="T50" fmla="*/ 46 w 86"/>
                  <a:gd name="T51" fmla="*/ 6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6" h="86">
                    <a:moveTo>
                      <a:pt x="72" y="17"/>
                    </a:moveTo>
                    <a:cubicBezTo>
                      <a:pt x="58" y="1"/>
                      <a:pt x="34" y="0"/>
                      <a:pt x="18" y="14"/>
                    </a:cubicBezTo>
                    <a:cubicBezTo>
                      <a:pt x="2" y="28"/>
                      <a:pt x="0" y="52"/>
                      <a:pt x="14" y="68"/>
                    </a:cubicBezTo>
                    <a:cubicBezTo>
                      <a:pt x="28" y="84"/>
                      <a:pt x="53" y="86"/>
                      <a:pt x="69" y="72"/>
                    </a:cubicBezTo>
                    <a:cubicBezTo>
                      <a:pt x="85" y="58"/>
                      <a:pt x="86" y="33"/>
                      <a:pt x="72" y="17"/>
                    </a:cubicBezTo>
                    <a:close/>
                    <a:moveTo>
                      <a:pt x="46" y="63"/>
                    </a:moveTo>
                    <a:cubicBezTo>
                      <a:pt x="46" y="70"/>
                      <a:pt x="46" y="70"/>
                      <a:pt x="46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5" y="64"/>
                      <a:pt x="31" y="62"/>
                      <a:pt x="28" y="61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3" y="55"/>
                      <a:pt x="37" y="56"/>
                      <a:pt x="41" y="56"/>
                    </a:cubicBezTo>
                    <a:cubicBezTo>
                      <a:pt x="45" y="56"/>
                      <a:pt x="48" y="54"/>
                      <a:pt x="48" y="52"/>
                    </a:cubicBezTo>
                    <a:cubicBezTo>
                      <a:pt x="48" y="49"/>
                      <a:pt x="46" y="48"/>
                      <a:pt x="41" y="46"/>
                    </a:cubicBezTo>
                    <a:cubicBezTo>
                      <a:pt x="34" y="44"/>
                      <a:pt x="29" y="40"/>
                      <a:pt x="29" y="34"/>
                    </a:cubicBezTo>
                    <a:cubicBezTo>
                      <a:pt x="29" y="28"/>
                      <a:pt x="33" y="23"/>
                      <a:pt x="40" y="22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51" y="21"/>
                      <a:pt x="54" y="22"/>
                      <a:pt x="56" y="23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3" y="30"/>
                      <a:pt x="50" y="29"/>
                      <a:pt x="45" y="29"/>
                    </a:cubicBezTo>
                    <a:cubicBezTo>
                      <a:pt x="40" y="29"/>
                      <a:pt x="39" y="31"/>
                      <a:pt x="39" y="32"/>
                    </a:cubicBezTo>
                    <a:cubicBezTo>
                      <a:pt x="39" y="35"/>
                      <a:pt x="41" y="36"/>
                      <a:pt x="47" y="38"/>
                    </a:cubicBezTo>
                    <a:cubicBezTo>
                      <a:pt x="55" y="41"/>
                      <a:pt x="58" y="45"/>
                      <a:pt x="58" y="51"/>
                    </a:cubicBezTo>
                    <a:cubicBezTo>
                      <a:pt x="58" y="57"/>
                      <a:pt x="54" y="62"/>
                      <a:pt x="4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6302764" y="1997611"/>
            <a:ext cx="1800665" cy="1336430"/>
            <a:chOff x="6302764" y="1997611"/>
            <a:chExt cx="1800665" cy="1336430"/>
          </a:xfrm>
        </p:grpSpPr>
        <p:sp>
          <p:nvSpPr>
            <p:cNvPr id="21" name="任意多边形 20"/>
            <p:cNvSpPr/>
            <p:nvPr/>
          </p:nvSpPr>
          <p:spPr>
            <a:xfrm>
              <a:off x="6302764" y="1997611"/>
              <a:ext cx="1800665" cy="1336430"/>
            </a:xfrm>
            <a:custGeom>
              <a:avLst/>
              <a:gdLst>
                <a:gd name="connsiteX0" fmla="*/ 250686 w 1800665"/>
                <a:gd name="connsiteY0" fmla="*/ 0 h 1336430"/>
                <a:gd name="connsiteX1" fmla="*/ 1549979 w 1800665"/>
                <a:gd name="connsiteY1" fmla="*/ 0 h 1336430"/>
                <a:gd name="connsiteX2" fmla="*/ 1800665 w 1800665"/>
                <a:gd name="connsiteY2" fmla="*/ 250686 h 1336430"/>
                <a:gd name="connsiteX3" fmla="*/ 1800665 w 1800665"/>
                <a:gd name="connsiteY3" fmla="*/ 888797 h 1336430"/>
                <a:gd name="connsiteX4" fmla="*/ 1549979 w 1800665"/>
                <a:gd name="connsiteY4" fmla="*/ 1139483 h 1336430"/>
                <a:gd name="connsiteX5" fmla="*/ 1014561 w 1800665"/>
                <a:gd name="connsiteY5" fmla="*/ 1139483 h 1336430"/>
                <a:gd name="connsiteX6" fmla="*/ 900332 w 1800665"/>
                <a:gd name="connsiteY6" fmla="*/ 1336430 h 1336430"/>
                <a:gd name="connsiteX7" fmla="*/ 786103 w 1800665"/>
                <a:gd name="connsiteY7" fmla="*/ 1139483 h 1336430"/>
                <a:gd name="connsiteX8" fmla="*/ 250686 w 1800665"/>
                <a:gd name="connsiteY8" fmla="*/ 1139483 h 1336430"/>
                <a:gd name="connsiteX9" fmla="*/ 0 w 1800665"/>
                <a:gd name="connsiteY9" fmla="*/ 888797 h 1336430"/>
                <a:gd name="connsiteX10" fmla="*/ 0 w 1800665"/>
                <a:gd name="connsiteY10" fmla="*/ 250686 h 1336430"/>
                <a:gd name="connsiteX11" fmla="*/ 250686 w 1800665"/>
                <a:gd name="connsiteY11" fmla="*/ 0 h 133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0665" h="1336430">
                  <a:moveTo>
                    <a:pt x="250686" y="0"/>
                  </a:moveTo>
                  <a:lnTo>
                    <a:pt x="1549979" y="0"/>
                  </a:lnTo>
                  <a:cubicBezTo>
                    <a:pt x="1688429" y="0"/>
                    <a:pt x="1800665" y="112236"/>
                    <a:pt x="1800665" y="250686"/>
                  </a:cubicBezTo>
                  <a:lnTo>
                    <a:pt x="1800665" y="888797"/>
                  </a:lnTo>
                  <a:cubicBezTo>
                    <a:pt x="1800665" y="1027247"/>
                    <a:pt x="1688429" y="1139483"/>
                    <a:pt x="1549979" y="1139483"/>
                  </a:cubicBezTo>
                  <a:lnTo>
                    <a:pt x="1014561" y="1139483"/>
                  </a:lnTo>
                  <a:lnTo>
                    <a:pt x="900332" y="1336430"/>
                  </a:lnTo>
                  <a:lnTo>
                    <a:pt x="786103" y="1139483"/>
                  </a:lnTo>
                  <a:lnTo>
                    <a:pt x="250686" y="1139483"/>
                  </a:lnTo>
                  <a:cubicBezTo>
                    <a:pt x="112236" y="1139483"/>
                    <a:pt x="0" y="1027247"/>
                    <a:pt x="0" y="888797"/>
                  </a:cubicBezTo>
                  <a:lnTo>
                    <a:pt x="0" y="250686"/>
                  </a:lnTo>
                  <a:cubicBezTo>
                    <a:pt x="0" y="112236"/>
                    <a:pt x="112236" y="0"/>
                    <a:pt x="250686" y="0"/>
                  </a:cubicBezTo>
                  <a:close/>
                </a:path>
              </a:pathLst>
            </a:custGeom>
            <a:gradFill>
              <a:gsLst>
                <a:gs pos="0">
                  <a:srgbClr val="FCF873"/>
                </a:gs>
                <a:gs pos="100000">
                  <a:srgbClr val="DEAE22"/>
                </a:gs>
              </a:gsLst>
              <a:lin ang="7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6919185" y="2331907"/>
              <a:ext cx="679862" cy="516561"/>
              <a:chOff x="4268086" y="4221191"/>
              <a:chExt cx="509646" cy="387231"/>
            </a:xfrm>
            <a:solidFill>
              <a:schemeClr val="tx1">
                <a:lumMod val="65000"/>
                <a:lumOff val="35000"/>
              </a:schemeClr>
            </a:solidFill>
            <a:effectLst/>
          </p:grpSpPr>
          <p:sp>
            <p:nvSpPr>
              <p:cNvPr id="42" name="Freeform 20"/>
              <p:cNvSpPr>
                <a:spLocks noEditPoints="1"/>
              </p:cNvSpPr>
              <p:nvPr/>
            </p:nvSpPr>
            <p:spPr bwMode="auto">
              <a:xfrm>
                <a:off x="4268086" y="4273030"/>
                <a:ext cx="337890" cy="335392"/>
              </a:xfrm>
              <a:custGeom>
                <a:avLst/>
                <a:gdLst>
                  <a:gd name="T0" fmla="*/ 229 w 229"/>
                  <a:gd name="T1" fmla="*/ 128 h 227"/>
                  <a:gd name="T2" fmla="*/ 229 w 229"/>
                  <a:gd name="T3" fmla="*/ 98 h 227"/>
                  <a:gd name="T4" fmla="*/ 206 w 229"/>
                  <a:gd name="T5" fmla="*/ 93 h 227"/>
                  <a:gd name="T6" fmla="*/ 200 w 229"/>
                  <a:gd name="T7" fmla="*/ 76 h 227"/>
                  <a:gd name="T8" fmla="*/ 216 w 229"/>
                  <a:gd name="T9" fmla="*/ 58 h 227"/>
                  <a:gd name="T10" fmla="*/ 198 w 229"/>
                  <a:gd name="T11" fmla="*/ 34 h 227"/>
                  <a:gd name="T12" fmla="*/ 176 w 229"/>
                  <a:gd name="T13" fmla="*/ 44 h 227"/>
                  <a:gd name="T14" fmla="*/ 161 w 229"/>
                  <a:gd name="T15" fmla="*/ 33 h 227"/>
                  <a:gd name="T16" fmla="*/ 164 w 229"/>
                  <a:gd name="T17" fmla="*/ 9 h 227"/>
                  <a:gd name="T18" fmla="*/ 135 w 229"/>
                  <a:gd name="T19" fmla="*/ 0 h 227"/>
                  <a:gd name="T20" fmla="*/ 123 w 229"/>
                  <a:gd name="T21" fmla="*/ 20 h 227"/>
                  <a:gd name="T22" fmla="*/ 114 w 229"/>
                  <a:gd name="T23" fmla="*/ 20 h 227"/>
                  <a:gd name="T24" fmla="*/ 105 w 229"/>
                  <a:gd name="T25" fmla="*/ 20 h 227"/>
                  <a:gd name="T26" fmla="*/ 93 w 229"/>
                  <a:gd name="T27" fmla="*/ 0 h 227"/>
                  <a:gd name="T28" fmla="*/ 65 w 229"/>
                  <a:gd name="T29" fmla="*/ 9 h 227"/>
                  <a:gd name="T30" fmla="*/ 67 w 229"/>
                  <a:gd name="T31" fmla="*/ 33 h 227"/>
                  <a:gd name="T32" fmla="*/ 52 w 229"/>
                  <a:gd name="T33" fmla="*/ 44 h 227"/>
                  <a:gd name="T34" fmla="*/ 30 w 229"/>
                  <a:gd name="T35" fmla="*/ 34 h 227"/>
                  <a:gd name="T36" fmla="*/ 13 w 229"/>
                  <a:gd name="T37" fmla="*/ 58 h 227"/>
                  <a:gd name="T38" fmla="*/ 29 w 229"/>
                  <a:gd name="T39" fmla="*/ 76 h 227"/>
                  <a:gd name="T40" fmla="*/ 23 w 229"/>
                  <a:gd name="T41" fmla="*/ 94 h 227"/>
                  <a:gd name="T42" fmla="*/ 0 w 229"/>
                  <a:gd name="T43" fmla="*/ 98 h 227"/>
                  <a:gd name="T44" fmla="*/ 0 w 229"/>
                  <a:gd name="T45" fmla="*/ 128 h 227"/>
                  <a:gd name="T46" fmla="*/ 23 w 229"/>
                  <a:gd name="T47" fmla="*/ 133 h 227"/>
                  <a:gd name="T48" fmla="*/ 29 w 229"/>
                  <a:gd name="T49" fmla="*/ 151 h 227"/>
                  <a:gd name="T50" fmla="*/ 13 w 229"/>
                  <a:gd name="T51" fmla="*/ 169 h 227"/>
                  <a:gd name="T52" fmla="*/ 31 w 229"/>
                  <a:gd name="T53" fmla="*/ 193 h 227"/>
                  <a:gd name="T54" fmla="*/ 52 w 229"/>
                  <a:gd name="T55" fmla="*/ 183 h 227"/>
                  <a:gd name="T56" fmla="*/ 67 w 229"/>
                  <a:gd name="T57" fmla="*/ 194 h 227"/>
                  <a:gd name="T58" fmla="*/ 65 w 229"/>
                  <a:gd name="T59" fmla="*/ 218 h 227"/>
                  <a:gd name="T60" fmla="*/ 93 w 229"/>
                  <a:gd name="T61" fmla="*/ 227 h 227"/>
                  <a:gd name="T62" fmla="*/ 105 w 229"/>
                  <a:gd name="T63" fmla="*/ 206 h 227"/>
                  <a:gd name="T64" fmla="*/ 114 w 229"/>
                  <a:gd name="T65" fmla="*/ 207 h 227"/>
                  <a:gd name="T66" fmla="*/ 124 w 229"/>
                  <a:gd name="T67" fmla="*/ 206 h 227"/>
                  <a:gd name="T68" fmla="*/ 135 w 229"/>
                  <a:gd name="T69" fmla="*/ 227 h 227"/>
                  <a:gd name="T70" fmla="*/ 164 w 229"/>
                  <a:gd name="T71" fmla="*/ 217 h 227"/>
                  <a:gd name="T72" fmla="*/ 161 w 229"/>
                  <a:gd name="T73" fmla="*/ 194 h 227"/>
                  <a:gd name="T74" fmla="*/ 176 w 229"/>
                  <a:gd name="T75" fmla="*/ 183 h 227"/>
                  <a:gd name="T76" fmla="*/ 198 w 229"/>
                  <a:gd name="T77" fmla="*/ 193 h 227"/>
                  <a:gd name="T78" fmla="*/ 216 w 229"/>
                  <a:gd name="T79" fmla="*/ 168 h 227"/>
                  <a:gd name="T80" fmla="*/ 200 w 229"/>
                  <a:gd name="T81" fmla="*/ 151 h 227"/>
                  <a:gd name="T82" fmla="*/ 206 w 229"/>
                  <a:gd name="T83" fmla="*/ 133 h 227"/>
                  <a:gd name="T84" fmla="*/ 229 w 229"/>
                  <a:gd name="T85" fmla="*/ 128 h 227"/>
                  <a:gd name="T86" fmla="*/ 114 w 229"/>
                  <a:gd name="T87" fmla="*/ 180 h 227"/>
                  <a:gd name="T88" fmla="*/ 47 w 229"/>
                  <a:gd name="T89" fmla="*/ 113 h 227"/>
                  <a:gd name="T90" fmla="*/ 114 w 229"/>
                  <a:gd name="T91" fmla="*/ 46 h 227"/>
                  <a:gd name="T92" fmla="*/ 181 w 229"/>
                  <a:gd name="T93" fmla="*/ 113 h 227"/>
                  <a:gd name="T94" fmla="*/ 114 w 229"/>
                  <a:gd name="T95" fmla="*/ 18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9" h="227">
                    <a:moveTo>
                      <a:pt x="229" y="128"/>
                    </a:moveTo>
                    <a:cubicBezTo>
                      <a:pt x="229" y="98"/>
                      <a:pt x="229" y="98"/>
                      <a:pt x="229" y="98"/>
                    </a:cubicBezTo>
                    <a:cubicBezTo>
                      <a:pt x="206" y="93"/>
                      <a:pt x="206" y="93"/>
                      <a:pt x="206" y="93"/>
                    </a:cubicBezTo>
                    <a:cubicBezTo>
                      <a:pt x="204" y="87"/>
                      <a:pt x="202" y="81"/>
                      <a:pt x="200" y="76"/>
                    </a:cubicBezTo>
                    <a:cubicBezTo>
                      <a:pt x="216" y="58"/>
                      <a:pt x="216" y="58"/>
                      <a:pt x="216" y="58"/>
                    </a:cubicBezTo>
                    <a:cubicBezTo>
                      <a:pt x="198" y="34"/>
                      <a:pt x="198" y="34"/>
                      <a:pt x="198" y="34"/>
                    </a:cubicBezTo>
                    <a:cubicBezTo>
                      <a:pt x="176" y="44"/>
                      <a:pt x="176" y="44"/>
                      <a:pt x="176" y="44"/>
                    </a:cubicBezTo>
                    <a:cubicBezTo>
                      <a:pt x="172" y="39"/>
                      <a:pt x="167" y="36"/>
                      <a:pt x="161" y="33"/>
                    </a:cubicBezTo>
                    <a:cubicBezTo>
                      <a:pt x="164" y="9"/>
                      <a:pt x="164" y="9"/>
                      <a:pt x="164" y="9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23" y="20"/>
                      <a:pt x="123" y="20"/>
                      <a:pt x="123" y="20"/>
                    </a:cubicBezTo>
                    <a:cubicBezTo>
                      <a:pt x="120" y="20"/>
                      <a:pt x="117" y="20"/>
                      <a:pt x="114" y="20"/>
                    </a:cubicBezTo>
                    <a:cubicBezTo>
                      <a:pt x="111" y="20"/>
                      <a:pt x="108" y="20"/>
                      <a:pt x="105" y="2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7" y="33"/>
                      <a:pt x="67" y="33"/>
                      <a:pt x="67" y="33"/>
                    </a:cubicBezTo>
                    <a:cubicBezTo>
                      <a:pt x="62" y="36"/>
                      <a:pt x="57" y="39"/>
                      <a:pt x="52" y="4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6" y="81"/>
                      <a:pt x="24" y="87"/>
                      <a:pt x="23" y="9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23" y="133"/>
                      <a:pt x="23" y="133"/>
                      <a:pt x="23" y="133"/>
                    </a:cubicBezTo>
                    <a:cubicBezTo>
                      <a:pt x="24" y="139"/>
                      <a:pt x="26" y="145"/>
                      <a:pt x="29" y="151"/>
                    </a:cubicBezTo>
                    <a:cubicBezTo>
                      <a:pt x="13" y="169"/>
                      <a:pt x="13" y="169"/>
                      <a:pt x="13" y="169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52" y="183"/>
                      <a:pt x="52" y="183"/>
                      <a:pt x="52" y="183"/>
                    </a:cubicBezTo>
                    <a:cubicBezTo>
                      <a:pt x="57" y="187"/>
                      <a:pt x="62" y="191"/>
                      <a:pt x="67" y="194"/>
                    </a:cubicBezTo>
                    <a:cubicBezTo>
                      <a:pt x="65" y="218"/>
                      <a:pt x="65" y="218"/>
                      <a:pt x="65" y="218"/>
                    </a:cubicBezTo>
                    <a:cubicBezTo>
                      <a:pt x="93" y="227"/>
                      <a:pt x="93" y="227"/>
                      <a:pt x="93" y="227"/>
                    </a:cubicBezTo>
                    <a:cubicBezTo>
                      <a:pt x="105" y="206"/>
                      <a:pt x="105" y="206"/>
                      <a:pt x="105" y="206"/>
                    </a:cubicBezTo>
                    <a:cubicBezTo>
                      <a:pt x="108" y="207"/>
                      <a:pt x="111" y="207"/>
                      <a:pt x="114" y="207"/>
                    </a:cubicBezTo>
                    <a:cubicBezTo>
                      <a:pt x="117" y="207"/>
                      <a:pt x="121" y="207"/>
                      <a:pt x="124" y="206"/>
                    </a:cubicBezTo>
                    <a:cubicBezTo>
                      <a:pt x="135" y="227"/>
                      <a:pt x="135" y="227"/>
                      <a:pt x="135" y="227"/>
                    </a:cubicBezTo>
                    <a:cubicBezTo>
                      <a:pt x="164" y="217"/>
                      <a:pt x="164" y="217"/>
                      <a:pt x="164" y="217"/>
                    </a:cubicBezTo>
                    <a:cubicBezTo>
                      <a:pt x="161" y="194"/>
                      <a:pt x="161" y="194"/>
                      <a:pt x="161" y="194"/>
                    </a:cubicBezTo>
                    <a:cubicBezTo>
                      <a:pt x="167" y="191"/>
                      <a:pt x="172" y="187"/>
                      <a:pt x="176" y="183"/>
                    </a:cubicBezTo>
                    <a:cubicBezTo>
                      <a:pt x="198" y="193"/>
                      <a:pt x="198" y="193"/>
                      <a:pt x="198" y="193"/>
                    </a:cubicBezTo>
                    <a:cubicBezTo>
                      <a:pt x="216" y="168"/>
                      <a:pt x="216" y="168"/>
                      <a:pt x="216" y="168"/>
                    </a:cubicBezTo>
                    <a:cubicBezTo>
                      <a:pt x="200" y="151"/>
                      <a:pt x="200" y="151"/>
                      <a:pt x="200" y="151"/>
                    </a:cubicBezTo>
                    <a:cubicBezTo>
                      <a:pt x="202" y="145"/>
                      <a:pt x="204" y="139"/>
                      <a:pt x="206" y="133"/>
                    </a:cubicBezTo>
                    <a:lnTo>
                      <a:pt x="229" y="128"/>
                    </a:lnTo>
                    <a:close/>
                    <a:moveTo>
                      <a:pt x="114" y="180"/>
                    </a:moveTo>
                    <a:cubicBezTo>
                      <a:pt x="77" y="180"/>
                      <a:pt x="47" y="150"/>
                      <a:pt x="47" y="113"/>
                    </a:cubicBezTo>
                    <a:cubicBezTo>
                      <a:pt x="47" y="76"/>
                      <a:pt x="77" y="46"/>
                      <a:pt x="114" y="46"/>
                    </a:cubicBezTo>
                    <a:cubicBezTo>
                      <a:pt x="151" y="46"/>
                      <a:pt x="181" y="76"/>
                      <a:pt x="181" y="113"/>
                    </a:cubicBezTo>
                    <a:cubicBezTo>
                      <a:pt x="181" y="150"/>
                      <a:pt x="151" y="180"/>
                      <a:pt x="114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1"/>
              <p:cNvSpPr>
                <a:spLocks noEditPoints="1"/>
              </p:cNvSpPr>
              <p:nvPr/>
            </p:nvSpPr>
            <p:spPr bwMode="auto">
              <a:xfrm>
                <a:off x="4577871" y="4221191"/>
                <a:ext cx="199861" cy="199861"/>
              </a:xfrm>
              <a:custGeom>
                <a:avLst/>
                <a:gdLst>
                  <a:gd name="T0" fmla="*/ 135 w 135"/>
                  <a:gd name="T1" fmla="*/ 76 h 135"/>
                  <a:gd name="T2" fmla="*/ 135 w 135"/>
                  <a:gd name="T3" fmla="*/ 58 h 135"/>
                  <a:gd name="T4" fmla="*/ 122 w 135"/>
                  <a:gd name="T5" fmla="*/ 55 h 135"/>
                  <a:gd name="T6" fmla="*/ 118 w 135"/>
                  <a:gd name="T7" fmla="*/ 45 h 135"/>
                  <a:gd name="T8" fmla="*/ 128 w 135"/>
                  <a:gd name="T9" fmla="*/ 34 h 135"/>
                  <a:gd name="T10" fmla="*/ 117 w 135"/>
                  <a:gd name="T11" fmla="*/ 20 h 135"/>
                  <a:gd name="T12" fmla="*/ 104 w 135"/>
                  <a:gd name="T13" fmla="*/ 26 h 135"/>
                  <a:gd name="T14" fmla="*/ 96 w 135"/>
                  <a:gd name="T15" fmla="*/ 19 h 135"/>
                  <a:gd name="T16" fmla="*/ 97 w 135"/>
                  <a:gd name="T17" fmla="*/ 5 h 135"/>
                  <a:gd name="T18" fmla="*/ 80 w 135"/>
                  <a:gd name="T19" fmla="*/ 0 h 135"/>
                  <a:gd name="T20" fmla="*/ 73 w 135"/>
                  <a:gd name="T21" fmla="*/ 12 h 135"/>
                  <a:gd name="T22" fmla="*/ 67 w 135"/>
                  <a:gd name="T23" fmla="*/ 12 h 135"/>
                  <a:gd name="T24" fmla="*/ 62 w 135"/>
                  <a:gd name="T25" fmla="*/ 12 h 135"/>
                  <a:gd name="T26" fmla="*/ 55 w 135"/>
                  <a:gd name="T27" fmla="*/ 0 h 135"/>
                  <a:gd name="T28" fmla="*/ 38 w 135"/>
                  <a:gd name="T29" fmla="*/ 5 h 135"/>
                  <a:gd name="T30" fmla="*/ 39 w 135"/>
                  <a:gd name="T31" fmla="*/ 19 h 135"/>
                  <a:gd name="T32" fmla="*/ 30 w 135"/>
                  <a:gd name="T33" fmla="*/ 26 h 135"/>
                  <a:gd name="T34" fmla="*/ 18 w 135"/>
                  <a:gd name="T35" fmla="*/ 20 h 135"/>
                  <a:gd name="T36" fmla="*/ 7 w 135"/>
                  <a:gd name="T37" fmla="*/ 34 h 135"/>
                  <a:gd name="T38" fmla="*/ 17 w 135"/>
                  <a:gd name="T39" fmla="*/ 45 h 135"/>
                  <a:gd name="T40" fmla="*/ 13 w 135"/>
                  <a:gd name="T41" fmla="*/ 55 h 135"/>
                  <a:gd name="T42" fmla="*/ 0 w 135"/>
                  <a:gd name="T43" fmla="*/ 58 h 135"/>
                  <a:gd name="T44" fmla="*/ 0 w 135"/>
                  <a:gd name="T45" fmla="*/ 76 h 135"/>
                  <a:gd name="T46" fmla="*/ 13 w 135"/>
                  <a:gd name="T47" fmla="*/ 79 h 135"/>
                  <a:gd name="T48" fmla="*/ 17 w 135"/>
                  <a:gd name="T49" fmla="*/ 90 h 135"/>
                  <a:gd name="T50" fmla="*/ 7 w 135"/>
                  <a:gd name="T51" fmla="*/ 100 h 135"/>
                  <a:gd name="T52" fmla="*/ 18 w 135"/>
                  <a:gd name="T53" fmla="*/ 114 h 135"/>
                  <a:gd name="T54" fmla="*/ 31 w 135"/>
                  <a:gd name="T55" fmla="*/ 109 h 135"/>
                  <a:gd name="T56" fmla="*/ 39 w 135"/>
                  <a:gd name="T57" fmla="*/ 115 h 135"/>
                  <a:gd name="T58" fmla="*/ 38 w 135"/>
                  <a:gd name="T59" fmla="*/ 129 h 135"/>
                  <a:gd name="T60" fmla="*/ 55 w 135"/>
                  <a:gd name="T61" fmla="*/ 135 h 135"/>
                  <a:gd name="T62" fmla="*/ 62 w 135"/>
                  <a:gd name="T63" fmla="*/ 122 h 135"/>
                  <a:gd name="T64" fmla="*/ 68 w 135"/>
                  <a:gd name="T65" fmla="*/ 123 h 135"/>
                  <a:gd name="T66" fmla="*/ 73 w 135"/>
                  <a:gd name="T67" fmla="*/ 122 h 135"/>
                  <a:gd name="T68" fmla="*/ 80 w 135"/>
                  <a:gd name="T69" fmla="*/ 135 h 135"/>
                  <a:gd name="T70" fmla="*/ 97 w 135"/>
                  <a:gd name="T71" fmla="*/ 129 h 135"/>
                  <a:gd name="T72" fmla="*/ 96 w 135"/>
                  <a:gd name="T73" fmla="*/ 115 h 135"/>
                  <a:gd name="T74" fmla="*/ 104 w 135"/>
                  <a:gd name="T75" fmla="*/ 109 h 135"/>
                  <a:gd name="T76" fmla="*/ 117 w 135"/>
                  <a:gd name="T77" fmla="*/ 114 h 135"/>
                  <a:gd name="T78" fmla="*/ 128 w 135"/>
                  <a:gd name="T79" fmla="*/ 100 h 135"/>
                  <a:gd name="T80" fmla="*/ 118 w 135"/>
                  <a:gd name="T81" fmla="*/ 89 h 135"/>
                  <a:gd name="T82" fmla="*/ 122 w 135"/>
                  <a:gd name="T83" fmla="*/ 79 h 135"/>
                  <a:gd name="T84" fmla="*/ 135 w 135"/>
                  <a:gd name="T85" fmla="*/ 76 h 135"/>
                  <a:gd name="T86" fmla="*/ 67 w 135"/>
                  <a:gd name="T87" fmla="*/ 107 h 135"/>
                  <a:gd name="T88" fmla="*/ 28 w 135"/>
                  <a:gd name="T89" fmla="*/ 67 h 135"/>
                  <a:gd name="T90" fmla="*/ 67 w 135"/>
                  <a:gd name="T91" fmla="*/ 27 h 135"/>
                  <a:gd name="T92" fmla="*/ 107 w 135"/>
                  <a:gd name="T93" fmla="*/ 67 h 135"/>
                  <a:gd name="T94" fmla="*/ 67 w 135"/>
                  <a:gd name="T95" fmla="*/ 10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5" h="135">
                    <a:moveTo>
                      <a:pt x="135" y="76"/>
                    </a:moveTo>
                    <a:cubicBezTo>
                      <a:pt x="135" y="58"/>
                      <a:pt x="135" y="58"/>
                      <a:pt x="135" y="58"/>
                    </a:cubicBezTo>
                    <a:cubicBezTo>
                      <a:pt x="122" y="55"/>
                      <a:pt x="122" y="55"/>
                      <a:pt x="122" y="55"/>
                    </a:cubicBezTo>
                    <a:cubicBezTo>
                      <a:pt x="121" y="52"/>
                      <a:pt x="120" y="48"/>
                      <a:pt x="118" y="45"/>
                    </a:cubicBezTo>
                    <a:cubicBezTo>
                      <a:pt x="128" y="34"/>
                      <a:pt x="128" y="34"/>
                      <a:pt x="128" y="34"/>
                    </a:cubicBezTo>
                    <a:cubicBezTo>
                      <a:pt x="117" y="20"/>
                      <a:pt x="117" y="20"/>
                      <a:pt x="117" y="20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102" y="23"/>
                      <a:pt x="99" y="21"/>
                      <a:pt x="96" y="19"/>
                    </a:cubicBezTo>
                    <a:cubicBezTo>
                      <a:pt x="97" y="5"/>
                      <a:pt x="97" y="5"/>
                      <a:pt x="97" y="5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71" y="12"/>
                      <a:pt x="69" y="12"/>
                      <a:pt x="67" y="12"/>
                    </a:cubicBezTo>
                    <a:cubicBezTo>
                      <a:pt x="66" y="12"/>
                      <a:pt x="64" y="12"/>
                      <a:pt x="62" y="12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6" y="21"/>
                      <a:pt x="33" y="23"/>
                      <a:pt x="30" y="26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17" y="45"/>
                      <a:pt x="17" y="45"/>
                      <a:pt x="17" y="45"/>
                    </a:cubicBezTo>
                    <a:cubicBezTo>
                      <a:pt x="15" y="48"/>
                      <a:pt x="14" y="52"/>
                      <a:pt x="13" y="55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13" y="79"/>
                      <a:pt x="13" y="79"/>
                      <a:pt x="13" y="79"/>
                    </a:cubicBezTo>
                    <a:cubicBezTo>
                      <a:pt x="14" y="83"/>
                      <a:pt x="15" y="86"/>
                      <a:pt x="17" y="90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31" y="109"/>
                      <a:pt x="31" y="109"/>
                      <a:pt x="31" y="109"/>
                    </a:cubicBezTo>
                    <a:cubicBezTo>
                      <a:pt x="33" y="111"/>
                      <a:pt x="36" y="113"/>
                      <a:pt x="39" y="115"/>
                    </a:cubicBezTo>
                    <a:cubicBezTo>
                      <a:pt x="38" y="129"/>
                      <a:pt x="38" y="129"/>
                      <a:pt x="38" y="129"/>
                    </a:cubicBezTo>
                    <a:cubicBezTo>
                      <a:pt x="55" y="135"/>
                      <a:pt x="55" y="135"/>
                      <a:pt x="55" y="135"/>
                    </a:cubicBezTo>
                    <a:cubicBezTo>
                      <a:pt x="62" y="122"/>
                      <a:pt x="62" y="122"/>
                      <a:pt x="62" y="122"/>
                    </a:cubicBezTo>
                    <a:cubicBezTo>
                      <a:pt x="64" y="123"/>
                      <a:pt x="66" y="123"/>
                      <a:pt x="68" y="123"/>
                    </a:cubicBezTo>
                    <a:cubicBezTo>
                      <a:pt x="69" y="123"/>
                      <a:pt x="71" y="123"/>
                      <a:pt x="73" y="122"/>
                    </a:cubicBezTo>
                    <a:cubicBezTo>
                      <a:pt x="80" y="135"/>
                      <a:pt x="80" y="135"/>
                      <a:pt x="80" y="135"/>
                    </a:cubicBezTo>
                    <a:cubicBezTo>
                      <a:pt x="97" y="129"/>
                      <a:pt x="97" y="129"/>
                      <a:pt x="97" y="129"/>
                    </a:cubicBezTo>
                    <a:cubicBezTo>
                      <a:pt x="96" y="115"/>
                      <a:pt x="96" y="115"/>
                      <a:pt x="96" y="115"/>
                    </a:cubicBezTo>
                    <a:cubicBezTo>
                      <a:pt x="99" y="113"/>
                      <a:pt x="102" y="111"/>
                      <a:pt x="104" y="109"/>
                    </a:cubicBezTo>
                    <a:cubicBezTo>
                      <a:pt x="117" y="114"/>
                      <a:pt x="117" y="114"/>
                      <a:pt x="117" y="114"/>
                    </a:cubicBezTo>
                    <a:cubicBezTo>
                      <a:pt x="128" y="100"/>
                      <a:pt x="128" y="100"/>
                      <a:pt x="128" y="100"/>
                    </a:cubicBezTo>
                    <a:cubicBezTo>
                      <a:pt x="118" y="89"/>
                      <a:pt x="118" y="89"/>
                      <a:pt x="118" y="89"/>
                    </a:cubicBezTo>
                    <a:cubicBezTo>
                      <a:pt x="120" y="86"/>
                      <a:pt x="121" y="83"/>
                      <a:pt x="122" y="79"/>
                    </a:cubicBezTo>
                    <a:lnTo>
                      <a:pt x="135" y="76"/>
                    </a:lnTo>
                    <a:close/>
                    <a:moveTo>
                      <a:pt x="67" y="107"/>
                    </a:moveTo>
                    <a:cubicBezTo>
                      <a:pt x="46" y="107"/>
                      <a:pt x="28" y="89"/>
                      <a:pt x="28" y="67"/>
                    </a:cubicBezTo>
                    <a:cubicBezTo>
                      <a:pt x="28" y="45"/>
                      <a:pt x="46" y="27"/>
                      <a:pt x="67" y="27"/>
                    </a:cubicBezTo>
                    <a:cubicBezTo>
                      <a:pt x="89" y="27"/>
                      <a:pt x="107" y="45"/>
                      <a:pt x="107" y="67"/>
                    </a:cubicBezTo>
                    <a:cubicBezTo>
                      <a:pt x="107" y="89"/>
                      <a:pt x="89" y="107"/>
                      <a:pt x="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8588983" y="1997611"/>
            <a:ext cx="1800665" cy="1336430"/>
            <a:chOff x="8588983" y="1997611"/>
            <a:chExt cx="1800665" cy="1336430"/>
          </a:xfrm>
        </p:grpSpPr>
        <p:sp>
          <p:nvSpPr>
            <p:cNvPr id="23" name="任意多边形 22"/>
            <p:cNvSpPr/>
            <p:nvPr/>
          </p:nvSpPr>
          <p:spPr>
            <a:xfrm>
              <a:off x="8588983" y="1997611"/>
              <a:ext cx="1800665" cy="1336430"/>
            </a:xfrm>
            <a:custGeom>
              <a:avLst/>
              <a:gdLst>
                <a:gd name="connsiteX0" fmla="*/ 250686 w 1800665"/>
                <a:gd name="connsiteY0" fmla="*/ 0 h 1336430"/>
                <a:gd name="connsiteX1" fmla="*/ 1549979 w 1800665"/>
                <a:gd name="connsiteY1" fmla="*/ 0 h 1336430"/>
                <a:gd name="connsiteX2" fmla="*/ 1800665 w 1800665"/>
                <a:gd name="connsiteY2" fmla="*/ 250686 h 1336430"/>
                <a:gd name="connsiteX3" fmla="*/ 1800665 w 1800665"/>
                <a:gd name="connsiteY3" fmla="*/ 888797 h 1336430"/>
                <a:gd name="connsiteX4" fmla="*/ 1549979 w 1800665"/>
                <a:gd name="connsiteY4" fmla="*/ 1139483 h 1336430"/>
                <a:gd name="connsiteX5" fmla="*/ 1014561 w 1800665"/>
                <a:gd name="connsiteY5" fmla="*/ 1139483 h 1336430"/>
                <a:gd name="connsiteX6" fmla="*/ 900332 w 1800665"/>
                <a:gd name="connsiteY6" fmla="*/ 1336430 h 1336430"/>
                <a:gd name="connsiteX7" fmla="*/ 786103 w 1800665"/>
                <a:gd name="connsiteY7" fmla="*/ 1139483 h 1336430"/>
                <a:gd name="connsiteX8" fmla="*/ 250686 w 1800665"/>
                <a:gd name="connsiteY8" fmla="*/ 1139483 h 1336430"/>
                <a:gd name="connsiteX9" fmla="*/ 0 w 1800665"/>
                <a:gd name="connsiteY9" fmla="*/ 888797 h 1336430"/>
                <a:gd name="connsiteX10" fmla="*/ 0 w 1800665"/>
                <a:gd name="connsiteY10" fmla="*/ 250686 h 1336430"/>
                <a:gd name="connsiteX11" fmla="*/ 250686 w 1800665"/>
                <a:gd name="connsiteY11" fmla="*/ 0 h 133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0665" h="1336430">
                  <a:moveTo>
                    <a:pt x="250686" y="0"/>
                  </a:moveTo>
                  <a:lnTo>
                    <a:pt x="1549979" y="0"/>
                  </a:lnTo>
                  <a:cubicBezTo>
                    <a:pt x="1688429" y="0"/>
                    <a:pt x="1800665" y="112236"/>
                    <a:pt x="1800665" y="250686"/>
                  </a:cubicBezTo>
                  <a:lnTo>
                    <a:pt x="1800665" y="888797"/>
                  </a:lnTo>
                  <a:cubicBezTo>
                    <a:pt x="1800665" y="1027247"/>
                    <a:pt x="1688429" y="1139483"/>
                    <a:pt x="1549979" y="1139483"/>
                  </a:cubicBezTo>
                  <a:lnTo>
                    <a:pt x="1014561" y="1139483"/>
                  </a:lnTo>
                  <a:lnTo>
                    <a:pt x="900332" y="1336430"/>
                  </a:lnTo>
                  <a:lnTo>
                    <a:pt x="786103" y="1139483"/>
                  </a:lnTo>
                  <a:lnTo>
                    <a:pt x="250686" y="1139483"/>
                  </a:lnTo>
                  <a:cubicBezTo>
                    <a:pt x="112236" y="1139483"/>
                    <a:pt x="0" y="1027247"/>
                    <a:pt x="0" y="888797"/>
                  </a:cubicBezTo>
                  <a:lnTo>
                    <a:pt x="0" y="250686"/>
                  </a:lnTo>
                  <a:cubicBezTo>
                    <a:pt x="0" y="112236"/>
                    <a:pt x="112236" y="0"/>
                    <a:pt x="250686" y="0"/>
                  </a:cubicBezTo>
                  <a:close/>
                </a:path>
              </a:pathLst>
            </a:custGeom>
            <a:gradFill>
              <a:gsLst>
                <a:gs pos="0">
                  <a:srgbClr val="FCF873"/>
                </a:gs>
                <a:gs pos="100000">
                  <a:srgbClr val="DEAE22"/>
                </a:gs>
              </a:gsLst>
              <a:lin ang="7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9249610" y="2273454"/>
              <a:ext cx="679862" cy="572993"/>
              <a:chOff x="3526102" y="915987"/>
              <a:chExt cx="560236" cy="472172"/>
            </a:xfrm>
            <a:solidFill>
              <a:schemeClr val="tx1">
                <a:lumMod val="65000"/>
                <a:lumOff val="35000"/>
              </a:schemeClr>
            </a:solidFill>
            <a:effectLst/>
          </p:grpSpPr>
          <p:sp>
            <p:nvSpPr>
              <p:cNvPr id="45" name="Freeform 5"/>
              <p:cNvSpPr/>
              <p:nvPr/>
            </p:nvSpPr>
            <p:spPr bwMode="auto">
              <a:xfrm>
                <a:off x="3526102" y="992809"/>
                <a:ext cx="370992" cy="249202"/>
              </a:xfrm>
              <a:custGeom>
                <a:avLst/>
                <a:gdLst>
                  <a:gd name="T0" fmla="*/ 594 w 594"/>
                  <a:gd name="T1" fmla="*/ 0 h 399"/>
                  <a:gd name="T2" fmla="*/ 0 w 594"/>
                  <a:gd name="T3" fmla="*/ 82 h 399"/>
                  <a:gd name="T4" fmla="*/ 59 w 594"/>
                  <a:gd name="T5" fmla="*/ 399 h 399"/>
                  <a:gd name="T6" fmla="*/ 454 w 594"/>
                  <a:gd name="T7" fmla="*/ 399 h 399"/>
                  <a:gd name="T8" fmla="*/ 594 w 594"/>
                  <a:gd name="T9" fmla="*/ 0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4" h="399">
                    <a:moveTo>
                      <a:pt x="594" y="0"/>
                    </a:moveTo>
                    <a:lnTo>
                      <a:pt x="0" y="82"/>
                    </a:lnTo>
                    <a:lnTo>
                      <a:pt x="59" y="399"/>
                    </a:lnTo>
                    <a:lnTo>
                      <a:pt x="454" y="399"/>
                    </a:lnTo>
                    <a:lnTo>
                      <a:pt x="59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6"/>
              <p:cNvSpPr/>
              <p:nvPr/>
            </p:nvSpPr>
            <p:spPr bwMode="auto">
              <a:xfrm>
                <a:off x="3569197" y="915987"/>
                <a:ext cx="517141" cy="382234"/>
              </a:xfrm>
              <a:custGeom>
                <a:avLst/>
                <a:gdLst>
                  <a:gd name="T0" fmla="*/ 339 w 350"/>
                  <a:gd name="T1" fmla="*/ 0 h 259"/>
                  <a:gd name="T2" fmla="*/ 271 w 350"/>
                  <a:gd name="T3" fmla="*/ 0 h 259"/>
                  <a:gd name="T4" fmla="*/ 271 w 350"/>
                  <a:gd name="T5" fmla="*/ 0 h 259"/>
                  <a:gd name="T6" fmla="*/ 269 w 350"/>
                  <a:gd name="T7" fmla="*/ 1 h 259"/>
                  <a:gd name="T8" fmla="*/ 267 w 350"/>
                  <a:gd name="T9" fmla="*/ 1 h 259"/>
                  <a:gd name="T10" fmla="*/ 265 w 350"/>
                  <a:gd name="T11" fmla="*/ 2 h 259"/>
                  <a:gd name="T12" fmla="*/ 264 w 350"/>
                  <a:gd name="T13" fmla="*/ 3 h 259"/>
                  <a:gd name="T14" fmla="*/ 263 w 350"/>
                  <a:gd name="T15" fmla="*/ 5 h 259"/>
                  <a:gd name="T16" fmla="*/ 261 w 350"/>
                  <a:gd name="T17" fmla="*/ 7 h 259"/>
                  <a:gd name="T18" fmla="*/ 261 w 350"/>
                  <a:gd name="T19" fmla="*/ 7 h 259"/>
                  <a:gd name="T20" fmla="*/ 176 w 350"/>
                  <a:gd name="T21" fmla="*/ 238 h 259"/>
                  <a:gd name="T22" fmla="*/ 10 w 350"/>
                  <a:gd name="T23" fmla="*/ 238 h 259"/>
                  <a:gd name="T24" fmla="*/ 0 w 350"/>
                  <a:gd name="T25" fmla="*/ 248 h 259"/>
                  <a:gd name="T26" fmla="*/ 10 w 350"/>
                  <a:gd name="T27" fmla="*/ 259 h 259"/>
                  <a:gd name="T28" fmla="*/ 184 w 350"/>
                  <a:gd name="T29" fmla="*/ 259 h 259"/>
                  <a:gd name="T30" fmla="*/ 187 w 350"/>
                  <a:gd name="T31" fmla="*/ 258 h 259"/>
                  <a:gd name="T32" fmla="*/ 188 w 350"/>
                  <a:gd name="T33" fmla="*/ 258 h 259"/>
                  <a:gd name="T34" fmla="*/ 191 w 350"/>
                  <a:gd name="T35" fmla="*/ 256 h 259"/>
                  <a:gd name="T36" fmla="*/ 191 w 350"/>
                  <a:gd name="T37" fmla="*/ 255 h 259"/>
                  <a:gd name="T38" fmla="*/ 193 w 350"/>
                  <a:gd name="T39" fmla="*/ 253 h 259"/>
                  <a:gd name="T40" fmla="*/ 194 w 350"/>
                  <a:gd name="T41" fmla="*/ 252 h 259"/>
                  <a:gd name="T42" fmla="*/ 194 w 350"/>
                  <a:gd name="T43" fmla="*/ 252 h 259"/>
                  <a:gd name="T44" fmla="*/ 279 w 350"/>
                  <a:gd name="T45" fmla="*/ 21 h 259"/>
                  <a:gd name="T46" fmla="*/ 339 w 350"/>
                  <a:gd name="T47" fmla="*/ 21 h 259"/>
                  <a:gd name="T48" fmla="*/ 350 w 350"/>
                  <a:gd name="T49" fmla="*/ 11 h 259"/>
                  <a:gd name="T50" fmla="*/ 339 w 350"/>
                  <a:gd name="T51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0" h="259">
                    <a:moveTo>
                      <a:pt x="339" y="0"/>
                    </a:moveTo>
                    <a:cubicBezTo>
                      <a:pt x="271" y="0"/>
                      <a:pt x="271" y="0"/>
                      <a:pt x="271" y="0"/>
                    </a:cubicBezTo>
                    <a:cubicBezTo>
                      <a:pt x="271" y="0"/>
                      <a:pt x="271" y="0"/>
                      <a:pt x="271" y="0"/>
                    </a:cubicBezTo>
                    <a:cubicBezTo>
                      <a:pt x="270" y="0"/>
                      <a:pt x="269" y="1"/>
                      <a:pt x="269" y="1"/>
                    </a:cubicBezTo>
                    <a:cubicBezTo>
                      <a:pt x="268" y="1"/>
                      <a:pt x="267" y="1"/>
                      <a:pt x="267" y="1"/>
                    </a:cubicBezTo>
                    <a:cubicBezTo>
                      <a:pt x="266" y="1"/>
                      <a:pt x="266" y="2"/>
                      <a:pt x="265" y="2"/>
                    </a:cubicBezTo>
                    <a:cubicBezTo>
                      <a:pt x="265" y="3"/>
                      <a:pt x="264" y="3"/>
                      <a:pt x="264" y="3"/>
                    </a:cubicBezTo>
                    <a:cubicBezTo>
                      <a:pt x="263" y="4"/>
                      <a:pt x="263" y="4"/>
                      <a:pt x="263" y="5"/>
                    </a:cubicBezTo>
                    <a:cubicBezTo>
                      <a:pt x="262" y="6"/>
                      <a:pt x="262" y="6"/>
                      <a:pt x="261" y="7"/>
                    </a:cubicBezTo>
                    <a:cubicBezTo>
                      <a:pt x="261" y="7"/>
                      <a:pt x="261" y="7"/>
                      <a:pt x="261" y="7"/>
                    </a:cubicBezTo>
                    <a:cubicBezTo>
                      <a:pt x="176" y="238"/>
                      <a:pt x="176" y="238"/>
                      <a:pt x="176" y="238"/>
                    </a:cubicBezTo>
                    <a:cubicBezTo>
                      <a:pt x="10" y="238"/>
                      <a:pt x="10" y="238"/>
                      <a:pt x="10" y="238"/>
                    </a:cubicBezTo>
                    <a:cubicBezTo>
                      <a:pt x="4" y="238"/>
                      <a:pt x="0" y="243"/>
                      <a:pt x="0" y="248"/>
                    </a:cubicBezTo>
                    <a:cubicBezTo>
                      <a:pt x="0" y="254"/>
                      <a:pt x="4" y="259"/>
                      <a:pt x="10" y="259"/>
                    </a:cubicBezTo>
                    <a:cubicBezTo>
                      <a:pt x="184" y="259"/>
                      <a:pt x="184" y="259"/>
                      <a:pt x="184" y="259"/>
                    </a:cubicBezTo>
                    <a:cubicBezTo>
                      <a:pt x="185" y="259"/>
                      <a:pt x="186" y="259"/>
                      <a:pt x="187" y="258"/>
                    </a:cubicBezTo>
                    <a:cubicBezTo>
                      <a:pt x="188" y="258"/>
                      <a:pt x="188" y="258"/>
                      <a:pt x="188" y="258"/>
                    </a:cubicBezTo>
                    <a:cubicBezTo>
                      <a:pt x="189" y="257"/>
                      <a:pt x="190" y="257"/>
                      <a:pt x="191" y="256"/>
                    </a:cubicBezTo>
                    <a:cubicBezTo>
                      <a:pt x="191" y="256"/>
                      <a:pt x="191" y="256"/>
                      <a:pt x="191" y="255"/>
                    </a:cubicBezTo>
                    <a:cubicBezTo>
                      <a:pt x="192" y="255"/>
                      <a:pt x="193" y="254"/>
                      <a:pt x="193" y="253"/>
                    </a:cubicBezTo>
                    <a:cubicBezTo>
                      <a:pt x="193" y="253"/>
                      <a:pt x="193" y="253"/>
                      <a:pt x="194" y="252"/>
                    </a:cubicBezTo>
                    <a:cubicBezTo>
                      <a:pt x="194" y="252"/>
                      <a:pt x="194" y="252"/>
                      <a:pt x="194" y="252"/>
                    </a:cubicBezTo>
                    <a:cubicBezTo>
                      <a:pt x="279" y="21"/>
                      <a:pt x="279" y="21"/>
                      <a:pt x="279" y="21"/>
                    </a:cubicBezTo>
                    <a:cubicBezTo>
                      <a:pt x="339" y="21"/>
                      <a:pt x="339" y="21"/>
                      <a:pt x="339" y="21"/>
                    </a:cubicBezTo>
                    <a:cubicBezTo>
                      <a:pt x="345" y="21"/>
                      <a:pt x="350" y="17"/>
                      <a:pt x="350" y="11"/>
                    </a:cubicBezTo>
                    <a:cubicBezTo>
                      <a:pt x="350" y="5"/>
                      <a:pt x="345" y="0"/>
                      <a:pt x="33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Oval 7"/>
              <p:cNvSpPr>
                <a:spLocks noChangeArrowheads="1"/>
              </p:cNvSpPr>
              <p:nvPr/>
            </p:nvSpPr>
            <p:spPr bwMode="auto">
              <a:xfrm>
                <a:off x="3586685" y="1317583"/>
                <a:ext cx="71201" cy="705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Oval 8"/>
              <p:cNvSpPr>
                <a:spLocks noChangeArrowheads="1"/>
              </p:cNvSpPr>
              <p:nvPr/>
            </p:nvSpPr>
            <p:spPr bwMode="auto">
              <a:xfrm>
                <a:off x="3772805" y="1317583"/>
                <a:ext cx="71201" cy="705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730326" y="3445528"/>
            <a:ext cx="1800665" cy="2842730"/>
            <a:chOff x="1730326" y="3445528"/>
            <a:chExt cx="1800665" cy="2842730"/>
          </a:xfrm>
        </p:grpSpPr>
        <p:sp>
          <p:nvSpPr>
            <p:cNvPr id="18" name="圆角矩形 17"/>
            <p:cNvSpPr/>
            <p:nvPr/>
          </p:nvSpPr>
          <p:spPr>
            <a:xfrm>
              <a:off x="1730326" y="3445528"/>
              <a:ext cx="1800665" cy="2842730"/>
            </a:xfrm>
            <a:prstGeom prst="roundRect">
              <a:avLst>
                <a:gd name="adj" fmla="val 18094"/>
              </a:avLst>
            </a:prstGeom>
            <a:noFill/>
            <a:ln>
              <a:gradFill>
                <a:gsLst>
                  <a:gs pos="0">
                    <a:srgbClr val="FCF873"/>
                  </a:gs>
                  <a:gs pos="100000">
                    <a:srgbClr val="DEAE22"/>
                  </a:gs>
                </a:gsLst>
                <a:lin ang="72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798271" y="3600468"/>
              <a:ext cx="1682115" cy="92202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l"/>
              <a:endParaRPr lang="en-US" altLang="zh-CN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/>
              </a:endParaRPr>
            </a:p>
            <a:p>
              <a:pPr algn="l"/>
              <a:r>
                <a:rPr dirty="0">
                  <a:solidFill>
                    <a:srgbClr val="FCFCFC"/>
                  </a:solidFill>
                  <a:latin typeface="方正兰亭超细黑简体" panose="02000000000000000000"/>
                  <a:ea typeface="方正兰亭超细黑简体" panose="02000000000000000000"/>
                </a:rPr>
                <a:t>性能压力测试工具的</a:t>
              </a:r>
              <a:r>
                <a:rPr lang="zh-CN" dirty="0">
                  <a:solidFill>
                    <a:srgbClr val="FCFCFC"/>
                  </a:solidFill>
                  <a:latin typeface="方正兰亭超细黑简体" panose="02000000000000000000"/>
                  <a:ea typeface="方正兰亭超细黑简体" panose="02000000000000000000"/>
                </a:rPr>
                <a:t>安装</a:t>
              </a:r>
              <a:endParaRPr lang="zh-CN" dirty="0">
                <a:solidFill>
                  <a:srgbClr val="FCFCFC"/>
                </a:solidFill>
                <a:latin typeface="方正兰亭超细黑简体" panose="02000000000000000000"/>
                <a:ea typeface="方正兰亭超细黑简体" panose="02000000000000000000"/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6303010" y="3445510"/>
            <a:ext cx="1800860" cy="2842895"/>
          </a:xfrm>
          <a:prstGeom prst="roundRect">
            <a:avLst>
              <a:gd name="adj" fmla="val 18094"/>
            </a:avLst>
          </a:prstGeom>
          <a:noFill/>
          <a:ln>
            <a:gradFill>
              <a:gsLst>
                <a:gs pos="0">
                  <a:srgbClr val="FCF873"/>
                </a:gs>
                <a:gs pos="100000">
                  <a:srgbClr val="DEAE22"/>
                </a:gs>
              </a:gsLst>
              <a:lin ang="72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016375" y="3445510"/>
            <a:ext cx="1800860" cy="2842895"/>
          </a:xfrm>
          <a:prstGeom prst="roundRect">
            <a:avLst>
              <a:gd name="adj" fmla="val 18094"/>
            </a:avLst>
          </a:prstGeom>
          <a:noFill/>
          <a:ln>
            <a:gradFill>
              <a:gsLst>
                <a:gs pos="0">
                  <a:srgbClr val="FCF873"/>
                </a:gs>
                <a:gs pos="100000">
                  <a:srgbClr val="DEAE22"/>
                </a:gs>
              </a:gsLst>
              <a:lin ang="72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8589010" y="3445510"/>
            <a:ext cx="1800860" cy="2842895"/>
          </a:xfrm>
          <a:prstGeom prst="roundRect">
            <a:avLst>
              <a:gd name="adj" fmla="val 18094"/>
            </a:avLst>
          </a:prstGeom>
          <a:noFill/>
          <a:ln>
            <a:gradFill>
              <a:gsLst>
                <a:gs pos="0">
                  <a:srgbClr val="FCF873"/>
                </a:gs>
                <a:gs pos="100000">
                  <a:srgbClr val="DEAE22"/>
                </a:gs>
              </a:gsLst>
              <a:lin ang="72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4170045" y="261620"/>
            <a:ext cx="4666615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en-US" altLang="zh-CN" sz="3200" b="1" dirty="0" smtClean="0">
                <a:solidFill>
                  <a:schemeClr val="bg1"/>
                </a:solidFill>
              </a:rPr>
              <a:t>             </a:t>
            </a:r>
            <a:r>
              <a:rPr lang="zh-CN" sz="3200" b="1" dirty="0" smtClean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ea typeface="方正兰亭超细黑简体" panose="02000000000000000000" pitchFamily="2" charset="-122"/>
              </a:rPr>
              <a:t>搭建环境</a:t>
            </a:r>
            <a:endParaRPr lang="en-US" sz="3200" b="1" dirty="0" smtClean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ea typeface="方正兰亭超细黑简体" panose="02000000000000000000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075381" y="3600468"/>
            <a:ext cx="1682115" cy="922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l"/>
            <a:endParaRPr lang="en-US" altLang="zh-CN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/>
            </a:endParaRPr>
          </a:p>
          <a:p>
            <a:pPr algn="l"/>
            <a:r>
              <a:rPr dirty="0">
                <a:solidFill>
                  <a:srgbClr val="FCFCFC"/>
                </a:solidFill>
                <a:latin typeface="方正兰亭超细黑简体" panose="02000000000000000000"/>
                <a:ea typeface="方正兰亭超细黑简体" panose="02000000000000000000"/>
              </a:rPr>
              <a:t>性能压力测试</a:t>
            </a:r>
            <a:r>
              <a:rPr lang="zh-CN" dirty="0">
                <a:solidFill>
                  <a:srgbClr val="FCFCFC"/>
                </a:solidFill>
                <a:latin typeface="方正兰亭超细黑简体" panose="02000000000000000000"/>
                <a:ea typeface="方正兰亭超细黑简体" panose="02000000000000000000"/>
              </a:rPr>
              <a:t>文件的配置</a:t>
            </a:r>
            <a:endParaRPr lang="zh-CN"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421706" y="3656348"/>
            <a:ext cx="1682115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l"/>
            <a:endParaRPr lang="en-US" altLang="zh-CN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/>
            </a:endParaRPr>
          </a:p>
          <a:p>
            <a:pPr algn="l"/>
            <a:r>
              <a:rPr lang="zh-CN" dirty="0">
                <a:solidFill>
                  <a:srgbClr val="FCFCFC"/>
                </a:solidFill>
                <a:latin typeface="方正兰亭超细黑简体" panose="02000000000000000000"/>
                <a:ea typeface="方正兰亭超细黑简体" panose="02000000000000000000"/>
              </a:rPr>
              <a:t>脚本调试</a:t>
            </a:r>
            <a:endParaRPr lang="zh-CN"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648065" y="3656330"/>
            <a:ext cx="1741805" cy="922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l"/>
            <a:endParaRPr lang="en-US" altLang="zh-CN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查看报告是否正常生成</a:t>
            </a:r>
            <a:endParaRPr lang="zh-CN" altLang="en-US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224168" y="227751"/>
            <a:ext cx="2203450" cy="5835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 dirty="0" smtClean="0">
                <a:solidFill>
                  <a:schemeClr val="bg1"/>
                </a:solidFill>
              </a:rPr>
              <a:t>  </a:t>
            </a:r>
            <a:r>
              <a:rPr lang="zh-CN" sz="2400" b="1" dirty="0" smtClean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ea typeface="方正兰亭超细黑简体" panose="02000000000000000000" pitchFamily="2" charset="-122"/>
              </a:rPr>
              <a:t>相关数据准备</a:t>
            </a:r>
            <a:endParaRPr lang="zh-CN" sz="2400" b="1" dirty="0" smtClean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ea typeface="方正兰亭超细黑简体" panose="020000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1595457" y="-1081728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215457" y="363415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3300314" y="448272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rot="16200000" flipH="1">
            <a:off x="10569455" y="-1066843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 flipH="1">
            <a:off x="8599740" y="378300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 flipH="1">
            <a:off x="8684598" y="463157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300055" y="1877282"/>
            <a:ext cx="444352" cy="1086998"/>
            <a:chOff x="2300055" y="1877282"/>
            <a:chExt cx="444352" cy="1086998"/>
          </a:xfrm>
        </p:grpSpPr>
        <p:sp>
          <p:nvSpPr>
            <p:cNvPr id="24" name="矩形 23"/>
            <p:cNvSpPr/>
            <p:nvPr/>
          </p:nvSpPr>
          <p:spPr>
            <a:xfrm>
              <a:off x="2316384" y="1877282"/>
              <a:ext cx="413360" cy="1086998"/>
            </a:xfrm>
            <a:prstGeom prst="rect">
              <a:avLst/>
            </a:prstGeom>
            <a:noFill/>
            <a:ln>
              <a:gradFill>
                <a:gsLst>
                  <a:gs pos="0">
                    <a:srgbClr val="F7EC66"/>
                  </a:gs>
                  <a:gs pos="100000">
                    <a:srgbClr val="DEB024"/>
                  </a:gs>
                </a:gsLst>
                <a:lin ang="72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300055" y="2191613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gradFill>
                    <a:gsLst>
                      <a:gs pos="0">
                        <a:srgbClr val="FDFA75"/>
                      </a:gs>
                      <a:gs pos="100000">
                        <a:srgbClr val="D79E11"/>
                      </a:gs>
                    </a:gsLst>
                    <a:lin ang="2700000" scaled="1"/>
                  </a:gradFill>
                  <a:latin typeface="方正姚体" panose="02010601030101010101" pitchFamily="2" charset="-122"/>
                  <a:ea typeface="方正姚体" panose="02010601030101010101" pitchFamily="2" charset="-122"/>
                </a:rPr>
                <a:t>01</a:t>
              </a:r>
              <a:endParaRPr lang="zh-CN" altLang="en-US" sz="20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285393" y="2964280"/>
            <a:ext cx="462991" cy="1086998"/>
            <a:chOff x="2285393" y="2964280"/>
            <a:chExt cx="462991" cy="1086998"/>
          </a:xfrm>
        </p:grpSpPr>
        <p:sp>
          <p:nvSpPr>
            <p:cNvPr id="25" name="矩形 24"/>
            <p:cNvSpPr/>
            <p:nvPr/>
          </p:nvSpPr>
          <p:spPr>
            <a:xfrm>
              <a:off x="2316384" y="2964280"/>
              <a:ext cx="432000" cy="1086998"/>
            </a:xfrm>
            <a:prstGeom prst="rect">
              <a:avLst/>
            </a:pr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285393" y="3272291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424242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02</a:t>
              </a:r>
              <a:endParaRPr lang="zh-CN" altLang="en-US" sz="2000" b="1" dirty="0">
                <a:solidFill>
                  <a:srgbClr val="424242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286228" y="4051278"/>
            <a:ext cx="444352" cy="1086998"/>
            <a:chOff x="2286228" y="4051278"/>
            <a:chExt cx="444352" cy="1086998"/>
          </a:xfrm>
        </p:grpSpPr>
        <p:sp>
          <p:nvSpPr>
            <p:cNvPr id="26" name="矩形 25"/>
            <p:cNvSpPr/>
            <p:nvPr/>
          </p:nvSpPr>
          <p:spPr>
            <a:xfrm>
              <a:off x="2316384" y="4051278"/>
              <a:ext cx="413360" cy="1086998"/>
            </a:xfrm>
            <a:prstGeom prst="rect">
              <a:avLst/>
            </a:prstGeom>
            <a:noFill/>
            <a:ln>
              <a:gradFill>
                <a:gsLst>
                  <a:gs pos="0">
                    <a:srgbClr val="F7EC66"/>
                  </a:gs>
                  <a:gs pos="100000">
                    <a:srgbClr val="DEB024"/>
                  </a:gs>
                </a:gsLst>
                <a:lin ang="72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286228" y="4359884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gradFill>
                    <a:gsLst>
                      <a:gs pos="0">
                        <a:srgbClr val="FDFA75"/>
                      </a:gs>
                      <a:gs pos="100000">
                        <a:srgbClr val="D79E11"/>
                      </a:gs>
                    </a:gsLst>
                    <a:lin ang="2700000" scaled="1"/>
                  </a:gradFill>
                  <a:latin typeface="方正姚体" panose="02010601030101010101" pitchFamily="2" charset="-122"/>
                  <a:ea typeface="方正姚体" panose="02010601030101010101" pitchFamily="2" charset="-122"/>
                </a:rPr>
                <a:t>03</a:t>
              </a:r>
              <a:endParaRPr lang="zh-CN" altLang="en-US" sz="20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285392" y="5128074"/>
            <a:ext cx="462992" cy="1086998"/>
            <a:chOff x="2285392" y="5128074"/>
            <a:chExt cx="462992" cy="1086998"/>
          </a:xfrm>
        </p:grpSpPr>
        <p:sp>
          <p:nvSpPr>
            <p:cNvPr id="39" name="矩形 38"/>
            <p:cNvSpPr/>
            <p:nvPr/>
          </p:nvSpPr>
          <p:spPr>
            <a:xfrm>
              <a:off x="2316384" y="5128074"/>
              <a:ext cx="432000" cy="1086998"/>
            </a:xfrm>
            <a:prstGeom prst="rect">
              <a:avLst/>
            </a:pr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285392" y="544074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424242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04</a:t>
              </a:r>
              <a:endParaRPr lang="zh-CN" altLang="en-US" sz="2000" b="1" dirty="0">
                <a:solidFill>
                  <a:srgbClr val="424242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48" name="组合 47"/>
          <p:cNvGrpSpPr>
            <a:grpSpLocks noChangeAspect="1"/>
          </p:cNvGrpSpPr>
          <p:nvPr/>
        </p:nvGrpSpPr>
        <p:grpSpPr>
          <a:xfrm>
            <a:off x="3167639" y="2206681"/>
            <a:ext cx="382892" cy="428200"/>
            <a:chOff x="5999255" y="3275006"/>
            <a:chExt cx="402656" cy="450303"/>
          </a:xfrm>
          <a:gradFill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</a:gradFill>
        </p:grpSpPr>
        <p:sp>
          <p:nvSpPr>
            <p:cNvPr id="49" name="Freeform 108"/>
            <p:cNvSpPr>
              <a:spLocks noEditPoints="1"/>
            </p:cNvSpPr>
            <p:nvPr/>
          </p:nvSpPr>
          <p:spPr bwMode="auto">
            <a:xfrm>
              <a:off x="6068389" y="3442234"/>
              <a:ext cx="56988" cy="57923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13 w 26"/>
                <a:gd name="T9" fmla="*/ 0 h 26"/>
                <a:gd name="T10" fmla="*/ 13 w 26"/>
                <a:gd name="T11" fmla="*/ 23 h 26"/>
                <a:gd name="T12" fmla="*/ 3 w 26"/>
                <a:gd name="T13" fmla="*/ 13 h 26"/>
                <a:gd name="T14" fmla="*/ 13 w 26"/>
                <a:gd name="T15" fmla="*/ 3 h 26"/>
                <a:gd name="T16" fmla="*/ 23 w 26"/>
                <a:gd name="T17" fmla="*/ 13 h 26"/>
                <a:gd name="T18" fmla="*/ 13 w 26"/>
                <a:gd name="T1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</a:endParaRPr>
            </a:p>
          </p:txBody>
        </p:sp>
        <p:sp>
          <p:nvSpPr>
            <p:cNvPr id="50" name="Freeform 109"/>
            <p:cNvSpPr>
              <a:spLocks noEditPoints="1"/>
            </p:cNvSpPr>
            <p:nvPr/>
          </p:nvSpPr>
          <p:spPr bwMode="auto">
            <a:xfrm>
              <a:off x="6196380" y="3404865"/>
              <a:ext cx="48580" cy="4858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1 h 22"/>
                <a:gd name="T4" fmla="*/ 11 w 22"/>
                <a:gd name="T5" fmla="*/ 22 h 22"/>
                <a:gd name="T6" fmla="*/ 22 w 22"/>
                <a:gd name="T7" fmla="*/ 11 h 22"/>
                <a:gd name="T8" fmla="*/ 11 w 22"/>
                <a:gd name="T9" fmla="*/ 0 h 22"/>
                <a:gd name="T10" fmla="*/ 11 w 22"/>
                <a:gd name="T11" fmla="*/ 17 h 22"/>
                <a:gd name="T12" fmla="*/ 5 w 22"/>
                <a:gd name="T13" fmla="*/ 11 h 22"/>
                <a:gd name="T14" fmla="*/ 11 w 22"/>
                <a:gd name="T15" fmla="*/ 5 h 22"/>
                <a:gd name="T16" fmla="*/ 17 w 22"/>
                <a:gd name="T17" fmla="*/ 11 h 22"/>
                <a:gd name="T18" fmla="*/ 11 w 22"/>
                <a:gd name="T1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</a:endParaRPr>
            </a:p>
          </p:txBody>
        </p:sp>
        <p:sp>
          <p:nvSpPr>
            <p:cNvPr id="51" name="Freeform 110"/>
            <p:cNvSpPr>
              <a:spLocks noEditPoints="1"/>
            </p:cNvSpPr>
            <p:nvPr/>
          </p:nvSpPr>
          <p:spPr bwMode="auto">
            <a:xfrm>
              <a:off x="6081468" y="3456248"/>
              <a:ext cx="30830" cy="30830"/>
            </a:xfrm>
            <a:custGeom>
              <a:avLst/>
              <a:gdLst>
                <a:gd name="T0" fmla="*/ 7 w 14"/>
                <a:gd name="T1" fmla="*/ 0 h 14"/>
                <a:gd name="T2" fmla="*/ 0 w 14"/>
                <a:gd name="T3" fmla="*/ 7 h 14"/>
                <a:gd name="T4" fmla="*/ 7 w 14"/>
                <a:gd name="T5" fmla="*/ 14 h 14"/>
                <a:gd name="T6" fmla="*/ 14 w 14"/>
                <a:gd name="T7" fmla="*/ 7 h 14"/>
                <a:gd name="T8" fmla="*/ 7 w 14"/>
                <a:gd name="T9" fmla="*/ 0 h 14"/>
                <a:gd name="T10" fmla="*/ 7 w 14"/>
                <a:gd name="T11" fmla="*/ 10 h 14"/>
                <a:gd name="T12" fmla="*/ 4 w 14"/>
                <a:gd name="T13" fmla="*/ 7 h 14"/>
                <a:gd name="T14" fmla="*/ 7 w 14"/>
                <a:gd name="T15" fmla="*/ 3 h 14"/>
                <a:gd name="T16" fmla="*/ 11 w 14"/>
                <a:gd name="T17" fmla="*/ 7 h 14"/>
                <a:gd name="T18" fmla="*/ 7 w 14"/>
                <a:gd name="T1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</a:endParaRPr>
            </a:p>
          </p:txBody>
        </p:sp>
        <p:sp>
          <p:nvSpPr>
            <p:cNvPr id="52" name="Freeform 111"/>
            <p:cNvSpPr>
              <a:spLocks noEditPoints="1"/>
            </p:cNvSpPr>
            <p:nvPr/>
          </p:nvSpPr>
          <p:spPr bwMode="auto">
            <a:xfrm>
              <a:off x="6172089" y="3380574"/>
              <a:ext cx="97161" cy="97161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9 h 44"/>
                <a:gd name="T12" fmla="*/ 5 w 44"/>
                <a:gd name="T13" fmla="*/ 22 h 44"/>
                <a:gd name="T14" fmla="*/ 22 w 44"/>
                <a:gd name="T15" fmla="*/ 6 h 44"/>
                <a:gd name="T16" fmla="*/ 39 w 44"/>
                <a:gd name="T17" fmla="*/ 22 h 44"/>
                <a:gd name="T18" fmla="*/ 22 w 44"/>
                <a:gd name="T1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</a:endParaRPr>
            </a:p>
          </p:txBody>
        </p:sp>
        <p:sp>
          <p:nvSpPr>
            <p:cNvPr id="53" name="Freeform 112"/>
            <p:cNvSpPr>
              <a:spLocks noEditPoints="1"/>
            </p:cNvSpPr>
            <p:nvPr/>
          </p:nvSpPr>
          <p:spPr bwMode="auto">
            <a:xfrm>
              <a:off x="5999255" y="3275006"/>
              <a:ext cx="402656" cy="450303"/>
            </a:xfrm>
            <a:custGeom>
              <a:avLst/>
              <a:gdLst>
                <a:gd name="T0" fmla="*/ 157 w 182"/>
                <a:gd name="T1" fmla="*/ 96 h 204"/>
                <a:gd name="T2" fmla="*/ 153 w 182"/>
                <a:gd name="T3" fmla="*/ 48 h 204"/>
                <a:gd name="T4" fmla="*/ 78 w 182"/>
                <a:gd name="T5" fmla="*/ 0 h 204"/>
                <a:gd name="T6" fmla="*/ 1 w 182"/>
                <a:gd name="T7" fmla="*/ 79 h 204"/>
                <a:gd name="T8" fmla="*/ 0 w 182"/>
                <a:gd name="T9" fmla="*/ 204 h 204"/>
                <a:gd name="T10" fmla="*/ 113 w 182"/>
                <a:gd name="T11" fmla="*/ 176 h 204"/>
                <a:gd name="T12" fmla="*/ 147 w 182"/>
                <a:gd name="T13" fmla="*/ 176 h 204"/>
                <a:gd name="T14" fmla="*/ 147 w 182"/>
                <a:gd name="T15" fmla="*/ 176 h 204"/>
                <a:gd name="T16" fmla="*/ 156 w 182"/>
                <a:gd name="T17" fmla="*/ 151 h 204"/>
                <a:gd name="T18" fmla="*/ 146 w 182"/>
                <a:gd name="T19" fmla="*/ 145 h 204"/>
                <a:gd name="T20" fmla="*/ 156 w 182"/>
                <a:gd name="T21" fmla="*/ 140 h 204"/>
                <a:gd name="T22" fmla="*/ 155 w 182"/>
                <a:gd name="T23" fmla="*/ 138 h 204"/>
                <a:gd name="T24" fmla="*/ 170 w 182"/>
                <a:gd name="T25" fmla="*/ 111 h 204"/>
                <a:gd name="T26" fmla="*/ 62 w 182"/>
                <a:gd name="T27" fmla="*/ 93 h 204"/>
                <a:gd name="T28" fmla="*/ 62 w 182"/>
                <a:gd name="T29" fmla="*/ 102 h 204"/>
                <a:gd name="T30" fmla="*/ 54 w 182"/>
                <a:gd name="T31" fmla="*/ 105 h 204"/>
                <a:gd name="T32" fmla="*/ 48 w 182"/>
                <a:gd name="T33" fmla="*/ 110 h 204"/>
                <a:gd name="T34" fmla="*/ 40 w 182"/>
                <a:gd name="T35" fmla="*/ 107 h 204"/>
                <a:gd name="T36" fmla="*/ 32 w 182"/>
                <a:gd name="T37" fmla="*/ 107 h 204"/>
                <a:gd name="T38" fmla="*/ 28 w 182"/>
                <a:gd name="T39" fmla="*/ 99 h 204"/>
                <a:gd name="T40" fmla="*/ 22 w 182"/>
                <a:gd name="T41" fmla="*/ 93 h 204"/>
                <a:gd name="T42" fmla="*/ 26 w 182"/>
                <a:gd name="T43" fmla="*/ 85 h 204"/>
                <a:gd name="T44" fmla="*/ 26 w 182"/>
                <a:gd name="T45" fmla="*/ 76 h 204"/>
                <a:gd name="T46" fmla="*/ 34 w 182"/>
                <a:gd name="T47" fmla="*/ 73 h 204"/>
                <a:gd name="T48" fmla="*/ 40 w 182"/>
                <a:gd name="T49" fmla="*/ 68 h 204"/>
                <a:gd name="T50" fmla="*/ 48 w 182"/>
                <a:gd name="T51" fmla="*/ 71 h 204"/>
                <a:gd name="T52" fmla="*/ 57 w 182"/>
                <a:gd name="T53" fmla="*/ 71 h 204"/>
                <a:gd name="T54" fmla="*/ 60 w 182"/>
                <a:gd name="T55" fmla="*/ 79 h 204"/>
                <a:gd name="T56" fmla="*/ 66 w 182"/>
                <a:gd name="T57" fmla="*/ 85 h 204"/>
                <a:gd name="T58" fmla="*/ 136 w 182"/>
                <a:gd name="T59" fmla="*/ 77 h 204"/>
                <a:gd name="T60" fmla="*/ 126 w 182"/>
                <a:gd name="T61" fmla="*/ 87 h 204"/>
                <a:gd name="T62" fmla="*/ 121 w 182"/>
                <a:gd name="T63" fmla="*/ 100 h 204"/>
                <a:gd name="T64" fmla="*/ 107 w 182"/>
                <a:gd name="T65" fmla="*/ 100 h 204"/>
                <a:gd name="T66" fmla="*/ 94 w 182"/>
                <a:gd name="T67" fmla="*/ 105 h 204"/>
                <a:gd name="T68" fmla="*/ 83 w 182"/>
                <a:gd name="T69" fmla="*/ 96 h 204"/>
                <a:gd name="T70" fmla="*/ 70 w 182"/>
                <a:gd name="T71" fmla="*/ 91 h 204"/>
                <a:gd name="T72" fmla="*/ 70 w 182"/>
                <a:gd name="T73" fmla="*/ 77 h 204"/>
                <a:gd name="T74" fmla="*/ 64 w 182"/>
                <a:gd name="T75" fmla="*/ 64 h 204"/>
                <a:gd name="T76" fmla="*/ 74 w 182"/>
                <a:gd name="T77" fmla="*/ 53 h 204"/>
                <a:gd name="T78" fmla="*/ 79 w 182"/>
                <a:gd name="T79" fmla="*/ 40 h 204"/>
                <a:gd name="T80" fmla="*/ 94 w 182"/>
                <a:gd name="T81" fmla="*/ 40 h 204"/>
                <a:gd name="T82" fmla="*/ 107 w 182"/>
                <a:gd name="T83" fmla="*/ 35 h 204"/>
                <a:gd name="T84" fmla="*/ 117 w 182"/>
                <a:gd name="T85" fmla="*/ 44 h 204"/>
                <a:gd name="T86" fmla="*/ 130 w 182"/>
                <a:gd name="T87" fmla="*/ 49 h 204"/>
                <a:gd name="T88" fmla="*/ 130 w 182"/>
                <a:gd name="T89" fmla="*/ 64 h 204"/>
                <a:gd name="T90" fmla="*/ 136 w 182"/>
                <a:gd name="T91" fmla="*/ 7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179037" y="4450626"/>
            <a:ext cx="351177" cy="347555"/>
            <a:chOff x="6967126" y="4092464"/>
            <a:chExt cx="453105" cy="448433"/>
          </a:xfrm>
          <a:gradFill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</a:gradFill>
        </p:grpSpPr>
        <p:sp>
          <p:nvSpPr>
            <p:cNvPr id="55" name="Freeform 136"/>
            <p:cNvSpPr/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</a:endParaRPr>
            </a:p>
          </p:txBody>
        </p:sp>
        <p:sp>
          <p:nvSpPr>
            <p:cNvPr id="56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241490" y="5571828"/>
            <a:ext cx="365783" cy="393639"/>
            <a:chOff x="7005429" y="4859473"/>
            <a:chExt cx="466184" cy="501686"/>
          </a:xfrm>
          <a:gradFill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</a:gradFill>
        </p:grpSpPr>
        <p:sp>
          <p:nvSpPr>
            <p:cNvPr id="58" name="Freeform 154"/>
            <p:cNvSpPr/>
            <p:nvPr/>
          </p:nvSpPr>
          <p:spPr bwMode="auto">
            <a:xfrm>
              <a:off x="7146499" y="5285485"/>
              <a:ext cx="50449" cy="46712"/>
            </a:xfrm>
            <a:custGeom>
              <a:avLst/>
              <a:gdLst>
                <a:gd name="T0" fmla="*/ 16 w 23"/>
                <a:gd name="T1" fmla="*/ 0 h 21"/>
                <a:gd name="T2" fmla="*/ 16 w 23"/>
                <a:gd name="T3" fmla="*/ 4 h 21"/>
                <a:gd name="T4" fmla="*/ 19 w 23"/>
                <a:gd name="T5" fmla="*/ 11 h 21"/>
                <a:gd name="T6" fmla="*/ 10 w 23"/>
                <a:gd name="T7" fmla="*/ 17 h 21"/>
                <a:gd name="T8" fmla="*/ 4 w 23"/>
                <a:gd name="T9" fmla="*/ 9 h 21"/>
                <a:gd name="T10" fmla="*/ 6 w 23"/>
                <a:gd name="T11" fmla="*/ 5 h 21"/>
                <a:gd name="T12" fmla="*/ 6 w 23"/>
                <a:gd name="T13" fmla="*/ 0 h 21"/>
                <a:gd name="T14" fmla="*/ 0 w 23"/>
                <a:gd name="T15" fmla="*/ 10 h 21"/>
                <a:gd name="T16" fmla="*/ 11 w 23"/>
                <a:gd name="T17" fmla="*/ 21 h 21"/>
                <a:gd name="T18" fmla="*/ 23 w 23"/>
                <a:gd name="T19" fmla="*/ 10 h 21"/>
                <a:gd name="T20" fmla="*/ 16 w 23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1">
                  <a:moveTo>
                    <a:pt x="16" y="0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8" y="5"/>
                    <a:pt x="19" y="8"/>
                    <a:pt x="19" y="11"/>
                  </a:cubicBezTo>
                  <a:cubicBezTo>
                    <a:pt x="18" y="15"/>
                    <a:pt x="15" y="18"/>
                    <a:pt x="10" y="17"/>
                  </a:cubicBezTo>
                  <a:cubicBezTo>
                    <a:pt x="6" y="17"/>
                    <a:pt x="3" y="13"/>
                    <a:pt x="4" y="9"/>
                  </a:cubicBezTo>
                  <a:cubicBezTo>
                    <a:pt x="4" y="7"/>
                    <a:pt x="5" y="6"/>
                    <a:pt x="6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0" y="6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8" y="21"/>
                    <a:pt x="23" y="16"/>
                    <a:pt x="23" y="10"/>
                  </a:cubicBezTo>
                  <a:cubicBezTo>
                    <a:pt x="23" y="5"/>
                    <a:pt x="20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Rectangle 155"/>
            <p:cNvSpPr>
              <a:spLocks noChangeArrowheads="1"/>
            </p:cNvSpPr>
            <p:nvPr/>
          </p:nvSpPr>
          <p:spPr bwMode="auto">
            <a:xfrm>
              <a:off x="7166118" y="5278945"/>
              <a:ext cx="9342" cy="3269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156"/>
            <p:cNvSpPr>
              <a:spLocks noEditPoints="1"/>
            </p:cNvSpPr>
            <p:nvPr/>
          </p:nvSpPr>
          <p:spPr bwMode="auto">
            <a:xfrm>
              <a:off x="7044667" y="4940751"/>
              <a:ext cx="260652" cy="260652"/>
            </a:xfrm>
            <a:custGeom>
              <a:avLst/>
              <a:gdLst>
                <a:gd name="T0" fmla="*/ 24 w 118"/>
                <a:gd name="T1" fmla="*/ 19 h 118"/>
                <a:gd name="T2" fmla="*/ 19 w 118"/>
                <a:gd name="T3" fmla="*/ 94 h 118"/>
                <a:gd name="T4" fmla="*/ 94 w 118"/>
                <a:gd name="T5" fmla="*/ 99 h 118"/>
                <a:gd name="T6" fmla="*/ 99 w 118"/>
                <a:gd name="T7" fmla="*/ 24 h 118"/>
                <a:gd name="T8" fmla="*/ 24 w 118"/>
                <a:gd name="T9" fmla="*/ 19 h 118"/>
                <a:gd name="T10" fmla="*/ 64 w 118"/>
                <a:gd name="T11" fmla="*/ 84 h 118"/>
                <a:gd name="T12" fmla="*/ 64 w 118"/>
                <a:gd name="T13" fmla="*/ 93 h 118"/>
                <a:gd name="T14" fmla="*/ 56 w 118"/>
                <a:gd name="T15" fmla="*/ 93 h 118"/>
                <a:gd name="T16" fmla="*/ 56 w 118"/>
                <a:gd name="T17" fmla="*/ 85 h 118"/>
                <a:gd name="T18" fmla="*/ 41 w 118"/>
                <a:gd name="T19" fmla="*/ 81 h 118"/>
                <a:gd name="T20" fmla="*/ 43 w 118"/>
                <a:gd name="T21" fmla="*/ 71 h 118"/>
                <a:gd name="T22" fmla="*/ 58 w 118"/>
                <a:gd name="T23" fmla="*/ 75 h 118"/>
                <a:gd name="T24" fmla="*/ 66 w 118"/>
                <a:gd name="T25" fmla="*/ 70 h 118"/>
                <a:gd name="T26" fmla="*/ 57 w 118"/>
                <a:gd name="T27" fmla="*/ 62 h 118"/>
                <a:gd name="T28" fmla="*/ 41 w 118"/>
                <a:gd name="T29" fmla="*/ 46 h 118"/>
                <a:gd name="T30" fmla="*/ 56 w 118"/>
                <a:gd name="T31" fmla="*/ 31 h 118"/>
                <a:gd name="T32" fmla="*/ 56 w 118"/>
                <a:gd name="T33" fmla="*/ 23 h 118"/>
                <a:gd name="T34" fmla="*/ 64 w 118"/>
                <a:gd name="T35" fmla="*/ 23 h 118"/>
                <a:gd name="T36" fmla="*/ 64 w 118"/>
                <a:gd name="T37" fmla="*/ 30 h 118"/>
                <a:gd name="T38" fmla="*/ 77 w 118"/>
                <a:gd name="T39" fmla="*/ 33 h 118"/>
                <a:gd name="T40" fmla="*/ 74 w 118"/>
                <a:gd name="T41" fmla="*/ 43 h 118"/>
                <a:gd name="T42" fmla="*/ 62 w 118"/>
                <a:gd name="T43" fmla="*/ 40 h 118"/>
                <a:gd name="T44" fmla="*/ 55 w 118"/>
                <a:gd name="T45" fmla="*/ 45 h 118"/>
                <a:gd name="T46" fmla="*/ 65 w 118"/>
                <a:gd name="T47" fmla="*/ 52 h 118"/>
                <a:gd name="T48" fmla="*/ 79 w 118"/>
                <a:gd name="T49" fmla="*/ 69 h 118"/>
                <a:gd name="T50" fmla="*/ 64 w 118"/>
                <a:gd name="T51" fmla="*/ 8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8" h="118">
                  <a:moveTo>
                    <a:pt x="24" y="19"/>
                  </a:moveTo>
                  <a:cubicBezTo>
                    <a:pt x="2" y="39"/>
                    <a:pt x="0" y="72"/>
                    <a:pt x="19" y="94"/>
                  </a:cubicBezTo>
                  <a:cubicBezTo>
                    <a:pt x="38" y="116"/>
                    <a:pt x="72" y="118"/>
                    <a:pt x="94" y="99"/>
                  </a:cubicBezTo>
                  <a:cubicBezTo>
                    <a:pt x="115" y="79"/>
                    <a:pt x="118" y="46"/>
                    <a:pt x="99" y="24"/>
                  </a:cubicBezTo>
                  <a:cubicBezTo>
                    <a:pt x="79" y="2"/>
                    <a:pt x="46" y="0"/>
                    <a:pt x="24" y="19"/>
                  </a:cubicBezTo>
                  <a:close/>
                  <a:moveTo>
                    <a:pt x="64" y="84"/>
                  </a:moveTo>
                  <a:cubicBezTo>
                    <a:pt x="64" y="93"/>
                    <a:pt x="64" y="93"/>
                    <a:pt x="64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0" y="85"/>
                    <a:pt x="44" y="83"/>
                    <a:pt x="41" y="8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7" y="73"/>
                    <a:pt x="52" y="75"/>
                    <a:pt x="58" y="75"/>
                  </a:cubicBezTo>
                  <a:cubicBezTo>
                    <a:pt x="63" y="75"/>
                    <a:pt x="66" y="73"/>
                    <a:pt x="66" y="70"/>
                  </a:cubicBezTo>
                  <a:cubicBezTo>
                    <a:pt x="66" y="66"/>
                    <a:pt x="63" y="64"/>
                    <a:pt x="57" y="62"/>
                  </a:cubicBezTo>
                  <a:cubicBezTo>
                    <a:pt x="48" y="59"/>
                    <a:pt x="41" y="55"/>
                    <a:pt x="41" y="46"/>
                  </a:cubicBezTo>
                  <a:cubicBezTo>
                    <a:pt x="41" y="39"/>
                    <a:pt x="47" y="33"/>
                    <a:pt x="56" y="3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70" y="30"/>
                    <a:pt x="74" y="32"/>
                    <a:pt x="77" y="3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2" y="42"/>
                    <a:pt x="68" y="40"/>
                    <a:pt x="62" y="40"/>
                  </a:cubicBezTo>
                  <a:cubicBezTo>
                    <a:pt x="56" y="40"/>
                    <a:pt x="55" y="42"/>
                    <a:pt x="55" y="45"/>
                  </a:cubicBezTo>
                  <a:cubicBezTo>
                    <a:pt x="55" y="48"/>
                    <a:pt x="58" y="50"/>
                    <a:pt x="65" y="52"/>
                  </a:cubicBezTo>
                  <a:cubicBezTo>
                    <a:pt x="75" y="56"/>
                    <a:pt x="79" y="61"/>
                    <a:pt x="79" y="69"/>
                  </a:cubicBezTo>
                  <a:cubicBezTo>
                    <a:pt x="79" y="76"/>
                    <a:pt x="74" y="83"/>
                    <a:pt x="6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157"/>
            <p:cNvSpPr>
              <a:spLocks noEditPoints="1"/>
            </p:cNvSpPr>
            <p:nvPr/>
          </p:nvSpPr>
          <p:spPr bwMode="auto">
            <a:xfrm>
              <a:off x="7005429" y="4859473"/>
              <a:ext cx="338194" cy="501686"/>
            </a:xfrm>
            <a:custGeom>
              <a:avLst/>
              <a:gdLst>
                <a:gd name="T0" fmla="*/ 138 w 153"/>
                <a:gd name="T1" fmla="*/ 177 h 227"/>
                <a:gd name="T2" fmla="*/ 16 w 153"/>
                <a:gd name="T3" fmla="*/ 177 h 227"/>
                <a:gd name="T4" fmla="*/ 16 w 153"/>
                <a:gd name="T5" fmla="*/ 16 h 227"/>
                <a:gd name="T6" fmla="*/ 138 w 153"/>
                <a:gd name="T7" fmla="*/ 16 h 227"/>
                <a:gd name="T8" fmla="*/ 138 w 153"/>
                <a:gd name="T9" fmla="*/ 103 h 227"/>
                <a:gd name="T10" fmla="*/ 139 w 153"/>
                <a:gd name="T11" fmla="*/ 102 h 227"/>
                <a:gd name="T12" fmla="*/ 153 w 153"/>
                <a:gd name="T13" fmla="*/ 94 h 227"/>
                <a:gd name="T14" fmla="*/ 153 w 153"/>
                <a:gd name="T15" fmla="*/ 13 h 227"/>
                <a:gd name="T16" fmla="*/ 141 w 153"/>
                <a:gd name="T17" fmla="*/ 0 h 227"/>
                <a:gd name="T18" fmla="*/ 12 w 153"/>
                <a:gd name="T19" fmla="*/ 0 h 227"/>
                <a:gd name="T20" fmla="*/ 0 w 153"/>
                <a:gd name="T21" fmla="*/ 13 h 227"/>
                <a:gd name="T22" fmla="*/ 0 w 153"/>
                <a:gd name="T23" fmla="*/ 215 h 227"/>
                <a:gd name="T24" fmla="*/ 12 w 153"/>
                <a:gd name="T25" fmla="*/ 227 h 227"/>
                <a:gd name="T26" fmla="*/ 141 w 153"/>
                <a:gd name="T27" fmla="*/ 227 h 227"/>
                <a:gd name="T28" fmla="*/ 153 w 153"/>
                <a:gd name="T29" fmla="*/ 215 h 227"/>
                <a:gd name="T30" fmla="*/ 153 w 153"/>
                <a:gd name="T31" fmla="*/ 176 h 227"/>
                <a:gd name="T32" fmla="*/ 138 w 153"/>
                <a:gd name="T33" fmla="*/ 166 h 227"/>
                <a:gd name="T34" fmla="*/ 138 w 153"/>
                <a:gd name="T35" fmla="*/ 177 h 227"/>
                <a:gd name="T36" fmla="*/ 75 w 153"/>
                <a:gd name="T37" fmla="*/ 221 h 227"/>
                <a:gd name="T38" fmla="*/ 56 w 153"/>
                <a:gd name="T39" fmla="*/ 201 h 227"/>
                <a:gd name="T40" fmla="*/ 75 w 153"/>
                <a:gd name="T41" fmla="*/ 182 h 227"/>
                <a:gd name="T42" fmla="*/ 95 w 153"/>
                <a:gd name="T43" fmla="*/ 201 h 227"/>
                <a:gd name="T44" fmla="*/ 75 w 153"/>
                <a:gd name="T45" fmla="*/ 22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227">
                  <a:moveTo>
                    <a:pt x="138" y="177"/>
                  </a:moveTo>
                  <a:cubicBezTo>
                    <a:pt x="16" y="177"/>
                    <a:pt x="16" y="177"/>
                    <a:pt x="16" y="17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8" y="103"/>
                    <a:pt x="139" y="102"/>
                    <a:pt x="139" y="102"/>
                  </a:cubicBezTo>
                  <a:cubicBezTo>
                    <a:pt x="144" y="98"/>
                    <a:pt x="148" y="95"/>
                    <a:pt x="153" y="9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6"/>
                    <a:pt x="148" y="0"/>
                    <a:pt x="14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22"/>
                    <a:pt x="6" y="227"/>
                    <a:pt x="12" y="227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48" y="227"/>
                    <a:pt x="153" y="222"/>
                    <a:pt x="153" y="215"/>
                  </a:cubicBezTo>
                  <a:cubicBezTo>
                    <a:pt x="153" y="176"/>
                    <a:pt x="153" y="176"/>
                    <a:pt x="153" y="176"/>
                  </a:cubicBezTo>
                  <a:cubicBezTo>
                    <a:pt x="148" y="174"/>
                    <a:pt x="142" y="170"/>
                    <a:pt x="138" y="166"/>
                  </a:cubicBezTo>
                  <a:lnTo>
                    <a:pt x="138" y="177"/>
                  </a:lnTo>
                  <a:close/>
                  <a:moveTo>
                    <a:pt x="75" y="221"/>
                  </a:moveTo>
                  <a:cubicBezTo>
                    <a:pt x="65" y="221"/>
                    <a:pt x="56" y="212"/>
                    <a:pt x="56" y="201"/>
                  </a:cubicBezTo>
                  <a:cubicBezTo>
                    <a:pt x="56" y="191"/>
                    <a:pt x="65" y="182"/>
                    <a:pt x="75" y="182"/>
                  </a:cubicBezTo>
                  <a:cubicBezTo>
                    <a:pt x="86" y="182"/>
                    <a:pt x="95" y="191"/>
                    <a:pt x="95" y="201"/>
                  </a:cubicBezTo>
                  <a:cubicBezTo>
                    <a:pt x="95" y="212"/>
                    <a:pt x="86" y="221"/>
                    <a:pt x="75" y="2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158"/>
            <p:cNvSpPr>
              <a:spLocks noEditPoints="1"/>
            </p:cNvSpPr>
            <p:nvPr/>
          </p:nvSpPr>
          <p:spPr bwMode="auto">
            <a:xfrm>
              <a:off x="7281029" y="5062202"/>
              <a:ext cx="190584" cy="190584"/>
            </a:xfrm>
            <a:custGeom>
              <a:avLst/>
              <a:gdLst>
                <a:gd name="T0" fmla="*/ 72 w 86"/>
                <a:gd name="T1" fmla="*/ 17 h 86"/>
                <a:gd name="T2" fmla="*/ 18 w 86"/>
                <a:gd name="T3" fmla="*/ 14 h 86"/>
                <a:gd name="T4" fmla="*/ 14 w 86"/>
                <a:gd name="T5" fmla="*/ 68 h 86"/>
                <a:gd name="T6" fmla="*/ 69 w 86"/>
                <a:gd name="T7" fmla="*/ 72 h 86"/>
                <a:gd name="T8" fmla="*/ 72 w 86"/>
                <a:gd name="T9" fmla="*/ 17 h 86"/>
                <a:gd name="T10" fmla="*/ 46 w 86"/>
                <a:gd name="T11" fmla="*/ 63 h 86"/>
                <a:gd name="T12" fmla="*/ 46 w 86"/>
                <a:gd name="T13" fmla="*/ 70 h 86"/>
                <a:gd name="T14" fmla="*/ 40 w 86"/>
                <a:gd name="T15" fmla="*/ 70 h 86"/>
                <a:gd name="T16" fmla="*/ 40 w 86"/>
                <a:gd name="T17" fmla="*/ 64 h 86"/>
                <a:gd name="T18" fmla="*/ 28 w 86"/>
                <a:gd name="T19" fmla="*/ 61 h 86"/>
                <a:gd name="T20" fmla="*/ 30 w 86"/>
                <a:gd name="T21" fmla="*/ 53 h 86"/>
                <a:gd name="T22" fmla="*/ 41 w 86"/>
                <a:gd name="T23" fmla="*/ 56 h 86"/>
                <a:gd name="T24" fmla="*/ 48 w 86"/>
                <a:gd name="T25" fmla="*/ 52 h 86"/>
                <a:gd name="T26" fmla="*/ 41 w 86"/>
                <a:gd name="T27" fmla="*/ 46 h 86"/>
                <a:gd name="T28" fmla="*/ 29 w 86"/>
                <a:gd name="T29" fmla="*/ 34 h 86"/>
                <a:gd name="T30" fmla="*/ 40 w 86"/>
                <a:gd name="T31" fmla="*/ 22 h 86"/>
                <a:gd name="T32" fmla="*/ 40 w 86"/>
                <a:gd name="T33" fmla="*/ 15 h 86"/>
                <a:gd name="T34" fmla="*/ 47 w 86"/>
                <a:gd name="T35" fmla="*/ 15 h 86"/>
                <a:gd name="T36" fmla="*/ 47 w 86"/>
                <a:gd name="T37" fmla="*/ 21 h 86"/>
                <a:gd name="T38" fmla="*/ 56 w 86"/>
                <a:gd name="T39" fmla="*/ 23 h 86"/>
                <a:gd name="T40" fmla="*/ 54 w 86"/>
                <a:gd name="T41" fmla="*/ 31 h 86"/>
                <a:gd name="T42" fmla="*/ 45 w 86"/>
                <a:gd name="T43" fmla="*/ 29 h 86"/>
                <a:gd name="T44" fmla="*/ 39 w 86"/>
                <a:gd name="T45" fmla="*/ 32 h 86"/>
                <a:gd name="T46" fmla="*/ 47 w 86"/>
                <a:gd name="T47" fmla="*/ 38 h 86"/>
                <a:gd name="T48" fmla="*/ 58 w 86"/>
                <a:gd name="T49" fmla="*/ 51 h 86"/>
                <a:gd name="T50" fmla="*/ 46 w 86"/>
                <a:gd name="T51" fmla="*/ 6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86">
                  <a:moveTo>
                    <a:pt x="72" y="17"/>
                  </a:moveTo>
                  <a:cubicBezTo>
                    <a:pt x="58" y="1"/>
                    <a:pt x="34" y="0"/>
                    <a:pt x="18" y="14"/>
                  </a:cubicBezTo>
                  <a:cubicBezTo>
                    <a:pt x="2" y="28"/>
                    <a:pt x="0" y="52"/>
                    <a:pt x="14" y="68"/>
                  </a:cubicBezTo>
                  <a:cubicBezTo>
                    <a:pt x="28" y="84"/>
                    <a:pt x="53" y="86"/>
                    <a:pt x="69" y="72"/>
                  </a:cubicBezTo>
                  <a:cubicBezTo>
                    <a:pt x="85" y="58"/>
                    <a:pt x="86" y="33"/>
                    <a:pt x="72" y="17"/>
                  </a:cubicBezTo>
                  <a:close/>
                  <a:moveTo>
                    <a:pt x="46" y="63"/>
                  </a:moveTo>
                  <a:cubicBezTo>
                    <a:pt x="46" y="70"/>
                    <a:pt x="46" y="70"/>
                    <a:pt x="46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5" y="64"/>
                    <a:pt x="31" y="62"/>
                    <a:pt x="28" y="61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3" y="55"/>
                    <a:pt x="37" y="56"/>
                    <a:pt x="41" y="56"/>
                  </a:cubicBezTo>
                  <a:cubicBezTo>
                    <a:pt x="45" y="56"/>
                    <a:pt x="48" y="54"/>
                    <a:pt x="48" y="52"/>
                  </a:cubicBezTo>
                  <a:cubicBezTo>
                    <a:pt x="48" y="49"/>
                    <a:pt x="46" y="48"/>
                    <a:pt x="41" y="46"/>
                  </a:cubicBezTo>
                  <a:cubicBezTo>
                    <a:pt x="34" y="44"/>
                    <a:pt x="29" y="40"/>
                    <a:pt x="29" y="34"/>
                  </a:cubicBezTo>
                  <a:cubicBezTo>
                    <a:pt x="29" y="28"/>
                    <a:pt x="33" y="23"/>
                    <a:pt x="40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1" y="21"/>
                    <a:pt x="54" y="22"/>
                    <a:pt x="56" y="2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0"/>
                    <a:pt x="50" y="29"/>
                    <a:pt x="45" y="29"/>
                  </a:cubicBezTo>
                  <a:cubicBezTo>
                    <a:pt x="40" y="29"/>
                    <a:pt x="39" y="31"/>
                    <a:pt x="39" y="32"/>
                  </a:cubicBezTo>
                  <a:cubicBezTo>
                    <a:pt x="39" y="35"/>
                    <a:pt x="41" y="36"/>
                    <a:pt x="47" y="38"/>
                  </a:cubicBezTo>
                  <a:cubicBezTo>
                    <a:pt x="55" y="41"/>
                    <a:pt x="58" y="45"/>
                    <a:pt x="58" y="51"/>
                  </a:cubicBezTo>
                  <a:cubicBezTo>
                    <a:pt x="58" y="57"/>
                    <a:pt x="54" y="62"/>
                    <a:pt x="46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191098" y="3339060"/>
            <a:ext cx="327979" cy="419447"/>
            <a:chOff x="1605186" y="572440"/>
            <a:chExt cx="563562" cy="720725"/>
          </a:xfrm>
          <a:gradFill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</a:gradFill>
        </p:grpSpPr>
        <p:sp>
          <p:nvSpPr>
            <p:cNvPr id="64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3928745" y="2160905"/>
            <a:ext cx="5839460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dirty="0">
                <a:solidFill>
                  <a:srgbClr val="FCFCFC"/>
                </a:solidFill>
                <a:latin typeface="方正兰亭超细黑简体" panose="02000000000000000000"/>
                <a:ea typeface="方正兰亭超细黑简体" panose="02000000000000000000"/>
              </a:rPr>
              <a:t>是否具备并发的用户数</a:t>
            </a:r>
            <a:endParaRPr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31920" y="3325495"/>
            <a:ext cx="5839460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l"/>
            <a:r>
              <a:rPr dirty="0">
                <a:solidFill>
                  <a:srgbClr val="FCFCFC"/>
                </a:solidFill>
                <a:latin typeface="方正兰亭超细黑简体" panose="02000000000000000000"/>
                <a:ea typeface="方正兰亭超细黑简体" panose="02000000000000000000"/>
              </a:rPr>
              <a:t>大数据量模块是否具备足够的数据</a:t>
            </a:r>
            <a:endParaRPr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51605" y="4395470"/>
            <a:ext cx="5839460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l"/>
            <a:r>
              <a:rPr dirty="0">
                <a:solidFill>
                  <a:srgbClr val="FCFCFC"/>
                </a:solidFill>
                <a:latin typeface="方正兰亭超细黑简体" panose="02000000000000000000"/>
                <a:ea typeface="方正兰亭超细黑简体" panose="02000000000000000000"/>
              </a:rPr>
              <a:t>其他模块是否具备与生产环境</a:t>
            </a:r>
            <a:r>
              <a:rPr lang="zh-CN" dirty="0">
                <a:solidFill>
                  <a:srgbClr val="FCFCFC"/>
                </a:solidFill>
                <a:latin typeface="方正兰亭超细黑简体" panose="02000000000000000000"/>
                <a:ea typeface="方正兰亭超细黑简体" panose="02000000000000000000"/>
              </a:rPr>
              <a:t>一致</a:t>
            </a:r>
            <a:r>
              <a:rPr dirty="0">
                <a:solidFill>
                  <a:srgbClr val="FCFCFC"/>
                </a:solidFill>
                <a:latin typeface="方正兰亭超细黑简体" panose="02000000000000000000"/>
                <a:ea typeface="方正兰亭超细黑简体" panose="02000000000000000000"/>
              </a:rPr>
              <a:t>的数据</a:t>
            </a:r>
            <a:endParaRPr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38270" y="5537200"/>
            <a:ext cx="7270115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l"/>
            <a:r>
              <a:rPr lang="zh-CN" altLang="en-US" dirty="0">
                <a:solidFill>
                  <a:srgbClr val="FCFCFC"/>
                </a:solidFill>
                <a:latin typeface="方正兰亭超细黑简体" panose="02000000000000000000"/>
                <a:ea typeface="方正兰亭超细黑简体" panose="02000000000000000000"/>
              </a:rPr>
              <a:t>如果没有，就需要写代码或者迁移历史数据库完成</a:t>
            </a:r>
            <a:endParaRPr lang="zh-CN" altLang="en-US"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ldLvl="0" animBg="1"/>
      <p:bldP spid="18" grpId="0" bldLvl="0" animBg="1"/>
      <p:bldP spid="19" grpId="0" bldLvl="0" animBg="1"/>
      <p:bldP spid="20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54" y="-780"/>
            <a:ext cx="12205554" cy="684929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1595457" y="-1081728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215457" y="363415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3300314" y="448272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rot="16200000" flipH="1">
            <a:off x="10569455" y="-1066843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 flipH="1">
            <a:off x="8599740" y="378300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 flipH="1">
            <a:off x="8684598" y="463157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553845" y="3165475"/>
            <a:ext cx="2247900" cy="8604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endParaRPr lang="en-US" altLang="zh-CN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/>
            </a:endParaRPr>
          </a:p>
          <a:p>
            <a:pPr algn="l"/>
            <a:r>
              <a:rPr lang="zh-CN" altLang="en-US" dirty="0">
                <a:solidFill>
                  <a:srgbClr val="FCFCFC"/>
                </a:solidFill>
                <a:latin typeface="方正兰亭超细黑简体" panose="02000000000000000000"/>
                <a:ea typeface="方正兰亭超细黑简体" panose="02000000000000000000"/>
              </a:rPr>
              <a:t>本地安装监控程序</a:t>
            </a:r>
            <a:endParaRPr lang="zh-CN" altLang="en-US"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  <a:p>
            <a:endParaRPr lang="en-US" altLang="zh-CN" sz="1400" dirty="0" smtClean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62709" y="4478590"/>
            <a:ext cx="3264204" cy="1094282"/>
            <a:chOff x="1062709" y="4478590"/>
            <a:chExt cx="3264204" cy="1094282"/>
          </a:xfrm>
        </p:grpSpPr>
        <p:sp>
          <p:nvSpPr>
            <p:cNvPr id="38" name="矩形 37"/>
            <p:cNvSpPr/>
            <p:nvPr/>
          </p:nvSpPr>
          <p:spPr>
            <a:xfrm>
              <a:off x="1062709" y="5083501"/>
              <a:ext cx="2361466" cy="489371"/>
            </a:xfrm>
            <a:prstGeom prst="rect">
              <a:avLst/>
            </a:prstGeom>
            <a:gradFill flip="none" rotWithShape="1">
              <a:gsLst>
                <a:gs pos="0">
                  <a:srgbClr val="515151"/>
                </a:gs>
                <a:gs pos="100000">
                  <a:srgbClr val="202020"/>
                </a:gs>
              </a:gsLst>
              <a:lin ang="2700000" scaled="1"/>
              <a:tileRect/>
            </a:gradFill>
            <a:ln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7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1062993" y="4478590"/>
              <a:ext cx="2964506" cy="604909"/>
            </a:xfrm>
            <a:custGeom>
              <a:avLst/>
              <a:gdLst>
                <a:gd name="connsiteX0" fmla="*/ 606995 w 2964506"/>
                <a:gd name="connsiteY0" fmla="*/ 0 h 604909"/>
                <a:gd name="connsiteX1" fmla="*/ 2964506 w 2964506"/>
                <a:gd name="connsiteY1" fmla="*/ 0 h 604909"/>
                <a:gd name="connsiteX2" fmla="*/ 2357511 w 2964506"/>
                <a:gd name="connsiteY2" fmla="*/ 604909 h 604909"/>
                <a:gd name="connsiteX3" fmla="*/ 0 w 2964506"/>
                <a:gd name="connsiteY3" fmla="*/ 604909 h 60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4506" h="604909">
                  <a:moveTo>
                    <a:pt x="606995" y="0"/>
                  </a:moveTo>
                  <a:lnTo>
                    <a:pt x="2964506" y="0"/>
                  </a:lnTo>
                  <a:lnTo>
                    <a:pt x="2357511" y="604909"/>
                  </a:lnTo>
                  <a:lnTo>
                    <a:pt x="0" y="604909"/>
                  </a:lnTo>
                  <a:close/>
                </a:path>
              </a:pathLst>
            </a:cu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 rot="18905918">
              <a:off x="3124763" y="4848262"/>
              <a:ext cx="1202150" cy="351594"/>
            </a:xfrm>
            <a:custGeom>
              <a:avLst/>
              <a:gdLst>
                <a:gd name="connsiteX0" fmla="*/ 1202150 w 1202150"/>
                <a:gd name="connsiteY0" fmla="*/ 0 h 351594"/>
                <a:gd name="connsiteX1" fmla="*/ 851764 w 1202150"/>
                <a:gd name="connsiteY1" fmla="*/ 351594 h 351594"/>
                <a:gd name="connsiteX2" fmla="*/ 0 w 1202150"/>
                <a:gd name="connsiteY2" fmla="*/ 351594 h 351594"/>
                <a:gd name="connsiteX3" fmla="*/ 345442 w 1202150"/>
                <a:gd name="connsiteY3" fmla="*/ 4962 h 351594"/>
                <a:gd name="connsiteX4" fmla="*/ 340463 w 1202150"/>
                <a:gd name="connsiteY4" fmla="*/ 0 h 35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0" h="351594">
                  <a:moveTo>
                    <a:pt x="1202150" y="0"/>
                  </a:moveTo>
                  <a:lnTo>
                    <a:pt x="851764" y="351594"/>
                  </a:lnTo>
                  <a:lnTo>
                    <a:pt x="0" y="351594"/>
                  </a:lnTo>
                  <a:lnTo>
                    <a:pt x="345442" y="4962"/>
                  </a:lnTo>
                  <a:lnTo>
                    <a:pt x="340463" y="0"/>
                  </a:lnTo>
                  <a:close/>
                </a:path>
              </a:pathLst>
            </a:custGeom>
            <a:solidFill>
              <a:srgbClr val="DEB0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554647" y="5139343"/>
              <a:ext cx="1257075" cy="400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DEFFA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  </a:t>
              </a:r>
              <a:r>
                <a:rPr lang="en-US" altLang="zh-CN" sz="2000" b="1" dirty="0" smtClean="0">
                  <a:solidFill>
                    <a:srgbClr val="ECD249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STEP   01</a:t>
              </a:r>
              <a:endParaRPr lang="en-US" altLang="zh-CN" sz="20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424176" y="3989219"/>
            <a:ext cx="3264204" cy="1090936"/>
            <a:chOff x="3424176" y="3989219"/>
            <a:chExt cx="3264204" cy="1090936"/>
          </a:xfrm>
        </p:grpSpPr>
        <p:sp>
          <p:nvSpPr>
            <p:cNvPr id="33" name="任意多边形 32"/>
            <p:cNvSpPr/>
            <p:nvPr/>
          </p:nvSpPr>
          <p:spPr>
            <a:xfrm>
              <a:off x="3424460" y="3989219"/>
              <a:ext cx="2964506" cy="604909"/>
            </a:xfrm>
            <a:custGeom>
              <a:avLst/>
              <a:gdLst>
                <a:gd name="connsiteX0" fmla="*/ 606995 w 2964506"/>
                <a:gd name="connsiteY0" fmla="*/ 0 h 604909"/>
                <a:gd name="connsiteX1" fmla="*/ 2964506 w 2964506"/>
                <a:gd name="connsiteY1" fmla="*/ 0 h 604909"/>
                <a:gd name="connsiteX2" fmla="*/ 2357511 w 2964506"/>
                <a:gd name="connsiteY2" fmla="*/ 604909 h 604909"/>
                <a:gd name="connsiteX3" fmla="*/ 0 w 2964506"/>
                <a:gd name="connsiteY3" fmla="*/ 604909 h 60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4506" h="604909">
                  <a:moveTo>
                    <a:pt x="606995" y="0"/>
                  </a:moveTo>
                  <a:lnTo>
                    <a:pt x="2964506" y="0"/>
                  </a:lnTo>
                  <a:lnTo>
                    <a:pt x="2357511" y="604909"/>
                  </a:lnTo>
                  <a:lnTo>
                    <a:pt x="0" y="604909"/>
                  </a:lnTo>
                  <a:close/>
                </a:path>
              </a:pathLst>
            </a:cu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 rot="18905918">
              <a:off x="5486230" y="4358891"/>
              <a:ext cx="1202150" cy="351594"/>
            </a:xfrm>
            <a:custGeom>
              <a:avLst/>
              <a:gdLst>
                <a:gd name="connsiteX0" fmla="*/ 1202150 w 1202150"/>
                <a:gd name="connsiteY0" fmla="*/ 0 h 351594"/>
                <a:gd name="connsiteX1" fmla="*/ 851764 w 1202150"/>
                <a:gd name="connsiteY1" fmla="*/ 351594 h 351594"/>
                <a:gd name="connsiteX2" fmla="*/ 0 w 1202150"/>
                <a:gd name="connsiteY2" fmla="*/ 351594 h 351594"/>
                <a:gd name="connsiteX3" fmla="*/ 345442 w 1202150"/>
                <a:gd name="connsiteY3" fmla="*/ 4962 h 351594"/>
                <a:gd name="connsiteX4" fmla="*/ 340463 w 1202150"/>
                <a:gd name="connsiteY4" fmla="*/ 0 h 35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0" h="351594">
                  <a:moveTo>
                    <a:pt x="1202150" y="0"/>
                  </a:moveTo>
                  <a:lnTo>
                    <a:pt x="851764" y="351594"/>
                  </a:lnTo>
                  <a:lnTo>
                    <a:pt x="0" y="351594"/>
                  </a:lnTo>
                  <a:lnTo>
                    <a:pt x="345442" y="4962"/>
                  </a:lnTo>
                  <a:lnTo>
                    <a:pt x="340463" y="0"/>
                  </a:lnTo>
                  <a:close/>
                </a:path>
              </a:pathLst>
            </a:custGeom>
            <a:solidFill>
              <a:srgbClr val="DEB0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424176" y="4594130"/>
              <a:ext cx="2361466" cy="486025"/>
            </a:xfrm>
            <a:prstGeom prst="rect">
              <a:avLst/>
            </a:prstGeom>
            <a:gradFill flip="none" rotWithShape="1">
              <a:gsLst>
                <a:gs pos="0">
                  <a:srgbClr val="515151"/>
                </a:gs>
                <a:gs pos="100000">
                  <a:srgbClr val="202020"/>
                </a:gs>
              </a:gsLst>
              <a:lin ang="2700000" scaled="1"/>
              <a:tileRect/>
            </a:gradFill>
            <a:ln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7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915685" y="4646626"/>
              <a:ext cx="1257075" cy="400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DEFFA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  </a:t>
              </a:r>
              <a:r>
                <a:rPr lang="en-US" altLang="zh-CN" sz="2000" b="1" dirty="0" smtClean="0">
                  <a:solidFill>
                    <a:srgbClr val="ECD249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STEP   02</a:t>
              </a:r>
              <a:endParaRPr lang="en-US" altLang="zh-CN" sz="20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785642" y="3499848"/>
            <a:ext cx="3264204" cy="1090936"/>
            <a:chOff x="5785642" y="3499848"/>
            <a:chExt cx="3264204" cy="1090936"/>
          </a:xfrm>
        </p:grpSpPr>
        <p:sp>
          <p:nvSpPr>
            <p:cNvPr id="30" name="任意多边形 29"/>
            <p:cNvSpPr/>
            <p:nvPr/>
          </p:nvSpPr>
          <p:spPr>
            <a:xfrm>
              <a:off x="5785926" y="3499848"/>
              <a:ext cx="2964506" cy="604909"/>
            </a:xfrm>
            <a:custGeom>
              <a:avLst/>
              <a:gdLst>
                <a:gd name="connsiteX0" fmla="*/ 606995 w 2964506"/>
                <a:gd name="connsiteY0" fmla="*/ 0 h 604909"/>
                <a:gd name="connsiteX1" fmla="*/ 2964506 w 2964506"/>
                <a:gd name="connsiteY1" fmla="*/ 0 h 604909"/>
                <a:gd name="connsiteX2" fmla="*/ 2357511 w 2964506"/>
                <a:gd name="connsiteY2" fmla="*/ 604909 h 604909"/>
                <a:gd name="connsiteX3" fmla="*/ 0 w 2964506"/>
                <a:gd name="connsiteY3" fmla="*/ 604909 h 60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4506" h="604909">
                  <a:moveTo>
                    <a:pt x="606995" y="0"/>
                  </a:moveTo>
                  <a:lnTo>
                    <a:pt x="2964506" y="0"/>
                  </a:lnTo>
                  <a:lnTo>
                    <a:pt x="2357511" y="604909"/>
                  </a:lnTo>
                  <a:lnTo>
                    <a:pt x="0" y="604909"/>
                  </a:lnTo>
                  <a:close/>
                </a:path>
              </a:pathLst>
            </a:cu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 rot="18905918">
              <a:off x="7847696" y="3869520"/>
              <a:ext cx="1202150" cy="351594"/>
            </a:xfrm>
            <a:custGeom>
              <a:avLst/>
              <a:gdLst>
                <a:gd name="connsiteX0" fmla="*/ 1202150 w 1202150"/>
                <a:gd name="connsiteY0" fmla="*/ 0 h 351594"/>
                <a:gd name="connsiteX1" fmla="*/ 851764 w 1202150"/>
                <a:gd name="connsiteY1" fmla="*/ 351594 h 351594"/>
                <a:gd name="connsiteX2" fmla="*/ 0 w 1202150"/>
                <a:gd name="connsiteY2" fmla="*/ 351594 h 351594"/>
                <a:gd name="connsiteX3" fmla="*/ 345442 w 1202150"/>
                <a:gd name="connsiteY3" fmla="*/ 4962 h 351594"/>
                <a:gd name="connsiteX4" fmla="*/ 340463 w 1202150"/>
                <a:gd name="connsiteY4" fmla="*/ 0 h 35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0" h="351594">
                  <a:moveTo>
                    <a:pt x="1202150" y="0"/>
                  </a:moveTo>
                  <a:lnTo>
                    <a:pt x="851764" y="351594"/>
                  </a:lnTo>
                  <a:lnTo>
                    <a:pt x="0" y="351594"/>
                  </a:lnTo>
                  <a:lnTo>
                    <a:pt x="345442" y="4962"/>
                  </a:lnTo>
                  <a:lnTo>
                    <a:pt x="340463" y="0"/>
                  </a:lnTo>
                  <a:close/>
                </a:path>
              </a:pathLst>
            </a:custGeom>
            <a:solidFill>
              <a:srgbClr val="DEB0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5785642" y="4104759"/>
              <a:ext cx="2361466" cy="486025"/>
            </a:xfrm>
            <a:prstGeom prst="rect">
              <a:avLst/>
            </a:prstGeom>
            <a:gradFill flip="none" rotWithShape="1">
              <a:gsLst>
                <a:gs pos="0">
                  <a:srgbClr val="515151"/>
                </a:gs>
                <a:gs pos="100000">
                  <a:srgbClr val="202020"/>
                </a:gs>
              </a:gsLst>
              <a:lin ang="2700000" scaled="1"/>
              <a:tileRect/>
            </a:gradFill>
            <a:ln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7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294723" y="4163943"/>
              <a:ext cx="1257075" cy="400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DEFFA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  </a:t>
              </a:r>
              <a:r>
                <a:rPr lang="en-US" altLang="zh-CN" sz="2000" b="1" dirty="0" smtClean="0">
                  <a:solidFill>
                    <a:srgbClr val="ECD249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STEP   03</a:t>
              </a:r>
              <a:endParaRPr lang="en-US" altLang="zh-CN" sz="20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147108" y="3010477"/>
            <a:ext cx="3264204" cy="1097281"/>
            <a:chOff x="8147108" y="3010477"/>
            <a:chExt cx="3264204" cy="1097281"/>
          </a:xfrm>
        </p:grpSpPr>
        <p:sp>
          <p:nvSpPr>
            <p:cNvPr id="22" name="任意多边形 21"/>
            <p:cNvSpPr/>
            <p:nvPr/>
          </p:nvSpPr>
          <p:spPr>
            <a:xfrm>
              <a:off x="8147392" y="3010477"/>
              <a:ext cx="2964506" cy="604909"/>
            </a:xfrm>
            <a:custGeom>
              <a:avLst/>
              <a:gdLst>
                <a:gd name="connsiteX0" fmla="*/ 606995 w 2964506"/>
                <a:gd name="connsiteY0" fmla="*/ 0 h 604909"/>
                <a:gd name="connsiteX1" fmla="*/ 2964506 w 2964506"/>
                <a:gd name="connsiteY1" fmla="*/ 0 h 604909"/>
                <a:gd name="connsiteX2" fmla="*/ 2357511 w 2964506"/>
                <a:gd name="connsiteY2" fmla="*/ 604909 h 604909"/>
                <a:gd name="connsiteX3" fmla="*/ 0 w 2964506"/>
                <a:gd name="connsiteY3" fmla="*/ 604909 h 60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4506" h="604909">
                  <a:moveTo>
                    <a:pt x="606995" y="0"/>
                  </a:moveTo>
                  <a:lnTo>
                    <a:pt x="2964506" y="0"/>
                  </a:lnTo>
                  <a:lnTo>
                    <a:pt x="2357511" y="604909"/>
                  </a:lnTo>
                  <a:lnTo>
                    <a:pt x="0" y="604909"/>
                  </a:lnTo>
                  <a:close/>
                </a:path>
              </a:pathLst>
            </a:cu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8147108" y="3615388"/>
              <a:ext cx="2361468" cy="492370"/>
            </a:xfrm>
            <a:prstGeom prst="rect">
              <a:avLst/>
            </a:prstGeom>
            <a:gradFill flip="none" rotWithShape="1">
              <a:gsLst>
                <a:gs pos="0">
                  <a:srgbClr val="515151"/>
                </a:gs>
                <a:gs pos="100000">
                  <a:srgbClr val="202020"/>
                </a:gs>
              </a:gsLst>
              <a:lin ang="2700000" scaled="1"/>
              <a:tileRect/>
            </a:gradFill>
            <a:ln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7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646510" y="3667884"/>
              <a:ext cx="1257075" cy="400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0DEFFA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  </a:t>
              </a:r>
              <a:r>
                <a:rPr lang="en-US" altLang="zh-CN" sz="2000" b="1" dirty="0" smtClean="0">
                  <a:solidFill>
                    <a:srgbClr val="ECD249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STEP   04</a:t>
              </a:r>
              <a:endParaRPr lang="en-US" altLang="zh-CN" sz="2000" dirty="0" smtClean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rot="18905918">
              <a:off x="10209162" y="3380149"/>
              <a:ext cx="1202150" cy="351594"/>
            </a:xfrm>
            <a:custGeom>
              <a:avLst/>
              <a:gdLst>
                <a:gd name="connsiteX0" fmla="*/ 1202150 w 1202150"/>
                <a:gd name="connsiteY0" fmla="*/ 0 h 351594"/>
                <a:gd name="connsiteX1" fmla="*/ 851764 w 1202150"/>
                <a:gd name="connsiteY1" fmla="*/ 351594 h 351594"/>
                <a:gd name="connsiteX2" fmla="*/ 0 w 1202150"/>
                <a:gd name="connsiteY2" fmla="*/ 351594 h 351594"/>
                <a:gd name="connsiteX3" fmla="*/ 345442 w 1202150"/>
                <a:gd name="connsiteY3" fmla="*/ 4962 h 351594"/>
                <a:gd name="connsiteX4" fmla="*/ 340463 w 1202150"/>
                <a:gd name="connsiteY4" fmla="*/ 0 h 35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0" h="351594">
                  <a:moveTo>
                    <a:pt x="1202150" y="0"/>
                  </a:moveTo>
                  <a:lnTo>
                    <a:pt x="851764" y="351594"/>
                  </a:lnTo>
                  <a:lnTo>
                    <a:pt x="0" y="351594"/>
                  </a:lnTo>
                  <a:lnTo>
                    <a:pt x="345442" y="4962"/>
                  </a:lnTo>
                  <a:lnTo>
                    <a:pt x="34046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442335" y="260985"/>
            <a:ext cx="5207000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en-US" altLang="zh-CN" sz="3200" b="1" dirty="0" smtClean="0">
                <a:solidFill>
                  <a:schemeClr val="bg1"/>
                </a:solidFill>
              </a:rPr>
              <a:t>  </a:t>
            </a:r>
            <a:r>
              <a:rPr lang="zh-CN" sz="3200" b="1" dirty="0" smtClean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ea typeface="方正兰亭超细黑简体" panose="02000000000000000000" pitchFamily="2" charset="-122"/>
              </a:rPr>
              <a:t>监控程序安装和配置</a:t>
            </a:r>
            <a:endParaRPr lang="zh-CN" sz="3200" b="1" dirty="0" smtClean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ea typeface="方正兰亭超细黑简体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83660" y="2371090"/>
            <a:ext cx="2188845" cy="11068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l"/>
            <a:endParaRPr lang="en-US" altLang="zh-CN" sz="16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/>
            </a:endParaRPr>
          </a:p>
          <a:p>
            <a:pPr algn="l"/>
            <a:r>
              <a:rPr lang="zh-CN" altLang="en-US" dirty="0">
                <a:solidFill>
                  <a:srgbClr val="FCFCFC"/>
                </a:solidFill>
                <a:latin typeface="方正兰亭超细黑简体" panose="02000000000000000000"/>
                <a:ea typeface="方正兰亭超细黑简体" panose="02000000000000000000"/>
              </a:rPr>
              <a:t>服务器安装监控程序</a:t>
            </a:r>
            <a:endParaRPr lang="zh-CN" altLang="en-US"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  <a:p>
            <a:endParaRPr lang="en-US" altLang="zh-CN" sz="1400" dirty="0" smtClean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44590" y="1917700"/>
            <a:ext cx="2096135" cy="11988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l"/>
            <a:endParaRPr lang="en-US" altLang="zh-CN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/>
            </a:endParaRPr>
          </a:p>
          <a:p>
            <a:pPr algn="l"/>
            <a:r>
              <a:rPr lang="zh-CN" altLang="en-US" dirty="0">
                <a:solidFill>
                  <a:srgbClr val="FCFCFC"/>
                </a:solidFill>
                <a:latin typeface="方正兰亭超细黑简体" panose="02000000000000000000"/>
                <a:ea typeface="方正兰亭超细黑简体" panose="02000000000000000000"/>
              </a:rPr>
              <a:t>调试并运行监控 程序是否正常运行</a:t>
            </a:r>
            <a:endParaRPr lang="zh-CN" altLang="en-US"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  <a:p>
            <a:endParaRPr lang="en-US" altLang="zh-CN" dirty="0" smtClean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806180" y="1564640"/>
            <a:ext cx="2305685" cy="15532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l"/>
            <a:endParaRPr lang="en-US" altLang="zh-CN" sz="16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/>
            </a:endParaRPr>
          </a:p>
          <a:p>
            <a:pPr algn="l"/>
            <a:r>
              <a:rPr lang="zh-CN" altLang="en-US" dirty="0">
                <a:solidFill>
                  <a:srgbClr val="FCFCFC"/>
                </a:solidFill>
                <a:latin typeface="方正兰亭超细黑简体" panose="02000000000000000000"/>
                <a:ea typeface="方正兰亭超细黑简体" panose="02000000000000000000"/>
              </a:rPr>
              <a:t>如单机的Jmeter无法支持多用户并发，则需要引入分布式压测 </a:t>
            </a:r>
            <a:endParaRPr lang="zh-CN" altLang="en-US"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  <a:p>
            <a:pPr algn="l"/>
            <a:endParaRPr lang="en-US" altLang="zh-CN" sz="1100" dirty="0" smtClean="0">
              <a:solidFill>
                <a:srgbClr val="FCFCFC"/>
              </a:solidFill>
            </a:endParaRPr>
          </a:p>
          <a:p>
            <a:endParaRPr lang="en-US" altLang="zh-CN" sz="1400" dirty="0" smtClean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  <p:bldP spid="10" grpId="0" bldLvl="0" animBg="1"/>
      <p:bldP spid="17" grpId="0" bldLvl="0" animBg="1"/>
      <p:bldP spid="18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rot="5400000">
            <a:off x="1595457" y="-1081728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215457" y="363415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3300314" y="448272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rot="16200000" flipH="1">
            <a:off x="10569455" y="-1066843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 flipH="1">
            <a:off x="8599740" y="378300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 flipH="1">
            <a:off x="8684598" y="463157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817907" y="2370736"/>
            <a:ext cx="5184000" cy="0"/>
          </a:xfrm>
          <a:prstGeom prst="line">
            <a:avLst/>
          </a:prstGeom>
          <a:ln w="12700">
            <a:solidFill>
              <a:srgbClr val="F3E3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090557" y="1632858"/>
            <a:ext cx="0" cy="4680000"/>
          </a:xfrm>
          <a:prstGeom prst="line">
            <a:avLst/>
          </a:prstGeom>
          <a:ln w="12700">
            <a:solidFill>
              <a:srgbClr val="F3E3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>
            <a:spLocks noChangeAspect="1"/>
          </p:cNvSpPr>
          <p:nvPr/>
        </p:nvSpPr>
        <p:spPr>
          <a:xfrm>
            <a:off x="5978818" y="2262736"/>
            <a:ext cx="216000" cy="216000"/>
          </a:xfrm>
          <a:prstGeom prst="ellipse">
            <a:avLst/>
          </a:prstGeom>
          <a:gradFill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17907" y="4346696"/>
            <a:ext cx="5184000" cy="0"/>
          </a:xfrm>
          <a:prstGeom prst="line">
            <a:avLst/>
          </a:prstGeom>
          <a:ln w="12700">
            <a:solidFill>
              <a:srgbClr val="F3E3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>
            <a:spLocks noChangeAspect="1"/>
          </p:cNvSpPr>
          <p:nvPr/>
        </p:nvSpPr>
        <p:spPr>
          <a:xfrm>
            <a:off x="5978818" y="4238696"/>
            <a:ext cx="216000" cy="216000"/>
          </a:xfrm>
          <a:prstGeom prst="ellipse">
            <a:avLst/>
          </a:prstGeom>
          <a:gradFill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5982557" y="2909579"/>
            <a:ext cx="216000" cy="216000"/>
          </a:xfrm>
          <a:prstGeom prst="ellipse">
            <a:avLst/>
          </a:prstGeom>
          <a:gradFill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5982557" y="4885539"/>
            <a:ext cx="216000" cy="216000"/>
          </a:xfrm>
          <a:prstGeom prst="ellipse">
            <a:avLst/>
          </a:prstGeom>
          <a:gradFill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6194818" y="3036346"/>
            <a:ext cx="5184000" cy="0"/>
          </a:xfrm>
          <a:prstGeom prst="line">
            <a:avLst/>
          </a:prstGeom>
          <a:ln w="12700">
            <a:solidFill>
              <a:srgbClr val="F3E3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194818" y="5012306"/>
            <a:ext cx="5184000" cy="0"/>
          </a:xfrm>
          <a:prstGeom prst="line">
            <a:avLst/>
          </a:prstGeom>
          <a:ln w="12700">
            <a:solidFill>
              <a:srgbClr val="F3E3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187700" y="2649220"/>
            <a:ext cx="2703195" cy="8604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endParaRPr lang="en-US" altLang="zh-CN" sz="14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/>
            </a:endParaRPr>
          </a:p>
          <a:p>
            <a:pPr algn="l"/>
            <a:r>
              <a:rPr dirty="0">
                <a:solidFill>
                  <a:srgbClr val="FCFCFC"/>
                </a:solidFill>
                <a:latin typeface="方正兰亭超细黑简体" panose="02000000000000000000"/>
                <a:ea typeface="方正兰亭超细黑简体" panose="02000000000000000000"/>
              </a:rPr>
              <a:t>需要检查各接口是否返回正常</a:t>
            </a:r>
            <a:endParaRPr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41440" y="2541631"/>
            <a:ext cx="2286000" cy="1346766"/>
            <a:chOff x="741440" y="2541631"/>
            <a:chExt cx="2286000" cy="1346766"/>
          </a:xfrm>
        </p:grpSpPr>
        <p:sp>
          <p:nvSpPr>
            <p:cNvPr id="26" name="矩形 25"/>
            <p:cNvSpPr/>
            <p:nvPr/>
          </p:nvSpPr>
          <p:spPr>
            <a:xfrm>
              <a:off x="817914" y="2610857"/>
              <a:ext cx="2137559" cy="1208314"/>
            </a:xfrm>
            <a:prstGeom prst="rect">
              <a:avLst/>
            </a:prstGeom>
            <a:blipFill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741440" y="2541631"/>
              <a:ext cx="2286000" cy="1346766"/>
            </a:xfrm>
            <a:prstGeom prst="rect">
              <a:avLst/>
            </a:prstGeom>
            <a:noFill/>
            <a:ln>
              <a:gradFill>
                <a:gsLst>
                  <a:gs pos="0">
                    <a:srgbClr val="F7EC66"/>
                  </a:gs>
                  <a:gs pos="100000">
                    <a:srgbClr val="DEB024"/>
                  </a:gs>
                </a:gsLst>
                <a:lin ang="7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29206" y="4510434"/>
            <a:ext cx="2286000" cy="1346766"/>
            <a:chOff x="729206" y="4510434"/>
            <a:chExt cx="2286000" cy="1346766"/>
          </a:xfrm>
        </p:grpSpPr>
        <p:sp>
          <p:nvSpPr>
            <p:cNvPr id="29" name="矩形 28"/>
            <p:cNvSpPr/>
            <p:nvPr/>
          </p:nvSpPr>
          <p:spPr>
            <a:xfrm>
              <a:off x="817914" y="4591831"/>
              <a:ext cx="2137559" cy="1208314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729206" y="4510434"/>
              <a:ext cx="2286000" cy="1346766"/>
            </a:xfrm>
            <a:prstGeom prst="rect">
              <a:avLst/>
            </a:prstGeom>
            <a:noFill/>
            <a:ln>
              <a:gradFill>
                <a:gsLst>
                  <a:gs pos="0">
                    <a:srgbClr val="FBF56F"/>
                  </a:gs>
                  <a:gs pos="100000">
                    <a:srgbClr val="E0B328"/>
                  </a:gs>
                </a:gsLst>
                <a:lin ang="7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153675" y="3245065"/>
            <a:ext cx="2286000" cy="1346766"/>
            <a:chOff x="9153675" y="3245065"/>
            <a:chExt cx="2286000" cy="1346766"/>
          </a:xfrm>
        </p:grpSpPr>
        <p:sp>
          <p:nvSpPr>
            <p:cNvPr id="31" name="矩形 30"/>
            <p:cNvSpPr/>
            <p:nvPr/>
          </p:nvSpPr>
          <p:spPr>
            <a:xfrm flipH="1">
              <a:off x="9230014" y="3320371"/>
              <a:ext cx="2137559" cy="1208314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9153675" y="3245065"/>
              <a:ext cx="2286000" cy="1346766"/>
            </a:xfrm>
            <a:prstGeom prst="rect">
              <a:avLst/>
            </a:prstGeom>
            <a:noFill/>
            <a:ln>
              <a:gradFill>
                <a:gsLst>
                  <a:gs pos="0">
                    <a:srgbClr val="F7EC66"/>
                  </a:gs>
                  <a:gs pos="100000">
                    <a:srgbClr val="DEB024"/>
                  </a:gs>
                </a:gsLst>
                <a:lin ang="7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153675" y="5195988"/>
            <a:ext cx="2286000" cy="1346766"/>
            <a:chOff x="9153675" y="5195988"/>
            <a:chExt cx="2286000" cy="1346766"/>
          </a:xfrm>
        </p:grpSpPr>
        <p:sp>
          <p:nvSpPr>
            <p:cNvPr id="33" name="矩形 32"/>
            <p:cNvSpPr/>
            <p:nvPr/>
          </p:nvSpPr>
          <p:spPr>
            <a:xfrm flipH="1">
              <a:off x="9228470" y="5292333"/>
              <a:ext cx="2137559" cy="1208314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9153675" y="5195988"/>
              <a:ext cx="2286000" cy="1346766"/>
            </a:xfrm>
            <a:prstGeom prst="rect">
              <a:avLst/>
            </a:prstGeom>
            <a:noFill/>
            <a:ln>
              <a:gradFill>
                <a:gsLst>
                  <a:gs pos="0">
                    <a:srgbClr val="F7EC66"/>
                  </a:gs>
                  <a:gs pos="100000">
                    <a:srgbClr val="DEB024"/>
                  </a:gs>
                </a:gsLst>
                <a:lin ang="7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170045" y="261620"/>
            <a:ext cx="4666615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en-US" altLang="zh-CN" sz="3200" b="1" dirty="0" smtClean="0">
                <a:solidFill>
                  <a:schemeClr val="bg1"/>
                </a:solidFill>
              </a:rPr>
              <a:t>  </a:t>
            </a:r>
            <a:r>
              <a:rPr lang="zh-CN" sz="3200" b="1" dirty="0" smtClean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ea typeface="方正兰亭超细黑简体" panose="02000000000000000000" pitchFamily="2" charset="-122"/>
              </a:rPr>
              <a:t>执行测试</a:t>
            </a:r>
            <a:endParaRPr lang="en-US" sz="3200" b="1" dirty="0" smtClean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ea typeface="方正兰亭超细黑简体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75705" y="3406775"/>
            <a:ext cx="2703195" cy="8604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l"/>
            <a:endParaRPr lang="en-US" altLang="zh-CN" sz="14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/>
            </a:endParaRPr>
          </a:p>
          <a:p>
            <a:pPr algn="l"/>
            <a:r>
              <a:rPr dirty="0">
                <a:solidFill>
                  <a:srgbClr val="FCFCFC"/>
                </a:solidFill>
                <a:latin typeface="方正兰亭超细黑简体" panose="02000000000000000000"/>
                <a:ea typeface="方正兰亭超细黑简体" panose="02000000000000000000"/>
              </a:rPr>
              <a:t>需要检查各接口返回的数据是否正常</a:t>
            </a:r>
            <a:endParaRPr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215005" y="4697095"/>
            <a:ext cx="2703195" cy="8604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l"/>
            <a:endParaRPr lang="en-US" altLang="zh-CN" sz="14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/>
            </a:endParaRPr>
          </a:p>
          <a:p>
            <a:pPr algn="l"/>
            <a:r>
              <a:rPr dirty="0">
                <a:solidFill>
                  <a:srgbClr val="FCFCFC"/>
                </a:solidFill>
                <a:latin typeface="方正兰亭超细黑简体" panose="02000000000000000000"/>
                <a:ea typeface="方正兰亭超细黑简体" panose="02000000000000000000"/>
              </a:rPr>
              <a:t>需要检查各服务器资源的监控情况</a:t>
            </a:r>
            <a:endParaRPr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198235" y="5363210"/>
            <a:ext cx="2703195" cy="8604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l"/>
            <a:endParaRPr lang="en-US" altLang="zh-CN" sz="14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/>
            </a:endParaRPr>
          </a:p>
          <a:p>
            <a:pPr algn="l"/>
            <a:r>
              <a:rPr dirty="0">
                <a:solidFill>
                  <a:srgbClr val="FCFCFC"/>
                </a:solidFill>
                <a:latin typeface="方正兰亭超细黑简体" panose="02000000000000000000"/>
                <a:ea typeface="方正兰亭超细黑简体" panose="02000000000000000000"/>
              </a:rPr>
              <a:t>需要抽查系统功能是否正常打开、使用</a:t>
            </a:r>
            <a:endParaRPr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1" grpId="0" bldLvl="0" animBg="1"/>
      <p:bldP spid="22" grpId="0" bldLvl="0" animBg="1"/>
      <p:bldP spid="23" grpId="0" bldLvl="0" animBg="1"/>
      <p:bldP spid="27" grpId="0" bldLvl="0" animBg="1"/>
      <p:bldP spid="10" grpId="0" bldLvl="0" animBg="1"/>
      <p:bldP spid="39" grpId="0" bldLvl="0" animBg="1"/>
      <p:bldP spid="40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440894" y="2560716"/>
            <a:ext cx="2720340" cy="7683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   04</a:t>
            </a:r>
            <a:endParaRPr lang="en-US" altLang="zh-CN" sz="3600" b="1" dirty="0" smtClean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 rot="5400000" flipH="1">
            <a:off x="2082887" y="1565862"/>
            <a:ext cx="3727385" cy="3727385"/>
          </a:xfrm>
          <a:prstGeom prst="ellipse">
            <a:avLst/>
          </a:prstGeom>
          <a:noFill/>
          <a:ln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672436" y="3138095"/>
            <a:ext cx="548288" cy="548289"/>
            <a:chOff x="3672436" y="3138095"/>
            <a:chExt cx="548288" cy="548289"/>
          </a:xfrm>
        </p:grpSpPr>
        <p:sp>
          <p:nvSpPr>
            <p:cNvPr id="21" name="椭圆 20"/>
            <p:cNvSpPr/>
            <p:nvPr/>
          </p:nvSpPr>
          <p:spPr>
            <a:xfrm rot="5400000" flipH="1">
              <a:off x="3672435" y="3138096"/>
              <a:ext cx="548289" cy="548288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 rot="5400000" flipH="1">
              <a:off x="3791487" y="3262958"/>
              <a:ext cx="305386" cy="305386"/>
            </a:xfrm>
            <a:prstGeom prst="ellipse">
              <a:avLst/>
            </a:pr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7372397" y="3965487"/>
            <a:ext cx="2672080" cy="52197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方正兰亭超细黑简体" panose="02000000000000000000"/>
                <a:cs typeface="Kartika" panose="02020503030404060203" pitchFamily="18" charset="0"/>
                <a:sym typeface="+mn-ea"/>
              </a:rPr>
              <a:t>结果分析与报告</a:t>
            </a:r>
            <a:endParaRPr lang="zh-CN" altLang="en-US" sz="2800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微软雅黑" panose="020B0503020204020204" pitchFamily="34" charset="-122"/>
              <a:ea typeface="方正兰亭超细黑简体" panose="02000000000000000000"/>
              <a:cs typeface="Kartika" panose="02020503030404060203" pitchFamily="18" charset="0"/>
              <a:sym typeface="+mn-ea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rot="5400000">
            <a:off x="8196000" y="-558189"/>
            <a:ext cx="0" cy="7992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5400000" flipH="1">
            <a:off x="-259483" y="500839"/>
            <a:ext cx="6316710" cy="5822798"/>
          </a:xfrm>
          <a:custGeom>
            <a:avLst/>
            <a:gdLst>
              <a:gd name="connsiteX0" fmla="*/ 6316710 w 6316710"/>
              <a:gd name="connsiteY0" fmla="*/ 3158355 h 5822798"/>
              <a:gd name="connsiteX1" fmla="*/ 3158355 w 6316710"/>
              <a:gd name="connsiteY1" fmla="*/ 0 h 5822798"/>
              <a:gd name="connsiteX2" fmla="*/ 0 w 6316710"/>
              <a:gd name="connsiteY2" fmla="*/ 3158355 h 5822798"/>
              <a:gd name="connsiteX3" fmla="*/ 1392489 w 6316710"/>
              <a:gd name="connsiteY3" fmla="*/ 5777313 h 5822798"/>
              <a:gd name="connsiteX4" fmla="*/ 1467360 w 6316710"/>
              <a:gd name="connsiteY4" fmla="*/ 5822798 h 5822798"/>
              <a:gd name="connsiteX5" fmla="*/ 4849350 w 6316710"/>
              <a:gd name="connsiteY5" fmla="*/ 5822798 h 5822798"/>
              <a:gd name="connsiteX6" fmla="*/ 4924221 w 6316710"/>
              <a:gd name="connsiteY6" fmla="*/ 5777313 h 5822798"/>
              <a:gd name="connsiteX7" fmla="*/ 6316710 w 6316710"/>
              <a:gd name="connsiteY7" fmla="*/ 3158355 h 582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6710" h="5822798">
                <a:moveTo>
                  <a:pt x="6316710" y="3158355"/>
                </a:moveTo>
                <a:cubicBezTo>
                  <a:pt x="6316710" y="1414044"/>
                  <a:pt x="4902666" y="0"/>
                  <a:pt x="3158355" y="0"/>
                </a:cubicBezTo>
                <a:cubicBezTo>
                  <a:pt x="1414044" y="0"/>
                  <a:pt x="0" y="1414044"/>
                  <a:pt x="0" y="3158355"/>
                </a:cubicBezTo>
                <a:cubicBezTo>
                  <a:pt x="0" y="4248549"/>
                  <a:pt x="552361" y="5209733"/>
                  <a:pt x="1392489" y="5777313"/>
                </a:cubicBezTo>
                <a:lnTo>
                  <a:pt x="1467360" y="5822798"/>
                </a:lnTo>
                <a:lnTo>
                  <a:pt x="4849350" y="5822798"/>
                </a:lnTo>
                <a:lnTo>
                  <a:pt x="4924221" y="5777313"/>
                </a:lnTo>
                <a:cubicBezTo>
                  <a:pt x="5764349" y="5209733"/>
                  <a:pt x="6316710" y="4248549"/>
                  <a:pt x="6316710" y="3158355"/>
                </a:cubicBezTo>
                <a:close/>
              </a:path>
            </a:pathLst>
          </a:custGeom>
          <a:noFill/>
          <a:ln>
            <a:gradFill>
              <a:gsLst>
                <a:gs pos="0">
                  <a:srgbClr val="FBF670">
                    <a:alpha val="80000"/>
                  </a:srgbClr>
                </a:gs>
                <a:gs pos="100000">
                  <a:srgbClr val="DEAE22">
                    <a:alpha val="80000"/>
                  </a:srgb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20" grpId="0" bldLvl="0" animBg="1"/>
      <p:bldP spid="28" grpId="0" bldLvl="0" animBg="1"/>
      <p:bldP spid="1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331"/>
            <a:ext cx="12201331" cy="6879772"/>
          </a:xfrm>
          <a:prstGeom prst="rect">
            <a:avLst/>
          </a:prstGeom>
        </p:spPr>
      </p:pic>
      <p:sp>
        <p:nvSpPr>
          <p:cNvPr id="40" name="矩形 39"/>
          <p:cNvSpPr>
            <a:spLocks noChangeAspect="1"/>
          </p:cNvSpPr>
          <p:nvPr/>
        </p:nvSpPr>
        <p:spPr>
          <a:xfrm>
            <a:off x="9903199" y="2288801"/>
            <a:ext cx="2288801" cy="22888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2225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>
            <a:spLocks noChangeAspect="1"/>
          </p:cNvSpPr>
          <p:nvPr/>
        </p:nvSpPr>
        <p:spPr>
          <a:xfrm>
            <a:off x="9903199" y="4577602"/>
            <a:ext cx="2288801" cy="22888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2225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>
            <a:spLocks noChangeAspect="1"/>
          </p:cNvSpPr>
          <p:nvPr/>
        </p:nvSpPr>
        <p:spPr>
          <a:xfrm>
            <a:off x="7614398" y="0"/>
            <a:ext cx="2288801" cy="228880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2225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>
            <a:spLocks noChangeAspect="1"/>
          </p:cNvSpPr>
          <p:nvPr/>
        </p:nvSpPr>
        <p:spPr>
          <a:xfrm>
            <a:off x="7614398" y="2288801"/>
            <a:ext cx="2288801" cy="228880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22225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>
            <a:spLocks noChangeAspect="1"/>
          </p:cNvSpPr>
          <p:nvPr/>
        </p:nvSpPr>
        <p:spPr>
          <a:xfrm>
            <a:off x="5325597" y="0"/>
            <a:ext cx="2288801" cy="2288801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22225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>
            <a:spLocks noChangeAspect="1"/>
          </p:cNvSpPr>
          <p:nvPr/>
        </p:nvSpPr>
        <p:spPr>
          <a:xfrm>
            <a:off x="3036796" y="0"/>
            <a:ext cx="2288801" cy="2288801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22225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903198" y="0"/>
            <a:ext cx="2288801" cy="2288801"/>
            <a:chOff x="9903198" y="0"/>
            <a:chExt cx="2288801" cy="2288801"/>
          </a:xfrm>
        </p:grpSpPr>
        <p:sp>
          <p:nvSpPr>
            <p:cNvPr id="60" name="矩形 59"/>
            <p:cNvSpPr>
              <a:spLocks noChangeAspect="1"/>
            </p:cNvSpPr>
            <p:nvPr/>
          </p:nvSpPr>
          <p:spPr>
            <a:xfrm>
              <a:off x="9903198" y="0"/>
              <a:ext cx="2288801" cy="2288801"/>
            </a:xfrm>
            <a:prstGeom prst="rect">
              <a:avLst/>
            </a:pr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10865304" y="222443"/>
              <a:ext cx="480605" cy="614638"/>
              <a:chOff x="1605186" y="572440"/>
              <a:chExt cx="563562" cy="72072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53" name="Freeform 32"/>
              <p:cNvSpPr/>
              <p:nvPr/>
            </p:nvSpPr>
            <p:spPr bwMode="auto">
              <a:xfrm>
                <a:off x="1814736" y="572440"/>
                <a:ext cx="142875" cy="720725"/>
              </a:xfrm>
              <a:custGeom>
                <a:avLst/>
                <a:gdLst>
                  <a:gd name="T0" fmla="*/ 64 w 64"/>
                  <a:gd name="T1" fmla="*/ 289 h 321"/>
                  <a:gd name="T2" fmla="*/ 32 w 64"/>
                  <a:gd name="T3" fmla="*/ 321 h 321"/>
                  <a:gd name="T4" fmla="*/ 0 w 64"/>
                  <a:gd name="T5" fmla="*/ 289 h 321"/>
                  <a:gd name="T6" fmla="*/ 0 w 64"/>
                  <a:gd name="T7" fmla="*/ 32 h 321"/>
                  <a:gd name="T8" fmla="*/ 32 w 64"/>
                  <a:gd name="T9" fmla="*/ 0 h 321"/>
                  <a:gd name="T10" fmla="*/ 64 w 64"/>
                  <a:gd name="T11" fmla="*/ 32 h 321"/>
                  <a:gd name="T12" fmla="*/ 64 w 64"/>
                  <a:gd name="T13" fmla="*/ 289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21">
                    <a:moveTo>
                      <a:pt x="64" y="289"/>
                    </a:moveTo>
                    <a:cubicBezTo>
                      <a:pt x="64" y="307"/>
                      <a:pt x="49" y="321"/>
                      <a:pt x="32" y="321"/>
                    </a:cubicBezTo>
                    <a:cubicBezTo>
                      <a:pt x="14" y="321"/>
                      <a:pt x="0" y="307"/>
                      <a:pt x="0" y="28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2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33"/>
              <p:cNvSpPr/>
              <p:nvPr/>
            </p:nvSpPr>
            <p:spPr bwMode="auto">
              <a:xfrm>
                <a:off x="1605186" y="1012177"/>
                <a:ext cx="141288" cy="280988"/>
              </a:xfrm>
              <a:custGeom>
                <a:avLst/>
                <a:gdLst>
                  <a:gd name="T0" fmla="*/ 63 w 63"/>
                  <a:gd name="T1" fmla="*/ 93 h 125"/>
                  <a:gd name="T2" fmla="*/ 32 w 63"/>
                  <a:gd name="T3" fmla="*/ 125 h 125"/>
                  <a:gd name="T4" fmla="*/ 0 w 63"/>
                  <a:gd name="T5" fmla="*/ 93 h 125"/>
                  <a:gd name="T6" fmla="*/ 0 w 63"/>
                  <a:gd name="T7" fmla="*/ 32 h 125"/>
                  <a:gd name="T8" fmla="*/ 32 w 63"/>
                  <a:gd name="T9" fmla="*/ 0 h 125"/>
                  <a:gd name="T10" fmla="*/ 63 w 63"/>
                  <a:gd name="T11" fmla="*/ 32 h 125"/>
                  <a:gd name="T12" fmla="*/ 63 w 63"/>
                  <a:gd name="T13" fmla="*/ 9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25">
                    <a:moveTo>
                      <a:pt x="63" y="93"/>
                    </a:moveTo>
                    <a:cubicBezTo>
                      <a:pt x="63" y="111"/>
                      <a:pt x="49" y="125"/>
                      <a:pt x="32" y="125"/>
                    </a:cubicBezTo>
                    <a:cubicBezTo>
                      <a:pt x="14" y="125"/>
                      <a:pt x="0" y="111"/>
                      <a:pt x="0" y="9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2"/>
                    </a:cubicBezTo>
                    <a:lnTo>
                      <a:pt x="63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34"/>
              <p:cNvSpPr/>
              <p:nvPr/>
            </p:nvSpPr>
            <p:spPr bwMode="auto">
              <a:xfrm>
                <a:off x="2025873" y="804215"/>
                <a:ext cx="142875" cy="488950"/>
              </a:xfrm>
              <a:custGeom>
                <a:avLst/>
                <a:gdLst>
                  <a:gd name="T0" fmla="*/ 64 w 64"/>
                  <a:gd name="T1" fmla="*/ 186 h 218"/>
                  <a:gd name="T2" fmla="*/ 32 w 64"/>
                  <a:gd name="T3" fmla="*/ 218 h 218"/>
                  <a:gd name="T4" fmla="*/ 0 w 64"/>
                  <a:gd name="T5" fmla="*/ 186 h 218"/>
                  <a:gd name="T6" fmla="*/ 0 w 64"/>
                  <a:gd name="T7" fmla="*/ 32 h 218"/>
                  <a:gd name="T8" fmla="*/ 32 w 64"/>
                  <a:gd name="T9" fmla="*/ 0 h 218"/>
                  <a:gd name="T10" fmla="*/ 64 w 64"/>
                  <a:gd name="T11" fmla="*/ 32 h 218"/>
                  <a:gd name="T12" fmla="*/ 64 w 64"/>
                  <a:gd name="T13" fmla="*/ 186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18">
                    <a:moveTo>
                      <a:pt x="64" y="186"/>
                    </a:moveTo>
                    <a:cubicBezTo>
                      <a:pt x="64" y="204"/>
                      <a:pt x="49" y="218"/>
                      <a:pt x="32" y="218"/>
                    </a:cubicBezTo>
                    <a:cubicBezTo>
                      <a:pt x="14" y="218"/>
                      <a:pt x="0" y="204"/>
                      <a:pt x="0" y="18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1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7614398" y="4577602"/>
            <a:ext cx="2288801" cy="2288801"/>
            <a:chOff x="7614398" y="4577602"/>
            <a:chExt cx="2288801" cy="2288801"/>
          </a:xfrm>
        </p:grpSpPr>
        <p:sp>
          <p:nvSpPr>
            <p:cNvPr id="61" name="矩形 60"/>
            <p:cNvSpPr>
              <a:spLocks noChangeAspect="1"/>
            </p:cNvSpPr>
            <p:nvPr/>
          </p:nvSpPr>
          <p:spPr>
            <a:xfrm>
              <a:off x="7614398" y="4577602"/>
              <a:ext cx="2288801" cy="2288801"/>
            </a:xfrm>
            <a:prstGeom prst="rect">
              <a:avLst/>
            </a:pr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8471758" y="4898444"/>
              <a:ext cx="574081" cy="549039"/>
              <a:chOff x="1004888" y="993775"/>
              <a:chExt cx="2438400" cy="233203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50" name="Freeform 25"/>
              <p:cNvSpPr/>
              <p:nvPr/>
            </p:nvSpPr>
            <p:spPr bwMode="auto">
              <a:xfrm>
                <a:off x="1898651" y="2670175"/>
                <a:ext cx="655638" cy="655638"/>
              </a:xfrm>
              <a:custGeom>
                <a:avLst/>
                <a:gdLst>
                  <a:gd name="T0" fmla="*/ 206 w 413"/>
                  <a:gd name="T1" fmla="*/ 413 h 413"/>
                  <a:gd name="T2" fmla="*/ 0 w 413"/>
                  <a:gd name="T3" fmla="*/ 0 h 413"/>
                  <a:gd name="T4" fmla="*/ 413 w 413"/>
                  <a:gd name="T5" fmla="*/ 0 h 413"/>
                  <a:gd name="T6" fmla="*/ 206 w 413"/>
                  <a:gd name="T7" fmla="*/ 413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3" h="413">
                    <a:moveTo>
                      <a:pt x="206" y="413"/>
                    </a:moveTo>
                    <a:lnTo>
                      <a:pt x="0" y="0"/>
                    </a:lnTo>
                    <a:lnTo>
                      <a:pt x="413" y="0"/>
                    </a:lnTo>
                    <a:lnTo>
                      <a:pt x="206" y="4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任意多边形 50"/>
              <p:cNvSpPr>
                <a:spLocks noChangeArrowheads="1"/>
              </p:cNvSpPr>
              <p:nvPr/>
            </p:nvSpPr>
            <p:spPr bwMode="auto">
              <a:xfrm>
                <a:off x="1004888" y="993775"/>
                <a:ext cx="2438400" cy="1774825"/>
              </a:xfrm>
              <a:custGeom>
                <a:avLst/>
                <a:gdLst>
                  <a:gd name="connsiteX0" fmla="*/ 290196 w 2438400"/>
                  <a:gd name="connsiteY0" fmla="*/ 0 h 1774825"/>
                  <a:gd name="connsiteX1" fmla="*/ 2151973 w 2438400"/>
                  <a:gd name="connsiteY1" fmla="*/ 0 h 1774825"/>
                  <a:gd name="connsiteX2" fmla="*/ 2438400 w 2438400"/>
                  <a:gd name="connsiteY2" fmla="*/ 286384 h 1774825"/>
                  <a:gd name="connsiteX3" fmla="*/ 2438400 w 2438400"/>
                  <a:gd name="connsiteY3" fmla="*/ 1484673 h 1774825"/>
                  <a:gd name="connsiteX4" fmla="*/ 2151973 w 2438400"/>
                  <a:gd name="connsiteY4" fmla="*/ 1774825 h 1774825"/>
                  <a:gd name="connsiteX5" fmla="*/ 290196 w 2438400"/>
                  <a:gd name="connsiteY5" fmla="*/ 1774825 h 1774825"/>
                  <a:gd name="connsiteX6" fmla="*/ 0 w 2438400"/>
                  <a:gd name="connsiteY6" fmla="*/ 1484673 h 1774825"/>
                  <a:gd name="connsiteX7" fmla="*/ 0 w 2438400"/>
                  <a:gd name="connsiteY7" fmla="*/ 286384 h 1774825"/>
                  <a:gd name="connsiteX8" fmla="*/ 290196 w 2438400"/>
                  <a:gd name="connsiteY8" fmla="*/ 0 h 1774825"/>
                  <a:gd name="connsiteX9" fmla="*/ 471488 w 2438400"/>
                  <a:gd name="connsiteY9" fmla="*/ 425450 h 1774825"/>
                  <a:gd name="connsiteX10" fmla="*/ 471488 w 2438400"/>
                  <a:gd name="connsiteY10" fmla="*/ 598488 h 1774825"/>
                  <a:gd name="connsiteX11" fmla="*/ 1971676 w 2438400"/>
                  <a:gd name="connsiteY11" fmla="*/ 598488 h 1774825"/>
                  <a:gd name="connsiteX12" fmla="*/ 1971676 w 2438400"/>
                  <a:gd name="connsiteY12" fmla="*/ 425450 h 1774825"/>
                  <a:gd name="connsiteX13" fmla="*/ 471488 w 2438400"/>
                  <a:gd name="connsiteY13" fmla="*/ 425450 h 1774825"/>
                  <a:gd name="connsiteX14" fmla="*/ 471488 w 2438400"/>
                  <a:gd name="connsiteY14" fmla="*/ 801688 h 1774825"/>
                  <a:gd name="connsiteX15" fmla="*/ 471488 w 2438400"/>
                  <a:gd name="connsiteY15" fmla="*/ 971551 h 1774825"/>
                  <a:gd name="connsiteX16" fmla="*/ 1971676 w 2438400"/>
                  <a:gd name="connsiteY16" fmla="*/ 971551 h 1774825"/>
                  <a:gd name="connsiteX17" fmla="*/ 1971676 w 2438400"/>
                  <a:gd name="connsiteY17" fmla="*/ 801688 h 1774825"/>
                  <a:gd name="connsiteX18" fmla="*/ 471488 w 2438400"/>
                  <a:gd name="connsiteY18" fmla="*/ 801688 h 1774825"/>
                  <a:gd name="connsiteX19" fmla="*/ 471488 w 2438400"/>
                  <a:gd name="connsiteY19" fmla="*/ 1174750 h 1774825"/>
                  <a:gd name="connsiteX20" fmla="*/ 471488 w 2438400"/>
                  <a:gd name="connsiteY20" fmla="*/ 1347788 h 1774825"/>
                  <a:gd name="connsiteX21" fmla="*/ 1971676 w 2438400"/>
                  <a:gd name="connsiteY21" fmla="*/ 1347788 h 1774825"/>
                  <a:gd name="connsiteX22" fmla="*/ 1971676 w 2438400"/>
                  <a:gd name="connsiteY22" fmla="*/ 1174750 h 1774825"/>
                  <a:gd name="connsiteX23" fmla="*/ 471488 w 2438400"/>
                  <a:gd name="connsiteY23" fmla="*/ 1174750 h 177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438400" h="1774825">
                    <a:moveTo>
                      <a:pt x="290196" y="0"/>
                    </a:moveTo>
                    <a:cubicBezTo>
                      <a:pt x="2151973" y="0"/>
                      <a:pt x="2151973" y="0"/>
                      <a:pt x="2151973" y="0"/>
                    </a:cubicBezTo>
                    <a:cubicBezTo>
                      <a:pt x="2310262" y="0"/>
                      <a:pt x="2438400" y="128119"/>
                      <a:pt x="2438400" y="286384"/>
                    </a:cubicBezTo>
                    <a:lnTo>
                      <a:pt x="2438400" y="1484673"/>
                    </a:lnTo>
                    <a:cubicBezTo>
                      <a:pt x="2438400" y="1646706"/>
                      <a:pt x="2310262" y="1774825"/>
                      <a:pt x="2151973" y="1774825"/>
                    </a:cubicBezTo>
                    <a:cubicBezTo>
                      <a:pt x="290196" y="1774825"/>
                      <a:pt x="290196" y="1774825"/>
                      <a:pt x="290196" y="1774825"/>
                    </a:cubicBezTo>
                    <a:cubicBezTo>
                      <a:pt x="131907" y="1774825"/>
                      <a:pt x="0" y="1646706"/>
                      <a:pt x="0" y="1484673"/>
                    </a:cubicBezTo>
                    <a:cubicBezTo>
                      <a:pt x="0" y="286384"/>
                      <a:pt x="0" y="286384"/>
                      <a:pt x="0" y="286384"/>
                    </a:cubicBezTo>
                    <a:cubicBezTo>
                      <a:pt x="0" y="128119"/>
                      <a:pt x="131907" y="0"/>
                      <a:pt x="290196" y="0"/>
                    </a:cubicBezTo>
                    <a:close/>
                    <a:moveTo>
                      <a:pt x="471488" y="425450"/>
                    </a:moveTo>
                    <a:lnTo>
                      <a:pt x="471488" y="598488"/>
                    </a:lnTo>
                    <a:lnTo>
                      <a:pt x="1971676" y="598488"/>
                    </a:lnTo>
                    <a:lnTo>
                      <a:pt x="1971676" y="425450"/>
                    </a:lnTo>
                    <a:lnTo>
                      <a:pt x="471488" y="425450"/>
                    </a:lnTo>
                    <a:close/>
                    <a:moveTo>
                      <a:pt x="471488" y="801688"/>
                    </a:moveTo>
                    <a:lnTo>
                      <a:pt x="471488" y="971551"/>
                    </a:lnTo>
                    <a:lnTo>
                      <a:pt x="1971676" y="971551"/>
                    </a:lnTo>
                    <a:lnTo>
                      <a:pt x="1971676" y="801688"/>
                    </a:lnTo>
                    <a:lnTo>
                      <a:pt x="471488" y="801688"/>
                    </a:lnTo>
                    <a:close/>
                    <a:moveTo>
                      <a:pt x="471488" y="1174750"/>
                    </a:moveTo>
                    <a:lnTo>
                      <a:pt x="471488" y="1347788"/>
                    </a:lnTo>
                    <a:lnTo>
                      <a:pt x="1971676" y="1347788"/>
                    </a:lnTo>
                    <a:lnTo>
                      <a:pt x="1971676" y="1174750"/>
                    </a:lnTo>
                    <a:lnTo>
                      <a:pt x="471488" y="1174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8" name="文本框 57"/>
          <p:cNvSpPr txBox="1"/>
          <p:nvPr/>
        </p:nvSpPr>
        <p:spPr>
          <a:xfrm>
            <a:off x="850265" y="3747770"/>
            <a:ext cx="6144260" cy="30460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endParaRPr lang="en-US" altLang="zh-CN" sz="24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l"/>
            <a:r>
              <a:rPr lang="zh-CN" altLang="en-US" sz="2400" dirty="0" smtClean="0">
                <a:solidFill>
                  <a:srgbClr val="FEFEFE"/>
                </a:solidFill>
                <a:latin typeface="方正姚体" panose="02010601030101010101" pitchFamily="2" charset="-122"/>
                <a:ea typeface="方正兰亭超细黑简体" panose="02000000000000000000"/>
              </a:rPr>
              <a:t>整理业务指标的数据，获取响应时间导出效率</a:t>
            </a:r>
            <a:endParaRPr lang="zh-CN" altLang="en-US" sz="2400" dirty="0" smtClean="0">
              <a:solidFill>
                <a:srgbClr val="FEFEFE"/>
              </a:solidFill>
              <a:latin typeface="方正姚体" panose="02010601030101010101" pitchFamily="2" charset="-122"/>
              <a:ea typeface="方正兰亭超细黑简体" panose="02000000000000000000"/>
            </a:endParaRPr>
          </a:p>
          <a:p>
            <a:pPr algn="l"/>
            <a:endParaRPr lang="en-US" altLang="zh-CN" sz="2400" dirty="0">
              <a:solidFill>
                <a:srgbClr val="FEFEF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l"/>
            <a:r>
              <a:rPr lang="en-US" altLang="zh-CN" sz="2400" dirty="0">
                <a:solidFill>
                  <a:srgbClr val="FEFEF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整理监控的数据，获取服务器资源占用情况。</a:t>
            </a:r>
            <a:endParaRPr lang="en-US" altLang="zh-CN" sz="2400" dirty="0">
              <a:solidFill>
                <a:srgbClr val="FEFEF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l"/>
            <a:endParaRPr lang="en-US" altLang="zh-CN" sz="2400" dirty="0" smtClean="0">
              <a:solidFill>
                <a:srgbClr val="FEFEF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l"/>
            <a:endParaRPr lang="en-US" altLang="zh-CN" sz="2400" dirty="0" smtClean="0">
              <a:solidFill>
                <a:srgbClr val="FEFEF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400" dirty="0">
              <a:solidFill>
                <a:srgbClr val="FEFEF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17704" y="2733186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 smtClean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方正兰亭超细黑简体" panose="02000000000000000000"/>
                <a:cs typeface="Kartika" panose="02020503030404060203" pitchFamily="18" charset="0"/>
                <a:sym typeface="+mn-ea"/>
              </a:rPr>
              <a:t>数据整理</a:t>
            </a:r>
            <a:endParaRPr lang="zh-CN" altLang="en-US" sz="2800" b="1" dirty="0" smtClean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微软雅黑" panose="020B0503020204020204" pitchFamily="34" charset="-122"/>
              <a:ea typeface="方正兰亭超细黑简体" panose="02000000000000000000"/>
              <a:cs typeface="Kartika" panose="02020503030404060203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1" grpId="0" bldLvl="0" animBg="1"/>
      <p:bldP spid="42" grpId="0" bldLvl="0" animBg="1"/>
      <p:bldP spid="43" grpId="0" bldLvl="0" animBg="1"/>
      <p:bldP spid="45" grpId="0" bldLvl="0" animBg="1"/>
      <p:bldP spid="46" grpId="0" bldLvl="0" animBg="1"/>
      <p:bldP spid="58" grpId="0" bldLvl="0" animBg="1"/>
      <p:bldP spid="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19" y="-107711"/>
            <a:ext cx="12192001" cy="68730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36943" y="260771"/>
            <a:ext cx="1992630" cy="5835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 dirty="0" smtClean="0">
                <a:solidFill>
                  <a:schemeClr val="bg1"/>
                </a:solidFill>
              </a:rPr>
              <a:t>  </a:t>
            </a:r>
            <a:r>
              <a:rPr lang="zh-CN" sz="3200" dirty="0" smtClean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方正兰亭超细黑简体" panose="02000000000000000000"/>
                <a:cs typeface="Kartika" panose="02020503030404060203" pitchFamily="18" charset="0"/>
                <a:sym typeface="+mn-ea"/>
              </a:rPr>
              <a:t>结果分析</a:t>
            </a:r>
            <a:endParaRPr lang="zh-CN" sz="3200" b="1" dirty="0" smtClean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微软雅黑" panose="020B0503020204020204" pitchFamily="34" charset="-122"/>
              <a:ea typeface="方正兰亭超细黑简体" panose="02000000000000000000"/>
              <a:cs typeface="Kartika" panose="02020503030404060203" pitchFamily="18" charset="0"/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1595457" y="-1081728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215457" y="363415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3300314" y="448272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rot="16200000" flipH="1">
            <a:off x="10569455" y="-1066843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 flipH="1">
            <a:off x="8599740" y="378300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 flipH="1">
            <a:off x="8684598" y="463157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201847" y="2067188"/>
            <a:ext cx="4045050" cy="3841815"/>
            <a:chOff x="3057718" y="1341267"/>
            <a:chExt cx="5300788" cy="5034462"/>
          </a:xfrm>
        </p:grpSpPr>
        <p:sp>
          <p:nvSpPr>
            <p:cNvPr id="42" name="任意多边形 41"/>
            <p:cNvSpPr/>
            <p:nvPr/>
          </p:nvSpPr>
          <p:spPr>
            <a:xfrm>
              <a:off x="6023589" y="1933055"/>
              <a:ext cx="2334917" cy="656566"/>
            </a:xfrm>
            <a:custGeom>
              <a:avLst/>
              <a:gdLst>
                <a:gd name="connsiteX0" fmla="*/ 0 w 2334917"/>
                <a:gd name="connsiteY0" fmla="*/ 0 h 656566"/>
                <a:gd name="connsiteX1" fmla="*/ 13988 w 2334917"/>
                <a:gd name="connsiteY1" fmla="*/ 0 h 656566"/>
                <a:gd name="connsiteX2" fmla="*/ 604396 w 2334917"/>
                <a:gd name="connsiteY2" fmla="*/ 0 h 656566"/>
                <a:gd name="connsiteX3" fmla="*/ 634527 w 2334917"/>
                <a:gd name="connsiteY3" fmla="*/ 25188 h 656566"/>
                <a:gd name="connsiteX4" fmla="*/ 804433 w 2334917"/>
                <a:gd name="connsiteY4" fmla="*/ 141551 h 656566"/>
                <a:gd name="connsiteX5" fmla="*/ 973432 w 2334917"/>
                <a:gd name="connsiteY5" fmla="*/ 96489 h 656566"/>
                <a:gd name="connsiteX6" fmla="*/ 910526 w 2334917"/>
                <a:gd name="connsiteY6" fmla="*/ 547 h 656566"/>
                <a:gd name="connsiteX7" fmla="*/ 909878 w 2334917"/>
                <a:gd name="connsiteY7" fmla="*/ 0 h 656566"/>
                <a:gd name="connsiteX8" fmla="*/ 1032124 w 2334917"/>
                <a:gd name="connsiteY8" fmla="*/ 0 h 656566"/>
                <a:gd name="connsiteX9" fmla="*/ 1032125 w 2334917"/>
                <a:gd name="connsiteY9" fmla="*/ 0 h 656566"/>
                <a:gd name="connsiteX10" fmla="*/ 2334917 w 2334917"/>
                <a:gd name="connsiteY10" fmla="*/ 617856 h 656566"/>
                <a:gd name="connsiteX11" fmla="*/ 1226467 w 2334917"/>
                <a:gd name="connsiteY11" fmla="*/ 656566 h 656566"/>
                <a:gd name="connsiteX12" fmla="*/ 1223676 w 2334917"/>
                <a:gd name="connsiteY12" fmla="*/ 655072 h 656566"/>
                <a:gd name="connsiteX13" fmla="*/ 1236806 w 2334917"/>
                <a:gd name="connsiteY13" fmla="*/ 654613 h 656566"/>
                <a:gd name="connsiteX14" fmla="*/ 654502 w 2334917"/>
                <a:gd name="connsiteY14" fmla="*/ 342887 h 656566"/>
                <a:gd name="connsiteX15" fmla="*/ 649764 w 2334917"/>
                <a:gd name="connsiteY15" fmla="*/ 347839 h 656566"/>
                <a:gd name="connsiteX16" fmla="*/ 339953 w 2334917"/>
                <a:gd name="connsiteY16" fmla="*/ 181987 h 656566"/>
                <a:gd name="connsiteX17" fmla="*/ 349097 w 2334917"/>
                <a:gd name="connsiteY17" fmla="*/ 179394 h 656566"/>
                <a:gd name="connsiteX18" fmla="*/ 15939 w 2334917"/>
                <a:gd name="connsiteY18" fmla="*/ 1044 h 656566"/>
                <a:gd name="connsiteX19" fmla="*/ 1951 w 2334917"/>
                <a:gd name="connsiteY19" fmla="*/ 1044 h 65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34917" h="656566">
                  <a:moveTo>
                    <a:pt x="0" y="0"/>
                  </a:moveTo>
                  <a:lnTo>
                    <a:pt x="13988" y="0"/>
                  </a:lnTo>
                  <a:lnTo>
                    <a:pt x="604396" y="0"/>
                  </a:lnTo>
                  <a:lnTo>
                    <a:pt x="634527" y="25188"/>
                  </a:lnTo>
                  <a:cubicBezTo>
                    <a:pt x="691075" y="71002"/>
                    <a:pt x="756987" y="119589"/>
                    <a:pt x="804433" y="141551"/>
                  </a:cubicBezTo>
                  <a:cubicBezTo>
                    <a:pt x="923991" y="195140"/>
                    <a:pt x="1000928" y="175828"/>
                    <a:pt x="973432" y="96489"/>
                  </a:cubicBezTo>
                  <a:cubicBezTo>
                    <a:pt x="963991" y="67359"/>
                    <a:pt x="941392" y="33863"/>
                    <a:pt x="910526" y="547"/>
                  </a:cubicBezTo>
                  <a:lnTo>
                    <a:pt x="909878" y="0"/>
                  </a:lnTo>
                  <a:lnTo>
                    <a:pt x="1032124" y="0"/>
                  </a:lnTo>
                  <a:lnTo>
                    <a:pt x="1032125" y="0"/>
                  </a:lnTo>
                  <a:lnTo>
                    <a:pt x="2334917" y="617856"/>
                  </a:lnTo>
                  <a:lnTo>
                    <a:pt x="1226467" y="656566"/>
                  </a:lnTo>
                  <a:lnTo>
                    <a:pt x="1223676" y="655072"/>
                  </a:lnTo>
                  <a:lnTo>
                    <a:pt x="1236806" y="654613"/>
                  </a:lnTo>
                  <a:lnTo>
                    <a:pt x="654502" y="342887"/>
                  </a:lnTo>
                  <a:lnTo>
                    <a:pt x="649764" y="347839"/>
                  </a:lnTo>
                  <a:lnTo>
                    <a:pt x="339953" y="181987"/>
                  </a:lnTo>
                  <a:lnTo>
                    <a:pt x="349097" y="179394"/>
                  </a:lnTo>
                  <a:lnTo>
                    <a:pt x="15939" y="1044"/>
                  </a:lnTo>
                  <a:lnTo>
                    <a:pt x="1951" y="1044"/>
                  </a:lnTo>
                  <a:close/>
                </a:path>
              </a:pathLst>
            </a:custGeom>
            <a:noFill/>
            <a:ln>
              <a:solidFill>
                <a:srgbClr val="FBF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63"/>
            <p:cNvSpPr/>
            <p:nvPr/>
          </p:nvSpPr>
          <p:spPr bwMode="auto">
            <a:xfrm rot="12304448" flipH="1" flipV="1">
              <a:off x="4691205" y="1869385"/>
              <a:ext cx="2580823" cy="812933"/>
            </a:xfrm>
            <a:custGeom>
              <a:avLst/>
              <a:gdLst>
                <a:gd name="connsiteX0" fmla="*/ 1027045 w 2580823"/>
                <a:gd name="connsiteY0" fmla="*/ 0 h 812933"/>
                <a:gd name="connsiteX1" fmla="*/ 1027201 w 2580823"/>
                <a:gd name="connsiteY1" fmla="*/ 56 h 812933"/>
                <a:gd name="connsiteX2" fmla="*/ 1015053 w 2580823"/>
                <a:gd name="connsiteY2" fmla="*/ 16174 h 812933"/>
                <a:gd name="connsiteX3" fmla="*/ 438820 w 2580823"/>
                <a:gd name="connsiteY3" fmla="*/ 206712 h 812933"/>
                <a:gd name="connsiteX4" fmla="*/ 620815 w 2580823"/>
                <a:gd name="connsiteY4" fmla="*/ 193463 h 812933"/>
                <a:gd name="connsiteX5" fmla="*/ 712486 w 2580823"/>
                <a:gd name="connsiteY5" fmla="*/ 278888 h 812933"/>
                <a:gd name="connsiteX6" fmla="*/ 730564 w 2580823"/>
                <a:gd name="connsiteY6" fmla="*/ 291101 h 812933"/>
                <a:gd name="connsiteX7" fmla="*/ 1198034 w 2580823"/>
                <a:gd name="connsiteY7" fmla="*/ 72380 h 812933"/>
                <a:gd name="connsiteX8" fmla="*/ 2580823 w 2580823"/>
                <a:gd name="connsiteY8" fmla="*/ 146964 h 812933"/>
                <a:gd name="connsiteX9" fmla="*/ 1277958 w 2580823"/>
                <a:gd name="connsiteY9" fmla="*/ 812933 h 812933"/>
                <a:gd name="connsiteX10" fmla="*/ 1276363 w 2580823"/>
                <a:gd name="connsiteY10" fmla="*/ 803641 h 812933"/>
                <a:gd name="connsiteX11" fmla="*/ 9105 w 2580823"/>
                <a:gd name="connsiteY11" fmla="*/ 628662 h 812933"/>
                <a:gd name="connsiteX12" fmla="*/ 10209 w 2580823"/>
                <a:gd name="connsiteY12" fmla="*/ 635634 h 812933"/>
                <a:gd name="connsiteX13" fmla="*/ 229 w 2580823"/>
                <a:gd name="connsiteY13" fmla="*/ 634256 h 812933"/>
                <a:gd name="connsiteX14" fmla="*/ 0 w 2580823"/>
                <a:gd name="connsiteY14" fmla="*/ 632920 h 812933"/>
                <a:gd name="connsiteX15" fmla="*/ 493455 w 2580823"/>
                <a:gd name="connsiteY15" fmla="*/ 402040 h 812933"/>
                <a:gd name="connsiteX16" fmla="*/ 468029 w 2580823"/>
                <a:gd name="connsiteY16" fmla="*/ 399488 h 812933"/>
                <a:gd name="connsiteX17" fmla="*/ 397927 w 2580823"/>
                <a:gd name="connsiteY17" fmla="*/ 242456 h 812933"/>
                <a:gd name="connsiteX18" fmla="*/ 438820 w 2580823"/>
                <a:gd name="connsiteY18" fmla="*/ 206712 h 8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80823" h="812933">
                  <a:moveTo>
                    <a:pt x="1027045" y="0"/>
                  </a:moveTo>
                  <a:lnTo>
                    <a:pt x="1027201" y="56"/>
                  </a:lnTo>
                  <a:lnTo>
                    <a:pt x="1015053" y="16174"/>
                  </a:lnTo>
                  <a:close/>
                  <a:moveTo>
                    <a:pt x="438820" y="206712"/>
                  </a:moveTo>
                  <a:cubicBezTo>
                    <a:pt x="488363" y="177917"/>
                    <a:pt x="560149" y="170850"/>
                    <a:pt x="620815" y="193463"/>
                  </a:cubicBezTo>
                  <a:cubicBezTo>
                    <a:pt x="692714" y="218588"/>
                    <a:pt x="701701" y="253763"/>
                    <a:pt x="712486" y="278888"/>
                  </a:cubicBezTo>
                  <a:lnTo>
                    <a:pt x="730564" y="291101"/>
                  </a:lnTo>
                  <a:lnTo>
                    <a:pt x="1198034" y="72380"/>
                  </a:lnTo>
                  <a:lnTo>
                    <a:pt x="2580823" y="146964"/>
                  </a:lnTo>
                  <a:lnTo>
                    <a:pt x="1277958" y="812933"/>
                  </a:lnTo>
                  <a:lnTo>
                    <a:pt x="1276363" y="803641"/>
                  </a:lnTo>
                  <a:lnTo>
                    <a:pt x="9105" y="628662"/>
                  </a:lnTo>
                  <a:lnTo>
                    <a:pt x="10209" y="635634"/>
                  </a:lnTo>
                  <a:lnTo>
                    <a:pt x="229" y="634256"/>
                  </a:lnTo>
                  <a:lnTo>
                    <a:pt x="0" y="632920"/>
                  </a:lnTo>
                  <a:lnTo>
                    <a:pt x="493455" y="402040"/>
                  </a:lnTo>
                  <a:lnTo>
                    <a:pt x="468029" y="399488"/>
                  </a:lnTo>
                  <a:cubicBezTo>
                    <a:pt x="387143" y="369338"/>
                    <a:pt x="354788" y="298988"/>
                    <a:pt x="397927" y="242456"/>
                  </a:cubicBezTo>
                  <a:cubicBezTo>
                    <a:pt x="408263" y="228324"/>
                    <a:pt x="422305" y="216311"/>
                    <a:pt x="438820" y="206712"/>
                  </a:cubicBezTo>
                  <a:close/>
                </a:path>
              </a:pathLst>
            </a:custGeom>
            <a:noFill/>
            <a:ln>
              <a:solidFill>
                <a:srgbClr val="FBF670"/>
              </a:solidFill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任意多边形 39"/>
            <p:cNvSpPr/>
            <p:nvPr/>
          </p:nvSpPr>
          <p:spPr bwMode="auto">
            <a:xfrm rot="13709735" flipV="1">
              <a:off x="3148017" y="1624210"/>
              <a:ext cx="1930252" cy="1491476"/>
            </a:xfrm>
            <a:custGeom>
              <a:avLst/>
              <a:gdLst>
                <a:gd name="connsiteX0" fmla="*/ 1930252 w 1930252"/>
                <a:gd name="connsiteY0" fmla="*/ 288375 h 1491476"/>
                <a:gd name="connsiteX1" fmla="*/ 894612 w 1930252"/>
                <a:gd name="connsiteY1" fmla="*/ 0 h 1491476"/>
                <a:gd name="connsiteX2" fmla="*/ 464794 w 1930252"/>
                <a:gd name="connsiteY2" fmla="*/ 657887 h 1491476"/>
                <a:gd name="connsiteX3" fmla="*/ 463622 w 1930252"/>
                <a:gd name="connsiteY3" fmla="*/ 657208 h 1491476"/>
                <a:gd name="connsiteX4" fmla="*/ 447307 w 1930252"/>
                <a:gd name="connsiteY4" fmla="*/ 633535 h 1491476"/>
                <a:gd name="connsiteX5" fmla="*/ 324437 w 1930252"/>
                <a:gd name="connsiteY5" fmla="*/ 479359 h 1491476"/>
                <a:gd name="connsiteX6" fmla="*/ 25695 w 1930252"/>
                <a:gd name="connsiteY6" fmla="*/ 567783 h 1491476"/>
                <a:gd name="connsiteX7" fmla="*/ 119655 w 1930252"/>
                <a:gd name="connsiteY7" fmla="*/ 851193 h 1491476"/>
                <a:gd name="connsiteX8" fmla="*/ 293456 w 1930252"/>
                <a:gd name="connsiteY8" fmla="*/ 859802 h 1491476"/>
                <a:gd name="connsiteX9" fmla="*/ 338437 w 1930252"/>
                <a:gd name="connsiteY9" fmla="*/ 851291 h 1491476"/>
                <a:gd name="connsiteX10" fmla="*/ 42198 w 1930252"/>
                <a:gd name="connsiteY10" fmla="*/ 1304719 h 1491476"/>
                <a:gd name="connsiteX11" fmla="*/ 562480 w 1930252"/>
                <a:gd name="connsiteY11" fmla="*/ 1387608 h 1491476"/>
                <a:gd name="connsiteX12" fmla="*/ 567511 w 1930252"/>
                <a:gd name="connsiteY12" fmla="*/ 1364161 h 1491476"/>
                <a:gd name="connsiteX13" fmla="*/ 626800 w 1930252"/>
                <a:gd name="connsiteY13" fmla="*/ 1118366 h 1491476"/>
                <a:gd name="connsiteX14" fmla="*/ 893441 w 1930252"/>
                <a:gd name="connsiteY14" fmla="*/ 1079048 h 1491476"/>
                <a:gd name="connsiteX15" fmla="*/ 889792 w 1930252"/>
                <a:gd name="connsiteY15" fmla="*/ 1414736 h 1491476"/>
                <a:gd name="connsiteX16" fmla="*/ 870602 w 1930252"/>
                <a:gd name="connsiteY16" fmla="*/ 1436696 h 1491476"/>
                <a:gd name="connsiteX17" fmla="*/ 1150847 w 1930252"/>
                <a:gd name="connsiteY17" fmla="*/ 1481344 h 1491476"/>
                <a:gd name="connsiteX18" fmla="*/ 1144228 w 1930252"/>
                <a:gd name="connsiteY18" fmla="*/ 1491476 h 1491476"/>
                <a:gd name="connsiteX19" fmla="*/ 1144229 w 1930252"/>
                <a:gd name="connsiteY19" fmla="*/ 1491476 h 149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30252" h="1491476">
                  <a:moveTo>
                    <a:pt x="1930252" y="288375"/>
                  </a:moveTo>
                  <a:lnTo>
                    <a:pt x="894612" y="0"/>
                  </a:lnTo>
                  <a:lnTo>
                    <a:pt x="464794" y="657887"/>
                  </a:lnTo>
                  <a:lnTo>
                    <a:pt x="463622" y="657208"/>
                  </a:lnTo>
                  <a:cubicBezTo>
                    <a:pt x="456172" y="650512"/>
                    <a:pt x="450469" y="642462"/>
                    <a:pt x="447307" y="633535"/>
                  </a:cubicBezTo>
                  <a:cubicBezTo>
                    <a:pt x="432853" y="588189"/>
                    <a:pt x="420806" y="524705"/>
                    <a:pt x="324437" y="479359"/>
                  </a:cubicBezTo>
                  <a:cubicBezTo>
                    <a:pt x="216023" y="424944"/>
                    <a:pt x="81107" y="465755"/>
                    <a:pt x="25695" y="567783"/>
                  </a:cubicBezTo>
                  <a:cubicBezTo>
                    <a:pt x="-32125" y="669811"/>
                    <a:pt x="11240" y="796779"/>
                    <a:pt x="119655" y="851193"/>
                  </a:cubicBezTo>
                  <a:cubicBezTo>
                    <a:pt x="163020" y="871599"/>
                    <a:pt x="232134" y="869048"/>
                    <a:pt x="293456" y="859802"/>
                  </a:cubicBezTo>
                  <a:lnTo>
                    <a:pt x="338437" y="851291"/>
                  </a:lnTo>
                  <a:lnTo>
                    <a:pt x="42198" y="1304719"/>
                  </a:lnTo>
                  <a:lnTo>
                    <a:pt x="562480" y="1387608"/>
                  </a:lnTo>
                  <a:lnTo>
                    <a:pt x="567511" y="1364161"/>
                  </a:lnTo>
                  <a:cubicBezTo>
                    <a:pt x="572466" y="1286678"/>
                    <a:pt x="588284" y="1173902"/>
                    <a:pt x="626800" y="1118366"/>
                  </a:cubicBezTo>
                  <a:cubicBezTo>
                    <a:pt x="701918" y="1014962"/>
                    <a:pt x="821710" y="995997"/>
                    <a:pt x="893441" y="1079048"/>
                  </a:cubicBezTo>
                  <a:cubicBezTo>
                    <a:pt x="965810" y="1159542"/>
                    <a:pt x="964910" y="1311331"/>
                    <a:pt x="889792" y="1414736"/>
                  </a:cubicBezTo>
                  <a:lnTo>
                    <a:pt x="870602" y="1436696"/>
                  </a:lnTo>
                  <a:lnTo>
                    <a:pt x="1150847" y="1481344"/>
                  </a:lnTo>
                  <a:lnTo>
                    <a:pt x="1144228" y="1491476"/>
                  </a:lnTo>
                  <a:lnTo>
                    <a:pt x="1144229" y="1491476"/>
                  </a:lnTo>
                  <a:close/>
                </a:path>
              </a:pathLst>
            </a:cu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3733767" y="3263703"/>
              <a:ext cx="1768095" cy="2758270"/>
            </a:xfrm>
            <a:custGeom>
              <a:avLst/>
              <a:gdLst>
                <a:gd name="connsiteX0" fmla="*/ 576982 w 1768095"/>
                <a:gd name="connsiteY0" fmla="*/ 180015 h 2758270"/>
                <a:gd name="connsiteX1" fmla="*/ 576983 w 1768095"/>
                <a:gd name="connsiteY1" fmla="*/ 180015 h 2758270"/>
                <a:gd name="connsiteX2" fmla="*/ 576982 w 1768095"/>
                <a:gd name="connsiteY2" fmla="*/ 180016 h 2758270"/>
                <a:gd name="connsiteX3" fmla="*/ 982401 w 1768095"/>
                <a:gd name="connsiteY3" fmla="*/ 513548 h 2758270"/>
                <a:gd name="connsiteX4" fmla="*/ 952988 w 1768095"/>
                <a:gd name="connsiteY4" fmla="*/ 526716 h 2758270"/>
                <a:gd name="connsiteX5" fmla="*/ 843363 w 1768095"/>
                <a:gd name="connsiteY5" fmla="*/ 672533 h 2758270"/>
                <a:gd name="connsiteX6" fmla="*/ 925979 w 1768095"/>
                <a:gd name="connsiteY6" fmla="*/ 1064538 h 2758270"/>
                <a:gd name="connsiteX7" fmla="*/ 1190774 w 1768095"/>
                <a:gd name="connsiteY7" fmla="*/ 941246 h 2758270"/>
                <a:gd name="connsiteX8" fmla="*/ 1198817 w 1768095"/>
                <a:gd name="connsiteY8" fmla="*/ 713186 h 2758270"/>
                <a:gd name="connsiteX9" fmla="*/ 1195545 w 1768095"/>
                <a:gd name="connsiteY9" fmla="*/ 688898 h 2758270"/>
                <a:gd name="connsiteX10" fmla="*/ 1610349 w 1768095"/>
                <a:gd name="connsiteY10" fmla="*/ 1030150 h 2758270"/>
                <a:gd name="connsiteX11" fmla="*/ 1768095 w 1768095"/>
                <a:gd name="connsiteY11" fmla="*/ 455017 h 2758270"/>
                <a:gd name="connsiteX12" fmla="*/ 1768095 w 1768095"/>
                <a:gd name="connsiteY12" fmla="*/ 455018 h 2758270"/>
                <a:gd name="connsiteX13" fmla="*/ 1136365 w 1768095"/>
                <a:gd name="connsiteY13" fmla="*/ 2758270 h 2758270"/>
                <a:gd name="connsiteX14" fmla="*/ 154157 w 1768095"/>
                <a:gd name="connsiteY14" fmla="*/ 1721612 h 2758270"/>
                <a:gd name="connsiteX15" fmla="*/ 315332 w 1768095"/>
                <a:gd name="connsiteY15" fmla="*/ 1133977 h 2758270"/>
                <a:gd name="connsiteX16" fmla="*/ 296985 w 1768095"/>
                <a:gd name="connsiteY16" fmla="*/ 1113355 h 2758270"/>
                <a:gd name="connsiteX17" fmla="*/ 267907 w 1768095"/>
                <a:gd name="connsiteY17" fmla="*/ 1100547 h 2758270"/>
                <a:gd name="connsiteX18" fmla="*/ 72810 w 1768095"/>
                <a:gd name="connsiteY18" fmla="*/ 997222 h 2758270"/>
                <a:gd name="connsiteX19" fmla="*/ 57649 w 1768095"/>
                <a:gd name="connsiteY19" fmla="*/ 614116 h 2758270"/>
                <a:gd name="connsiteX20" fmla="*/ 370891 w 1768095"/>
                <a:gd name="connsiteY20" fmla="*/ 646011 h 2758270"/>
                <a:gd name="connsiteX21" fmla="*/ 401578 w 1768095"/>
                <a:gd name="connsiteY21" fmla="*/ 702962 h 2758270"/>
                <a:gd name="connsiteX22" fmla="*/ 418594 w 1768095"/>
                <a:gd name="connsiteY22" fmla="*/ 757490 h 2758270"/>
                <a:gd name="connsiteX23" fmla="*/ 626356 w 1768095"/>
                <a:gd name="connsiteY23" fmla="*/ 0 h 2758270"/>
                <a:gd name="connsiteX24" fmla="*/ 626356 w 1768095"/>
                <a:gd name="connsiteY24" fmla="*/ 0 h 2758270"/>
                <a:gd name="connsiteX25" fmla="*/ 588409 w 1768095"/>
                <a:gd name="connsiteY25" fmla="*/ 138356 h 2758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68095" h="2758270">
                  <a:moveTo>
                    <a:pt x="576982" y="180015"/>
                  </a:moveTo>
                  <a:lnTo>
                    <a:pt x="576983" y="180015"/>
                  </a:lnTo>
                  <a:lnTo>
                    <a:pt x="576982" y="180016"/>
                  </a:lnTo>
                  <a:lnTo>
                    <a:pt x="982401" y="513548"/>
                  </a:lnTo>
                  <a:lnTo>
                    <a:pt x="952988" y="526716"/>
                  </a:lnTo>
                  <a:cubicBezTo>
                    <a:pt x="916446" y="545091"/>
                    <a:pt x="875138" y="577693"/>
                    <a:pt x="843363" y="672533"/>
                  </a:cubicBezTo>
                  <a:cubicBezTo>
                    <a:pt x="792522" y="814792"/>
                    <a:pt x="830652" y="991827"/>
                    <a:pt x="925979" y="1064538"/>
                  </a:cubicBezTo>
                  <a:cubicBezTo>
                    <a:pt x="1021305" y="1140410"/>
                    <a:pt x="1139934" y="1083505"/>
                    <a:pt x="1190774" y="941246"/>
                  </a:cubicBezTo>
                  <a:cubicBezTo>
                    <a:pt x="1209840" y="884342"/>
                    <a:pt x="1207456" y="793651"/>
                    <a:pt x="1198817" y="713186"/>
                  </a:cubicBezTo>
                  <a:lnTo>
                    <a:pt x="1195545" y="688898"/>
                  </a:lnTo>
                  <a:lnTo>
                    <a:pt x="1610349" y="1030150"/>
                  </a:lnTo>
                  <a:lnTo>
                    <a:pt x="1768095" y="455017"/>
                  </a:lnTo>
                  <a:lnTo>
                    <a:pt x="1768095" y="455018"/>
                  </a:lnTo>
                  <a:lnTo>
                    <a:pt x="1136365" y="2758270"/>
                  </a:lnTo>
                  <a:lnTo>
                    <a:pt x="154157" y="1721612"/>
                  </a:lnTo>
                  <a:lnTo>
                    <a:pt x="315332" y="1133977"/>
                  </a:lnTo>
                  <a:lnTo>
                    <a:pt x="296985" y="1113355"/>
                  </a:lnTo>
                  <a:cubicBezTo>
                    <a:pt x="287785" y="1106335"/>
                    <a:pt x="277843" y="1101794"/>
                    <a:pt x="267907" y="1100547"/>
                  </a:cubicBezTo>
                  <a:cubicBezTo>
                    <a:pt x="217987" y="1096137"/>
                    <a:pt x="150918" y="1099776"/>
                    <a:pt x="72810" y="997222"/>
                  </a:cubicBezTo>
                  <a:cubicBezTo>
                    <a:pt x="-18432" y="882818"/>
                    <a:pt x="-24409" y="709552"/>
                    <a:pt x="57649" y="614116"/>
                  </a:cubicBezTo>
                  <a:cubicBezTo>
                    <a:pt x="138879" y="515794"/>
                    <a:pt x="279649" y="531607"/>
                    <a:pt x="370891" y="646011"/>
                  </a:cubicBezTo>
                  <a:cubicBezTo>
                    <a:pt x="382607" y="661394"/>
                    <a:pt x="392780" y="680931"/>
                    <a:pt x="401578" y="702962"/>
                  </a:cubicBezTo>
                  <a:lnTo>
                    <a:pt x="418594" y="757490"/>
                  </a:lnTo>
                  <a:close/>
                  <a:moveTo>
                    <a:pt x="626356" y="0"/>
                  </a:moveTo>
                  <a:lnTo>
                    <a:pt x="626356" y="0"/>
                  </a:lnTo>
                  <a:lnTo>
                    <a:pt x="588409" y="138356"/>
                  </a:lnTo>
                  <a:close/>
                </a:path>
              </a:pathLst>
            </a:custGeom>
            <a:noFill/>
            <a:ln>
              <a:solidFill>
                <a:srgbClr val="FBF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 rot="920267" flipH="1">
              <a:off x="5596207" y="2431342"/>
              <a:ext cx="1797584" cy="2152241"/>
            </a:xfrm>
            <a:custGeom>
              <a:avLst/>
              <a:gdLst>
                <a:gd name="connsiteX0" fmla="*/ 1790501 w 1797584"/>
                <a:gd name="connsiteY0" fmla="*/ 2083402 h 2152241"/>
                <a:gd name="connsiteX1" fmla="*/ 1790476 w 1797584"/>
                <a:gd name="connsiteY1" fmla="*/ 2083642 h 2152241"/>
                <a:gd name="connsiteX2" fmla="*/ 1774113 w 1797584"/>
                <a:gd name="connsiteY2" fmla="*/ 2079825 h 2152241"/>
                <a:gd name="connsiteX3" fmla="*/ 1758353 w 1797584"/>
                <a:gd name="connsiteY3" fmla="*/ 2076148 h 2152241"/>
                <a:gd name="connsiteX4" fmla="*/ 1758421 w 1797584"/>
                <a:gd name="connsiteY4" fmla="*/ 2076164 h 2152241"/>
                <a:gd name="connsiteX5" fmla="*/ 1758353 w 1797584"/>
                <a:gd name="connsiteY5" fmla="*/ 2076148 h 2152241"/>
                <a:gd name="connsiteX6" fmla="*/ 1789209 w 1797584"/>
                <a:gd name="connsiteY6" fmla="*/ 2083110 h 2152241"/>
                <a:gd name="connsiteX7" fmla="*/ 1790501 w 1797584"/>
                <a:gd name="connsiteY7" fmla="*/ 2083402 h 2152241"/>
                <a:gd name="connsiteX8" fmla="*/ 1790501 w 1797584"/>
                <a:gd name="connsiteY8" fmla="*/ 2083402 h 2152241"/>
                <a:gd name="connsiteX9" fmla="*/ 398126 w 1797584"/>
                <a:gd name="connsiteY9" fmla="*/ 0 h 2152241"/>
                <a:gd name="connsiteX10" fmla="*/ 398126 w 1797584"/>
                <a:gd name="connsiteY10" fmla="*/ 656295 h 2152241"/>
                <a:gd name="connsiteX11" fmla="*/ 372507 w 1797584"/>
                <a:gd name="connsiteY11" fmla="*/ 631536 h 2152241"/>
                <a:gd name="connsiteX12" fmla="*/ 217516 w 1797584"/>
                <a:gd name="connsiteY12" fmla="*/ 528621 h 2152241"/>
                <a:gd name="connsiteX13" fmla="*/ 11 w 1797584"/>
                <a:gd name="connsiteY13" fmla="*/ 658650 h 2152241"/>
                <a:gd name="connsiteX14" fmla="*/ 216908 w 1797584"/>
                <a:gd name="connsiteY14" fmla="*/ 904297 h 2152241"/>
                <a:gd name="connsiteX15" fmla="*/ 397516 w 1797584"/>
                <a:gd name="connsiteY15" fmla="*/ 878419 h 2152241"/>
                <a:gd name="connsiteX16" fmla="*/ 398126 w 1797584"/>
                <a:gd name="connsiteY16" fmla="*/ 878285 h 2152241"/>
                <a:gd name="connsiteX17" fmla="*/ 398126 w 1797584"/>
                <a:gd name="connsiteY17" fmla="*/ 1554966 h 2152241"/>
                <a:gd name="connsiteX18" fmla="*/ 964245 w 1797584"/>
                <a:gd name="connsiteY18" fmla="*/ 1796580 h 2152241"/>
                <a:gd name="connsiteX19" fmla="*/ 962122 w 1797584"/>
                <a:gd name="connsiteY19" fmla="*/ 1790828 h 2152241"/>
                <a:gd name="connsiteX20" fmla="*/ 959184 w 1797584"/>
                <a:gd name="connsiteY20" fmla="*/ 1782869 h 2152241"/>
                <a:gd name="connsiteX21" fmla="*/ 955056 w 1797584"/>
                <a:gd name="connsiteY21" fmla="*/ 1775103 h 2152241"/>
                <a:gd name="connsiteX22" fmla="*/ 930442 w 1797584"/>
                <a:gd name="connsiteY22" fmla="*/ 1728793 h 2152241"/>
                <a:gd name="connsiteX23" fmla="*/ 881797 w 1797584"/>
                <a:gd name="connsiteY23" fmla="*/ 1552805 h 2152241"/>
                <a:gd name="connsiteX24" fmla="*/ 931568 w 1797584"/>
                <a:gd name="connsiteY24" fmla="*/ 1434322 h 2152241"/>
                <a:gd name="connsiteX25" fmla="*/ 931568 w 1797584"/>
                <a:gd name="connsiteY25" fmla="*/ 1434322 h 2152241"/>
                <a:gd name="connsiteX26" fmla="*/ 931569 w 1797584"/>
                <a:gd name="connsiteY26" fmla="*/ 1434321 h 2152241"/>
                <a:gd name="connsiteX27" fmla="*/ 1112519 w 1797584"/>
                <a:gd name="connsiteY27" fmla="*/ 1373793 h 2152241"/>
                <a:gd name="connsiteX28" fmla="*/ 1168740 w 1797584"/>
                <a:gd name="connsiteY28" fmla="*/ 1399439 h 2152241"/>
                <a:gd name="connsiteX29" fmla="*/ 1189844 w 1797584"/>
                <a:gd name="connsiteY29" fmla="*/ 1409066 h 2152241"/>
                <a:gd name="connsiteX30" fmla="*/ 1291306 w 1797584"/>
                <a:gd name="connsiteY30" fmla="*/ 1645238 h 2152241"/>
                <a:gd name="connsiteX31" fmla="*/ 1189154 w 1797584"/>
                <a:gd name="connsiteY31" fmla="*/ 1814209 h 2152241"/>
                <a:gd name="connsiteX32" fmla="*/ 1174711 w 1797584"/>
                <a:gd name="connsiteY32" fmla="*/ 1834672 h 2152241"/>
                <a:gd name="connsiteX33" fmla="*/ 1172638 w 1797584"/>
                <a:gd name="connsiteY33" fmla="*/ 1837609 h 2152241"/>
                <a:gd name="connsiteX34" fmla="*/ 1171852 w 1797584"/>
                <a:gd name="connsiteY34" fmla="*/ 1842013 h 2152241"/>
                <a:gd name="connsiteX35" fmla="*/ 1167031 w 1797584"/>
                <a:gd name="connsiteY35" fmla="*/ 1869020 h 2152241"/>
                <a:gd name="connsiteX36" fmla="*/ 1168202 w 1797584"/>
                <a:gd name="connsiteY36" fmla="*/ 1875210 h 2152241"/>
                <a:gd name="connsiteX37" fmla="*/ 1169934 w 1797584"/>
                <a:gd name="connsiteY37" fmla="*/ 1884366 h 2152241"/>
                <a:gd name="connsiteX38" fmla="*/ 1218618 w 1797584"/>
                <a:gd name="connsiteY38" fmla="*/ 1905145 h 2152241"/>
                <a:gd name="connsiteX39" fmla="*/ 1401601 w 1797584"/>
                <a:gd name="connsiteY39" fmla="*/ 1983239 h 2152241"/>
                <a:gd name="connsiteX40" fmla="*/ 1591372 w 1797584"/>
                <a:gd name="connsiteY40" fmla="*/ 2064232 h 2152241"/>
                <a:gd name="connsiteX41" fmla="*/ 1796957 w 1797584"/>
                <a:gd name="connsiteY41" fmla="*/ 2151973 h 2152241"/>
                <a:gd name="connsiteX42" fmla="*/ 1796970 w 1797584"/>
                <a:gd name="connsiteY42" fmla="*/ 2151979 h 2152241"/>
                <a:gd name="connsiteX43" fmla="*/ 1797388 w 1797584"/>
                <a:gd name="connsiteY43" fmla="*/ 2152158 h 2152241"/>
                <a:gd name="connsiteX44" fmla="*/ 1797584 w 1797584"/>
                <a:gd name="connsiteY44" fmla="*/ 2152241 h 2152241"/>
                <a:gd name="connsiteX45" fmla="*/ 1797584 w 1797584"/>
                <a:gd name="connsiteY45" fmla="*/ 436896 h 2152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97584" h="2152241">
                  <a:moveTo>
                    <a:pt x="1790501" y="2083402"/>
                  </a:moveTo>
                  <a:lnTo>
                    <a:pt x="1790476" y="2083642"/>
                  </a:lnTo>
                  <a:lnTo>
                    <a:pt x="1774113" y="2079825"/>
                  </a:lnTo>
                  <a:lnTo>
                    <a:pt x="1758353" y="2076148"/>
                  </a:lnTo>
                  <a:lnTo>
                    <a:pt x="1758421" y="2076164"/>
                  </a:lnTo>
                  <a:lnTo>
                    <a:pt x="1758353" y="2076148"/>
                  </a:lnTo>
                  <a:lnTo>
                    <a:pt x="1789209" y="2083110"/>
                  </a:lnTo>
                  <a:lnTo>
                    <a:pt x="1790501" y="2083402"/>
                  </a:lnTo>
                  <a:lnTo>
                    <a:pt x="1790501" y="2083402"/>
                  </a:lnTo>
                  <a:close/>
                  <a:moveTo>
                    <a:pt x="398126" y="0"/>
                  </a:moveTo>
                  <a:lnTo>
                    <a:pt x="398126" y="656295"/>
                  </a:lnTo>
                  <a:lnTo>
                    <a:pt x="372507" y="631536"/>
                  </a:lnTo>
                  <a:cubicBezTo>
                    <a:pt x="323714" y="587043"/>
                    <a:pt x="264946" y="542139"/>
                    <a:pt x="217516" y="528621"/>
                  </a:cubicBezTo>
                  <a:cubicBezTo>
                    <a:pt x="97309" y="497091"/>
                    <a:pt x="-1237" y="554549"/>
                    <a:pt x="11" y="658650"/>
                  </a:cubicBezTo>
                  <a:cubicBezTo>
                    <a:pt x="-831" y="761245"/>
                    <a:pt x="96701" y="872768"/>
                    <a:pt x="216908" y="904297"/>
                  </a:cubicBezTo>
                  <a:cubicBezTo>
                    <a:pt x="322308" y="934338"/>
                    <a:pt x="363217" y="899585"/>
                    <a:pt x="397516" y="878419"/>
                  </a:cubicBezTo>
                  <a:lnTo>
                    <a:pt x="398126" y="878285"/>
                  </a:lnTo>
                  <a:lnTo>
                    <a:pt x="398126" y="1554966"/>
                  </a:lnTo>
                  <a:lnTo>
                    <a:pt x="964245" y="1796580"/>
                  </a:lnTo>
                  <a:lnTo>
                    <a:pt x="962122" y="1790828"/>
                  </a:lnTo>
                  <a:lnTo>
                    <a:pt x="959184" y="1782869"/>
                  </a:lnTo>
                  <a:lnTo>
                    <a:pt x="955056" y="1775103"/>
                  </a:lnTo>
                  <a:lnTo>
                    <a:pt x="930442" y="1728793"/>
                  </a:lnTo>
                  <a:cubicBezTo>
                    <a:pt x="901953" y="1670395"/>
                    <a:pt x="877100" y="1602209"/>
                    <a:pt x="881797" y="1552805"/>
                  </a:cubicBezTo>
                  <a:cubicBezTo>
                    <a:pt x="887375" y="1506105"/>
                    <a:pt x="905339" y="1465461"/>
                    <a:pt x="931568" y="1434322"/>
                  </a:cubicBezTo>
                  <a:lnTo>
                    <a:pt x="931568" y="1434322"/>
                  </a:lnTo>
                  <a:lnTo>
                    <a:pt x="931569" y="1434321"/>
                  </a:lnTo>
                  <a:cubicBezTo>
                    <a:pt x="975284" y="1382423"/>
                    <a:pt x="1041959" y="1356925"/>
                    <a:pt x="1112519" y="1373793"/>
                  </a:cubicBezTo>
                  <a:lnTo>
                    <a:pt x="1168740" y="1399439"/>
                  </a:lnTo>
                  <a:lnTo>
                    <a:pt x="1189844" y="1409066"/>
                  </a:lnTo>
                  <a:cubicBezTo>
                    <a:pt x="1259380" y="1459679"/>
                    <a:pt x="1302463" y="1551837"/>
                    <a:pt x="1291306" y="1645238"/>
                  </a:cubicBezTo>
                  <a:cubicBezTo>
                    <a:pt x="1280869" y="1755026"/>
                    <a:pt x="1226258" y="1786145"/>
                    <a:pt x="1189154" y="1814209"/>
                  </a:cubicBezTo>
                  <a:lnTo>
                    <a:pt x="1174711" y="1834672"/>
                  </a:lnTo>
                  <a:lnTo>
                    <a:pt x="1172638" y="1837609"/>
                  </a:lnTo>
                  <a:lnTo>
                    <a:pt x="1171852" y="1842013"/>
                  </a:lnTo>
                  <a:lnTo>
                    <a:pt x="1167031" y="1869020"/>
                  </a:lnTo>
                  <a:lnTo>
                    <a:pt x="1168202" y="1875210"/>
                  </a:lnTo>
                  <a:lnTo>
                    <a:pt x="1169934" y="1884366"/>
                  </a:lnTo>
                  <a:lnTo>
                    <a:pt x="1218618" y="1905145"/>
                  </a:lnTo>
                  <a:lnTo>
                    <a:pt x="1401601" y="1983239"/>
                  </a:lnTo>
                  <a:lnTo>
                    <a:pt x="1591372" y="2064232"/>
                  </a:lnTo>
                  <a:lnTo>
                    <a:pt x="1796957" y="2151973"/>
                  </a:lnTo>
                  <a:lnTo>
                    <a:pt x="1796970" y="2151979"/>
                  </a:lnTo>
                  <a:lnTo>
                    <a:pt x="1797388" y="2152158"/>
                  </a:lnTo>
                  <a:lnTo>
                    <a:pt x="1797584" y="2152241"/>
                  </a:lnTo>
                  <a:lnTo>
                    <a:pt x="1797584" y="436896"/>
                  </a:lnTo>
                  <a:close/>
                </a:path>
              </a:pathLst>
            </a:custGeom>
            <a:noFill/>
            <a:ln>
              <a:solidFill>
                <a:srgbClr val="FBF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 rot="920267" flipH="1">
              <a:off x="6272462" y="3742242"/>
              <a:ext cx="1462418" cy="1929499"/>
            </a:xfrm>
            <a:custGeom>
              <a:avLst/>
              <a:gdLst>
                <a:gd name="connsiteX0" fmla="*/ 0 w 1462418"/>
                <a:gd name="connsiteY0" fmla="*/ 0 h 1929499"/>
                <a:gd name="connsiteX1" fmla="*/ 0 w 1462418"/>
                <a:gd name="connsiteY1" fmla="*/ 1289914 h 1929499"/>
                <a:gd name="connsiteX2" fmla="*/ 1047605 w 1462418"/>
                <a:gd name="connsiteY2" fmla="*/ 1929499 h 1929499"/>
                <a:gd name="connsiteX3" fmla="*/ 1047605 w 1462418"/>
                <a:gd name="connsiteY3" fmla="*/ 1462656 h 1929499"/>
                <a:gd name="connsiteX4" fmla="*/ 1090247 w 1462418"/>
                <a:gd name="connsiteY4" fmla="*/ 1523589 h 1929499"/>
                <a:gd name="connsiteX5" fmla="*/ 1136761 w 1462418"/>
                <a:gd name="connsiteY5" fmla="*/ 1568551 h 1929499"/>
                <a:gd name="connsiteX6" fmla="*/ 1444923 w 1462418"/>
                <a:gd name="connsiteY6" fmla="*/ 1503946 h 1929499"/>
                <a:gd name="connsiteX7" fmla="*/ 1314289 w 1462418"/>
                <a:gd name="connsiteY7" fmla="*/ 1143481 h 1929499"/>
                <a:gd name="connsiteX8" fmla="*/ 1097045 w 1462418"/>
                <a:gd name="connsiteY8" fmla="*/ 1104190 h 1929499"/>
                <a:gd name="connsiteX9" fmla="*/ 1065451 w 1462418"/>
                <a:gd name="connsiteY9" fmla="*/ 1100803 h 1929499"/>
                <a:gd name="connsiteX10" fmla="*/ 1047605 w 1462418"/>
                <a:gd name="connsiteY10" fmla="*/ 1090213 h 1929499"/>
                <a:gd name="connsiteX11" fmla="*/ 1047605 w 1462418"/>
                <a:gd name="connsiteY11" fmla="*/ 447107 h 1929499"/>
                <a:gd name="connsiteX12" fmla="*/ 1047604 w 1462418"/>
                <a:gd name="connsiteY12" fmla="*/ 447107 h 1929499"/>
                <a:gd name="connsiteX13" fmla="*/ 1047604 w 1462418"/>
                <a:gd name="connsiteY13" fmla="*/ 447108 h 1929499"/>
                <a:gd name="connsiteX14" fmla="*/ 564467 w 1462418"/>
                <a:gd name="connsiteY14" fmla="*/ 240910 h 1929499"/>
                <a:gd name="connsiteX15" fmla="*/ 570022 w 1462418"/>
                <a:gd name="connsiteY15" fmla="*/ 272275 h 1929499"/>
                <a:gd name="connsiteX16" fmla="*/ 603419 w 1462418"/>
                <a:gd name="connsiteY16" fmla="*/ 493332 h 1929499"/>
                <a:gd name="connsiteX17" fmla="*/ 398428 w 1462418"/>
                <a:gd name="connsiteY17" fmla="*/ 614399 h 1929499"/>
                <a:gd name="connsiteX18" fmla="*/ 289572 w 1462418"/>
                <a:gd name="connsiteY18" fmla="*/ 338266 h 1929499"/>
                <a:gd name="connsiteX19" fmla="*/ 391266 w 1462418"/>
                <a:gd name="connsiteY19" fmla="*/ 203745 h 1929499"/>
                <a:gd name="connsiteX20" fmla="*/ 407231 w 1462418"/>
                <a:gd name="connsiteY20" fmla="*/ 185531 h 1929499"/>
                <a:gd name="connsiteX21" fmla="*/ 410375 w 1462418"/>
                <a:gd name="connsiteY21" fmla="*/ 175145 h 1929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62418" h="1929499">
                  <a:moveTo>
                    <a:pt x="0" y="0"/>
                  </a:moveTo>
                  <a:lnTo>
                    <a:pt x="0" y="1289914"/>
                  </a:lnTo>
                  <a:lnTo>
                    <a:pt x="1047605" y="1929499"/>
                  </a:lnTo>
                  <a:lnTo>
                    <a:pt x="1047605" y="1462656"/>
                  </a:lnTo>
                  <a:lnTo>
                    <a:pt x="1090247" y="1523589"/>
                  </a:lnTo>
                  <a:cubicBezTo>
                    <a:pt x="1105312" y="1541914"/>
                    <a:pt x="1120931" y="1557445"/>
                    <a:pt x="1136761" y="1568551"/>
                  </a:cubicBezTo>
                  <a:cubicBezTo>
                    <a:pt x="1258401" y="1649896"/>
                    <a:pt x="1397337" y="1622272"/>
                    <a:pt x="1444923" y="1503946"/>
                  </a:cubicBezTo>
                  <a:cubicBezTo>
                    <a:pt x="1494173" y="1388118"/>
                    <a:pt x="1435930" y="1224825"/>
                    <a:pt x="1314289" y="1143481"/>
                  </a:cubicBezTo>
                  <a:cubicBezTo>
                    <a:pt x="1208758" y="1069445"/>
                    <a:pt x="1145951" y="1093253"/>
                    <a:pt x="1097045" y="1104190"/>
                  </a:cubicBezTo>
                  <a:cubicBezTo>
                    <a:pt x="1087198" y="1106015"/>
                    <a:pt x="1076347" y="1104703"/>
                    <a:pt x="1065451" y="1100803"/>
                  </a:cubicBezTo>
                  <a:lnTo>
                    <a:pt x="1047605" y="1090213"/>
                  </a:lnTo>
                  <a:lnTo>
                    <a:pt x="1047605" y="447107"/>
                  </a:lnTo>
                  <a:lnTo>
                    <a:pt x="1047604" y="447107"/>
                  </a:lnTo>
                  <a:lnTo>
                    <a:pt x="1047604" y="447108"/>
                  </a:lnTo>
                  <a:lnTo>
                    <a:pt x="564467" y="240910"/>
                  </a:lnTo>
                  <a:lnTo>
                    <a:pt x="570022" y="272275"/>
                  </a:lnTo>
                  <a:cubicBezTo>
                    <a:pt x="591785" y="337383"/>
                    <a:pt x="616420" y="435014"/>
                    <a:pt x="603419" y="493332"/>
                  </a:cubicBezTo>
                  <a:cubicBezTo>
                    <a:pt x="576430" y="603053"/>
                    <a:pt x="484768" y="658507"/>
                    <a:pt x="398428" y="614399"/>
                  </a:cubicBezTo>
                  <a:cubicBezTo>
                    <a:pt x="312418" y="572595"/>
                    <a:pt x="262583" y="447986"/>
                    <a:pt x="289572" y="338266"/>
                  </a:cubicBezTo>
                  <a:cubicBezTo>
                    <a:pt x="311238" y="241069"/>
                    <a:pt x="358388" y="222562"/>
                    <a:pt x="391266" y="203745"/>
                  </a:cubicBezTo>
                  <a:cubicBezTo>
                    <a:pt x="397696" y="199738"/>
                    <a:pt x="403103" y="193396"/>
                    <a:pt x="407231" y="185531"/>
                  </a:cubicBezTo>
                  <a:lnTo>
                    <a:pt x="410375" y="175145"/>
                  </a:lnTo>
                  <a:close/>
                </a:path>
              </a:pathLst>
            </a:custGeom>
            <a:noFill/>
            <a:ln>
              <a:solidFill>
                <a:srgbClr val="FBF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 rot="920267" flipH="1">
              <a:off x="7046556" y="2373947"/>
              <a:ext cx="1047605" cy="2102116"/>
            </a:xfrm>
            <a:custGeom>
              <a:avLst/>
              <a:gdLst>
                <a:gd name="connsiteX0" fmla="*/ 0 w 1047605"/>
                <a:gd name="connsiteY0" fmla="*/ 0 h 2102116"/>
                <a:gd name="connsiteX1" fmla="*/ 0 w 1047605"/>
                <a:gd name="connsiteY1" fmla="*/ 1472528 h 2102116"/>
                <a:gd name="connsiteX2" fmla="*/ 410376 w 1047605"/>
                <a:gd name="connsiteY2" fmla="*/ 1647673 h 2102116"/>
                <a:gd name="connsiteX3" fmla="*/ 407232 w 1047605"/>
                <a:gd name="connsiteY3" fmla="*/ 1658059 h 2102116"/>
                <a:gd name="connsiteX4" fmla="*/ 391267 w 1047605"/>
                <a:gd name="connsiteY4" fmla="*/ 1676273 h 2102116"/>
                <a:gd name="connsiteX5" fmla="*/ 289573 w 1047605"/>
                <a:gd name="connsiteY5" fmla="*/ 1810794 h 2102116"/>
                <a:gd name="connsiteX6" fmla="*/ 398429 w 1047605"/>
                <a:gd name="connsiteY6" fmla="*/ 2086927 h 2102116"/>
                <a:gd name="connsiteX7" fmla="*/ 603420 w 1047605"/>
                <a:gd name="connsiteY7" fmla="*/ 1965860 h 2102116"/>
                <a:gd name="connsiteX8" fmla="*/ 570023 w 1047605"/>
                <a:gd name="connsiteY8" fmla="*/ 1744803 h 2102116"/>
                <a:gd name="connsiteX9" fmla="*/ 564468 w 1047605"/>
                <a:gd name="connsiteY9" fmla="*/ 1713438 h 2102116"/>
                <a:gd name="connsiteX10" fmla="*/ 1047605 w 1047605"/>
                <a:gd name="connsiteY10" fmla="*/ 1919636 h 2102116"/>
                <a:gd name="connsiteX11" fmla="*/ 1047605 w 1047605"/>
                <a:gd name="connsiteY11" fmla="*/ 1897802 h 2102116"/>
                <a:gd name="connsiteX12" fmla="*/ 1038384 w 1047605"/>
                <a:gd name="connsiteY12" fmla="*/ 1893866 h 2102116"/>
                <a:gd name="connsiteX13" fmla="*/ 1038385 w 1047605"/>
                <a:gd name="connsiteY13" fmla="*/ 1217186 h 2102116"/>
                <a:gd name="connsiteX14" fmla="*/ 1037774 w 1047605"/>
                <a:gd name="connsiteY14" fmla="*/ 1217319 h 2102116"/>
                <a:gd name="connsiteX15" fmla="*/ 857166 w 1047605"/>
                <a:gd name="connsiteY15" fmla="*/ 1243197 h 2102116"/>
                <a:gd name="connsiteX16" fmla="*/ 640269 w 1047605"/>
                <a:gd name="connsiteY16" fmla="*/ 997551 h 2102116"/>
                <a:gd name="connsiteX17" fmla="*/ 857775 w 1047605"/>
                <a:gd name="connsiteY17" fmla="*/ 867521 h 2102116"/>
                <a:gd name="connsiteX18" fmla="*/ 1012765 w 1047605"/>
                <a:gd name="connsiteY18" fmla="*/ 970436 h 2102116"/>
                <a:gd name="connsiteX19" fmla="*/ 1038384 w 1047605"/>
                <a:gd name="connsiteY19" fmla="*/ 995195 h 2102116"/>
                <a:gd name="connsiteX20" fmla="*/ 1038384 w 1047605"/>
                <a:gd name="connsiteY20" fmla="*/ 338901 h 2102116"/>
                <a:gd name="connsiteX21" fmla="*/ 1047605 w 1047605"/>
                <a:gd name="connsiteY21" fmla="*/ 341779 h 2102116"/>
                <a:gd name="connsiteX22" fmla="*/ 1047605 w 1047605"/>
                <a:gd name="connsiteY22" fmla="*/ 327052 h 2102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47605" h="2102116">
                  <a:moveTo>
                    <a:pt x="0" y="0"/>
                  </a:moveTo>
                  <a:lnTo>
                    <a:pt x="0" y="1472528"/>
                  </a:lnTo>
                  <a:lnTo>
                    <a:pt x="410376" y="1647673"/>
                  </a:lnTo>
                  <a:lnTo>
                    <a:pt x="407232" y="1658059"/>
                  </a:lnTo>
                  <a:cubicBezTo>
                    <a:pt x="403104" y="1665924"/>
                    <a:pt x="397697" y="1672266"/>
                    <a:pt x="391267" y="1676273"/>
                  </a:cubicBezTo>
                  <a:cubicBezTo>
                    <a:pt x="358389" y="1695090"/>
                    <a:pt x="311239" y="1713597"/>
                    <a:pt x="289573" y="1810794"/>
                  </a:cubicBezTo>
                  <a:cubicBezTo>
                    <a:pt x="262583" y="1920514"/>
                    <a:pt x="312419" y="2045123"/>
                    <a:pt x="398429" y="2086927"/>
                  </a:cubicBezTo>
                  <a:cubicBezTo>
                    <a:pt x="484769" y="2131035"/>
                    <a:pt x="576431" y="2075581"/>
                    <a:pt x="603420" y="1965860"/>
                  </a:cubicBezTo>
                  <a:cubicBezTo>
                    <a:pt x="616421" y="1907542"/>
                    <a:pt x="591786" y="1809911"/>
                    <a:pt x="570023" y="1744803"/>
                  </a:cubicBezTo>
                  <a:lnTo>
                    <a:pt x="564468" y="1713438"/>
                  </a:lnTo>
                  <a:lnTo>
                    <a:pt x="1047605" y="1919636"/>
                  </a:lnTo>
                  <a:lnTo>
                    <a:pt x="1047605" y="1897802"/>
                  </a:lnTo>
                  <a:lnTo>
                    <a:pt x="1038384" y="1893866"/>
                  </a:lnTo>
                  <a:lnTo>
                    <a:pt x="1038385" y="1217186"/>
                  </a:lnTo>
                  <a:lnTo>
                    <a:pt x="1037774" y="1217319"/>
                  </a:lnTo>
                  <a:cubicBezTo>
                    <a:pt x="1003475" y="1238485"/>
                    <a:pt x="962567" y="1273239"/>
                    <a:pt x="857166" y="1243197"/>
                  </a:cubicBezTo>
                  <a:cubicBezTo>
                    <a:pt x="736960" y="1211668"/>
                    <a:pt x="639428" y="1100146"/>
                    <a:pt x="640269" y="997551"/>
                  </a:cubicBezTo>
                  <a:cubicBezTo>
                    <a:pt x="639022" y="893450"/>
                    <a:pt x="737567" y="835991"/>
                    <a:pt x="857775" y="867521"/>
                  </a:cubicBezTo>
                  <a:cubicBezTo>
                    <a:pt x="905204" y="881039"/>
                    <a:pt x="963972" y="925944"/>
                    <a:pt x="1012765" y="970436"/>
                  </a:cubicBezTo>
                  <a:lnTo>
                    <a:pt x="1038384" y="995195"/>
                  </a:lnTo>
                  <a:lnTo>
                    <a:pt x="1038384" y="338901"/>
                  </a:lnTo>
                  <a:lnTo>
                    <a:pt x="1047605" y="341779"/>
                  </a:lnTo>
                  <a:lnTo>
                    <a:pt x="1047605" y="327052"/>
                  </a:lnTo>
                  <a:close/>
                </a:path>
              </a:pathLst>
            </a:custGeom>
            <a:noFill/>
            <a:ln>
              <a:solidFill>
                <a:srgbClr val="FBF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3057718" y="2644498"/>
              <a:ext cx="1252675" cy="2338584"/>
            </a:xfrm>
            <a:custGeom>
              <a:avLst/>
              <a:gdLst>
                <a:gd name="connsiteX0" fmla="*/ 853312 w 1252675"/>
                <a:gd name="connsiteY0" fmla="*/ 12 h 2338584"/>
                <a:gd name="connsiteX1" fmla="*/ 1000563 w 1252675"/>
                <a:gd name="connsiteY1" fmla="*/ 225756 h 2338584"/>
                <a:gd name="connsiteX2" fmla="*/ 855776 w 1252675"/>
                <a:gd name="connsiteY2" fmla="*/ 433041 h 2338584"/>
                <a:gd name="connsiteX3" fmla="*/ 841550 w 1252675"/>
                <a:gd name="connsiteY3" fmla="*/ 452346 h 2338584"/>
                <a:gd name="connsiteX4" fmla="*/ 1252675 w 1252675"/>
                <a:gd name="connsiteY4" fmla="*/ 790572 h 2338584"/>
                <a:gd name="connsiteX5" fmla="*/ 1093191 w 1252675"/>
                <a:gd name="connsiteY5" fmla="*/ 1372042 h 2338584"/>
                <a:gd name="connsiteX6" fmla="*/ 1077627 w 1252675"/>
                <a:gd name="connsiteY6" fmla="*/ 1322167 h 2338584"/>
                <a:gd name="connsiteX7" fmla="*/ 1046940 w 1252675"/>
                <a:gd name="connsiteY7" fmla="*/ 1265216 h 2338584"/>
                <a:gd name="connsiteX8" fmla="*/ 733698 w 1252675"/>
                <a:gd name="connsiteY8" fmla="*/ 1233321 h 2338584"/>
                <a:gd name="connsiteX9" fmla="*/ 748859 w 1252675"/>
                <a:gd name="connsiteY9" fmla="*/ 1616427 h 2338584"/>
                <a:gd name="connsiteX10" fmla="*/ 943956 w 1252675"/>
                <a:gd name="connsiteY10" fmla="*/ 1719752 h 2338584"/>
                <a:gd name="connsiteX11" fmla="*/ 973034 w 1252675"/>
                <a:gd name="connsiteY11" fmla="*/ 1732560 h 2338584"/>
                <a:gd name="connsiteX12" fmla="*/ 989296 w 1252675"/>
                <a:gd name="connsiteY12" fmla="*/ 1750838 h 2338584"/>
                <a:gd name="connsiteX13" fmla="*/ 828090 w 1252675"/>
                <a:gd name="connsiteY13" fmla="*/ 2338584 h 2338584"/>
                <a:gd name="connsiteX14" fmla="*/ 0 w 1252675"/>
                <a:gd name="connsiteY14" fmla="*/ 1464588 h 2338584"/>
                <a:gd name="connsiteX15" fmla="*/ 381453 w 1252675"/>
                <a:gd name="connsiteY15" fmla="*/ 73832 h 2338584"/>
                <a:gd name="connsiteX16" fmla="*/ 600602 w 1252675"/>
                <a:gd name="connsiteY16" fmla="*/ 254122 h 2338584"/>
                <a:gd name="connsiteX17" fmla="*/ 604332 w 1252675"/>
                <a:gd name="connsiteY17" fmla="*/ 225198 h 2338584"/>
                <a:gd name="connsiteX18" fmla="*/ 853312 w 1252675"/>
                <a:gd name="connsiteY18" fmla="*/ 12 h 233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52675" h="2338584">
                  <a:moveTo>
                    <a:pt x="853312" y="12"/>
                  </a:moveTo>
                  <a:cubicBezTo>
                    <a:pt x="963043" y="-1304"/>
                    <a:pt x="1028224" y="100976"/>
                    <a:pt x="1000563" y="225756"/>
                  </a:cubicBezTo>
                  <a:cubicBezTo>
                    <a:pt x="984496" y="291403"/>
                    <a:pt x="910520" y="377984"/>
                    <a:pt x="855776" y="433041"/>
                  </a:cubicBezTo>
                  <a:lnTo>
                    <a:pt x="841550" y="452346"/>
                  </a:lnTo>
                  <a:lnTo>
                    <a:pt x="1252675" y="790572"/>
                  </a:lnTo>
                  <a:lnTo>
                    <a:pt x="1093191" y="1372042"/>
                  </a:lnTo>
                  <a:lnTo>
                    <a:pt x="1077627" y="1322167"/>
                  </a:lnTo>
                  <a:cubicBezTo>
                    <a:pt x="1068829" y="1300136"/>
                    <a:pt x="1058656" y="1280599"/>
                    <a:pt x="1046940" y="1265216"/>
                  </a:cubicBezTo>
                  <a:cubicBezTo>
                    <a:pt x="955698" y="1150812"/>
                    <a:pt x="814928" y="1134999"/>
                    <a:pt x="733698" y="1233321"/>
                  </a:cubicBezTo>
                  <a:cubicBezTo>
                    <a:pt x="651640" y="1328757"/>
                    <a:pt x="657617" y="1502023"/>
                    <a:pt x="748859" y="1616427"/>
                  </a:cubicBezTo>
                  <a:cubicBezTo>
                    <a:pt x="826967" y="1718981"/>
                    <a:pt x="894036" y="1715342"/>
                    <a:pt x="943956" y="1719752"/>
                  </a:cubicBezTo>
                  <a:cubicBezTo>
                    <a:pt x="953892" y="1720999"/>
                    <a:pt x="963834" y="1725540"/>
                    <a:pt x="973034" y="1732560"/>
                  </a:cubicBezTo>
                  <a:lnTo>
                    <a:pt x="989296" y="1750838"/>
                  </a:lnTo>
                  <a:lnTo>
                    <a:pt x="828090" y="2338584"/>
                  </a:lnTo>
                  <a:lnTo>
                    <a:pt x="0" y="1464588"/>
                  </a:lnTo>
                  <a:lnTo>
                    <a:pt x="381453" y="73832"/>
                  </a:lnTo>
                  <a:lnTo>
                    <a:pt x="600602" y="254122"/>
                  </a:lnTo>
                  <a:lnTo>
                    <a:pt x="604332" y="225198"/>
                  </a:lnTo>
                  <a:cubicBezTo>
                    <a:pt x="631993" y="100418"/>
                    <a:pt x="745072" y="-843"/>
                    <a:pt x="853312" y="12"/>
                  </a:cubicBezTo>
                  <a:close/>
                </a:path>
              </a:pathLst>
            </a:custGeom>
            <a:noFill/>
            <a:ln>
              <a:solidFill>
                <a:srgbClr val="FBF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4952367" y="1443297"/>
              <a:ext cx="2103346" cy="661526"/>
            </a:xfrm>
            <a:custGeom>
              <a:avLst/>
              <a:gdLst>
                <a:gd name="connsiteX0" fmla="*/ 0 w 2103346"/>
                <a:gd name="connsiteY0" fmla="*/ 0 h 661526"/>
                <a:gd name="connsiteX1" fmla="*/ 1373397 w 2103346"/>
                <a:gd name="connsiteY1" fmla="*/ 143576 h 661526"/>
                <a:gd name="connsiteX2" fmla="*/ 2103346 w 2103346"/>
                <a:gd name="connsiteY2" fmla="*/ 489758 h 661526"/>
                <a:gd name="connsiteX3" fmla="*/ 1981100 w 2103346"/>
                <a:gd name="connsiteY3" fmla="*/ 489758 h 661526"/>
                <a:gd name="connsiteX4" fmla="*/ 1981748 w 2103346"/>
                <a:gd name="connsiteY4" fmla="*/ 490305 h 661526"/>
                <a:gd name="connsiteX5" fmla="*/ 2044654 w 2103346"/>
                <a:gd name="connsiteY5" fmla="*/ 586247 h 661526"/>
                <a:gd name="connsiteX6" fmla="*/ 1875655 w 2103346"/>
                <a:gd name="connsiteY6" fmla="*/ 631309 h 661526"/>
                <a:gd name="connsiteX7" fmla="*/ 1705749 w 2103346"/>
                <a:gd name="connsiteY7" fmla="*/ 514946 h 661526"/>
                <a:gd name="connsiteX8" fmla="*/ 1675618 w 2103346"/>
                <a:gd name="connsiteY8" fmla="*/ 489758 h 661526"/>
                <a:gd name="connsiteX9" fmla="*/ 1085210 w 2103346"/>
                <a:gd name="connsiteY9" fmla="*/ 489758 h 661526"/>
                <a:gd name="connsiteX10" fmla="*/ 790310 w 2103346"/>
                <a:gd name="connsiteY10" fmla="*/ 331888 h 661526"/>
                <a:gd name="connsiteX11" fmla="*/ 867103 w 2103346"/>
                <a:gd name="connsiteY11" fmla="*/ 302098 h 661526"/>
                <a:gd name="connsiteX12" fmla="*/ 755795 w 2103346"/>
                <a:gd name="connsiteY12" fmla="*/ 167185 h 661526"/>
                <a:gd name="connsiteX13" fmla="*/ 624152 w 2103346"/>
                <a:gd name="connsiteY13" fmla="*/ 160034 h 661526"/>
                <a:gd name="connsiteX14" fmla="*/ 484381 w 2103346"/>
                <a:gd name="connsiteY14" fmla="*/ 168115 h 661526"/>
                <a:gd name="connsiteX15" fmla="*/ 220765 w 2103346"/>
                <a:gd name="connsiteY15" fmla="*/ 26993 h 661526"/>
                <a:gd name="connsiteX16" fmla="*/ 0 w 2103346"/>
                <a:gd name="connsiteY16" fmla="*/ 3914 h 66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03346" h="661526">
                  <a:moveTo>
                    <a:pt x="0" y="0"/>
                  </a:moveTo>
                  <a:lnTo>
                    <a:pt x="1373397" y="143576"/>
                  </a:lnTo>
                  <a:lnTo>
                    <a:pt x="2103346" y="489758"/>
                  </a:lnTo>
                  <a:lnTo>
                    <a:pt x="1981100" y="489758"/>
                  </a:lnTo>
                  <a:lnTo>
                    <a:pt x="1981748" y="490305"/>
                  </a:lnTo>
                  <a:cubicBezTo>
                    <a:pt x="2012614" y="523621"/>
                    <a:pt x="2035213" y="557117"/>
                    <a:pt x="2044654" y="586247"/>
                  </a:cubicBezTo>
                  <a:cubicBezTo>
                    <a:pt x="2072150" y="665586"/>
                    <a:pt x="1995213" y="684898"/>
                    <a:pt x="1875655" y="631309"/>
                  </a:cubicBezTo>
                  <a:cubicBezTo>
                    <a:pt x="1828209" y="609347"/>
                    <a:pt x="1762297" y="560760"/>
                    <a:pt x="1705749" y="514946"/>
                  </a:cubicBezTo>
                  <a:lnTo>
                    <a:pt x="1675618" y="489758"/>
                  </a:lnTo>
                  <a:lnTo>
                    <a:pt x="1085210" y="489758"/>
                  </a:lnTo>
                  <a:lnTo>
                    <a:pt x="790310" y="331888"/>
                  </a:lnTo>
                  <a:lnTo>
                    <a:pt x="867103" y="302098"/>
                  </a:lnTo>
                  <a:cubicBezTo>
                    <a:pt x="935600" y="253529"/>
                    <a:pt x="884227" y="193088"/>
                    <a:pt x="755795" y="167185"/>
                  </a:cubicBezTo>
                  <a:cubicBezTo>
                    <a:pt x="721547" y="160709"/>
                    <a:pt x="673741" y="159089"/>
                    <a:pt x="624152" y="160034"/>
                  </a:cubicBezTo>
                  <a:lnTo>
                    <a:pt x="484381" y="168115"/>
                  </a:lnTo>
                  <a:lnTo>
                    <a:pt x="220765" y="26993"/>
                  </a:lnTo>
                  <a:lnTo>
                    <a:pt x="0" y="3914"/>
                  </a:lnTo>
                  <a:close/>
                </a:path>
              </a:pathLst>
            </a:cu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3814404" y="1341267"/>
              <a:ext cx="2239191" cy="606900"/>
            </a:xfrm>
            <a:custGeom>
              <a:avLst/>
              <a:gdLst>
                <a:gd name="connsiteX0" fmla="*/ 4036 w 2239191"/>
                <a:gd name="connsiteY0" fmla="*/ 0 h 606900"/>
                <a:gd name="connsiteX1" fmla="*/ 1372796 w 2239191"/>
                <a:gd name="connsiteY1" fmla="*/ 143091 h 606900"/>
                <a:gd name="connsiteX2" fmla="*/ 1610693 w 2239191"/>
                <a:gd name="connsiteY2" fmla="*/ 270445 h 606900"/>
                <a:gd name="connsiteX3" fmla="*/ 1619770 w 2239191"/>
                <a:gd name="connsiteY3" fmla="*/ 270294 h 606900"/>
                <a:gd name="connsiteX4" fmla="*/ 1893758 w 2239191"/>
                <a:gd name="connsiteY4" fmla="*/ 269215 h 606900"/>
                <a:gd name="connsiteX5" fmla="*/ 2005066 w 2239191"/>
                <a:gd name="connsiteY5" fmla="*/ 404128 h 606900"/>
                <a:gd name="connsiteX6" fmla="*/ 1921192 w 2239191"/>
                <a:gd name="connsiteY6" fmla="*/ 436665 h 606900"/>
                <a:gd name="connsiteX7" fmla="*/ 2239191 w 2239191"/>
                <a:gd name="connsiteY7" fmla="*/ 606900 h 606900"/>
                <a:gd name="connsiteX8" fmla="*/ 916508 w 2239191"/>
                <a:gd name="connsiteY8" fmla="*/ 606900 h 606900"/>
                <a:gd name="connsiteX9" fmla="*/ 918023 w 2239191"/>
                <a:gd name="connsiteY9" fmla="*/ 601374 h 606900"/>
                <a:gd name="connsiteX10" fmla="*/ 15762 w 2239191"/>
                <a:gd name="connsiteY10" fmla="*/ 16878 h 606900"/>
                <a:gd name="connsiteX11" fmla="*/ 13888 w 2239191"/>
                <a:gd name="connsiteY11" fmla="*/ 23711 h 606900"/>
                <a:gd name="connsiteX12" fmla="*/ 0 w 2239191"/>
                <a:gd name="connsiteY12" fmla="*/ 14715 h 60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39191" h="606900">
                  <a:moveTo>
                    <a:pt x="4036" y="0"/>
                  </a:moveTo>
                  <a:lnTo>
                    <a:pt x="1372796" y="143091"/>
                  </a:lnTo>
                  <a:lnTo>
                    <a:pt x="1610693" y="270445"/>
                  </a:lnTo>
                  <a:lnTo>
                    <a:pt x="1619770" y="270294"/>
                  </a:lnTo>
                  <a:cubicBezTo>
                    <a:pt x="1702537" y="262738"/>
                    <a:pt x="1825261" y="256262"/>
                    <a:pt x="1893758" y="269215"/>
                  </a:cubicBezTo>
                  <a:cubicBezTo>
                    <a:pt x="2022190" y="295118"/>
                    <a:pt x="2073563" y="355559"/>
                    <a:pt x="2005066" y="404128"/>
                  </a:cubicBezTo>
                  <a:lnTo>
                    <a:pt x="1921192" y="436665"/>
                  </a:lnTo>
                  <a:lnTo>
                    <a:pt x="2239191" y="606900"/>
                  </a:lnTo>
                  <a:lnTo>
                    <a:pt x="916508" y="606900"/>
                  </a:lnTo>
                  <a:lnTo>
                    <a:pt x="918023" y="601374"/>
                  </a:lnTo>
                  <a:lnTo>
                    <a:pt x="15762" y="16878"/>
                  </a:lnTo>
                  <a:lnTo>
                    <a:pt x="13888" y="23711"/>
                  </a:lnTo>
                  <a:lnTo>
                    <a:pt x="0" y="14715"/>
                  </a:lnTo>
                  <a:close/>
                </a:path>
              </a:pathLst>
            </a:custGeom>
            <a:noFill/>
            <a:ln>
              <a:solidFill>
                <a:srgbClr val="FBF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4310749" y="1934099"/>
              <a:ext cx="1489823" cy="2427858"/>
            </a:xfrm>
            <a:custGeom>
              <a:avLst/>
              <a:gdLst>
                <a:gd name="connsiteX0" fmla="*/ 416145 w 1489823"/>
                <a:gd name="connsiteY0" fmla="*/ 0 h 2427858"/>
                <a:gd name="connsiteX1" fmla="*/ 1489823 w 1489823"/>
                <a:gd name="connsiteY1" fmla="*/ 695541 h 2427858"/>
                <a:gd name="connsiteX2" fmla="*/ 1033367 w 1489823"/>
                <a:gd name="connsiteY2" fmla="*/ 2359753 h 2427858"/>
                <a:gd name="connsiteX3" fmla="*/ 618563 w 1489823"/>
                <a:gd name="connsiteY3" fmla="*/ 2018500 h 2427858"/>
                <a:gd name="connsiteX4" fmla="*/ 621835 w 1489823"/>
                <a:gd name="connsiteY4" fmla="*/ 2042790 h 2427858"/>
                <a:gd name="connsiteX5" fmla="*/ 613792 w 1489823"/>
                <a:gd name="connsiteY5" fmla="*/ 2270850 h 2427858"/>
                <a:gd name="connsiteX6" fmla="*/ 348997 w 1489823"/>
                <a:gd name="connsiteY6" fmla="*/ 2394142 h 2427858"/>
                <a:gd name="connsiteX7" fmla="*/ 266381 w 1489823"/>
                <a:gd name="connsiteY7" fmla="*/ 2002137 h 2427858"/>
                <a:gd name="connsiteX8" fmla="*/ 376006 w 1489823"/>
                <a:gd name="connsiteY8" fmla="*/ 1856320 h 2427858"/>
                <a:gd name="connsiteX9" fmla="*/ 405420 w 1489823"/>
                <a:gd name="connsiteY9" fmla="*/ 1843151 h 2427858"/>
                <a:gd name="connsiteX10" fmla="*/ 0 w 1489823"/>
                <a:gd name="connsiteY10" fmla="*/ 1509619 h 2427858"/>
                <a:gd name="connsiteX11" fmla="*/ 146732 w 1489823"/>
                <a:gd name="connsiteY11" fmla="*/ 974643 h 2427858"/>
                <a:gd name="connsiteX12" fmla="*/ 162072 w 1489823"/>
                <a:gd name="connsiteY12" fmla="*/ 1000386 h 2427858"/>
                <a:gd name="connsiteX13" fmla="*/ 283693 w 1489823"/>
                <a:gd name="connsiteY13" fmla="*/ 1124841 h 2427858"/>
                <a:gd name="connsiteX14" fmla="*/ 558206 w 1489823"/>
                <a:gd name="connsiteY14" fmla="*/ 1007399 h 2427858"/>
                <a:gd name="connsiteX15" fmla="*/ 426457 w 1489823"/>
                <a:gd name="connsiteY15" fmla="*/ 725073 h 2427858"/>
                <a:gd name="connsiteX16" fmla="*/ 229571 w 1489823"/>
                <a:gd name="connsiteY16" fmla="*/ 735224 h 2427858"/>
                <a:gd name="connsiteX17" fmla="*/ 211807 w 1489823"/>
                <a:gd name="connsiteY17" fmla="*/ 737383 h 2427858"/>
                <a:gd name="connsiteX18" fmla="*/ 372641 w 1489823"/>
                <a:gd name="connsiteY18" fmla="*/ 150991 h 242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89823" h="2427858">
                  <a:moveTo>
                    <a:pt x="416145" y="0"/>
                  </a:moveTo>
                  <a:lnTo>
                    <a:pt x="1489823" y="695541"/>
                  </a:lnTo>
                  <a:lnTo>
                    <a:pt x="1033367" y="2359753"/>
                  </a:lnTo>
                  <a:lnTo>
                    <a:pt x="618563" y="2018500"/>
                  </a:lnTo>
                  <a:lnTo>
                    <a:pt x="621835" y="2042790"/>
                  </a:lnTo>
                  <a:cubicBezTo>
                    <a:pt x="630474" y="2123255"/>
                    <a:pt x="632858" y="2213946"/>
                    <a:pt x="613792" y="2270850"/>
                  </a:cubicBezTo>
                  <a:cubicBezTo>
                    <a:pt x="562952" y="2413109"/>
                    <a:pt x="444323" y="2470014"/>
                    <a:pt x="348997" y="2394142"/>
                  </a:cubicBezTo>
                  <a:cubicBezTo>
                    <a:pt x="253670" y="2321431"/>
                    <a:pt x="215540" y="2144396"/>
                    <a:pt x="266381" y="2002137"/>
                  </a:cubicBezTo>
                  <a:cubicBezTo>
                    <a:pt x="298156" y="1907297"/>
                    <a:pt x="339464" y="1874695"/>
                    <a:pt x="376006" y="1856320"/>
                  </a:cubicBezTo>
                  <a:lnTo>
                    <a:pt x="405420" y="1843151"/>
                  </a:lnTo>
                  <a:lnTo>
                    <a:pt x="0" y="1509619"/>
                  </a:lnTo>
                  <a:lnTo>
                    <a:pt x="146732" y="974643"/>
                  </a:lnTo>
                  <a:lnTo>
                    <a:pt x="162072" y="1000386"/>
                  </a:lnTo>
                  <a:cubicBezTo>
                    <a:pt x="195784" y="1052437"/>
                    <a:pt x="239674" y="1105887"/>
                    <a:pt x="283693" y="1124841"/>
                  </a:cubicBezTo>
                  <a:cubicBezTo>
                    <a:pt x="396288" y="1169975"/>
                    <a:pt x="520112" y="1118312"/>
                    <a:pt x="558206" y="1007399"/>
                  </a:cubicBezTo>
                  <a:cubicBezTo>
                    <a:pt x="597895" y="898289"/>
                    <a:pt x="539052" y="770205"/>
                    <a:pt x="426457" y="725073"/>
                  </a:cubicBezTo>
                  <a:cubicBezTo>
                    <a:pt x="328636" y="682951"/>
                    <a:pt x="273109" y="715999"/>
                    <a:pt x="229571" y="735224"/>
                  </a:cubicBezTo>
                  <a:lnTo>
                    <a:pt x="211807" y="737383"/>
                  </a:lnTo>
                  <a:lnTo>
                    <a:pt x="372641" y="150991"/>
                  </a:lnTo>
                  <a:close/>
                </a:path>
              </a:pathLst>
            </a:custGeom>
            <a:noFill/>
            <a:ln>
              <a:solidFill>
                <a:srgbClr val="FBF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 bwMode="auto">
            <a:xfrm rot="18181813" flipH="1">
              <a:off x="4482796" y="4220878"/>
              <a:ext cx="2683051" cy="1626651"/>
            </a:xfrm>
            <a:custGeom>
              <a:avLst/>
              <a:gdLst>
                <a:gd name="connsiteX0" fmla="*/ 926593 w 2683051"/>
                <a:gd name="connsiteY0" fmla="*/ 0 h 1626651"/>
                <a:gd name="connsiteX1" fmla="*/ 909913 w 2683051"/>
                <a:gd name="connsiteY1" fmla="*/ 28423 h 1626651"/>
                <a:gd name="connsiteX2" fmla="*/ 926814 w 2683051"/>
                <a:gd name="connsiteY2" fmla="*/ 97 h 1626651"/>
                <a:gd name="connsiteX3" fmla="*/ 44504 w 2683051"/>
                <a:gd name="connsiteY3" fmla="*/ 430259 h 1626651"/>
                <a:gd name="connsiteX4" fmla="*/ 144931 w 2683051"/>
                <a:gd name="connsiteY4" fmla="*/ 704471 h 1626651"/>
                <a:gd name="connsiteX5" fmla="*/ 387631 w 2683051"/>
                <a:gd name="connsiteY5" fmla="*/ 700663 h 1626651"/>
                <a:gd name="connsiteX6" fmla="*/ 402233 w 2683051"/>
                <a:gd name="connsiteY6" fmla="*/ 700008 h 1626651"/>
                <a:gd name="connsiteX7" fmla="*/ 335820 w 2683051"/>
                <a:gd name="connsiteY7" fmla="*/ 776935 h 1626651"/>
                <a:gd name="connsiteX8" fmla="*/ 220282 w 2683051"/>
                <a:gd name="connsiteY8" fmla="*/ 910765 h 1626651"/>
                <a:gd name="connsiteX9" fmla="*/ 0 w 2683051"/>
                <a:gd name="connsiteY9" fmla="*/ 1165921 h 1626651"/>
                <a:gd name="connsiteX10" fmla="*/ 20800 w 2683051"/>
                <a:gd name="connsiteY10" fmla="*/ 1172556 h 1626651"/>
                <a:gd name="connsiteX11" fmla="*/ 27351 w 2683051"/>
                <a:gd name="connsiteY11" fmla="*/ 1164968 h 1626651"/>
                <a:gd name="connsiteX12" fmla="*/ 640039 w 2683051"/>
                <a:gd name="connsiteY12" fmla="*/ 1360413 h 1626651"/>
                <a:gd name="connsiteX13" fmla="*/ 655551 w 2683051"/>
                <a:gd name="connsiteY13" fmla="*/ 1346629 h 1626651"/>
                <a:gd name="connsiteX14" fmla="*/ 668380 w 2683051"/>
                <a:gd name="connsiteY14" fmla="*/ 1317559 h 1626651"/>
                <a:gd name="connsiteX15" fmla="*/ 771834 w 2683051"/>
                <a:gd name="connsiteY15" fmla="*/ 1122531 h 1626651"/>
                <a:gd name="connsiteX16" fmla="*/ 1154951 w 2683051"/>
                <a:gd name="connsiteY16" fmla="*/ 1107624 h 1626651"/>
                <a:gd name="connsiteX17" fmla="*/ 1122847 w 2683051"/>
                <a:gd name="connsiteY17" fmla="*/ 1420844 h 1626651"/>
                <a:gd name="connsiteX18" fmla="*/ 1065876 w 2683051"/>
                <a:gd name="connsiteY18" fmla="*/ 1451494 h 1626651"/>
                <a:gd name="connsiteX19" fmla="*/ 994866 w 2683051"/>
                <a:gd name="connsiteY19" fmla="*/ 1473601 h 1626651"/>
                <a:gd name="connsiteX20" fmla="*/ 1439628 w 2683051"/>
                <a:gd name="connsiteY20" fmla="*/ 1615478 h 1626651"/>
                <a:gd name="connsiteX21" fmla="*/ 1431463 w 2683051"/>
                <a:gd name="connsiteY21" fmla="*/ 1622551 h 1626651"/>
                <a:gd name="connsiteX22" fmla="*/ 1444316 w 2683051"/>
                <a:gd name="connsiteY22" fmla="*/ 1626651 h 1626651"/>
                <a:gd name="connsiteX23" fmla="*/ 2683051 w 2683051"/>
                <a:gd name="connsiteY23" fmla="*/ 553527 h 1626651"/>
                <a:gd name="connsiteX24" fmla="*/ 994375 w 2683051"/>
                <a:gd name="connsiteY24" fmla="*/ 14846 h 1626651"/>
                <a:gd name="connsiteX25" fmla="*/ 994303 w 2683051"/>
                <a:gd name="connsiteY25" fmla="*/ 14203 h 1626651"/>
                <a:gd name="connsiteX26" fmla="*/ 994243 w 2683051"/>
                <a:gd name="connsiteY26" fmla="*/ 14273 h 1626651"/>
                <a:gd name="connsiteX27" fmla="*/ 993883 w 2683051"/>
                <a:gd name="connsiteY27" fmla="*/ 14689 h 1626651"/>
                <a:gd name="connsiteX28" fmla="*/ 712979 w 2683051"/>
                <a:gd name="connsiteY28" fmla="*/ 340065 h 1626651"/>
                <a:gd name="connsiteX29" fmla="*/ 565431 w 2683051"/>
                <a:gd name="connsiteY29" fmla="*/ 510973 h 1626651"/>
                <a:gd name="connsiteX30" fmla="*/ 548377 w 2683051"/>
                <a:gd name="connsiteY30" fmla="*/ 530727 h 1626651"/>
                <a:gd name="connsiteX31" fmla="*/ 532874 w 2683051"/>
                <a:gd name="connsiteY31" fmla="*/ 528829 h 1626651"/>
                <a:gd name="connsiteX32" fmla="*/ 487379 w 2683051"/>
                <a:gd name="connsiteY32" fmla="*/ 491095 h 1626651"/>
                <a:gd name="connsiteX33" fmla="*/ 357444 w 2683051"/>
                <a:gd name="connsiteY33" fmla="*/ 342423 h 1626651"/>
                <a:gd name="connsiteX34" fmla="*/ 44504 w 2683051"/>
                <a:gd name="connsiteY34" fmla="*/ 430259 h 1626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683051" h="1626651">
                  <a:moveTo>
                    <a:pt x="926593" y="0"/>
                  </a:moveTo>
                  <a:lnTo>
                    <a:pt x="909913" y="28423"/>
                  </a:lnTo>
                  <a:lnTo>
                    <a:pt x="926814" y="97"/>
                  </a:lnTo>
                  <a:close/>
                  <a:moveTo>
                    <a:pt x="44504" y="430259"/>
                  </a:moveTo>
                  <a:cubicBezTo>
                    <a:pt x="-15518" y="529614"/>
                    <a:pt x="30808" y="652452"/>
                    <a:pt x="144931" y="704471"/>
                  </a:cubicBezTo>
                  <a:cubicBezTo>
                    <a:pt x="205784" y="730456"/>
                    <a:pt x="314413" y="716542"/>
                    <a:pt x="387631" y="700663"/>
                  </a:cubicBezTo>
                  <a:lnTo>
                    <a:pt x="402233" y="700008"/>
                  </a:lnTo>
                  <a:lnTo>
                    <a:pt x="335820" y="776935"/>
                  </a:lnTo>
                  <a:lnTo>
                    <a:pt x="220282" y="910765"/>
                  </a:lnTo>
                  <a:lnTo>
                    <a:pt x="0" y="1165921"/>
                  </a:lnTo>
                  <a:lnTo>
                    <a:pt x="20800" y="1172556"/>
                  </a:lnTo>
                  <a:lnTo>
                    <a:pt x="27351" y="1164968"/>
                  </a:lnTo>
                  <a:lnTo>
                    <a:pt x="640039" y="1360413"/>
                  </a:lnTo>
                  <a:lnTo>
                    <a:pt x="655551" y="1346629"/>
                  </a:lnTo>
                  <a:cubicBezTo>
                    <a:pt x="662578" y="1337434"/>
                    <a:pt x="667126" y="1327495"/>
                    <a:pt x="668380" y="1317559"/>
                  </a:cubicBezTo>
                  <a:cubicBezTo>
                    <a:pt x="672823" y="1267642"/>
                    <a:pt x="669229" y="1200570"/>
                    <a:pt x="771834" y="1122531"/>
                  </a:cubicBezTo>
                  <a:cubicBezTo>
                    <a:pt x="886299" y="1031365"/>
                    <a:pt x="1059568" y="1025502"/>
                    <a:pt x="1154951" y="1107624"/>
                  </a:cubicBezTo>
                  <a:cubicBezTo>
                    <a:pt x="1253218" y="1188919"/>
                    <a:pt x="1237312" y="1329679"/>
                    <a:pt x="1122847" y="1420844"/>
                  </a:cubicBezTo>
                  <a:cubicBezTo>
                    <a:pt x="1107456" y="1432550"/>
                    <a:pt x="1087913" y="1442711"/>
                    <a:pt x="1065876" y="1451494"/>
                  </a:cubicBezTo>
                  <a:lnTo>
                    <a:pt x="994866" y="1473601"/>
                  </a:lnTo>
                  <a:lnTo>
                    <a:pt x="1439628" y="1615478"/>
                  </a:lnTo>
                  <a:lnTo>
                    <a:pt x="1431463" y="1622551"/>
                  </a:lnTo>
                  <a:lnTo>
                    <a:pt x="1444316" y="1626651"/>
                  </a:lnTo>
                  <a:lnTo>
                    <a:pt x="2683051" y="553527"/>
                  </a:lnTo>
                  <a:lnTo>
                    <a:pt x="994375" y="14846"/>
                  </a:lnTo>
                  <a:lnTo>
                    <a:pt x="994303" y="14203"/>
                  </a:lnTo>
                  <a:lnTo>
                    <a:pt x="994243" y="14273"/>
                  </a:lnTo>
                  <a:lnTo>
                    <a:pt x="993883" y="14689"/>
                  </a:lnTo>
                  <a:lnTo>
                    <a:pt x="712979" y="340065"/>
                  </a:lnTo>
                  <a:lnTo>
                    <a:pt x="565431" y="510973"/>
                  </a:lnTo>
                  <a:lnTo>
                    <a:pt x="548377" y="530727"/>
                  </a:lnTo>
                  <a:lnTo>
                    <a:pt x="532874" y="528829"/>
                  </a:lnTo>
                  <a:cubicBezTo>
                    <a:pt x="511526" y="522167"/>
                    <a:pt x="494131" y="508367"/>
                    <a:pt x="487379" y="491095"/>
                  </a:cubicBezTo>
                  <a:cubicBezTo>
                    <a:pt x="471918" y="447217"/>
                    <a:pt x="458868" y="385731"/>
                    <a:pt x="357444" y="342423"/>
                  </a:cubicBezTo>
                  <a:cubicBezTo>
                    <a:pt x="243321" y="290403"/>
                    <a:pt x="101999" y="330922"/>
                    <a:pt x="44504" y="430259"/>
                  </a:cubicBezTo>
                  <a:close/>
                </a:path>
              </a:pathLst>
            </a:cu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1013460" y="2145030"/>
            <a:ext cx="6144260" cy="30460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l"/>
            <a:endParaRPr lang="en-US" altLang="zh-CN" sz="24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l"/>
            <a:r>
              <a:rPr lang="zh-CN" altLang="en-US" sz="2400" dirty="0" smtClean="0">
                <a:solidFill>
                  <a:srgbClr val="FEFEFE"/>
                </a:solidFill>
                <a:latin typeface="方正姚体" panose="02010601030101010101" pitchFamily="2" charset="-122"/>
                <a:ea typeface="方正兰亭超细黑简体" panose="02000000000000000000"/>
              </a:rPr>
              <a:t>根据数据进行汇兑成结果，并进行分析。</a:t>
            </a:r>
            <a:endParaRPr lang="zh-CN" altLang="en-US" sz="2400" dirty="0" smtClean="0">
              <a:solidFill>
                <a:srgbClr val="FEFEFE"/>
              </a:solidFill>
              <a:latin typeface="方正姚体" panose="02010601030101010101" pitchFamily="2" charset="-122"/>
              <a:ea typeface="方正兰亭超细黑简体" panose="02000000000000000000"/>
            </a:endParaRPr>
          </a:p>
          <a:p>
            <a:pPr algn="l"/>
            <a:endParaRPr lang="zh-CN" altLang="en-US" sz="2400" dirty="0" smtClean="0">
              <a:solidFill>
                <a:srgbClr val="FEFEFE"/>
              </a:solidFill>
              <a:latin typeface="方正姚体" panose="02010601030101010101" pitchFamily="2" charset="-122"/>
              <a:ea typeface="方正兰亭超细黑简体" panose="02000000000000000000"/>
            </a:endParaRPr>
          </a:p>
          <a:p>
            <a:pPr algn="l"/>
            <a:endParaRPr lang="zh-CN" altLang="en-US" sz="2400" dirty="0" smtClean="0">
              <a:solidFill>
                <a:srgbClr val="FEFEFE"/>
              </a:solidFill>
              <a:latin typeface="方正姚体" panose="02010601030101010101" pitchFamily="2" charset="-122"/>
              <a:ea typeface="方正兰亭超细黑简体" panose="02000000000000000000"/>
            </a:endParaRPr>
          </a:p>
          <a:p>
            <a:pPr algn="l"/>
            <a:r>
              <a:rPr lang="zh-CN" altLang="en-US" sz="2400" dirty="0" smtClean="0">
                <a:solidFill>
                  <a:srgbClr val="FEFEFE"/>
                </a:solidFill>
                <a:latin typeface="方正姚体" panose="02010601030101010101" pitchFamily="2" charset="-122"/>
                <a:ea typeface="方正兰亭超细黑简体" panose="02000000000000000000"/>
              </a:rPr>
              <a:t>分析得出可能存在的问题，</a:t>
            </a:r>
            <a:endParaRPr lang="zh-CN" altLang="en-US" sz="2400" dirty="0" smtClean="0">
              <a:solidFill>
                <a:srgbClr val="FEFEFE"/>
              </a:solidFill>
              <a:latin typeface="方正姚体" panose="02010601030101010101" pitchFamily="2" charset="-122"/>
              <a:ea typeface="方正兰亭超细黑简体" panose="02000000000000000000"/>
            </a:endParaRPr>
          </a:p>
          <a:p>
            <a:pPr algn="l"/>
            <a:r>
              <a:rPr lang="zh-CN" altLang="en-US" sz="2400" dirty="0" smtClean="0">
                <a:solidFill>
                  <a:srgbClr val="FEFEFE"/>
                </a:solidFill>
                <a:latin typeface="方正姚体" panose="02010601030101010101" pitchFamily="2" charset="-122"/>
                <a:ea typeface="方正兰亭超细黑简体" panose="02000000000000000000"/>
              </a:rPr>
              <a:t>可优化的地方以及存在的性能瓶颈。</a:t>
            </a:r>
            <a:endParaRPr lang="zh-CN" altLang="en-US" sz="2400" dirty="0" smtClean="0">
              <a:solidFill>
                <a:srgbClr val="FEFEFE"/>
              </a:solidFill>
              <a:latin typeface="方正姚体" panose="02010601030101010101" pitchFamily="2" charset="-122"/>
              <a:ea typeface="方正兰亭超细黑简体" panose="02000000000000000000"/>
            </a:endParaRPr>
          </a:p>
          <a:p>
            <a:pPr algn="l"/>
            <a:endParaRPr lang="en-US" altLang="zh-CN" sz="2400" dirty="0" smtClean="0">
              <a:solidFill>
                <a:srgbClr val="FEFEF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400" dirty="0">
              <a:solidFill>
                <a:srgbClr val="FEFEF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rot="5400000">
            <a:off x="1595457" y="-1081728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215457" y="363415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3300314" y="448272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rot="16200000" flipH="1">
            <a:off x="10569455" y="-1066843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 flipH="1">
            <a:off x="8599740" y="378300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 flipH="1">
            <a:off x="8684598" y="463157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817907" y="2370736"/>
            <a:ext cx="5184000" cy="0"/>
          </a:xfrm>
          <a:prstGeom prst="line">
            <a:avLst/>
          </a:prstGeom>
          <a:ln w="12700">
            <a:solidFill>
              <a:srgbClr val="F3E3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090557" y="1632858"/>
            <a:ext cx="0" cy="4680000"/>
          </a:xfrm>
          <a:prstGeom prst="line">
            <a:avLst/>
          </a:prstGeom>
          <a:ln w="12700">
            <a:solidFill>
              <a:srgbClr val="F3E3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>
            <a:spLocks noChangeAspect="1"/>
          </p:cNvSpPr>
          <p:nvPr/>
        </p:nvSpPr>
        <p:spPr>
          <a:xfrm>
            <a:off x="5978818" y="2262736"/>
            <a:ext cx="216000" cy="216000"/>
          </a:xfrm>
          <a:prstGeom prst="ellipse">
            <a:avLst/>
          </a:prstGeom>
          <a:gradFill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17907" y="4346696"/>
            <a:ext cx="5184000" cy="0"/>
          </a:xfrm>
          <a:prstGeom prst="line">
            <a:avLst/>
          </a:prstGeom>
          <a:ln w="12700">
            <a:solidFill>
              <a:srgbClr val="F3E3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>
            <a:spLocks noChangeAspect="1"/>
          </p:cNvSpPr>
          <p:nvPr/>
        </p:nvSpPr>
        <p:spPr>
          <a:xfrm>
            <a:off x="5978818" y="4238696"/>
            <a:ext cx="216000" cy="216000"/>
          </a:xfrm>
          <a:prstGeom prst="ellipse">
            <a:avLst/>
          </a:prstGeom>
          <a:gradFill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5982557" y="2909579"/>
            <a:ext cx="216000" cy="216000"/>
          </a:xfrm>
          <a:prstGeom prst="ellipse">
            <a:avLst/>
          </a:prstGeom>
          <a:gradFill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5982557" y="4885539"/>
            <a:ext cx="216000" cy="216000"/>
          </a:xfrm>
          <a:prstGeom prst="ellipse">
            <a:avLst/>
          </a:prstGeom>
          <a:gradFill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6194818" y="3036346"/>
            <a:ext cx="5184000" cy="0"/>
          </a:xfrm>
          <a:prstGeom prst="line">
            <a:avLst/>
          </a:prstGeom>
          <a:ln w="12700">
            <a:solidFill>
              <a:srgbClr val="F3E3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194818" y="5012306"/>
            <a:ext cx="5184000" cy="0"/>
          </a:xfrm>
          <a:prstGeom prst="line">
            <a:avLst/>
          </a:prstGeom>
          <a:ln w="12700">
            <a:solidFill>
              <a:srgbClr val="F3E3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187700" y="2649220"/>
            <a:ext cx="2703195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endParaRPr lang="en-US" altLang="zh-CN" sz="14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/>
            </a:endParaRPr>
          </a:p>
          <a:p>
            <a:pPr algn="l"/>
            <a:r>
              <a:rPr dirty="0">
                <a:solidFill>
                  <a:srgbClr val="FCFCFC"/>
                </a:solidFill>
                <a:latin typeface="方正兰亭超细黑简体" panose="02000000000000000000"/>
                <a:ea typeface="方正兰亭超细黑简体" panose="02000000000000000000"/>
              </a:rPr>
              <a:t>编写整体的性能测试报告</a:t>
            </a:r>
            <a:endParaRPr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41440" y="2541631"/>
            <a:ext cx="2286000" cy="1346766"/>
            <a:chOff x="741440" y="2541631"/>
            <a:chExt cx="2286000" cy="1346766"/>
          </a:xfrm>
        </p:grpSpPr>
        <p:sp>
          <p:nvSpPr>
            <p:cNvPr id="26" name="矩形 25"/>
            <p:cNvSpPr/>
            <p:nvPr/>
          </p:nvSpPr>
          <p:spPr>
            <a:xfrm>
              <a:off x="817914" y="2610857"/>
              <a:ext cx="2137559" cy="1208314"/>
            </a:xfrm>
            <a:prstGeom prst="rect">
              <a:avLst/>
            </a:prstGeom>
            <a:blipFill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741440" y="2541631"/>
              <a:ext cx="2286000" cy="1346766"/>
            </a:xfrm>
            <a:prstGeom prst="rect">
              <a:avLst/>
            </a:prstGeom>
            <a:noFill/>
            <a:ln>
              <a:gradFill>
                <a:gsLst>
                  <a:gs pos="0">
                    <a:srgbClr val="F7EC66"/>
                  </a:gs>
                  <a:gs pos="100000">
                    <a:srgbClr val="DEB024"/>
                  </a:gs>
                </a:gsLst>
                <a:lin ang="7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29206" y="4510434"/>
            <a:ext cx="2286000" cy="1346766"/>
            <a:chOff x="729206" y="4510434"/>
            <a:chExt cx="2286000" cy="1346766"/>
          </a:xfrm>
        </p:grpSpPr>
        <p:sp>
          <p:nvSpPr>
            <p:cNvPr id="29" name="矩形 28"/>
            <p:cNvSpPr/>
            <p:nvPr/>
          </p:nvSpPr>
          <p:spPr>
            <a:xfrm>
              <a:off x="817914" y="4591831"/>
              <a:ext cx="2137559" cy="1208314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729206" y="4510434"/>
              <a:ext cx="2286000" cy="1346766"/>
            </a:xfrm>
            <a:prstGeom prst="rect">
              <a:avLst/>
            </a:prstGeom>
            <a:noFill/>
            <a:ln>
              <a:gradFill>
                <a:gsLst>
                  <a:gs pos="0">
                    <a:srgbClr val="FBF56F"/>
                  </a:gs>
                  <a:gs pos="100000">
                    <a:srgbClr val="E0B328"/>
                  </a:gs>
                </a:gsLst>
                <a:lin ang="7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153675" y="3245065"/>
            <a:ext cx="2286000" cy="1346766"/>
            <a:chOff x="9153675" y="3245065"/>
            <a:chExt cx="2286000" cy="1346766"/>
          </a:xfrm>
        </p:grpSpPr>
        <p:sp>
          <p:nvSpPr>
            <p:cNvPr id="31" name="矩形 30"/>
            <p:cNvSpPr/>
            <p:nvPr/>
          </p:nvSpPr>
          <p:spPr>
            <a:xfrm flipH="1">
              <a:off x="9230014" y="3320371"/>
              <a:ext cx="2137559" cy="1208314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9153675" y="3245065"/>
              <a:ext cx="2286000" cy="1346766"/>
            </a:xfrm>
            <a:prstGeom prst="rect">
              <a:avLst/>
            </a:prstGeom>
            <a:noFill/>
            <a:ln>
              <a:gradFill>
                <a:gsLst>
                  <a:gs pos="0">
                    <a:srgbClr val="F7EC66"/>
                  </a:gs>
                  <a:gs pos="100000">
                    <a:srgbClr val="DEB024"/>
                  </a:gs>
                </a:gsLst>
                <a:lin ang="7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153675" y="5195988"/>
            <a:ext cx="2286000" cy="1346766"/>
            <a:chOff x="9153675" y="5195988"/>
            <a:chExt cx="2286000" cy="1346766"/>
          </a:xfrm>
        </p:grpSpPr>
        <p:sp>
          <p:nvSpPr>
            <p:cNvPr id="33" name="矩形 32"/>
            <p:cNvSpPr/>
            <p:nvPr/>
          </p:nvSpPr>
          <p:spPr>
            <a:xfrm flipH="1">
              <a:off x="9228470" y="5292333"/>
              <a:ext cx="2137559" cy="1208314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9153675" y="5195988"/>
              <a:ext cx="2286000" cy="1346766"/>
            </a:xfrm>
            <a:prstGeom prst="rect">
              <a:avLst/>
            </a:prstGeom>
            <a:noFill/>
            <a:ln>
              <a:gradFill>
                <a:gsLst>
                  <a:gs pos="0">
                    <a:srgbClr val="F7EC66"/>
                  </a:gs>
                  <a:gs pos="100000">
                    <a:srgbClr val="DEB024"/>
                  </a:gs>
                </a:gsLst>
                <a:lin ang="7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170045" y="261620"/>
            <a:ext cx="4666615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en-US" altLang="zh-CN" sz="3200" b="1" dirty="0" smtClean="0">
                <a:solidFill>
                  <a:schemeClr val="bg1"/>
                </a:solidFill>
              </a:rPr>
              <a:t>  </a:t>
            </a:r>
            <a:r>
              <a:rPr lang="zh-CN" sz="3200" b="1" dirty="0" smtClean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ea typeface="方正兰亭超细黑简体" panose="02000000000000000000" pitchFamily="2" charset="-122"/>
              </a:rPr>
              <a:t>测试报告和评估</a:t>
            </a:r>
            <a:endParaRPr lang="zh-CN" sz="3200" b="1" dirty="0" smtClean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ea typeface="方正兰亭超细黑简体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75705" y="3406775"/>
            <a:ext cx="2703195" cy="8604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l"/>
            <a:endParaRPr lang="en-US" altLang="zh-CN" sz="14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/>
            </a:endParaRPr>
          </a:p>
          <a:p>
            <a:pPr algn="l"/>
            <a:r>
              <a:rPr lang="zh-CN" dirty="0">
                <a:solidFill>
                  <a:srgbClr val="FCFCFC"/>
                </a:solidFill>
                <a:latin typeface="方正兰亭超细黑简体" panose="02000000000000000000"/>
                <a:ea typeface="方正兰亭超细黑简体" panose="02000000000000000000"/>
              </a:rPr>
              <a:t>评估系统可待优化以及存在的问题</a:t>
            </a:r>
            <a:endParaRPr lang="zh-CN"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215005" y="4697095"/>
            <a:ext cx="2703195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l"/>
            <a:endParaRPr lang="en-US" altLang="zh-CN" sz="14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/>
            </a:endParaRPr>
          </a:p>
          <a:p>
            <a:pPr algn="l"/>
            <a:r>
              <a:rPr dirty="0">
                <a:solidFill>
                  <a:srgbClr val="FCFCFC"/>
                </a:solidFill>
                <a:latin typeface="方正兰亭超细黑简体" panose="02000000000000000000"/>
                <a:ea typeface="方正兰亭超细黑简体" panose="02000000000000000000"/>
              </a:rPr>
              <a:t>定义性能测试报告的风险</a:t>
            </a:r>
            <a:endParaRPr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198235" y="5363210"/>
            <a:ext cx="2703195" cy="8604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l"/>
            <a:endParaRPr lang="en-US" altLang="zh-CN" sz="14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/>
            </a:endParaRPr>
          </a:p>
          <a:p>
            <a:pPr algn="l"/>
            <a:r>
              <a:rPr dirty="0">
                <a:solidFill>
                  <a:srgbClr val="FCFCFC"/>
                </a:solidFill>
                <a:latin typeface="方正兰亭超细黑简体" panose="02000000000000000000"/>
                <a:ea typeface="方正兰亭超细黑简体" panose="02000000000000000000"/>
              </a:rPr>
              <a:t>定义性能测试报告的</a:t>
            </a:r>
            <a:r>
              <a:rPr lang="zh-CN" dirty="0">
                <a:solidFill>
                  <a:srgbClr val="FCFCFC"/>
                </a:solidFill>
                <a:latin typeface="方正兰亭超细黑简体" panose="02000000000000000000"/>
                <a:ea typeface="方正兰亭超细黑简体" panose="02000000000000000000"/>
              </a:rPr>
              <a:t>约束条件</a:t>
            </a:r>
            <a:endParaRPr lang="zh-CN"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1" grpId="0" bldLvl="0" animBg="1"/>
      <p:bldP spid="22" grpId="0" bldLvl="0" animBg="1"/>
      <p:bldP spid="23" grpId="0" bldLvl="0" animBg="1"/>
      <p:bldP spid="27" grpId="0" bldLvl="0" animBg="1"/>
      <p:bldP spid="10" grpId="0" bldLvl="0" animBg="1"/>
      <p:bldP spid="39" grpId="0" bldLvl="0" animBg="1"/>
      <p:bldP spid="4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4104" cy="688206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>
            <a:spLocks noChangeAspect="1"/>
          </p:cNvSpPr>
          <p:nvPr/>
        </p:nvSpPr>
        <p:spPr>
          <a:xfrm>
            <a:off x="-14068" y="-12959"/>
            <a:ext cx="6102008" cy="4143595"/>
          </a:xfrm>
          <a:custGeom>
            <a:avLst/>
            <a:gdLst>
              <a:gd name="connsiteX0" fmla="*/ 0 w 6102008"/>
              <a:gd name="connsiteY0" fmla="*/ 0 h 4143595"/>
              <a:gd name="connsiteX1" fmla="*/ 5954466 w 6102008"/>
              <a:gd name="connsiteY1" fmla="*/ 0 h 4143595"/>
              <a:gd name="connsiteX2" fmla="*/ 5958833 w 6102008"/>
              <a:gd name="connsiteY2" fmla="*/ 11932 h 4143595"/>
              <a:gd name="connsiteX3" fmla="*/ 6102008 w 6102008"/>
              <a:gd name="connsiteY3" fmla="*/ 958948 h 4143595"/>
              <a:gd name="connsiteX4" fmla="*/ 2917361 w 6102008"/>
              <a:gd name="connsiteY4" fmla="*/ 4143595 h 4143595"/>
              <a:gd name="connsiteX5" fmla="*/ 117084 w 6102008"/>
              <a:gd name="connsiteY5" fmla="*/ 2476940 h 4143595"/>
              <a:gd name="connsiteX6" fmla="*/ 0 w 6102008"/>
              <a:gd name="connsiteY6" fmla="*/ 2233889 h 4143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2008" h="4143595">
                <a:moveTo>
                  <a:pt x="0" y="0"/>
                </a:moveTo>
                <a:lnTo>
                  <a:pt x="5954466" y="0"/>
                </a:lnTo>
                <a:lnTo>
                  <a:pt x="5958833" y="11932"/>
                </a:lnTo>
                <a:cubicBezTo>
                  <a:pt x="6051882" y="311094"/>
                  <a:pt x="6102008" y="629167"/>
                  <a:pt x="6102008" y="958948"/>
                </a:cubicBezTo>
                <a:cubicBezTo>
                  <a:pt x="6102008" y="2717780"/>
                  <a:pt x="4676193" y="4143595"/>
                  <a:pt x="2917361" y="4143595"/>
                </a:cubicBezTo>
                <a:cubicBezTo>
                  <a:pt x="1708164" y="4143595"/>
                  <a:pt x="656370" y="3469675"/>
                  <a:pt x="117084" y="2476940"/>
                </a:cubicBezTo>
                <a:lnTo>
                  <a:pt x="0" y="2233889"/>
                </a:lnTo>
                <a:close/>
              </a:path>
            </a:pathLst>
          </a:custGeom>
          <a:noFill/>
          <a:ln w="9525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3925912" y="1298339"/>
            <a:ext cx="6484179" cy="6484179"/>
          </a:xfrm>
          <a:prstGeom prst="ellipse">
            <a:avLst/>
          </a:prstGeom>
          <a:noFill/>
          <a:ln w="9525">
            <a:gradFill>
              <a:gsLst>
                <a:gs pos="0">
                  <a:srgbClr val="FBF670">
                    <a:alpha val="80000"/>
                  </a:srgbClr>
                </a:gs>
                <a:gs pos="100000">
                  <a:srgbClr val="DEAE22">
                    <a:alpha val="80000"/>
                  </a:srgbClr>
                </a:gs>
              </a:gsLst>
              <a:lin ang="7200000" scaled="0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2715065" y="-558596"/>
            <a:ext cx="0" cy="23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554276" y="1784252"/>
            <a:ext cx="349715" cy="349715"/>
            <a:chOff x="2554276" y="1784252"/>
            <a:chExt cx="349715" cy="349715"/>
          </a:xfrm>
        </p:grpSpPr>
        <p:sp>
          <p:nvSpPr>
            <p:cNvPr id="25" name="椭圆 24"/>
            <p:cNvSpPr/>
            <p:nvPr/>
          </p:nvSpPr>
          <p:spPr>
            <a:xfrm>
              <a:off x="2554276" y="1784252"/>
              <a:ext cx="349715" cy="349715"/>
            </a:xfrm>
            <a:prstGeom prst="ellipse">
              <a:avLst/>
            </a:prstGeom>
            <a:noFill/>
            <a:ln w="34925"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7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2639133" y="1869109"/>
              <a:ext cx="180000" cy="180000"/>
            </a:xfrm>
            <a:prstGeom prst="ellipse">
              <a:avLst/>
            </a:prstGeom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380365" y="2249170"/>
            <a:ext cx="3583940" cy="7067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0DEFF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</a:t>
            </a:r>
            <a:r>
              <a:rPr lang="zh-CN" sz="4000" b="1" dirty="0" smtClean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目录</a:t>
            </a:r>
            <a:endParaRPr lang="zh-CN" sz="4000" b="1" dirty="0" smtClean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774092" y="2607600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dirty="0" smtClean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方正兰亭超细黑简体" panose="02000000000000000000"/>
                <a:cs typeface="Kartika" panose="02020503030404060203" pitchFamily="18" charset="0"/>
              </a:rPr>
              <a:t>测试需求与计划</a:t>
            </a:r>
            <a:endParaRPr sz="2800" dirty="0" smtClean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微软雅黑" panose="020B0503020204020204" pitchFamily="34" charset="-122"/>
              <a:ea typeface="方正兰亭超细黑简体" panose="02000000000000000000"/>
              <a:cs typeface="Kartika" panose="02020503030404060203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760950" y="4376124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方正兰亭超细黑简体" panose="02000000000000000000"/>
                <a:cs typeface="Kartika" panose="02020503030404060203" pitchFamily="18" charset="0"/>
              </a:rPr>
              <a:t>环境搭建与执行</a:t>
            </a:r>
            <a:endParaRPr lang="zh-CN" altLang="en-US" sz="2800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微软雅黑" panose="020B0503020204020204" pitchFamily="34" charset="-122"/>
              <a:ea typeface="方正兰亭超细黑简体" panose="02000000000000000000"/>
              <a:cs typeface="Kartika" panose="02020503030404060203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798130" y="3505197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方正兰亭超细黑简体" panose="02000000000000000000"/>
                <a:cs typeface="Kartika" panose="02020503030404060203" pitchFamily="18" charset="0"/>
              </a:rPr>
              <a:t>测试设计与开发</a:t>
            </a:r>
            <a:endParaRPr lang="zh-CN" altLang="en-US" sz="2800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微软雅黑" panose="020B0503020204020204" pitchFamily="34" charset="-122"/>
              <a:ea typeface="方正兰亭超细黑简体" panose="02000000000000000000"/>
              <a:cs typeface="Kartika" panose="02020503030404060203" pitchFamily="18" charset="0"/>
            </a:endParaRPr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6341016" y="2798935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>
            <a:spLocks noChangeAspect="1"/>
          </p:cNvSpPr>
          <p:nvPr/>
        </p:nvSpPr>
        <p:spPr>
          <a:xfrm>
            <a:off x="6341016" y="3686306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>
            <a:spLocks noChangeAspect="1"/>
          </p:cNvSpPr>
          <p:nvPr/>
        </p:nvSpPr>
        <p:spPr>
          <a:xfrm>
            <a:off x="6341016" y="4563474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6341016" y="5396720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798415" y="5207339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方正兰亭超细黑简体" panose="02000000000000000000"/>
                <a:cs typeface="Kartika" panose="02020503030404060203" pitchFamily="18" charset="0"/>
              </a:rPr>
              <a:t>结果分析与报告</a:t>
            </a:r>
            <a:endParaRPr lang="zh-CN" altLang="en-US" sz="2800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微软雅黑" panose="020B0503020204020204" pitchFamily="34" charset="-122"/>
              <a:ea typeface="方正兰亭超细黑简体" panose="02000000000000000000"/>
              <a:cs typeface="Kartika" panose="020205030304040602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33" grpId="0" bldLvl="0" animBg="1"/>
      <p:bldP spid="34" grpId="0"/>
      <p:bldP spid="35" grpId="0"/>
      <p:bldP spid="36" grpId="0"/>
      <p:bldP spid="38" grpId="0" bldLvl="0" animBg="1"/>
      <p:bldP spid="39" grpId="0" bldLvl="0" animBg="1"/>
      <p:bldP spid="40" grpId="0" bldLvl="0" animBg="1"/>
      <p:bldP spid="6" grpId="0" bldLvl="0" animBg="1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5520000" flipH="1" flipV="1">
            <a:off x="2546251" y="1280162"/>
            <a:ext cx="7111217" cy="7111217"/>
          </a:xfrm>
          <a:prstGeom prst="ellipse">
            <a:avLst/>
          </a:prstGeom>
          <a:noFill/>
          <a:ln>
            <a:gradFill>
              <a:gsLst>
                <a:gs pos="17000">
                  <a:srgbClr val="E3BA2E"/>
                </a:gs>
                <a:gs pos="15000">
                  <a:srgbClr val="DEAE22">
                    <a:alpha val="0"/>
                  </a:srgbClr>
                </a:gs>
                <a:gs pos="0">
                  <a:srgbClr val="E8F1F9">
                    <a:alpha val="0"/>
                  </a:srgbClr>
                </a:gs>
                <a:gs pos="100000">
                  <a:srgbClr val="FBF670"/>
                </a:gs>
              </a:gsLst>
              <a:lin ang="720000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21480000" flipH="1" flipV="1">
            <a:off x="18455" y="-176598"/>
            <a:ext cx="9657527" cy="3138606"/>
          </a:xfrm>
          <a:custGeom>
            <a:avLst/>
            <a:gdLst>
              <a:gd name="connsiteX0" fmla="*/ 5203260 w 9657527"/>
              <a:gd name="connsiteY0" fmla="*/ 5375 h 3138606"/>
              <a:gd name="connsiteX1" fmla="*/ 9533020 w 9657527"/>
              <a:gd name="connsiteY1" fmla="*/ 2183713 h 3138606"/>
              <a:gd name="connsiteX2" fmla="*/ 9657527 w 9657527"/>
              <a:gd name="connsiteY2" fmla="*/ 2386943 h 3138606"/>
              <a:gd name="connsiteX3" fmla="*/ 9631279 w 9657527"/>
              <a:gd name="connsiteY3" fmla="*/ 3138606 h 3138606"/>
              <a:gd name="connsiteX4" fmla="*/ 0 w 9657527"/>
              <a:gd name="connsiteY4" fmla="*/ 2802274 h 3138606"/>
              <a:gd name="connsiteX5" fmla="*/ 39235 w 9657527"/>
              <a:gd name="connsiteY5" fmla="*/ 2710379 h 3138606"/>
              <a:gd name="connsiteX6" fmla="*/ 4935048 w 9657527"/>
              <a:gd name="connsiteY6" fmla="*/ 0 h 3138606"/>
              <a:gd name="connsiteX7" fmla="*/ 5203260 w 9657527"/>
              <a:gd name="connsiteY7" fmla="*/ 5375 h 313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57527" h="3138606">
                <a:moveTo>
                  <a:pt x="5203260" y="5375"/>
                </a:moveTo>
                <a:cubicBezTo>
                  <a:pt x="7079915" y="80765"/>
                  <a:pt x="8694684" y="942807"/>
                  <a:pt x="9533020" y="2183713"/>
                </a:cubicBezTo>
                <a:lnTo>
                  <a:pt x="9657527" y="2386943"/>
                </a:lnTo>
                <a:lnTo>
                  <a:pt x="9631279" y="3138606"/>
                </a:lnTo>
                <a:lnTo>
                  <a:pt x="0" y="2802274"/>
                </a:lnTo>
                <a:lnTo>
                  <a:pt x="39235" y="2710379"/>
                </a:lnTo>
                <a:cubicBezTo>
                  <a:pt x="769966" y="1128750"/>
                  <a:pt x="2686179" y="0"/>
                  <a:pt x="4935048" y="0"/>
                </a:cubicBezTo>
                <a:cubicBezTo>
                  <a:pt x="5025003" y="0"/>
                  <a:pt x="5114425" y="1806"/>
                  <a:pt x="5203260" y="5375"/>
                </a:cubicBezTo>
                <a:close/>
              </a:path>
            </a:pathLst>
          </a:custGeom>
          <a:noFill/>
          <a:ln w="6350">
            <a:gradFill>
              <a:gsLst>
                <a:gs pos="0">
                  <a:srgbClr val="FBF670">
                    <a:alpha val="50000"/>
                  </a:srgbClr>
                </a:gs>
                <a:gs pos="100000">
                  <a:srgbClr val="DEAE22">
                    <a:alpha val="40000"/>
                  </a:srgbClr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234728" y="4017031"/>
            <a:ext cx="57342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rgbClr val="FBF67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THANK   YOU</a:t>
            </a:r>
            <a:endParaRPr lang="zh-CN" altLang="en-US" sz="6000" b="1" dirty="0">
              <a:solidFill>
                <a:srgbClr val="FBF67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998396" y="2637935"/>
            <a:ext cx="349715" cy="349715"/>
            <a:chOff x="2998396" y="2637935"/>
            <a:chExt cx="349715" cy="349715"/>
          </a:xfrm>
        </p:grpSpPr>
        <p:sp>
          <p:nvSpPr>
            <p:cNvPr id="7" name="椭圆 6"/>
            <p:cNvSpPr/>
            <p:nvPr/>
          </p:nvSpPr>
          <p:spPr>
            <a:xfrm>
              <a:off x="2998396" y="2637935"/>
              <a:ext cx="349715" cy="349715"/>
            </a:xfrm>
            <a:prstGeom prst="ellipse">
              <a:avLst/>
            </a:prstGeom>
            <a:noFill/>
            <a:ln w="34925"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7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3083253" y="2722792"/>
              <a:ext cx="180000" cy="180000"/>
            </a:xfrm>
            <a:prstGeom prst="ellipse">
              <a:avLst/>
            </a:prstGeom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27635" y="423545"/>
            <a:ext cx="9765030" cy="6134735"/>
          </a:xfrm>
          <a:prstGeom prst="rect">
            <a:avLst/>
          </a:prstGeom>
          <a:noFill/>
          <a:ln>
            <a:solidFill>
              <a:srgbClr val="E9CA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9685" y="724535"/>
            <a:ext cx="9980295" cy="76009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l"/>
            <a:endParaRPr lang="zh-CN" altLang="en-US" sz="1600"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  <a:p>
            <a:pPr algn="l"/>
            <a:r>
              <a:rPr lang="zh-CN" altLang="en-US" sz="1600" dirty="0">
                <a:solidFill>
                  <a:srgbClr val="FCFCFC"/>
                </a:solidFill>
                <a:latin typeface="方正兰亭超细黑简体" panose="02000000000000000000"/>
                <a:ea typeface="方正兰亭超细黑简体" panose="02000000000000000000"/>
              </a:rPr>
              <a:t>	</a:t>
            </a:r>
            <a:r>
              <a:rPr lang="zh-CN" altLang="en-US" dirty="0">
                <a:solidFill>
                  <a:srgbClr val="FCFCFC"/>
                </a:solidFill>
                <a:latin typeface="方正兰亭超细黑简体" panose="02000000000000000000"/>
                <a:ea typeface="方正兰亭超细黑简体" panose="02000000000000000000"/>
              </a:rPr>
              <a:t>生命在于运动，</a:t>
            </a:r>
            <a:endParaRPr lang="zh-CN" altLang="en-US"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  <a:p>
            <a:pPr algn="l"/>
            <a:endParaRPr lang="zh-CN" altLang="en-US"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  <a:p>
            <a:pPr algn="l"/>
            <a:r>
              <a:rPr lang="zh-CN" altLang="en-US" dirty="0">
                <a:solidFill>
                  <a:srgbClr val="FCFCFC"/>
                </a:solidFill>
                <a:latin typeface="方正兰亭超细黑简体" panose="02000000000000000000"/>
                <a:ea typeface="方正兰亭超细黑简体" panose="02000000000000000000"/>
              </a:rPr>
              <a:t>        生命在于折腾，</a:t>
            </a:r>
            <a:endParaRPr lang="zh-CN" altLang="en-US"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  <a:p>
            <a:pPr algn="l"/>
            <a:endParaRPr lang="zh-CN" altLang="en-US"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  <a:p>
            <a:pPr algn="l"/>
            <a:r>
              <a:rPr lang="zh-CN" altLang="en-US" dirty="0">
                <a:solidFill>
                  <a:srgbClr val="FCFCFC"/>
                </a:solidFill>
                <a:latin typeface="方正兰亭超细黑简体" panose="02000000000000000000"/>
                <a:ea typeface="方正兰亭超细黑简体" panose="02000000000000000000"/>
              </a:rPr>
              <a:t>        生命也在于安逸，</a:t>
            </a:r>
            <a:endParaRPr lang="zh-CN" altLang="en-US"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  <a:p>
            <a:pPr algn="l"/>
            <a:endParaRPr lang="zh-CN" altLang="en-US"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  <a:p>
            <a:pPr algn="l"/>
            <a:r>
              <a:rPr lang="zh-CN" altLang="en-US" dirty="0">
                <a:solidFill>
                  <a:srgbClr val="FCFCFC"/>
                </a:solidFill>
                <a:latin typeface="方正兰亭超细黑简体" panose="02000000000000000000"/>
                <a:ea typeface="方正兰亭超细黑简体" panose="02000000000000000000"/>
              </a:rPr>
              <a:t>        但不管如何，</a:t>
            </a:r>
            <a:endParaRPr lang="zh-CN" altLang="en-US"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  <a:p>
            <a:pPr algn="l"/>
            <a:endParaRPr lang="zh-CN" altLang="en-US"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  <a:p>
            <a:pPr algn="l"/>
            <a:r>
              <a:rPr lang="zh-CN" altLang="en-US" dirty="0">
                <a:solidFill>
                  <a:srgbClr val="FCFCFC"/>
                </a:solidFill>
                <a:latin typeface="方正兰亭超细黑简体" panose="02000000000000000000"/>
                <a:ea typeface="方正兰亭超细黑简体" panose="02000000000000000000"/>
              </a:rPr>
              <a:t>        只要我们作出了选择，</a:t>
            </a:r>
            <a:endParaRPr lang="zh-CN" altLang="en-US"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  <a:p>
            <a:pPr algn="l"/>
            <a:endParaRPr lang="zh-CN" altLang="en-US"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  <a:p>
            <a:pPr algn="l"/>
            <a:r>
              <a:rPr lang="zh-CN" altLang="en-US" dirty="0">
                <a:solidFill>
                  <a:srgbClr val="FCFCFC"/>
                </a:solidFill>
                <a:latin typeface="方正兰亭超细黑简体" panose="02000000000000000000"/>
                <a:ea typeface="方正兰亭超细黑简体" panose="02000000000000000000"/>
              </a:rPr>
              <a:t>        有享受这过程的智慧，</a:t>
            </a:r>
            <a:endParaRPr lang="zh-CN" altLang="en-US"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  <a:p>
            <a:pPr algn="l"/>
            <a:endParaRPr lang="zh-CN" altLang="en-US"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  <a:p>
            <a:pPr algn="l"/>
            <a:r>
              <a:rPr lang="zh-CN" altLang="en-US" dirty="0">
                <a:solidFill>
                  <a:srgbClr val="FCFCFC"/>
                </a:solidFill>
                <a:latin typeface="方正兰亭超细黑简体" panose="02000000000000000000"/>
                <a:ea typeface="方正兰亭超细黑简体" panose="02000000000000000000"/>
              </a:rPr>
              <a:t>        也有承担后果的能力，</a:t>
            </a:r>
            <a:endParaRPr lang="zh-CN" altLang="en-US"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  <a:p>
            <a:pPr algn="l"/>
            <a:endParaRPr lang="zh-CN" altLang="en-US"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  <a:p>
            <a:pPr algn="l"/>
            <a:r>
              <a:rPr lang="zh-CN" altLang="en-US" dirty="0">
                <a:solidFill>
                  <a:srgbClr val="FCFCFC"/>
                </a:solidFill>
                <a:latin typeface="方正兰亭超细黑简体" panose="02000000000000000000"/>
                <a:ea typeface="方正兰亭超细黑简体" panose="02000000000000000000"/>
              </a:rPr>
              <a:t>        与君共勉。</a:t>
            </a:r>
            <a:endParaRPr lang="zh-CN" altLang="en-US"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  <a:p>
            <a:pPr algn="l"/>
            <a:endParaRPr lang="zh-CN" altLang="en-US"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  <a:p>
            <a:pPr algn="l"/>
            <a:r>
              <a:rPr lang="zh-CN" altLang="en-US" dirty="0">
                <a:solidFill>
                  <a:srgbClr val="FCFCFC"/>
                </a:solidFill>
                <a:latin typeface="方正兰亭超细黑简体" panose="02000000000000000000"/>
                <a:ea typeface="方正兰亭超细黑简体" panose="02000000000000000000"/>
              </a:rPr>
              <a:t>        </a:t>
            </a:r>
            <a:endParaRPr lang="zh-CN" altLang="en-US"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  <a:p>
            <a:pPr algn="l"/>
            <a:endParaRPr lang="zh-CN" altLang="en-US"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  <a:p>
            <a:pPr algn="l"/>
            <a:endParaRPr lang="zh-CN" altLang="en-US"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  <a:p>
            <a:pPr algn="l"/>
            <a:r>
              <a:rPr lang="zh-CN" altLang="en-US" sz="1600" dirty="0">
                <a:solidFill>
                  <a:srgbClr val="FCFCFC"/>
                </a:solidFill>
                <a:latin typeface="方正兰亭超细黑简体" panose="02000000000000000000"/>
                <a:ea typeface="方正兰亭超细黑简体" panose="02000000000000000000"/>
              </a:rPr>
              <a:t>		</a:t>
            </a:r>
            <a:endParaRPr lang="zh-CN" altLang="en-US" sz="1600"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  <a:p>
            <a:pPr algn="l"/>
            <a:endParaRPr lang="zh-CN" altLang="en-US" sz="1600"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  <a:p>
            <a:pPr algn="l"/>
            <a:endParaRPr lang="en-US" altLang="zh-CN"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  <a:p>
            <a:pPr algn="l"/>
            <a:endParaRPr lang="en-US" altLang="zh-CN" sz="40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4000" dirty="0" smtClean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85185E-6 C 0.08997 -0.23727 0.27018 -0.30185 0.40208 -0.14375 C 0.53385 0.01435 0.5681 0.33611 0.47812 0.57315 C 0.38789 0.81088 0.20768 0.87408 0.07591 0.71597 C -0.05599 0.55787 -0.09011 0.2375 1.875E-6 -1.85185E-6 Z " pathEditMode="relative" rAng="18240000" ptsTypes="AAAAA">
                                      <p:cBhvr>
                                        <p:cTn id="2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06" y="2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9" grpId="0"/>
      <p:bldP spid="17" grpId="0" bldLvl="0" animBg="1"/>
      <p:bldP spid="2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7977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440894" y="2560716"/>
            <a:ext cx="3148619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   01</a:t>
            </a:r>
            <a:endParaRPr lang="en-US" altLang="zh-CN" sz="3600" b="1" dirty="0" smtClean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 rot="5400000" flipH="1">
            <a:off x="2082887" y="1565862"/>
            <a:ext cx="3727385" cy="3727385"/>
          </a:xfrm>
          <a:prstGeom prst="ellipse">
            <a:avLst/>
          </a:prstGeom>
          <a:noFill/>
          <a:ln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672436" y="3138095"/>
            <a:ext cx="548288" cy="548289"/>
            <a:chOff x="3672436" y="3138095"/>
            <a:chExt cx="548288" cy="548289"/>
          </a:xfrm>
        </p:grpSpPr>
        <p:sp>
          <p:nvSpPr>
            <p:cNvPr id="21" name="椭圆 20"/>
            <p:cNvSpPr/>
            <p:nvPr/>
          </p:nvSpPr>
          <p:spPr>
            <a:xfrm rot="5400000" flipH="1">
              <a:off x="3672435" y="3138096"/>
              <a:ext cx="548289" cy="548288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 rot="5400000" flipH="1">
              <a:off x="3791487" y="3262958"/>
              <a:ext cx="305386" cy="305386"/>
            </a:xfrm>
            <a:prstGeom prst="ellipse">
              <a:avLst/>
            </a:pr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7288530" y="3965575"/>
            <a:ext cx="4168775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 dirty="0" smtClean="0">
                <a:solidFill>
                  <a:schemeClr val="bg1"/>
                </a:solidFill>
              </a:rPr>
              <a:t>  </a:t>
            </a:r>
            <a:r>
              <a:rPr sz="3600" dirty="0" smtClean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方正兰亭超细黑简体" panose="02000000000000000000"/>
                <a:cs typeface="Kartika" panose="02020503030404060203" pitchFamily="18" charset="0"/>
                <a:sym typeface="+mn-ea"/>
              </a:rPr>
              <a:t>测试需求与计划</a:t>
            </a:r>
            <a:endParaRPr sz="3600" dirty="0" smtClean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微软雅黑" panose="020B0503020204020204" pitchFamily="34" charset="-122"/>
              <a:ea typeface="方正兰亭超细黑简体" panose="02000000000000000000"/>
              <a:cs typeface="Kartika" panose="02020503030404060203" pitchFamily="18" charset="0"/>
              <a:sym typeface="+mn-ea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rot="5400000">
            <a:off x="8196000" y="-558189"/>
            <a:ext cx="0" cy="7992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5400000" flipH="1">
            <a:off x="-259483" y="500839"/>
            <a:ext cx="6316710" cy="5822798"/>
          </a:xfrm>
          <a:custGeom>
            <a:avLst/>
            <a:gdLst>
              <a:gd name="connsiteX0" fmla="*/ 6316710 w 6316710"/>
              <a:gd name="connsiteY0" fmla="*/ 3158355 h 5822798"/>
              <a:gd name="connsiteX1" fmla="*/ 3158355 w 6316710"/>
              <a:gd name="connsiteY1" fmla="*/ 0 h 5822798"/>
              <a:gd name="connsiteX2" fmla="*/ 0 w 6316710"/>
              <a:gd name="connsiteY2" fmla="*/ 3158355 h 5822798"/>
              <a:gd name="connsiteX3" fmla="*/ 1392489 w 6316710"/>
              <a:gd name="connsiteY3" fmla="*/ 5777313 h 5822798"/>
              <a:gd name="connsiteX4" fmla="*/ 1467360 w 6316710"/>
              <a:gd name="connsiteY4" fmla="*/ 5822798 h 5822798"/>
              <a:gd name="connsiteX5" fmla="*/ 4849350 w 6316710"/>
              <a:gd name="connsiteY5" fmla="*/ 5822798 h 5822798"/>
              <a:gd name="connsiteX6" fmla="*/ 4924221 w 6316710"/>
              <a:gd name="connsiteY6" fmla="*/ 5777313 h 5822798"/>
              <a:gd name="connsiteX7" fmla="*/ 6316710 w 6316710"/>
              <a:gd name="connsiteY7" fmla="*/ 3158355 h 582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6710" h="5822798">
                <a:moveTo>
                  <a:pt x="6316710" y="3158355"/>
                </a:moveTo>
                <a:cubicBezTo>
                  <a:pt x="6316710" y="1414044"/>
                  <a:pt x="4902666" y="0"/>
                  <a:pt x="3158355" y="0"/>
                </a:cubicBezTo>
                <a:cubicBezTo>
                  <a:pt x="1414044" y="0"/>
                  <a:pt x="0" y="1414044"/>
                  <a:pt x="0" y="3158355"/>
                </a:cubicBezTo>
                <a:cubicBezTo>
                  <a:pt x="0" y="4248549"/>
                  <a:pt x="552361" y="5209733"/>
                  <a:pt x="1392489" y="5777313"/>
                </a:cubicBezTo>
                <a:lnTo>
                  <a:pt x="1467360" y="5822798"/>
                </a:lnTo>
                <a:lnTo>
                  <a:pt x="4849350" y="5822798"/>
                </a:lnTo>
                <a:lnTo>
                  <a:pt x="4924221" y="5777313"/>
                </a:lnTo>
                <a:cubicBezTo>
                  <a:pt x="5764349" y="5209733"/>
                  <a:pt x="6316710" y="4248549"/>
                  <a:pt x="6316710" y="3158355"/>
                </a:cubicBezTo>
                <a:close/>
              </a:path>
            </a:pathLst>
          </a:custGeom>
          <a:noFill/>
          <a:ln>
            <a:gradFill>
              <a:gsLst>
                <a:gs pos="0">
                  <a:srgbClr val="FBF670">
                    <a:alpha val="80000"/>
                  </a:srgbClr>
                </a:gs>
                <a:gs pos="100000">
                  <a:srgbClr val="DEAE22">
                    <a:alpha val="80000"/>
                  </a:srgb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  <p:bldP spid="28" grpId="0" bldLvl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331"/>
            <a:ext cx="12201331" cy="6879772"/>
          </a:xfrm>
          <a:prstGeom prst="rect">
            <a:avLst/>
          </a:prstGeom>
        </p:spPr>
      </p:pic>
      <p:sp>
        <p:nvSpPr>
          <p:cNvPr id="40" name="矩形 39"/>
          <p:cNvSpPr>
            <a:spLocks noChangeAspect="1"/>
          </p:cNvSpPr>
          <p:nvPr/>
        </p:nvSpPr>
        <p:spPr>
          <a:xfrm>
            <a:off x="9903199" y="2288801"/>
            <a:ext cx="2288801" cy="22888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2225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>
            <a:spLocks noChangeAspect="1"/>
          </p:cNvSpPr>
          <p:nvPr/>
        </p:nvSpPr>
        <p:spPr>
          <a:xfrm>
            <a:off x="9903199" y="4577602"/>
            <a:ext cx="2288801" cy="22888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2225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>
            <a:spLocks noChangeAspect="1"/>
          </p:cNvSpPr>
          <p:nvPr/>
        </p:nvSpPr>
        <p:spPr>
          <a:xfrm>
            <a:off x="7614398" y="0"/>
            <a:ext cx="2288801" cy="228880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2225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>
            <a:spLocks noChangeAspect="1"/>
          </p:cNvSpPr>
          <p:nvPr/>
        </p:nvSpPr>
        <p:spPr>
          <a:xfrm>
            <a:off x="7614398" y="2288801"/>
            <a:ext cx="2288801" cy="228880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22225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>
            <a:spLocks noChangeAspect="1"/>
          </p:cNvSpPr>
          <p:nvPr/>
        </p:nvSpPr>
        <p:spPr>
          <a:xfrm>
            <a:off x="5325597" y="0"/>
            <a:ext cx="2288801" cy="2288801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22225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>
            <a:spLocks noChangeAspect="1"/>
          </p:cNvSpPr>
          <p:nvPr/>
        </p:nvSpPr>
        <p:spPr>
          <a:xfrm>
            <a:off x="3036796" y="0"/>
            <a:ext cx="2288801" cy="2288801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22225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903198" y="0"/>
            <a:ext cx="2288801" cy="2288801"/>
            <a:chOff x="9903198" y="0"/>
            <a:chExt cx="2288801" cy="2288801"/>
          </a:xfrm>
        </p:grpSpPr>
        <p:sp>
          <p:nvSpPr>
            <p:cNvPr id="60" name="矩形 59"/>
            <p:cNvSpPr>
              <a:spLocks noChangeAspect="1"/>
            </p:cNvSpPr>
            <p:nvPr/>
          </p:nvSpPr>
          <p:spPr>
            <a:xfrm>
              <a:off x="9903198" y="0"/>
              <a:ext cx="2288801" cy="2288801"/>
            </a:xfrm>
            <a:prstGeom prst="rect">
              <a:avLst/>
            </a:pr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10865304" y="222443"/>
              <a:ext cx="480605" cy="614638"/>
              <a:chOff x="1605186" y="572440"/>
              <a:chExt cx="563562" cy="72072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53" name="Freeform 32"/>
              <p:cNvSpPr/>
              <p:nvPr/>
            </p:nvSpPr>
            <p:spPr bwMode="auto">
              <a:xfrm>
                <a:off x="1814736" y="572440"/>
                <a:ext cx="142875" cy="720725"/>
              </a:xfrm>
              <a:custGeom>
                <a:avLst/>
                <a:gdLst>
                  <a:gd name="T0" fmla="*/ 64 w 64"/>
                  <a:gd name="T1" fmla="*/ 289 h 321"/>
                  <a:gd name="T2" fmla="*/ 32 w 64"/>
                  <a:gd name="T3" fmla="*/ 321 h 321"/>
                  <a:gd name="T4" fmla="*/ 0 w 64"/>
                  <a:gd name="T5" fmla="*/ 289 h 321"/>
                  <a:gd name="T6" fmla="*/ 0 w 64"/>
                  <a:gd name="T7" fmla="*/ 32 h 321"/>
                  <a:gd name="T8" fmla="*/ 32 w 64"/>
                  <a:gd name="T9" fmla="*/ 0 h 321"/>
                  <a:gd name="T10" fmla="*/ 64 w 64"/>
                  <a:gd name="T11" fmla="*/ 32 h 321"/>
                  <a:gd name="T12" fmla="*/ 64 w 64"/>
                  <a:gd name="T13" fmla="*/ 289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21">
                    <a:moveTo>
                      <a:pt x="64" y="289"/>
                    </a:moveTo>
                    <a:cubicBezTo>
                      <a:pt x="64" y="307"/>
                      <a:pt x="49" y="321"/>
                      <a:pt x="32" y="321"/>
                    </a:cubicBezTo>
                    <a:cubicBezTo>
                      <a:pt x="14" y="321"/>
                      <a:pt x="0" y="307"/>
                      <a:pt x="0" y="28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2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33"/>
              <p:cNvSpPr/>
              <p:nvPr/>
            </p:nvSpPr>
            <p:spPr bwMode="auto">
              <a:xfrm>
                <a:off x="1605186" y="1012177"/>
                <a:ext cx="141288" cy="280988"/>
              </a:xfrm>
              <a:custGeom>
                <a:avLst/>
                <a:gdLst>
                  <a:gd name="T0" fmla="*/ 63 w 63"/>
                  <a:gd name="T1" fmla="*/ 93 h 125"/>
                  <a:gd name="T2" fmla="*/ 32 w 63"/>
                  <a:gd name="T3" fmla="*/ 125 h 125"/>
                  <a:gd name="T4" fmla="*/ 0 w 63"/>
                  <a:gd name="T5" fmla="*/ 93 h 125"/>
                  <a:gd name="T6" fmla="*/ 0 w 63"/>
                  <a:gd name="T7" fmla="*/ 32 h 125"/>
                  <a:gd name="T8" fmla="*/ 32 w 63"/>
                  <a:gd name="T9" fmla="*/ 0 h 125"/>
                  <a:gd name="T10" fmla="*/ 63 w 63"/>
                  <a:gd name="T11" fmla="*/ 32 h 125"/>
                  <a:gd name="T12" fmla="*/ 63 w 63"/>
                  <a:gd name="T13" fmla="*/ 9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25">
                    <a:moveTo>
                      <a:pt x="63" y="93"/>
                    </a:moveTo>
                    <a:cubicBezTo>
                      <a:pt x="63" y="111"/>
                      <a:pt x="49" y="125"/>
                      <a:pt x="32" y="125"/>
                    </a:cubicBezTo>
                    <a:cubicBezTo>
                      <a:pt x="14" y="125"/>
                      <a:pt x="0" y="111"/>
                      <a:pt x="0" y="9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2"/>
                    </a:cubicBezTo>
                    <a:lnTo>
                      <a:pt x="63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34"/>
              <p:cNvSpPr/>
              <p:nvPr/>
            </p:nvSpPr>
            <p:spPr bwMode="auto">
              <a:xfrm>
                <a:off x="2025873" y="804215"/>
                <a:ext cx="142875" cy="488950"/>
              </a:xfrm>
              <a:custGeom>
                <a:avLst/>
                <a:gdLst>
                  <a:gd name="T0" fmla="*/ 64 w 64"/>
                  <a:gd name="T1" fmla="*/ 186 h 218"/>
                  <a:gd name="T2" fmla="*/ 32 w 64"/>
                  <a:gd name="T3" fmla="*/ 218 h 218"/>
                  <a:gd name="T4" fmla="*/ 0 w 64"/>
                  <a:gd name="T5" fmla="*/ 186 h 218"/>
                  <a:gd name="T6" fmla="*/ 0 w 64"/>
                  <a:gd name="T7" fmla="*/ 32 h 218"/>
                  <a:gd name="T8" fmla="*/ 32 w 64"/>
                  <a:gd name="T9" fmla="*/ 0 h 218"/>
                  <a:gd name="T10" fmla="*/ 64 w 64"/>
                  <a:gd name="T11" fmla="*/ 32 h 218"/>
                  <a:gd name="T12" fmla="*/ 64 w 64"/>
                  <a:gd name="T13" fmla="*/ 186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18">
                    <a:moveTo>
                      <a:pt x="64" y="186"/>
                    </a:moveTo>
                    <a:cubicBezTo>
                      <a:pt x="64" y="204"/>
                      <a:pt x="49" y="218"/>
                      <a:pt x="32" y="218"/>
                    </a:cubicBezTo>
                    <a:cubicBezTo>
                      <a:pt x="14" y="218"/>
                      <a:pt x="0" y="204"/>
                      <a:pt x="0" y="18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1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7614398" y="4577602"/>
            <a:ext cx="2288801" cy="2288801"/>
            <a:chOff x="7614398" y="4577602"/>
            <a:chExt cx="2288801" cy="2288801"/>
          </a:xfrm>
        </p:grpSpPr>
        <p:sp>
          <p:nvSpPr>
            <p:cNvPr id="61" name="矩形 60"/>
            <p:cNvSpPr>
              <a:spLocks noChangeAspect="1"/>
            </p:cNvSpPr>
            <p:nvPr/>
          </p:nvSpPr>
          <p:spPr>
            <a:xfrm>
              <a:off x="7614398" y="4577602"/>
              <a:ext cx="2288801" cy="2288801"/>
            </a:xfrm>
            <a:prstGeom prst="rect">
              <a:avLst/>
            </a:pr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8471758" y="4898444"/>
              <a:ext cx="574081" cy="549039"/>
              <a:chOff x="1004888" y="993775"/>
              <a:chExt cx="2438400" cy="233203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50" name="Freeform 25"/>
              <p:cNvSpPr/>
              <p:nvPr/>
            </p:nvSpPr>
            <p:spPr bwMode="auto">
              <a:xfrm>
                <a:off x="1898651" y="2670175"/>
                <a:ext cx="655638" cy="655638"/>
              </a:xfrm>
              <a:custGeom>
                <a:avLst/>
                <a:gdLst>
                  <a:gd name="T0" fmla="*/ 206 w 413"/>
                  <a:gd name="T1" fmla="*/ 413 h 413"/>
                  <a:gd name="T2" fmla="*/ 0 w 413"/>
                  <a:gd name="T3" fmla="*/ 0 h 413"/>
                  <a:gd name="T4" fmla="*/ 413 w 413"/>
                  <a:gd name="T5" fmla="*/ 0 h 413"/>
                  <a:gd name="T6" fmla="*/ 206 w 413"/>
                  <a:gd name="T7" fmla="*/ 413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3" h="413">
                    <a:moveTo>
                      <a:pt x="206" y="413"/>
                    </a:moveTo>
                    <a:lnTo>
                      <a:pt x="0" y="0"/>
                    </a:lnTo>
                    <a:lnTo>
                      <a:pt x="413" y="0"/>
                    </a:lnTo>
                    <a:lnTo>
                      <a:pt x="206" y="4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任意多边形 50"/>
              <p:cNvSpPr>
                <a:spLocks noChangeArrowheads="1"/>
              </p:cNvSpPr>
              <p:nvPr/>
            </p:nvSpPr>
            <p:spPr bwMode="auto">
              <a:xfrm>
                <a:off x="1004888" y="993775"/>
                <a:ext cx="2438400" cy="1774825"/>
              </a:xfrm>
              <a:custGeom>
                <a:avLst/>
                <a:gdLst>
                  <a:gd name="connsiteX0" fmla="*/ 290196 w 2438400"/>
                  <a:gd name="connsiteY0" fmla="*/ 0 h 1774825"/>
                  <a:gd name="connsiteX1" fmla="*/ 2151973 w 2438400"/>
                  <a:gd name="connsiteY1" fmla="*/ 0 h 1774825"/>
                  <a:gd name="connsiteX2" fmla="*/ 2438400 w 2438400"/>
                  <a:gd name="connsiteY2" fmla="*/ 286384 h 1774825"/>
                  <a:gd name="connsiteX3" fmla="*/ 2438400 w 2438400"/>
                  <a:gd name="connsiteY3" fmla="*/ 1484673 h 1774825"/>
                  <a:gd name="connsiteX4" fmla="*/ 2151973 w 2438400"/>
                  <a:gd name="connsiteY4" fmla="*/ 1774825 h 1774825"/>
                  <a:gd name="connsiteX5" fmla="*/ 290196 w 2438400"/>
                  <a:gd name="connsiteY5" fmla="*/ 1774825 h 1774825"/>
                  <a:gd name="connsiteX6" fmla="*/ 0 w 2438400"/>
                  <a:gd name="connsiteY6" fmla="*/ 1484673 h 1774825"/>
                  <a:gd name="connsiteX7" fmla="*/ 0 w 2438400"/>
                  <a:gd name="connsiteY7" fmla="*/ 286384 h 1774825"/>
                  <a:gd name="connsiteX8" fmla="*/ 290196 w 2438400"/>
                  <a:gd name="connsiteY8" fmla="*/ 0 h 1774825"/>
                  <a:gd name="connsiteX9" fmla="*/ 471488 w 2438400"/>
                  <a:gd name="connsiteY9" fmla="*/ 425450 h 1774825"/>
                  <a:gd name="connsiteX10" fmla="*/ 471488 w 2438400"/>
                  <a:gd name="connsiteY10" fmla="*/ 598488 h 1774825"/>
                  <a:gd name="connsiteX11" fmla="*/ 1971676 w 2438400"/>
                  <a:gd name="connsiteY11" fmla="*/ 598488 h 1774825"/>
                  <a:gd name="connsiteX12" fmla="*/ 1971676 w 2438400"/>
                  <a:gd name="connsiteY12" fmla="*/ 425450 h 1774825"/>
                  <a:gd name="connsiteX13" fmla="*/ 471488 w 2438400"/>
                  <a:gd name="connsiteY13" fmla="*/ 425450 h 1774825"/>
                  <a:gd name="connsiteX14" fmla="*/ 471488 w 2438400"/>
                  <a:gd name="connsiteY14" fmla="*/ 801688 h 1774825"/>
                  <a:gd name="connsiteX15" fmla="*/ 471488 w 2438400"/>
                  <a:gd name="connsiteY15" fmla="*/ 971551 h 1774825"/>
                  <a:gd name="connsiteX16" fmla="*/ 1971676 w 2438400"/>
                  <a:gd name="connsiteY16" fmla="*/ 971551 h 1774825"/>
                  <a:gd name="connsiteX17" fmla="*/ 1971676 w 2438400"/>
                  <a:gd name="connsiteY17" fmla="*/ 801688 h 1774825"/>
                  <a:gd name="connsiteX18" fmla="*/ 471488 w 2438400"/>
                  <a:gd name="connsiteY18" fmla="*/ 801688 h 1774825"/>
                  <a:gd name="connsiteX19" fmla="*/ 471488 w 2438400"/>
                  <a:gd name="connsiteY19" fmla="*/ 1174750 h 1774825"/>
                  <a:gd name="connsiteX20" fmla="*/ 471488 w 2438400"/>
                  <a:gd name="connsiteY20" fmla="*/ 1347788 h 1774825"/>
                  <a:gd name="connsiteX21" fmla="*/ 1971676 w 2438400"/>
                  <a:gd name="connsiteY21" fmla="*/ 1347788 h 1774825"/>
                  <a:gd name="connsiteX22" fmla="*/ 1971676 w 2438400"/>
                  <a:gd name="connsiteY22" fmla="*/ 1174750 h 1774825"/>
                  <a:gd name="connsiteX23" fmla="*/ 471488 w 2438400"/>
                  <a:gd name="connsiteY23" fmla="*/ 1174750 h 177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438400" h="1774825">
                    <a:moveTo>
                      <a:pt x="290196" y="0"/>
                    </a:moveTo>
                    <a:cubicBezTo>
                      <a:pt x="2151973" y="0"/>
                      <a:pt x="2151973" y="0"/>
                      <a:pt x="2151973" y="0"/>
                    </a:cubicBezTo>
                    <a:cubicBezTo>
                      <a:pt x="2310262" y="0"/>
                      <a:pt x="2438400" y="128119"/>
                      <a:pt x="2438400" y="286384"/>
                    </a:cubicBezTo>
                    <a:lnTo>
                      <a:pt x="2438400" y="1484673"/>
                    </a:lnTo>
                    <a:cubicBezTo>
                      <a:pt x="2438400" y="1646706"/>
                      <a:pt x="2310262" y="1774825"/>
                      <a:pt x="2151973" y="1774825"/>
                    </a:cubicBezTo>
                    <a:cubicBezTo>
                      <a:pt x="290196" y="1774825"/>
                      <a:pt x="290196" y="1774825"/>
                      <a:pt x="290196" y="1774825"/>
                    </a:cubicBezTo>
                    <a:cubicBezTo>
                      <a:pt x="131907" y="1774825"/>
                      <a:pt x="0" y="1646706"/>
                      <a:pt x="0" y="1484673"/>
                    </a:cubicBezTo>
                    <a:cubicBezTo>
                      <a:pt x="0" y="286384"/>
                      <a:pt x="0" y="286384"/>
                      <a:pt x="0" y="286384"/>
                    </a:cubicBezTo>
                    <a:cubicBezTo>
                      <a:pt x="0" y="128119"/>
                      <a:pt x="131907" y="0"/>
                      <a:pt x="290196" y="0"/>
                    </a:cubicBezTo>
                    <a:close/>
                    <a:moveTo>
                      <a:pt x="471488" y="425450"/>
                    </a:moveTo>
                    <a:lnTo>
                      <a:pt x="471488" y="598488"/>
                    </a:lnTo>
                    <a:lnTo>
                      <a:pt x="1971676" y="598488"/>
                    </a:lnTo>
                    <a:lnTo>
                      <a:pt x="1971676" y="425450"/>
                    </a:lnTo>
                    <a:lnTo>
                      <a:pt x="471488" y="425450"/>
                    </a:lnTo>
                    <a:close/>
                    <a:moveTo>
                      <a:pt x="471488" y="801688"/>
                    </a:moveTo>
                    <a:lnTo>
                      <a:pt x="471488" y="971551"/>
                    </a:lnTo>
                    <a:lnTo>
                      <a:pt x="1971676" y="971551"/>
                    </a:lnTo>
                    <a:lnTo>
                      <a:pt x="1971676" y="801688"/>
                    </a:lnTo>
                    <a:lnTo>
                      <a:pt x="471488" y="801688"/>
                    </a:lnTo>
                    <a:close/>
                    <a:moveTo>
                      <a:pt x="471488" y="1174750"/>
                    </a:moveTo>
                    <a:lnTo>
                      <a:pt x="471488" y="1347788"/>
                    </a:lnTo>
                    <a:lnTo>
                      <a:pt x="1971676" y="1347788"/>
                    </a:lnTo>
                    <a:lnTo>
                      <a:pt x="1971676" y="1174750"/>
                    </a:lnTo>
                    <a:lnTo>
                      <a:pt x="471488" y="1174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8" name="文本框 57"/>
          <p:cNvSpPr txBox="1"/>
          <p:nvPr/>
        </p:nvSpPr>
        <p:spPr>
          <a:xfrm>
            <a:off x="850265" y="3205480"/>
            <a:ext cx="6144260" cy="41541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endParaRPr lang="en-US" altLang="zh-CN" sz="24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l"/>
            <a:r>
              <a:rPr lang="zh-CN" altLang="en-US" sz="2400" dirty="0" smtClean="0">
                <a:solidFill>
                  <a:srgbClr val="FEFEFE"/>
                </a:solidFill>
                <a:latin typeface="方正姚体" panose="02010601030101010101" pitchFamily="2" charset="-122"/>
                <a:ea typeface="方正兰亭超细黑简体" panose="02000000000000000000"/>
              </a:rPr>
              <a:t>查询页面响应时间</a:t>
            </a:r>
            <a:endParaRPr lang="zh-CN" altLang="en-US" sz="2400" dirty="0" smtClean="0">
              <a:solidFill>
                <a:srgbClr val="FEFEFE"/>
              </a:solidFill>
              <a:latin typeface="方正姚体" panose="02010601030101010101" pitchFamily="2" charset="-122"/>
              <a:ea typeface="方正兰亭超细黑简体" panose="02000000000000000000"/>
            </a:endParaRPr>
          </a:p>
          <a:p>
            <a:pPr algn="l"/>
            <a:r>
              <a:rPr lang="zh-CN" altLang="en-US" sz="2400" dirty="0" smtClean="0">
                <a:solidFill>
                  <a:srgbClr val="FEFEFE"/>
                </a:solidFill>
                <a:latin typeface="方正姚体" panose="02010601030101010101" pitchFamily="2" charset="-122"/>
                <a:ea typeface="方正兰亭超细黑简体" panose="02000000000000000000"/>
              </a:rPr>
              <a:t>导出效率</a:t>
            </a:r>
            <a:endParaRPr lang="zh-CN" altLang="en-US" sz="2400" dirty="0" smtClean="0">
              <a:solidFill>
                <a:srgbClr val="FEFEFE"/>
              </a:solidFill>
              <a:latin typeface="方正姚体" panose="02010601030101010101" pitchFamily="2" charset="-122"/>
              <a:ea typeface="方正兰亭超细黑简体" panose="02000000000000000000"/>
            </a:endParaRPr>
          </a:p>
          <a:p>
            <a:pPr algn="l"/>
            <a:r>
              <a:rPr lang="zh-CN" altLang="en-US" sz="2400" dirty="0" smtClean="0">
                <a:solidFill>
                  <a:srgbClr val="FEFEFE"/>
                </a:solidFill>
                <a:latin typeface="方正姚体" panose="02010601030101010101" pitchFamily="2" charset="-122"/>
                <a:ea typeface="方正兰亭超细黑简体" panose="02000000000000000000"/>
              </a:rPr>
              <a:t>导入效率</a:t>
            </a:r>
            <a:endParaRPr lang="zh-CN" altLang="en-US" sz="2400" dirty="0" smtClean="0">
              <a:solidFill>
                <a:srgbClr val="FEFEFE"/>
              </a:solidFill>
              <a:latin typeface="方正姚体" panose="02010601030101010101" pitchFamily="2" charset="-122"/>
              <a:ea typeface="方正兰亭超细黑简体" panose="02000000000000000000"/>
            </a:endParaRPr>
          </a:p>
          <a:p>
            <a:pPr algn="l"/>
            <a:r>
              <a:rPr lang="zh-CN" altLang="en-US" sz="2400" dirty="0" smtClean="0">
                <a:solidFill>
                  <a:srgbClr val="FEFEFE"/>
                </a:solidFill>
                <a:latin typeface="方正姚体" panose="02010601030101010101" pitchFamily="2" charset="-122"/>
                <a:ea typeface="方正兰亭超细黑简体" panose="02000000000000000000"/>
              </a:rPr>
              <a:t>批量新增效率</a:t>
            </a:r>
            <a:endParaRPr lang="zh-CN" altLang="en-US" sz="2400" dirty="0" smtClean="0">
              <a:solidFill>
                <a:srgbClr val="FEFEFE"/>
              </a:solidFill>
              <a:latin typeface="方正姚体" panose="02010601030101010101" pitchFamily="2" charset="-122"/>
              <a:ea typeface="方正兰亭超细黑简体" panose="02000000000000000000"/>
            </a:endParaRPr>
          </a:p>
          <a:p>
            <a:pPr algn="l"/>
            <a:r>
              <a:rPr lang="en-US" altLang="zh-CN" sz="2400" dirty="0" smtClean="0">
                <a:solidFill>
                  <a:srgbClr val="FEFEFE"/>
                </a:solidFill>
                <a:latin typeface="方正姚体" panose="02010601030101010101" pitchFamily="2" charset="-122"/>
                <a:ea typeface="方正兰亭超细黑简体" panose="02000000000000000000"/>
              </a:rPr>
              <a:t>...</a:t>
            </a:r>
            <a:endParaRPr lang="en-US" altLang="zh-CN" sz="2400" dirty="0" smtClean="0">
              <a:solidFill>
                <a:srgbClr val="FEFEFE"/>
              </a:solidFill>
              <a:latin typeface="方正姚体" panose="02010601030101010101" pitchFamily="2" charset="-122"/>
              <a:ea typeface="方正兰亭超细黑简体" panose="02000000000000000000"/>
            </a:endParaRPr>
          </a:p>
          <a:p>
            <a:pPr algn="l"/>
            <a:r>
              <a:rPr lang="en-US" altLang="zh-CN" sz="2400" dirty="0" smtClean="0">
                <a:solidFill>
                  <a:srgbClr val="FEFEFE"/>
                </a:solidFill>
                <a:latin typeface="方正姚体" panose="02010601030101010101" pitchFamily="2" charset="-122"/>
                <a:ea typeface="方正兰亭超细黑简体" panose="02000000000000000000"/>
              </a:rPr>
              <a:t>...</a:t>
            </a:r>
            <a:endParaRPr lang="zh-CN" altLang="en-US" sz="2400" dirty="0" smtClean="0">
              <a:solidFill>
                <a:srgbClr val="FEFEFE"/>
              </a:solidFill>
              <a:latin typeface="方正姚体" panose="02010601030101010101" pitchFamily="2" charset="-122"/>
              <a:ea typeface="方正兰亭超细黑简体" panose="02000000000000000000"/>
            </a:endParaRPr>
          </a:p>
          <a:p>
            <a:pPr algn="l"/>
            <a:endParaRPr lang="en-US" altLang="zh-CN" sz="2400" dirty="0">
              <a:solidFill>
                <a:srgbClr val="FEFEF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l"/>
            <a:endParaRPr lang="en-US" altLang="zh-CN" sz="2400" dirty="0" smtClean="0">
              <a:solidFill>
                <a:srgbClr val="FEFEF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l"/>
            <a:endParaRPr lang="en-US" altLang="zh-CN" sz="2400" dirty="0" smtClean="0">
              <a:solidFill>
                <a:srgbClr val="FEFEF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400" dirty="0">
              <a:solidFill>
                <a:srgbClr val="FEFEF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90984" y="2279796"/>
            <a:ext cx="2327910" cy="95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 smtClean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方正兰亭超细黑简体" panose="02000000000000000000"/>
                <a:cs typeface="Kartika" panose="02020503030404060203" pitchFamily="18" charset="0"/>
                <a:sym typeface="+mn-ea"/>
              </a:rPr>
              <a:t>业务指标分析</a:t>
            </a:r>
            <a:endParaRPr lang="zh-CN" altLang="en-US" sz="2800" b="1" dirty="0" smtClean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微软雅黑" panose="020B0503020204020204" pitchFamily="34" charset="-122"/>
              <a:ea typeface="方正兰亭超细黑简体" panose="02000000000000000000"/>
              <a:cs typeface="Kartika" panose="02020503030404060203" pitchFamily="18" charset="0"/>
              <a:sym typeface="+mn-ea"/>
            </a:endParaRPr>
          </a:p>
          <a:p>
            <a:endParaRPr lang="zh-CN" altLang="en-US" sz="2800" b="1" dirty="0">
              <a:solidFill>
                <a:srgbClr val="FEFEFE"/>
              </a:solidFill>
              <a:latin typeface="方正兰亭超细黑简体" panose="0200000000000000000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58" grpId="0" bldLvl="0" animBg="1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19" y="-107711"/>
            <a:ext cx="12192001" cy="68730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770143" y="260771"/>
            <a:ext cx="3645535" cy="5835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 dirty="0" smtClean="0">
                <a:solidFill>
                  <a:schemeClr val="bg1"/>
                </a:solidFill>
              </a:rPr>
              <a:t>           </a:t>
            </a:r>
            <a:r>
              <a:rPr lang="zh-CN" altLang="en-US" sz="3200" b="1" dirty="0" smtClean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/>
                <a:sym typeface="+mn-ea"/>
              </a:rPr>
              <a:t>系统指标分析</a:t>
            </a:r>
            <a:endParaRPr lang="zh-CN" altLang="en-US" sz="3200" b="1" dirty="0" smtClean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微软雅黑" panose="020B0503020204020204" pitchFamily="34" charset="-122"/>
              <a:ea typeface="方正兰亭超细黑简体" panose="02000000000000000000"/>
              <a:cs typeface="Kartika" panose="02020503030404060203" pitchFamily="18" charset="0"/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1595457" y="-1081728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215457" y="363415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3300314" y="448272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rot="16200000" flipH="1">
            <a:off x="10569455" y="-1066843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 flipH="1">
            <a:off x="8599740" y="378300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 flipH="1">
            <a:off x="8684598" y="463157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201847" y="2067188"/>
            <a:ext cx="4045050" cy="3841815"/>
            <a:chOff x="3057718" y="1341267"/>
            <a:chExt cx="5300788" cy="5034462"/>
          </a:xfrm>
        </p:grpSpPr>
        <p:sp>
          <p:nvSpPr>
            <p:cNvPr id="42" name="任意多边形 41"/>
            <p:cNvSpPr/>
            <p:nvPr/>
          </p:nvSpPr>
          <p:spPr>
            <a:xfrm>
              <a:off x="6023589" y="1933055"/>
              <a:ext cx="2334917" cy="656566"/>
            </a:xfrm>
            <a:custGeom>
              <a:avLst/>
              <a:gdLst>
                <a:gd name="connsiteX0" fmla="*/ 0 w 2334917"/>
                <a:gd name="connsiteY0" fmla="*/ 0 h 656566"/>
                <a:gd name="connsiteX1" fmla="*/ 13988 w 2334917"/>
                <a:gd name="connsiteY1" fmla="*/ 0 h 656566"/>
                <a:gd name="connsiteX2" fmla="*/ 604396 w 2334917"/>
                <a:gd name="connsiteY2" fmla="*/ 0 h 656566"/>
                <a:gd name="connsiteX3" fmla="*/ 634527 w 2334917"/>
                <a:gd name="connsiteY3" fmla="*/ 25188 h 656566"/>
                <a:gd name="connsiteX4" fmla="*/ 804433 w 2334917"/>
                <a:gd name="connsiteY4" fmla="*/ 141551 h 656566"/>
                <a:gd name="connsiteX5" fmla="*/ 973432 w 2334917"/>
                <a:gd name="connsiteY5" fmla="*/ 96489 h 656566"/>
                <a:gd name="connsiteX6" fmla="*/ 910526 w 2334917"/>
                <a:gd name="connsiteY6" fmla="*/ 547 h 656566"/>
                <a:gd name="connsiteX7" fmla="*/ 909878 w 2334917"/>
                <a:gd name="connsiteY7" fmla="*/ 0 h 656566"/>
                <a:gd name="connsiteX8" fmla="*/ 1032124 w 2334917"/>
                <a:gd name="connsiteY8" fmla="*/ 0 h 656566"/>
                <a:gd name="connsiteX9" fmla="*/ 1032125 w 2334917"/>
                <a:gd name="connsiteY9" fmla="*/ 0 h 656566"/>
                <a:gd name="connsiteX10" fmla="*/ 2334917 w 2334917"/>
                <a:gd name="connsiteY10" fmla="*/ 617856 h 656566"/>
                <a:gd name="connsiteX11" fmla="*/ 1226467 w 2334917"/>
                <a:gd name="connsiteY11" fmla="*/ 656566 h 656566"/>
                <a:gd name="connsiteX12" fmla="*/ 1223676 w 2334917"/>
                <a:gd name="connsiteY12" fmla="*/ 655072 h 656566"/>
                <a:gd name="connsiteX13" fmla="*/ 1236806 w 2334917"/>
                <a:gd name="connsiteY13" fmla="*/ 654613 h 656566"/>
                <a:gd name="connsiteX14" fmla="*/ 654502 w 2334917"/>
                <a:gd name="connsiteY14" fmla="*/ 342887 h 656566"/>
                <a:gd name="connsiteX15" fmla="*/ 649764 w 2334917"/>
                <a:gd name="connsiteY15" fmla="*/ 347839 h 656566"/>
                <a:gd name="connsiteX16" fmla="*/ 339953 w 2334917"/>
                <a:gd name="connsiteY16" fmla="*/ 181987 h 656566"/>
                <a:gd name="connsiteX17" fmla="*/ 349097 w 2334917"/>
                <a:gd name="connsiteY17" fmla="*/ 179394 h 656566"/>
                <a:gd name="connsiteX18" fmla="*/ 15939 w 2334917"/>
                <a:gd name="connsiteY18" fmla="*/ 1044 h 656566"/>
                <a:gd name="connsiteX19" fmla="*/ 1951 w 2334917"/>
                <a:gd name="connsiteY19" fmla="*/ 1044 h 65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34917" h="656566">
                  <a:moveTo>
                    <a:pt x="0" y="0"/>
                  </a:moveTo>
                  <a:lnTo>
                    <a:pt x="13988" y="0"/>
                  </a:lnTo>
                  <a:lnTo>
                    <a:pt x="604396" y="0"/>
                  </a:lnTo>
                  <a:lnTo>
                    <a:pt x="634527" y="25188"/>
                  </a:lnTo>
                  <a:cubicBezTo>
                    <a:pt x="691075" y="71002"/>
                    <a:pt x="756987" y="119589"/>
                    <a:pt x="804433" y="141551"/>
                  </a:cubicBezTo>
                  <a:cubicBezTo>
                    <a:pt x="923991" y="195140"/>
                    <a:pt x="1000928" y="175828"/>
                    <a:pt x="973432" y="96489"/>
                  </a:cubicBezTo>
                  <a:cubicBezTo>
                    <a:pt x="963991" y="67359"/>
                    <a:pt x="941392" y="33863"/>
                    <a:pt x="910526" y="547"/>
                  </a:cubicBezTo>
                  <a:lnTo>
                    <a:pt x="909878" y="0"/>
                  </a:lnTo>
                  <a:lnTo>
                    <a:pt x="1032124" y="0"/>
                  </a:lnTo>
                  <a:lnTo>
                    <a:pt x="1032125" y="0"/>
                  </a:lnTo>
                  <a:lnTo>
                    <a:pt x="2334917" y="617856"/>
                  </a:lnTo>
                  <a:lnTo>
                    <a:pt x="1226467" y="656566"/>
                  </a:lnTo>
                  <a:lnTo>
                    <a:pt x="1223676" y="655072"/>
                  </a:lnTo>
                  <a:lnTo>
                    <a:pt x="1236806" y="654613"/>
                  </a:lnTo>
                  <a:lnTo>
                    <a:pt x="654502" y="342887"/>
                  </a:lnTo>
                  <a:lnTo>
                    <a:pt x="649764" y="347839"/>
                  </a:lnTo>
                  <a:lnTo>
                    <a:pt x="339953" y="181987"/>
                  </a:lnTo>
                  <a:lnTo>
                    <a:pt x="349097" y="179394"/>
                  </a:lnTo>
                  <a:lnTo>
                    <a:pt x="15939" y="1044"/>
                  </a:lnTo>
                  <a:lnTo>
                    <a:pt x="1951" y="1044"/>
                  </a:lnTo>
                  <a:close/>
                </a:path>
              </a:pathLst>
            </a:custGeom>
            <a:noFill/>
            <a:ln>
              <a:solidFill>
                <a:srgbClr val="FBF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63"/>
            <p:cNvSpPr/>
            <p:nvPr/>
          </p:nvSpPr>
          <p:spPr bwMode="auto">
            <a:xfrm rot="12304448" flipH="1" flipV="1">
              <a:off x="4691205" y="1869385"/>
              <a:ext cx="2580823" cy="812933"/>
            </a:xfrm>
            <a:custGeom>
              <a:avLst/>
              <a:gdLst>
                <a:gd name="connsiteX0" fmla="*/ 1027045 w 2580823"/>
                <a:gd name="connsiteY0" fmla="*/ 0 h 812933"/>
                <a:gd name="connsiteX1" fmla="*/ 1027201 w 2580823"/>
                <a:gd name="connsiteY1" fmla="*/ 56 h 812933"/>
                <a:gd name="connsiteX2" fmla="*/ 1015053 w 2580823"/>
                <a:gd name="connsiteY2" fmla="*/ 16174 h 812933"/>
                <a:gd name="connsiteX3" fmla="*/ 438820 w 2580823"/>
                <a:gd name="connsiteY3" fmla="*/ 206712 h 812933"/>
                <a:gd name="connsiteX4" fmla="*/ 620815 w 2580823"/>
                <a:gd name="connsiteY4" fmla="*/ 193463 h 812933"/>
                <a:gd name="connsiteX5" fmla="*/ 712486 w 2580823"/>
                <a:gd name="connsiteY5" fmla="*/ 278888 h 812933"/>
                <a:gd name="connsiteX6" fmla="*/ 730564 w 2580823"/>
                <a:gd name="connsiteY6" fmla="*/ 291101 h 812933"/>
                <a:gd name="connsiteX7" fmla="*/ 1198034 w 2580823"/>
                <a:gd name="connsiteY7" fmla="*/ 72380 h 812933"/>
                <a:gd name="connsiteX8" fmla="*/ 2580823 w 2580823"/>
                <a:gd name="connsiteY8" fmla="*/ 146964 h 812933"/>
                <a:gd name="connsiteX9" fmla="*/ 1277958 w 2580823"/>
                <a:gd name="connsiteY9" fmla="*/ 812933 h 812933"/>
                <a:gd name="connsiteX10" fmla="*/ 1276363 w 2580823"/>
                <a:gd name="connsiteY10" fmla="*/ 803641 h 812933"/>
                <a:gd name="connsiteX11" fmla="*/ 9105 w 2580823"/>
                <a:gd name="connsiteY11" fmla="*/ 628662 h 812933"/>
                <a:gd name="connsiteX12" fmla="*/ 10209 w 2580823"/>
                <a:gd name="connsiteY12" fmla="*/ 635634 h 812933"/>
                <a:gd name="connsiteX13" fmla="*/ 229 w 2580823"/>
                <a:gd name="connsiteY13" fmla="*/ 634256 h 812933"/>
                <a:gd name="connsiteX14" fmla="*/ 0 w 2580823"/>
                <a:gd name="connsiteY14" fmla="*/ 632920 h 812933"/>
                <a:gd name="connsiteX15" fmla="*/ 493455 w 2580823"/>
                <a:gd name="connsiteY15" fmla="*/ 402040 h 812933"/>
                <a:gd name="connsiteX16" fmla="*/ 468029 w 2580823"/>
                <a:gd name="connsiteY16" fmla="*/ 399488 h 812933"/>
                <a:gd name="connsiteX17" fmla="*/ 397927 w 2580823"/>
                <a:gd name="connsiteY17" fmla="*/ 242456 h 812933"/>
                <a:gd name="connsiteX18" fmla="*/ 438820 w 2580823"/>
                <a:gd name="connsiteY18" fmla="*/ 206712 h 8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80823" h="812933">
                  <a:moveTo>
                    <a:pt x="1027045" y="0"/>
                  </a:moveTo>
                  <a:lnTo>
                    <a:pt x="1027201" y="56"/>
                  </a:lnTo>
                  <a:lnTo>
                    <a:pt x="1015053" y="16174"/>
                  </a:lnTo>
                  <a:close/>
                  <a:moveTo>
                    <a:pt x="438820" y="206712"/>
                  </a:moveTo>
                  <a:cubicBezTo>
                    <a:pt x="488363" y="177917"/>
                    <a:pt x="560149" y="170850"/>
                    <a:pt x="620815" y="193463"/>
                  </a:cubicBezTo>
                  <a:cubicBezTo>
                    <a:pt x="692714" y="218588"/>
                    <a:pt x="701701" y="253763"/>
                    <a:pt x="712486" y="278888"/>
                  </a:cubicBezTo>
                  <a:lnTo>
                    <a:pt x="730564" y="291101"/>
                  </a:lnTo>
                  <a:lnTo>
                    <a:pt x="1198034" y="72380"/>
                  </a:lnTo>
                  <a:lnTo>
                    <a:pt x="2580823" y="146964"/>
                  </a:lnTo>
                  <a:lnTo>
                    <a:pt x="1277958" y="812933"/>
                  </a:lnTo>
                  <a:lnTo>
                    <a:pt x="1276363" y="803641"/>
                  </a:lnTo>
                  <a:lnTo>
                    <a:pt x="9105" y="628662"/>
                  </a:lnTo>
                  <a:lnTo>
                    <a:pt x="10209" y="635634"/>
                  </a:lnTo>
                  <a:lnTo>
                    <a:pt x="229" y="634256"/>
                  </a:lnTo>
                  <a:lnTo>
                    <a:pt x="0" y="632920"/>
                  </a:lnTo>
                  <a:lnTo>
                    <a:pt x="493455" y="402040"/>
                  </a:lnTo>
                  <a:lnTo>
                    <a:pt x="468029" y="399488"/>
                  </a:lnTo>
                  <a:cubicBezTo>
                    <a:pt x="387143" y="369338"/>
                    <a:pt x="354788" y="298988"/>
                    <a:pt x="397927" y="242456"/>
                  </a:cubicBezTo>
                  <a:cubicBezTo>
                    <a:pt x="408263" y="228324"/>
                    <a:pt x="422305" y="216311"/>
                    <a:pt x="438820" y="206712"/>
                  </a:cubicBezTo>
                  <a:close/>
                </a:path>
              </a:pathLst>
            </a:custGeom>
            <a:noFill/>
            <a:ln>
              <a:solidFill>
                <a:srgbClr val="FBF670"/>
              </a:solidFill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任意多边形 39"/>
            <p:cNvSpPr/>
            <p:nvPr/>
          </p:nvSpPr>
          <p:spPr bwMode="auto">
            <a:xfrm rot="13709735" flipV="1">
              <a:off x="3148017" y="1624210"/>
              <a:ext cx="1930252" cy="1491476"/>
            </a:xfrm>
            <a:custGeom>
              <a:avLst/>
              <a:gdLst>
                <a:gd name="connsiteX0" fmla="*/ 1930252 w 1930252"/>
                <a:gd name="connsiteY0" fmla="*/ 288375 h 1491476"/>
                <a:gd name="connsiteX1" fmla="*/ 894612 w 1930252"/>
                <a:gd name="connsiteY1" fmla="*/ 0 h 1491476"/>
                <a:gd name="connsiteX2" fmla="*/ 464794 w 1930252"/>
                <a:gd name="connsiteY2" fmla="*/ 657887 h 1491476"/>
                <a:gd name="connsiteX3" fmla="*/ 463622 w 1930252"/>
                <a:gd name="connsiteY3" fmla="*/ 657208 h 1491476"/>
                <a:gd name="connsiteX4" fmla="*/ 447307 w 1930252"/>
                <a:gd name="connsiteY4" fmla="*/ 633535 h 1491476"/>
                <a:gd name="connsiteX5" fmla="*/ 324437 w 1930252"/>
                <a:gd name="connsiteY5" fmla="*/ 479359 h 1491476"/>
                <a:gd name="connsiteX6" fmla="*/ 25695 w 1930252"/>
                <a:gd name="connsiteY6" fmla="*/ 567783 h 1491476"/>
                <a:gd name="connsiteX7" fmla="*/ 119655 w 1930252"/>
                <a:gd name="connsiteY7" fmla="*/ 851193 h 1491476"/>
                <a:gd name="connsiteX8" fmla="*/ 293456 w 1930252"/>
                <a:gd name="connsiteY8" fmla="*/ 859802 h 1491476"/>
                <a:gd name="connsiteX9" fmla="*/ 338437 w 1930252"/>
                <a:gd name="connsiteY9" fmla="*/ 851291 h 1491476"/>
                <a:gd name="connsiteX10" fmla="*/ 42198 w 1930252"/>
                <a:gd name="connsiteY10" fmla="*/ 1304719 h 1491476"/>
                <a:gd name="connsiteX11" fmla="*/ 562480 w 1930252"/>
                <a:gd name="connsiteY11" fmla="*/ 1387608 h 1491476"/>
                <a:gd name="connsiteX12" fmla="*/ 567511 w 1930252"/>
                <a:gd name="connsiteY12" fmla="*/ 1364161 h 1491476"/>
                <a:gd name="connsiteX13" fmla="*/ 626800 w 1930252"/>
                <a:gd name="connsiteY13" fmla="*/ 1118366 h 1491476"/>
                <a:gd name="connsiteX14" fmla="*/ 893441 w 1930252"/>
                <a:gd name="connsiteY14" fmla="*/ 1079048 h 1491476"/>
                <a:gd name="connsiteX15" fmla="*/ 889792 w 1930252"/>
                <a:gd name="connsiteY15" fmla="*/ 1414736 h 1491476"/>
                <a:gd name="connsiteX16" fmla="*/ 870602 w 1930252"/>
                <a:gd name="connsiteY16" fmla="*/ 1436696 h 1491476"/>
                <a:gd name="connsiteX17" fmla="*/ 1150847 w 1930252"/>
                <a:gd name="connsiteY17" fmla="*/ 1481344 h 1491476"/>
                <a:gd name="connsiteX18" fmla="*/ 1144228 w 1930252"/>
                <a:gd name="connsiteY18" fmla="*/ 1491476 h 1491476"/>
                <a:gd name="connsiteX19" fmla="*/ 1144229 w 1930252"/>
                <a:gd name="connsiteY19" fmla="*/ 1491476 h 149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30252" h="1491476">
                  <a:moveTo>
                    <a:pt x="1930252" y="288375"/>
                  </a:moveTo>
                  <a:lnTo>
                    <a:pt x="894612" y="0"/>
                  </a:lnTo>
                  <a:lnTo>
                    <a:pt x="464794" y="657887"/>
                  </a:lnTo>
                  <a:lnTo>
                    <a:pt x="463622" y="657208"/>
                  </a:lnTo>
                  <a:cubicBezTo>
                    <a:pt x="456172" y="650512"/>
                    <a:pt x="450469" y="642462"/>
                    <a:pt x="447307" y="633535"/>
                  </a:cubicBezTo>
                  <a:cubicBezTo>
                    <a:pt x="432853" y="588189"/>
                    <a:pt x="420806" y="524705"/>
                    <a:pt x="324437" y="479359"/>
                  </a:cubicBezTo>
                  <a:cubicBezTo>
                    <a:pt x="216023" y="424944"/>
                    <a:pt x="81107" y="465755"/>
                    <a:pt x="25695" y="567783"/>
                  </a:cubicBezTo>
                  <a:cubicBezTo>
                    <a:pt x="-32125" y="669811"/>
                    <a:pt x="11240" y="796779"/>
                    <a:pt x="119655" y="851193"/>
                  </a:cubicBezTo>
                  <a:cubicBezTo>
                    <a:pt x="163020" y="871599"/>
                    <a:pt x="232134" y="869048"/>
                    <a:pt x="293456" y="859802"/>
                  </a:cubicBezTo>
                  <a:lnTo>
                    <a:pt x="338437" y="851291"/>
                  </a:lnTo>
                  <a:lnTo>
                    <a:pt x="42198" y="1304719"/>
                  </a:lnTo>
                  <a:lnTo>
                    <a:pt x="562480" y="1387608"/>
                  </a:lnTo>
                  <a:lnTo>
                    <a:pt x="567511" y="1364161"/>
                  </a:lnTo>
                  <a:cubicBezTo>
                    <a:pt x="572466" y="1286678"/>
                    <a:pt x="588284" y="1173902"/>
                    <a:pt x="626800" y="1118366"/>
                  </a:cubicBezTo>
                  <a:cubicBezTo>
                    <a:pt x="701918" y="1014962"/>
                    <a:pt x="821710" y="995997"/>
                    <a:pt x="893441" y="1079048"/>
                  </a:cubicBezTo>
                  <a:cubicBezTo>
                    <a:pt x="965810" y="1159542"/>
                    <a:pt x="964910" y="1311331"/>
                    <a:pt x="889792" y="1414736"/>
                  </a:cubicBezTo>
                  <a:lnTo>
                    <a:pt x="870602" y="1436696"/>
                  </a:lnTo>
                  <a:lnTo>
                    <a:pt x="1150847" y="1481344"/>
                  </a:lnTo>
                  <a:lnTo>
                    <a:pt x="1144228" y="1491476"/>
                  </a:lnTo>
                  <a:lnTo>
                    <a:pt x="1144229" y="1491476"/>
                  </a:lnTo>
                  <a:close/>
                </a:path>
              </a:pathLst>
            </a:cu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3733767" y="3263703"/>
              <a:ext cx="1768095" cy="2758270"/>
            </a:xfrm>
            <a:custGeom>
              <a:avLst/>
              <a:gdLst>
                <a:gd name="connsiteX0" fmla="*/ 576982 w 1768095"/>
                <a:gd name="connsiteY0" fmla="*/ 180015 h 2758270"/>
                <a:gd name="connsiteX1" fmla="*/ 576983 w 1768095"/>
                <a:gd name="connsiteY1" fmla="*/ 180015 h 2758270"/>
                <a:gd name="connsiteX2" fmla="*/ 576982 w 1768095"/>
                <a:gd name="connsiteY2" fmla="*/ 180016 h 2758270"/>
                <a:gd name="connsiteX3" fmla="*/ 982401 w 1768095"/>
                <a:gd name="connsiteY3" fmla="*/ 513548 h 2758270"/>
                <a:gd name="connsiteX4" fmla="*/ 952988 w 1768095"/>
                <a:gd name="connsiteY4" fmla="*/ 526716 h 2758270"/>
                <a:gd name="connsiteX5" fmla="*/ 843363 w 1768095"/>
                <a:gd name="connsiteY5" fmla="*/ 672533 h 2758270"/>
                <a:gd name="connsiteX6" fmla="*/ 925979 w 1768095"/>
                <a:gd name="connsiteY6" fmla="*/ 1064538 h 2758270"/>
                <a:gd name="connsiteX7" fmla="*/ 1190774 w 1768095"/>
                <a:gd name="connsiteY7" fmla="*/ 941246 h 2758270"/>
                <a:gd name="connsiteX8" fmla="*/ 1198817 w 1768095"/>
                <a:gd name="connsiteY8" fmla="*/ 713186 h 2758270"/>
                <a:gd name="connsiteX9" fmla="*/ 1195545 w 1768095"/>
                <a:gd name="connsiteY9" fmla="*/ 688898 h 2758270"/>
                <a:gd name="connsiteX10" fmla="*/ 1610349 w 1768095"/>
                <a:gd name="connsiteY10" fmla="*/ 1030150 h 2758270"/>
                <a:gd name="connsiteX11" fmla="*/ 1768095 w 1768095"/>
                <a:gd name="connsiteY11" fmla="*/ 455017 h 2758270"/>
                <a:gd name="connsiteX12" fmla="*/ 1768095 w 1768095"/>
                <a:gd name="connsiteY12" fmla="*/ 455018 h 2758270"/>
                <a:gd name="connsiteX13" fmla="*/ 1136365 w 1768095"/>
                <a:gd name="connsiteY13" fmla="*/ 2758270 h 2758270"/>
                <a:gd name="connsiteX14" fmla="*/ 154157 w 1768095"/>
                <a:gd name="connsiteY14" fmla="*/ 1721612 h 2758270"/>
                <a:gd name="connsiteX15" fmla="*/ 315332 w 1768095"/>
                <a:gd name="connsiteY15" fmla="*/ 1133977 h 2758270"/>
                <a:gd name="connsiteX16" fmla="*/ 296985 w 1768095"/>
                <a:gd name="connsiteY16" fmla="*/ 1113355 h 2758270"/>
                <a:gd name="connsiteX17" fmla="*/ 267907 w 1768095"/>
                <a:gd name="connsiteY17" fmla="*/ 1100547 h 2758270"/>
                <a:gd name="connsiteX18" fmla="*/ 72810 w 1768095"/>
                <a:gd name="connsiteY18" fmla="*/ 997222 h 2758270"/>
                <a:gd name="connsiteX19" fmla="*/ 57649 w 1768095"/>
                <a:gd name="connsiteY19" fmla="*/ 614116 h 2758270"/>
                <a:gd name="connsiteX20" fmla="*/ 370891 w 1768095"/>
                <a:gd name="connsiteY20" fmla="*/ 646011 h 2758270"/>
                <a:gd name="connsiteX21" fmla="*/ 401578 w 1768095"/>
                <a:gd name="connsiteY21" fmla="*/ 702962 h 2758270"/>
                <a:gd name="connsiteX22" fmla="*/ 418594 w 1768095"/>
                <a:gd name="connsiteY22" fmla="*/ 757490 h 2758270"/>
                <a:gd name="connsiteX23" fmla="*/ 626356 w 1768095"/>
                <a:gd name="connsiteY23" fmla="*/ 0 h 2758270"/>
                <a:gd name="connsiteX24" fmla="*/ 626356 w 1768095"/>
                <a:gd name="connsiteY24" fmla="*/ 0 h 2758270"/>
                <a:gd name="connsiteX25" fmla="*/ 588409 w 1768095"/>
                <a:gd name="connsiteY25" fmla="*/ 138356 h 2758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68095" h="2758270">
                  <a:moveTo>
                    <a:pt x="576982" y="180015"/>
                  </a:moveTo>
                  <a:lnTo>
                    <a:pt x="576983" y="180015"/>
                  </a:lnTo>
                  <a:lnTo>
                    <a:pt x="576982" y="180016"/>
                  </a:lnTo>
                  <a:lnTo>
                    <a:pt x="982401" y="513548"/>
                  </a:lnTo>
                  <a:lnTo>
                    <a:pt x="952988" y="526716"/>
                  </a:lnTo>
                  <a:cubicBezTo>
                    <a:pt x="916446" y="545091"/>
                    <a:pt x="875138" y="577693"/>
                    <a:pt x="843363" y="672533"/>
                  </a:cubicBezTo>
                  <a:cubicBezTo>
                    <a:pt x="792522" y="814792"/>
                    <a:pt x="830652" y="991827"/>
                    <a:pt x="925979" y="1064538"/>
                  </a:cubicBezTo>
                  <a:cubicBezTo>
                    <a:pt x="1021305" y="1140410"/>
                    <a:pt x="1139934" y="1083505"/>
                    <a:pt x="1190774" y="941246"/>
                  </a:cubicBezTo>
                  <a:cubicBezTo>
                    <a:pt x="1209840" y="884342"/>
                    <a:pt x="1207456" y="793651"/>
                    <a:pt x="1198817" y="713186"/>
                  </a:cubicBezTo>
                  <a:lnTo>
                    <a:pt x="1195545" y="688898"/>
                  </a:lnTo>
                  <a:lnTo>
                    <a:pt x="1610349" y="1030150"/>
                  </a:lnTo>
                  <a:lnTo>
                    <a:pt x="1768095" y="455017"/>
                  </a:lnTo>
                  <a:lnTo>
                    <a:pt x="1768095" y="455018"/>
                  </a:lnTo>
                  <a:lnTo>
                    <a:pt x="1136365" y="2758270"/>
                  </a:lnTo>
                  <a:lnTo>
                    <a:pt x="154157" y="1721612"/>
                  </a:lnTo>
                  <a:lnTo>
                    <a:pt x="315332" y="1133977"/>
                  </a:lnTo>
                  <a:lnTo>
                    <a:pt x="296985" y="1113355"/>
                  </a:lnTo>
                  <a:cubicBezTo>
                    <a:pt x="287785" y="1106335"/>
                    <a:pt x="277843" y="1101794"/>
                    <a:pt x="267907" y="1100547"/>
                  </a:cubicBezTo>
                  <a:cubicBezTo>
                    <a:pt x="217987" y="1096137"/>
                    <a:pt x="150918" y="1099776"/>
                    <a:pt x="72810" y="997222"/>
                  </a:cubicBezTo>
                  <a:cubicBezTo>
                    <a:pt x="-18432" y="882818"/>
                    <a:pt x="-24409" y="709552"/>
                    <a:pt x="57649" y="614116"/>
                  </a:cubicBezTo>
                  <a:cubicBezTo>
                    <a:pt x="138879" y="515794"/>
                    <a:pt x="279649" y="531607"/>
                    <a:pt x="370891" y="646011"/>
                  </a:cubicBezTo>
                  <a:cubicBezTo>
                    <a:pt x="382607" y="661394"/>
                    <a:pt x="392780" y="680931"/>
                    <a:pt x="401578" y="702962"/>
                  </a:cubicBezTo>
                  <a:lnTo>
                    <a:pt x="418594" y="757490"/>
                  </a:lnTo>
                  <a:close/>
                  <a:moveTo>
                    <a:pt x="626356" y="0"/>
                  </a:moveTo>
                  <a:lnTo>
                    <a:pt x="626356" y="0"/>
                  </a:lnTo>
                  <a:lnTo>
                    <a:pt x="588409" y="138356"/>
                  </a:lnTo>
                  <a:close/>
                </a:path>
              </a:pathLst>
            </a:custGeom>
            <a:noFill/>
            <a:ln>
              <a:solidFill>
                <a:srgbClr val="FBF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 rot="920267" flipH="1">
              <a:off x="5596207" y="2431342"/>
              <a:ext cx="1797584" cy="2152241"/>
            </a:xfrm>
            <a:custGeom>
              <a:avLst/>
              <a:gdLst>
                <a:gd name="connsiteX0" fmla="*/ 1790501 w 1797584"/>
                <a:gd name="connsiteY0" fmla="*/ 2083402 h 2152241"/>
                <a:gd name="connsiteX1" fmla="*/ 1790476 w 1797584"/>
                <a:gd name="connsiteY1" fmla="*/ 2083642 h 2152241"/>
                <a:gd name="connsiteX2" fmla="*/ 1774113 w 1797584"/>
                <a:gd name="connsiteY2" fmla="*/ 2079825 h 2152241"/>
                <a:gd name="connsiteX3" fmla="*/ 1758353 w 1797584"/>
                <a:gd name="connsiteY3" fmla="*/ 2076148 h 2152241"/>
                <a:gd name="connsiteX4" fmla="*/ 1758421 w 1797584"/>
                <a:gd name="connsiteY4" fmla="*/ 2076164 h 2152241"/>
                <a:gd name="connsiteX5" fmla="*/ 1758353 w 1797584"/>
                <a:gd name="connsiteY5" fmla="*/ 2076148 h 2152241"/>
                <a:gd name="connsiteX6" fmla="*/ 1789209 w 1797584"/>
                <a:gd name="connsiteY6" fmla="*/ 2083110 h 2152241"/>
                <a:gd name="connsiteX7" fmla="*/ 1790501 w 1797584"/>
                <a:gd name="connsiteY7" fmla="*/ 2083402 h 2152241"/>
                <a:gd name="connsiteX8" fmla="*/ 1790501 w 1797584"/>
                <a:gd name="connsiteY8" fmla="*/ 2083402 h 2152241"/>
                <a:gd name="connsiteX9" fmla="*/ 398126 w 1797584"/>
                <a:gd name="connsiteY9" fmla="*/ 0 h 2152241"/>
                <a:gd name="connsiteX10" fmla="*/ 398126 w 1797584"/>
                <a:gd name="connsiteY10" fmla="*/ 656295 h 2152241"/>
                <a:gd name="connsiteX11" fmla="*/ 372507 w 1797584"/>
                <a:gd name="connsiteY11" fmla="*/ 631536 h 2152241"/>
                <a:gd name="connsiteX12" fmla="*/ 217516 w 1797584"/>
                <a:gd name="connsiteY12" fmla="*/ 528621 h 2152241"/>
                <a:gd name="connsiteX13" fmla="*/ 11 w 1797584"/>
                <a:gd name="connsiteY13" fmla="*/ 658650 h 2152241"/>
                <a:gd name="connsiteX14" fmla="*/ 216908 w 1797584"/>
                <a:gd name="connsiteY14" fmla="*/ 904297 h 2152241"/>
                <a:gd name="connsiteX15" fmla="*/ 397516 w 1797584"/>
                <a:gd name="connsiteY15" fmla="*/ 878419 h 2152241"/>
                <a:gd name="connsiteX16" fmla="*/ 398126 w 1797584"/>
                <a:gd name="connsiteY16" fmla="*/ 878285 h 2152241"/>
                <a:gd name="connsiteX17" fmla="*/ 398126 w 1797584"/>
                <a:gd name="connsiteY17" fmla="*/ 1554966 h 2152241"/>
                <a:gd name="connsiteX18" fmla="*/ 964245 w 1797584"/>
                <a:gd name="connsiteY18" fmla="*/ 1796580 h 2152241"/>
                <a:gd name="connsiteX19" fmla="*/ 962122 w 1797584"/>
                <a:gd name="connsiteY19" fmla="*/ 1790828 h 2152241"/>
                <a:gd name="connsiteX20" fmla="*/ 959184 w 1797584"/>
                <a:gd name="connsiteY20" fmla="*/ 1782869 h 2152241"/>
                <a:gd name="connsiteX21" fmla="*/ 955056 w 1797584"/>
                <a:gd name="connsiteY21" fmla="*/ 1775103 h 2152241"/>
                <a:gd name="connsiteX22" fmla="*/ 930442 w 1797584"/>
                <a:gd name="connsiteY22" fmla="*/ 1728793 h 2152241"/>
                <a:gd name="connsiteX23" fmla="*/ 881797 w 1797584"/>
                <a:gd name="connsiteY23" fmla="*/ 1552805 h 2152241"/>
                <a:gd name="connsiteX24" fmla="*/ 931568 w 1797584"/>
                <a:gd name="connsiteY24" fmla="*/ 1434322 h 2152241"/>
                <a:gd name="connsiteX25" fmla="*/ 931568 w 1797584"/>
                <a:gd name="connsiteY25" fmla="*/ 1434322 h 2152241"/>
                <a:gd name="connsiteX26" fmla="*/ 931569 w 1797584"/>
                <a:gd name="connsiteY26" fmla="*/ 1434321 h 2152241"/>
                <a:gd name="connsiteX27" fmla="*/ 1112519 w 1797584"/>
                <a:gd name="connsiteY27" fmla="*/ 1373793 h 2152241"/>
                <a:gd name="connsiteX28" fmla="*/ 1168740 w 1797584"/>
                <a:gd name="connsiteY28" fmla="*/ 1399439 h 2152241"/>
                <a:gd name="connsiteX29" fmla="*/ 1189844 w 1797584"/>
                <a:gd name="connsiteY29" fmla="*/ 1409066 h 2152241"/>
                <a:gd name="connsiteX30" fmla="*/ 1291306 w 1797584"/>
                <a:gd name="connsiteY30" fmla="*/ 1645238 h 2152241"/>
                <a:gd name="connsiteX31" fmla="*/ 1189154 w 1797584"/>
                <a:gd name="connsiteY31" fmla="*/ 1814209 h 2152241"/>
                <a:gd name="connsiteX32" fmla="*/ 1174711 w 1797584"/>
                <a:gd name="connsiteY32" fmla="*/ 1834672 h 2152241"/>
                <a:gd name="connsiteX33" fmla="*/ 1172638 w 1797584"/>
                <a:gd name="connsiteY33" fmla="*/ 1837609 h 2152241"/>
                <a:gd name="connsiteX34" fmla="*/ 1171852 w 1797584"/>
                <a:gd name="connsiteY34" fmla="*/ 1842013 h 2152241"/>
                <a:gd name="connsiteX35" fmla="*/ 1167031 w 1797584"/>
                <a:gd name="connsiteY35" fmla="*/ 1869020 h 2152241"/>
                <a:gd name="connsiteX36" fmla="*/ 1168202 w 1797584"/>
                <a:gd name="connsiteY36" fmla="*/ 1875210 h 2152241"/>
                <a:gd name="connsiteX37" fmla="*/ 1169934 w 1797584"/>
                <a:gd name="connsiteY37" fmla="*/ 1884366 h 2152241"/>
                <a:gd name="connsiteX38" fmla="*/ 1218618 w 1797584"/>
                <a:gd name="connsiteY38" fmla="*/ 1905145 h 2152241"/>
                <a:gd name="connsiteX39" fmla="*/ 1401601 w 1797584"/>
                <a:gd name="connsiteY39" fmla="*/ 1983239 h 2152241"/>
                <a:gd name="connsiteX40" fmla="*/ 1591372 w 1797584"/>
                <a:gd name="connsiteY40" fmla="*/ 2064232 h 2152241"/>
                <a:gd name="connsiteX41" fmla="*/ 1796957 w 1797584"/>
                <a:gd name="connsiteY41" fmla="*/ 2151973 h 2152241"/>
                <a:gd name="connsiteX42" fmla="*/ 1796970 w 1797584"/>
                <a:gd name="connsiteY42" fmla="*/ 2151979 h 2152241"/>
                <a:gd name="connsiteX43" fmla="*/ 1797388 w 1797584"/>
                <a:gd name="connsiteY43" fmla="*/ 2152158 h 2152241"/>
                <a:gd name="connsiteX44" fmla="*/ 1797584 w 1797584"/>
                <a:gd name="connsiteY44" fmla="*/ 2152241 h 2152241"/>
                <a:gd name="connsiteX45" fmla="*/ 1797584 w 1797584"/>
                <a:gd name="connsiteY45" fmla="*/ 436896 h 2152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97584" h="2152241">
                  <a:moveTo>
                    <a:pt x="1790501" y="2083402"/>
                  </a:moveTo>
                  <a:lnTo>
                    <a:pt x="1790476" y="2083642"/>
                  </a:lnTo>
                  <a:lnTo>
                    <a:pt x="1774113" y="2079825"/>
                  </a:lnTo>
                  <a:lnTo>
                    <a:pt x="1758353" y="2076148"/>
                  </a:lnTo>
                  <a:lnTo>
                    <a:pt x="1758421" y="2076164"/>
                  </a:lnTo>
                  <a:lnTo>
                    <a:pt x="1758353" y="2076148"/>
                  </a:lnTo>
                  <a:lnTo>
                    <a:pt x="1789209" y="2083110"/>
                  </a:lnTo>
                  <a:lnTo>
                    <a:pt x="1790501" y="2083402"/>
                  </a:lnTo>
                  <a:lnTo>
                    <a:pt x="1790501" y="2083402"/>
                  </a:lnTo>
                  <a:close/>
                  <a:moveTo>
                    <a:pt x="398126" y="0"/>
                  </a:moveTo>
                  <a:lnTo>
                    <a:pt x="398126" y="656295"/>
                  </a:lnTo>
                  <a:lnTo>
                    <a:pt x="372507" y="631536"/>
                  </a:lnTo>
                  <a:cubicBezTo>
                    <a:pt x="323714" y="587043"/>
                    <a:pt x="264946" y="542139"/>
                    <a:pt x="217516" y="528621"/>
                  </a:cubicBezTo>
                  <a:cubicBezTo>
                    <a:pt x="97309" y="497091"/>
                    <a:pt x="-1237" y="554549"/>
                    <a:pt x="11" y="658650"/>
                  </a:cubicBezTo>
                  <a:cubicBezTo>
                    <a:pt x="-831" y="761245"/>
                    <a:pt x="96701" y="872768"/>
                    <a:pt x="216908" y="904297"/>
                  </a:cubicBezTo>
                  <a:cubicBezTo>
                    <a:pt x="322308" y="934338"/>
                    <a:pt x="363217" y="899585"/>
                    <a:pt x="397516" y="878419"/>
                  </a:cubicBezTo>
                  <a:lnTo>
                    <a:pt x="398126" y="878285"/>
                  </a:lnTo>
                  <a:lnTo>
                    <a:pt x="398126" y="1554966"/>
                  </a:lnTo>
                  <a:lnTo>
                    <a:pt x="964245" y="1796580"/>
                  </a:lnTo>
                  <a:lnTo>
                    <a:pt x="962122" y="1790828"/>
                  </a:lnTo>
                  <a:lnTo>
                    <a:pt x="959184" y="1782869"/>
                  </a:lnTo>
                  <a:lnTo>
                    <a:pt x="955056" y="1775103"/>
                  </a:lnTo>
                  <a:lnTo>
                    <a:pt x="930442" y="1728793"/>
                  </a:lnTo>
                  <a:cubicBezTo>
                    <a:pt x="901953" y="1670395"/>
                    <a:pt x="877100" y="1602209"/>
                    <a:pt x="881797" y="1552805"/>
                  </a:cubicBezTo>
                  <a:cubicBezTo>
                    <a:pt x="887375" y="1506105"/>
                    <a:pt x="905339" y="1465461"/>
                    <a:pt x="931568" y="1434322"/>
                  </a:cubicBezTo>
                  <a:lnTo>
                    <a:pt x="931568" y="1434322"/>
                  </a:lnTo>
                  <a:lnTo>
                    <a:pt x="931569" y="1434321"/>
                  </a:lnTo>
                  <a:cubicBezTo>
                    <a:pt x="975284" y="1382423"/>
                    <a:pt x="1041959" y="1356925"/>
                    <a:pt x="1112519" y="1373793"/>
                  </a:cubicBezTo>
                  <a:lnTo>
                    <a:pt x="1168740" y="1399439"/>
                  </a:lnTo>
                  <a:lnTo>
                    <a:pt x="1189844" y="1409066"/>
                  </a:lnTo>
                  <a:cubicBezTo>
                    <a:pt x="1259380" y="1459679"/>
                    <a:pt x="1302463" y="1551837"/>
                    <a:pt x="1291306" y="1645238"/>
                  </a:cubicBezTo>
                  <a:cubicBezTo>
                    <a:pt x="1280869" y="1755026"/>
                    <a:pt x="1226258" y="1786145"/>
                    <a:pt x="1189154" y="1814209"/>
                  </a:cubicBezTo>
                  <a:lnTo>
                    <a:pt x="1174711" y="1834672"/>
                  </a:lnTo>
                  <a:lnTo>
                    <a:pt x="1172638" y="1837609"/>
                  </a:lnTo>
                  <a:lnTo>
                    <a:pt x="1171852" y="1842013"/>
                  </a:lnTo>
                  <a:lnTo>
                    <a:pt x="1167031" y="1869020"/>
                  </a:lnTo>
                  <a:lnTo>
                    <a:pt x="1168202" y="1875210"/>
                  </a:lnTo>
                  <a:lnTo>
                    <a:pt x="1169934" y="1884366"/>
                  </a:lnTo>
                  <a:lnTo>
                    <a:pt x="1218618" y="1905145"/>
                  </a:lnTo>
                  <a:lnTo>
                    <a:pt x="1401601" y="1983239"/>
                  </a:lnTo>
                  <a:lnTo>
                    <a:pt x="1591372" y="2064232"/>
                  </a:lnTo>
                  <a:lnTo>
                    <a:pt x="1796957" y="2151973"/>
                  </a:lnTo>
                  <a:lnTo>
                    <a:pt x="1796970" y="2151979"/>
                  </a:lnTo>
                  <a:lnTo>
                    <a:pt x="1797388" y="2152158"/>
                  </a:lnTo>
                  <a:lnTo>
                    <a:pt x="1797584" y="2152241"/>
                  </a:lnTo>
                  <a:lnTo>
                    <a:pt x="1797584" y="436896"/>
                  </a:lnTo>
                  <a:close/>
                </a:path>
              </a:pathLst>
            </a:custGeom>
            <a:noFill/>
            <a:ln>
              <a:solidFill>
                <a:srgbClr val="FBF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 rot="920267" flipH="1">
              <a:off x="6272462" y="3742242"/>
              <a:ext cx="1462418" cy="1929499"/>
            </a:xfrm>
            <a:custGeom>
              <a:avLst/>
              <a:gdLst>
                <a:gd name="connsiteX0" fmla="*/ 0 w 1462418"/>
                <a:gd name="connsiteY0" fmla="*/ 0 h 1929499"/>
                <a:gd name="connsiteX1" fmla="*/ 0 w 1462418"/>
                <a:gd name="connsiteY1" fmla="*/ 1289914 h 1929499"/>
                <a:gd name="connsiteX2" fmla="*/ 1047605 w 1462418"/>
                <a:gd name="connsiteY2" fmla="*/ 1929499 h 1929499"/>
                <a:gd name="connsiteX3" fmla="*/ 1047605 w 1462418"/>
                <a:gd name="connsiteY3" fmla="*/ 1462656 h 1929499"/>
                <a:gd name="connsiteX4" fmla="*/ 1090247 w 1462418"/>
                <a:gd name="connsiteY4" fmla="*/ 1523589 h 1929499"/>
                <a:gd name="connsiteX5" fmla="*/ 1136761 w 1462418"/>
                <a:gd name="connsiteY5" fmla="*/ 1568551 h 1929499"/>
                <a:gd name="connsiteX6" fmla="*/ 1444923 w 1462418"/>
                <a:gd name="connsiteY6" fmla="*/ 1503946 h 1929499"/>
                <a:gd name="connsiteX7" fmla="*/ 1314289 w 1462418"/>
                <a:gd name="connsiteY7" fmla="*/ 1143481 h 1929499"/>
                <a:gd name="connsiteX8" fmla="*/ 1097045 w 1462418"/>
                <a:gd name="connsiteY8" fmla="*/ 1104190 h 1929499"/>
                <a:gd name="connsiteX9" fmla="*/ 1065451 w 1462418"/>
                <a:gd name="connsiteY9" fmla="*/ 1100803 h 1929499"/>
                <a:gd name="connsiteX10" fmla="*/ 1047605 w 1462418"/>
                <a:gd name="connsiteY10" fmla="*/ 1090213 h 1929499"/>
                <a:gd name="connsiteX11" fmla="*/ 1047605 w 1462418"/>
                <a:gd name="connsiteY11" fmla="*/ 447107 h 1929499"/>
                <a:gd name="connsiteX12" fmla="*/ 1047604 w 1462418"/>
                <a:gd name="connsiteY12" fmla="*/ 447107 h 1929499"/>
                <a:gd name="connsiteX13" fmla="*/ 1047604 w 1462418"/>
                <a:gd name="connsiteY13" fmla="*/ 447108 h 1929499"/>
                <a:gd name="connsiteX14" fmla="*/ 564467 w 1462418"/>
                <a:gd name="connsiteY14" fmla="*/ 240910 h 1929499"/>
                <a:gd name="connsiteX15" fmla="*/ 570022 w 1462418"/>
                <a:gd name="connsiteY15" fmla="*/ 272275 h 1929499"/>
                <a:gd name="connsiteX16" fmla="*/ 603419 w 1462418"/>
                <a:gd name="connsiteY16" fmla="*/ 493332 h 1929499"/>
                <a:gd name="connsiteX17" fmla="*/ 398428 w 1462418"/>
                <a:gd name="connsiteY17" fmla="*/ 614399 h 1929499"/>
                <a:gd name="connsiteX18" fmla="*/ 289572 w 1462418"/>
                <a:gd name="connsiteY18" fmla="*/ 338266 h 1929499"/>
                <a:gd name="connsiteX19" fmla="*/ 391266 w 1462418"/>
                <a:gd name="connsiteY19" fmla="*/ 203745 h 1929499"/>
                <a:gd name="connsiteX20" fmla="*/ 407231 w 1462418"/>
                <a:gd name="connsiteY20" fmla="*/ 185531 h 1929499"/>
                <a:gd name="connsiteX21" fmla="*/ 410375 w 1462418"/>
                <a:gd name="connsiteY21" fmla="*/ 175145 h 1929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62418" h="1929499">
                  <a:moveTo>
                    <a:pt x="0" y="0"/>
                  </a:moveTo>
                  <a:lnTo>
                    <a:pt x="0" y="1289914"/>
                  </a:lnTo>
                  <a:lnTo>
                    <a:pt x="1047605" y="1929499"/>
                  </a:lnTo>
                  <a:lnTo>
                    <a:pt x="1047605" y="1462656"/>
                  </a:lnTo>
                  <a:lnTo>
                    <a:pt x="1090247" y="1523589"/>
                  </a:lnTo>
                  <a:cubicBezTo>
                    <a:pt x="1105312" y="1541914"/>
                    <a:pt x="1120931" y="1557445"/>
                    <a:pt x="1136761" y="1568551"/>
                  </a:cubicBezTo>
                  <a:cubicBezTo>
                    <a:pt x="1258401" y="1649896"/>
                    <a:pt x="1397337" y="1622272"/>
                    <a:pt x="1444923" y="1503946"/>
                  </a:cubicBezTo>
                  <a:cubicBezTo>
                    <a:pt x="1494173" y="1388118"/>
                    <a:pt x="1435930" y="1224825"/>
                    <a:pt x="1314289" y="1143481"/>
                  </a:cubicBezTo>
                  <a:cubicBezTo>
                    <a:pt x="1208758" y="1069445"/>
                    <a:pt x="1145951" y="1093253"/>
                    <a:pt x="1097045" y="1104190"/>
                  </a:cubicBezTo>
                  <a:cubicBezTo>
                    <a:pt x="1087198" y="1106015"/>
                    <a:pt x="1076347" y="1104703"/>
                    <a:pt x="1065451" y="1100803"/>
                  </a:cubicBezTo>
                  <a:lnTo>
                    <a:pt x="1047605" y="1090213"/>
                  </a:lnTo>
                  <a:lnTo>
                    <a:pt x="1047605" y="447107"/>
                  </a:lnTo>
                  <a:lnTo>
                    <a:pt x="1047604" y="447107"/>
                  </a:lnTo>
                  <a:lnTo>
                    <a:pt x="1047604" y="447108"/>
                  </a:lnTo>
                  <a:lnTo>
                    <a:pt x="564467" y="240910"/>
                  </a:lnTo>
                  <a:lnTo>
                    <a:pt x="570022" y="272275"/>
                  </a:lnTo>
                  <a:cubicBezTo>
                    <a:pt x="591785" y="337383"/>
                    <a:pt x="616420" y="435014"/>
                    <a:pt x="603419" y="493332"/>
                  </a:cubicBezTo>
                  <a:cubicBezTo>
                    <a:pt x="576430" y="603053"/>
                    <a:pt x="484768" y="658507"/>
                    <a:pt x="398428" y="614399"/>
                  </a:cubicBezTo>
                  <a:cubicBezTo>
                    <a:pt x="312418" y="572595"/>
                    <a:pt x="262583" y="447986"/>
                    <a:pt x="289572" y="338266"/>
                  </a:cubicBezTo>
                  <a:cubicBezTo>
                    <a:pt x="311238" y="241069"/>
                    <a:pt x="358388" y="222562"/>
                    <a:pt x="391266" y="203745"/>
                  </a:cubicBezTo>
                  <a:cubicBezTo>
                    <a:pt x="397696" y="199738"/>
                    <a:pt x="403103" y="193396"/>
                    <a:pt x="407231" y="185531"/>
                  </a:cubicBezTo>
                  <a:lnTo>
                    <a:pt x="410375" y="175145"/>
                  </a:lnTo>
                  <a:close/>
                </a:path>
              </a:pathLst>
            </a:custGeom>
            <a:noFill/>
            <a:ln>
              <a:solidFill>
                <a:srgbClr val="FBF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 rot="920267" flipH="1">
              <a:off x="7046556" y="2373947"/>
              <a:ext cx="1047605" cy="2102116"/>
            </a:xfrm>
            <a:custGeom>
              <a:avLst/>
              <a:gdLst>
                <a:gd name="connsiteX0" fmla="*/ 0 w 1047605"/>
                <a:gd name="connsiteY0" fmla="*/ 0 h 2102116"/>
                <a:gd name="connsiteX1" fmla="*/ 0 w 1047605"/>
                <a:gd name="connsiteY1" fmla="*/ 1472528 h 2102116"/>
                <a:gd name="connsiteX2" fmla="*/ 410376 w 1047605"/>
                <a:gd name="connsiteY2" fmla="*/ 1647673 h 2102116"/>
                <a:gd name="connsiteX3" fmla="*/ 407232 w 1047605"/>
                <a:gd name="connsiteY3" fmla="*/ 1658059 h 2102116"/>
                <a:gd name="connsiteX4" fmla="*/ 391267 w 1047605"/>
                <a:gd name="connsiteY4" fmla="*/ 1676273 h 2102116"/>
                <a:gd name="connsiteX5" fmla="*/ 289573 w 1047605"/>
                <a:gd name="connsiteY5" fmla="*/ 1810794 h 2102116"/>
                <a:gd name="connsiteX6" fmla="*/ 398429 w 1047605"/>
                <a:gd name="connsiteY6" fmla="*/ 2086927 h 2102116"/>
                <a:gd name="connsiteX7" fmla="*/ 603420 w 1047605"/>
                <a:gd name="connsiteY7" fmla="*/ 1965860 h 2102116"/>
                <a:gd name="connsiteX8" fmla="*/ 570023 w 1047605"/>
                <a:gd name="connsiteY8" fmla="*/ 1744803 h 2102116"/>
                <a:gd name="connsiteX9" fmla="*/ 564468 w 1047605"/>
                <a:gd name="connsiteY9" fmla="*/ 1713438 h 2102116"/>
                <a:gd name="connsiteX10" fmla="*/ 1047605 w 1047605"/>
                <a:gd name="connsiteY10" fmla="*/ 1919636 h 2102116"/>
                <a:gd name="connsiteX11" fmla="*/ 1047605 w 1047605"/>
                <a:gd name="connsiteY11" fmla="*/ 1897802 h 2102116"/>
                <a:gd name="connsiteX12" fmla="*/ 1038384 w 1047605"/>
                <a:gd name="connsiteY12" fmla="*/ 1893866 h 2102116"/>
                <a:gd name="connsiteX13" fmla="*/ 1038385 w 1047605"/>
                <a:gd name="connsiteY13" fmla="*/ 1217186 h 2102116"/>
                <a:gd name="connsiteX14" fmla="*/ 1037774 w 1047605"/>
                <a:gd name="connsiteY14" fmla="*/ 1217319 h 2102116"/>
                <a:gd name="connsiteX15" fmla="*/ 857166 w 1047605"/>
                <a:gd name="connsiteY15" fmla="*/ 1243197 h 2102116"/>
                <a:gd name="connsiteX16" fmla="*/ 640269 w 1047605"/>
                <a:gd name="connsiteY16" fmla="*/ 997551 h 2102116"/>
                <a:gd name="connsiteX17" fmla="*/ 857775 w 1047605"/>
                <a:gd name="connsiteY17" fmla="*/ 867521 h 2102116"/>
                <a:gd name="connsiteX18" fmla="*/ 1012765 w 1047605"/>
                <a:gd name="connsiteY18" fmla="*/ 970436 h 2102116"/>
                <a:gd name="connsiteX19" fmla="*/ 1038384 w 1047605"/>
                <a:gd name="connsiteY19" fmla="*/ 995195 h 2102116"/>
                <a:gd name="connsiteX20" fmla="*/ 1038384 w 1047605"/>
                <a:gd name="connsiteY20" fmla="*/ 338901 h 2102116"/>
                <a:gd name="connsiteX21" fmla="*/ 1047605 w 1047605"/>
                <a:gd name="connsiteY21" fmla="*/ 341779 h 2102116"/>
                <a:gd name="connsiteX22" fmla="*/ 1047605 w 1047605"/>
                <a:gd name="connsiteY22" fmla="*/ 327052 h 2102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47605" h="2102116">
                  <a:moveTo>
                    <a:pt x="0" y="0"/>
                  </a:moveTo>
                  <a:lnTo>
                    <a:pt x="0" y="1472528"/>
                  </a:lnTo>
                  <a:lnTo>
                    <a:pt x="410376" y="1647673"/>
                  </a:lnTo>
                  <a:lnTo>
                    <a:pt x="407232" y="1658059"/>
                  </a:lnTo>
                  <a:cubicBezTo>
                    <a:pt x="403104" y="1665924"/>
                    <a:pt x="397697" y="1672266"/>
                    <a:pt x="391267" y="1676273"/>
                  </a:cubicBezTo>
                  <a:cubicBezTo>
                    <a:pt x="358389" y="1695090"/>
                    <a:pt x="311239" y="1713597"/>
                    <a:pt x="289573" y="1810794"/>
                  </a:cubicBezTo>
                  <a:cubicBezTo>
                    <a:pt x="262583" y="1920514"/>
                    <a:pt x="312419" y="2045123"/>
                    <a:pt x="398429" y="2086927"/>
                  </a:cubicBezTo>
                  <a:cubicBezTo>
                    <a:pt x="484769" y="2131035"/>
                    <a:pt x="576431" y="2075581"/>
                    <a:pt x="603420" y="1965860"/>
                  </a:cubicBezTo>
                  <a:cubicBezTo>
                    <a:pt x="616421" y="1907542"/>
                    <a:pt x="591786" y="1809911"/>
                    <a:pt x="570023" y="1744803"/>
                  </a:cubicBezTo>
                  <a:lnTo>
                    <a:pt x="564468" y="1713438"/>
                  </a:lnTo>
                  <a:lnTo>
                    <a:pt x="1047605" y="1919636"/>
                  </a:lnTo>
                  <a:lnTo>
                    <a:pt x="1047605" y="1897802"/>
                  </a:lnTo>
                  <a:lnTo>
                    <a:pt x="1038384" y="1893866"/>
                  </a:lnTo>
                  <a:lnTo>
                    <a:pt x="1038385" y="1217186"/>
                  </a:lnTo>
                  <a:lnTo>
                    <a:pt x="1037774" y="1217319"/>
                  </a:lnTo>
                  <a:cubicBezTo>
                    <a:pt x="1003475" y="1238485"/>
                    <a:pt x="962567" y="1273239"/>
                    <a:pt x="857166" y="1243197"/>
                  </a:cubicBezTo>
                  <a:cubicBezTo>
                    <a:pt x="736960" y="1211668"/>
                    <a:pt x="639428" y="1100146"/>
                    <a:pt x="640269" y="997551"/>
                  </a:cubicBezTo>
                  <a:cubicBezTo>
                    <a:pt x="639022" y="893450"/>
                    <a:pt x="737567" y="835991"/>
                    <a:pt x="857775" y="867521"/>
                  </a:cubicBezTo>
                  <a:cubicBezTo>
                    <a:pt x="905204" y="881039"/>
                    <a:pt x="963972" y="925944"/>
                    <a:pt x="1012765" y="970436"/>
                  </a:cubicBezTo>
                  <a:lnTo>
                    <a:pt x="1038384" y="995195"/>
                  </a:lnTo>
                  <a:lnTo>
                    <a:pt x="1038384" y="338901"/>
                  </a:lnTo>
                  <a:lnTo>
                    <a:pt x="1047605" y="341779"/>
                  </a:lnTo>
                  <a:lnTo>
                    <a:pt x="1047605" y="327052"/>
                  </a:lnTo>
                  <a:close/>
                </a:path>
              </a:pathLst>
            </a:custGeom>
            <a:noFill/>
            <a:ln>
              <a:solidFill>
                <a:srgbClr val="FBF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3057718" y="2644498"/>
              <a:ext cx="1252675" cy="2338584"/>
            </a:xfrm>
            <a:custGeom>
              <a:avLst/>
              <a:gdLst>
                <a:gd name="connsiteX0" fmla="*/ 853312 w 1252675"/>
                <a:gd name="connsiteY0" fmla="*/ 12 h 2338584"/>
                <a:gd name="connsiteX1" fmla="*/ 1000563 w 1252675"/>
                <a:gd name="connsiteY1" fmla="*/ 225756 h 2338584"/>
                <a:gd name="connsiteX2" fmla="*/ 855776 w 1252675"/>
                <a:gd name="connsiteY2" fmla="*/ 433041 h 2338584"/>
                <a:gd name="connsiteX3" fmla="*/ 841550 w 1252675"/>
                <a:gd name="connsiteY3" fmla="*/ 452346 h 2338584"/>
                <a:gd name="connsiteX4" fmla="*/ 1252675 w 1252675"/>
                <a:gd name="connsiteY4" fmla="*/ 790572 h 2338584"/>
                <a:gd name="connsiteX5" fmla="*/ 1093191 w 1252675"/>
                <a:gd name="connsiteY5" fmla="*/ 1372042 h 2338584"/>
                <a:gd name="connsiteX6" fmla="*/ 1077627 w 1252675"/>
                <a:gd name="connsiteY6" fmla="*/ 1322167 h 2338584"/>
                <a:gd name="connsiteX7" fmla="*/ 1046940 w 1252675"/>
                <a:gd name="connsiteY7" fmla="*/ 1265216 h 2338584"/>
                <a:gd name="connsiteX8" fmla="*/ 733698 w 1252675"/>
                <a:gd name="connsiteY8" fmla="*/ 1233321 h 2338584"/>
                <a:gd name="connsiteX9" fmla="*/ 748859 w 1252675"/>
                <a:gd name="connsiteY9" fmla="*/ 1616427 h 2338584"/>
                <a:gd name="connsiteX10" fmla="*/ 943956 w 1252675"/>
                <a:gd name="connsiteY10" fmla="*/ 1719752 h 2338584"/>
                <a:gd name="connsiteX11" fmla="*/ 973034 w 1252675"/>
                <a:gd name="connsiteY11" fmla="*/ 1732560 h 2338584"/>
                <a:gd name="connsiteX12" fmla="*/ 989296 w 1252675"/>
                <a:gd name="connsiteY12" fmla="*/ 1750838 h 2338584"/>
                <a:gd name="connsiteX13" fmla="*/ 828090 w 1252675"/>
                <a:gd name="connsiteY13" fmla="*/ 2338584 h 2338584"/>
                <a:gd name="connsiteX14" fmla="*/ 0 w 1252675"/>
                <a:gd name="connsiteY14" fmla="*/ 1464588 h 2338584"/>
                <a:gd name="connsiteX15" fmla="*/ 381453 w 1252675"/>
                <a:gd name="connsiteY15" fmla="*/ 73832 h 2338584"/>
                <a:gd name="connsiteX16" fmla="*/ 600602 w 1252675"/>
                <a:gd name="connsiteY16" fmla="*/ 254122 h 2338584"/>
                <a:gd name="connsiteX17" fmla="*/ 604332 w 1252675"/>
                <a:gd name="connsiteY17" fmla="*/ 225198 h 2338584"/>
                <a:gd name="connsiteX18" fmla="*/ 853312 w 1252675"/>
                <a:gd name="connsiteY18" fmla="*/ 12 h 233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52675" h="2338584">
                  <a:moveTo>
                    <a:pt x="853312" y="12"/>
                  </a:moveTo>
                  <a:cubicBezTo>
                    <a:pt x="963043" y="-1304"/>
                    <a:pt x="1028224" y="100976"/>
                    <a:pt x="1000563" y="225756"/>
                  </a:cubicBezTo>
                  <a:cubicBezTo>
                    <a:pt x="984496" y="291403"/>
                    <a:pt x="910520" y="377984"/>
                    <a:pt x="855776" y="433041"/>
                  </a:cubicBezTo>
                  <a:lnTo>
                    <a:pt x="841550" y="452346"/>
                  </a:lnTo>
                  <a:lnTo>
                    <a:pt x="1252675" y="790572"/>
                  </a:lnTo>
                  <a:lnTo>
                    <a:pt x="1093191" y="1372042"/>
                  </a:lnTo>
                  <a:lnTo>
                    <a:pt x="1077627" y="1322167"/>
                  </a:lnTo>
                  <a:cubicBezTo>
                    <a:pt x="1068829" y="1300136"/>
                    <a:pt x="1058656" y="1280599"/>
                    <a:pt x="1046940" y="1265216"/>
                  </a:cubicBezTo>
                  <a:cubicBezTo>
                    <a:pt x="955698" y="1150812"/>
                    <a:pt x="814928" y="1134999"/>
                    <a:pt x="733698" y="1233321"/>
                  </a:cubicBezTo>
                  <a:cubicBezTo>
                    <a:pt x="651640" y="1328757"/>
                    <a:pt x="657617" y="1502023"/>
                    <a:pt x="748859" y="1616427"/>
                  </a:cubicBezTo>
                  <a:cubicBezTo>
                    <a:pt x="826967" y="1718981"/>
                    <a:pt x="894036" y="1715342"/>
                    <a:pt x="943956" y="1719752"/>
                  </a:cubicBezTo>
                  <a:cubicBezTo>
                    <a:pt x="953892" y="1720999"/>
                    <a:pt x="963834" y="1725540"/>
                    <a:pt x="973034" y="1732560"/>
                  </a:cubicBezTo>
                  <a:lnTo>
                    <a:pt x="989296" y="1750838"/>
                  </a:lnTo>
                  <a:lnTo>
                    <a:pt x="828090" y="2338584"/>
                  </a:lnTo>
                  <a:lnTo>
                    <a:pt x="0" y="1464588"/>
                  </a:lnTo>
                  <a:lnTo>
                    <a:pt x="381453" y="73832"/>
                  </a:lnTo>
                  <a:lnTo>
                    <a:pt x="600602" y="254122"/>
                  </a:lnTo>
                  <a:lnTo>
                    <a:pt x="604332" y="225198"/>
                  </a:lnTo>
                  <a:cubicBezTo>
                    <a:pt x="631993" y="100418"/>
                    <a:pt x="745072" y="-843"/>
                    <a:pt x="853312" y="12"/>
                  </a:cubicBezTo>
                  <a:close/>
                </a:path>
              </a:pathLst>
            </a:custGeom>
            <a:noFill/>
            <a:ln>
              <a:solidFill>
                <a:srgbClr val="FBF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4952367" y="1443297"/>
              <a:ext cx="2103346" cy="661526"/>
            </a:xfrm>
            <a:custGeom>
              <a:avLst/>
              <a:gdLst>
                <a:gd name="connsiteX0" fmla="*/ 0 w 2103346"/>
                <a:gd name="connsiteY0" fmla="*/ 0 h 661526"/>
                <a:gd name="connsiteX1" fmla="*/ 1373397 w 2103346"/>
                <a:gd name="connsiteY1" fmla="*/ 143576 h 661526"/>
                <a:gd name="connsiteX2" fmla="*/ 2103346 w 2103346"/>
                <a:gd name="connsiteY2" fmla="*/ 489758 h 661526"/>
                <a:gd name="connsiteX3" fmla="*/ 1981100 w 2103346"/>
                <a:gd name="connsiteY3" fmla="*/ 489758 h 661526"/>
                <a:gd name="connsiteX4" fmla="*/ 1981748 w 2103346"/>
                <a:gd name="connsiteY4" fmla="*/ 490305 h 661526"/>
                <a:gd name="connsiteX5" fmla="*/ 2044654 w 2103346"/>
                <a:gd name="connsiteY5" fmla="*/ 586247 h 661526"/>
                <a:gd name="connsiteX6" fmla="*/ 1875655 w 2103346"/>
                <a:gd name="connsiteY6" fmla="*/ 631309 h 661526"/>
                <a:gd name="connsiteX7" fmla="*/ 1705749 w 2103346"/>
                <a:gd name="connsiteY7" fmla="*/ 514946 h 661526"/>
                <a:gd name="connsiteX8" fmla="*/ 1675618 w 2103346"/>
                <a:gd name="connsiteY8" fmla="*/ 489758 h 661526"/>
                <a:gd name="connsiteX9" fmla="*/ 1085210 w 2103346"/>
                <a:gd name="connsiteY9" fmla="*/ 489758 h 661526"/>
                <a:gd name="connsiteX10" fmla="*/ 790310 w 2103346"/>
                <a:gd name="connsiteY10" fmla="*/ 331888 h 661526"/>
                <a:gd name="connsiteX11" fmla="*/ 867103 w 2103346"/>
                <a:gd name="connsiteY11" fmla="*/ 302098 h 661526"/>
                <a:gd name="connsiteX12" fmla="*/ 755795 w 2103346"/>
                <a:gd name="connsiteY12" fmla="*/ 167185 h 661526"/>
                <a:gd name="connsiteX13" fmla="*/ 624152 w 2103346"/>
                <a:gd name="connsiteY13" fmla="*/ 160034 h 661526"/>
                <a:gd name="connsiteX14" fmla="*/ 484381 w 2103346"/>
                <a:gd name="connsiteY14" fmla="*/ 168115 h 661526"/>
                <a:gd name="connsiteX15" fmla="*/ 220765 w 2103346"/>
                <a:gd name="connsiteY15" fmla="*/ 26993 h 661526"/>
                <a:gd name="connsiteX16" fmla="*/ 0 w 2103346"/>
                <a:gd name="connsiteY16" fmla="*/ 3914 h 66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03346" h="661526">
                  <a:moveTo>
                    <a:pt x="0" y="0"/>
                  </a:moveTo>
                  <a:lnTo>
                    <a:pt x="1373397" y="143576"/>
                  </a:lnTo>
                  <a:lnTo>
                    <a:pt x="2103346" y="489758"/>
                  </a:lnTo>
                  <a:lnTo>
                    <a:pt x="1981100" y="489758"/>
                  </a:lnTo>
                  <a:lnTo>
                    <a:pt x="1981748" y="490305"/>
                  </a:lnTo>
                  <a:cubicBezTo>
                    <a:pt x="2012614" y="523621"/>
                    <a:pt x="2035213" y="557117"/>
                    <a:pt x="2044654" y="586247"/>
                  </a:cubicBezTo>
                  <a:cubicBezTo>
                    <a:pt x="2072150" y="665586"/>
                    <a:pt x="1995213" y="684898"/>
                    <a:pt x="1875655" y="631309"/>
                  </a:cubicBezTo>
                  <a:cubicBezTo>
                    <a:pt x="1828209" y="609347"/>
                    <a:pt x="1762297" y="560760"/>
                    <a:pt x="1705749" y="514946"/>
                  </a:cubicBezTo>
                  <a:lnTo>
                    <a:pt x="1675618" y="489758"/>
                  </a:lnTo>
                  <a:lnTo>
                    <a:pt x="1085210" y="489758"/>
                  </a:lnTo>
                  <a:lnTo>
                    <a:pt x="790310" y="331888"/>
                  </a:lnTo>
                  <a:lnTo>
                    <a:pt x="867103" y="302098"/>
                  </a:lnTo>
                  <a:cubicBezTo>
                    <a:pt x="935600" y="253529"/>
                    <a:pt x="884227" y="193088"/>
                    <a:pt x="755795" y="167185"/>
                  </a:cubicBezTo>
                  <a:cubicBezTo>
                    <a:pt x="721547" y="160709"/>
                    <a:pt x="673741" y="159089"/>
                    <a:pt x="624152" y="160034"/>
                  </a:cubicBezTo>
                  <a:lnTo>
                    <a:pt x="484381" y="168115"/>
                  </a:lnTo>
                  <a:lnTo>
                    <a:pt x="220765" y="26993"/>
                  </a:lnTo>
                  <a:lnTo>
                    <a:pt x="0" y="3914"/>
                  </a:lnTo>
                  <a:close/>
                </a:path>
              </a:pathLst>
            </a:cu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3814404" y="1341267"/>
              <a:ext cx="2239191" cy="606900"/>
            </a:xfrm>
            <a:custGeom>
              <a:avLst/>
              <a:gdLst>
                <a:gd name="connsiteX0" fmla="*/ 4036 w 2239191"/>
                <a:gd name="connsiteY0" fmla="*/ 0 h 606900"/>
                <a:gd name="connsiteX1" fmla="*/ 1372796 w 2239191"/>
                <a:gd name="connsiteY1" fmla="*/ 143091 h 606900"/>
                <a:gd name="connsiteX2" fmla="*/ 1610693 w 2239191"/>
                <a:gd name="connsiteY2" fmla="*/ 270445 h 606900"/>
                <a:gd name="connsiteX3" fmla="*/ 1619770 w 2239191"/>
                <a:gd name="connsiteY3" fmla="*/ 270294 h 606900"/>
                <a:gd name="connsiteX4" fmla="*/ 1893758 w 2239191"/>
                <a:gd name="connsiteY4" fmla="*/ 269215 h 606900"/>
                <a:gd name="connsiteX5" fmla="*/ 2005066 w 2239191"/>
                <a:gd name="connsiteY5" fmla="*/ 404128 h 606900"/>
                <a:gd name="connsiteX6" fmla="*/ 1921192 w 2239191"/>
                <a:gd name="connsiteY6" fmla="*/ 436665 h 606900"/>
                <a:gd name="connsiteX7" fmla="*/ 2239191 w 2239191"/>
                <a:gd name="connsiteY7" fmla="*/ 606900 h 606900"/>
                <a:gd name="connsiteX8" fmla="*/ 916508 w 2239191"/>
                <a:gd name="connsiteY8" fmla="*/ 606900 h 606900"/>
                <a:gd name="connsiteX9" fmla="*/ 918023 w 2239191"/>
                <a:gd name="connsiteY9" fmla="*/ 601374 h 606900"/>
                <a:gd name="connsiteX10" fmla="*/ 15762 w 2239191"/>
                <a:gd name="connsiteY10" fmla="*/ 16878 h 606900"/>
                <a:gd name="connsiteX11" fmla="*/ 13888 w 2239191"/>
                <a:gd name="connsiteY11" fmla="*/ 23711 h 606900"/>
                <a:gd name="connsiteX12" fmla="*/ 0 w 2239191"/>
                <a:gd name="connsiteY12" fmla="*/ 14715 h 60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39191" h="606900">
                  <a:moveTo>
                    <a:pt x="4036" y="0"/>
                  </a:moveTo>
                  <a:lnTo>
                    <a:pt x="1372796" y="143091"/>
                  </a:lnTo>
                  <a:lnTo>
                    <a:pt x="1610693" y="270445"/>
                  </a:lnTo>
                  <a:lnTo>
                    <a:pt x="1619770" y="270294"/>
                  </a:lnTo>
                  <a:cubicBezTo>
                    <a:pt x="1702537" y="262738"/>
                    <a:pt x="1825261" y="256262"/>
                    <a:pt x="1893758" y="269215"/>
                  </a:cubicBezTo>
                  <a:cubicBezTo>
                    <a:pt x="2022190" y="295118"/>
                    <a:pt x="2073563" y="355559"/>
                    <a:pt x="2005066" y="404128"/>
                  </a:cubicBezTo>
                  <a:lnTo>
                    <a:pt x="1921192" y="436665"/>
                  </a:lnTo>
                  <a:lnTo>
                    <a:pt x="2239191" y="606900"/>
                  </a:lnTo>
                  <a:lnTo>
                    <a:pt x="916508" y="606900"/>
                  </a:lnTo>
                  <a:lnTo>
                    <a:pt x="918023" y="601374"/>
                  </a:lnTo>
                  <a:lnTo>
                    <a:pt x="15762" y="16878"/>
                  </a:lnTo>
                  <a:lnTo>
                    <a:pt x="13888" y="23711"/>
                  </a:lnTo>
                  <a:lnTo>
                    <a:pt x="0" y="14715"/>
                  </a:lnTo>
                  <a:close/>
                </a:path>
              </a:pathLst>
            </a:custGeom>
            <a:noFill/>
            <a:ln>
              <a:solidFill>
                <a:srgbClr val="FBF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4310749" y="1934099"/>
              <a:ext cx="1489823" cy="2427858"/>
            </a:xfrm>
            <a:custGeom>
              <a:avLst/>
              <a:gdLst>
                <a:gd name="connsiteX0" fmla="*/ 416145 w 1489823"/>
                <a:gd name="connsiteY0" fmla="*/ 0 h 2427858"/>
                <a:gd name="connsiteX1" fmla="*/ 1489823 w 1489823"/>
                <a:gd name="connsiteY1" fmla="*/ 695541 h 2427858"/>
                <a:gd name="connsiteX2" fmla="*/ 1033367 w 1489823"/>
                <a:gd name="connsiteY2" fmla="*/ 2359753 h 2427858"/>
                <a:gd name="connsiteX3" fmla="*/ 618563 w 1489823"/>
                <a:gd name="connsiteY3" fmla="*/ 2018500 h 2427858"/>
                <a:gd name="connsiteX4" fmla="*/ 621835 w 1489823"/>
                <a:gd name="connsiteY4" fmla="*/ 2042790 h 2427858"/>
                <a:gd name="connsiteX5" fmla="*/ 613792 w 1489823"/>
                <a:gd name="connsiteY5" fmla="*/ 2270850 h 2427858"/>
                <a:gd name="connsiteX6" fmla="*/ 348997 w 1489823"/>
                <a:gd name="connsiteY6" fmla="*/ 2394142 h 2427858"/>
                <a:gd name="connsiteX7" fmla="*/ 266381 w 1489823"/>
                <a:gd name="connsiteY7" fmla="*/ 2002137 h 2427858"/>
                <a:gd name="connsiteX8" fmla="*/ 376006 w 1489823"/>
                <a:gd name="connsiteY8" fmla="*/ 1856320 h 2427858"/>
                <a:gd name="connsiteX9" fmla="*/ 405420 w 1489823"/>
                <a:gd name="connsiteY9" fmla="*/ 1843151 h 2427858"/>
                <a:gd name="connsiteX10" fmla="*/ 0 w 1489823"/>
                <a:gd name="connsiteY10" fmla="*/ 1509619 h 2427858"/>
                <a:gd name="connsiteX11" fmla="*/ 146732 w 1489823"/>
                <a:gd name="connsiteY11" fmla="*/ 974643 h 2427858"/>
                <a:gd name="connsiteX12" fmla="*/ 162072 w 1489823"/>
                <a:gd name="connsiteY12" fmla="*/ 1000386 h 2427858"/>
                <a:gd name="connsiteX13" fmla="*/ 283693 w 1489823"/>
                <a:gd name="connsiteY13" fmla="*/ 1124841 h 2427858"/>
                <a:gd name="connsiteX14" fmla="*/ 558206 w 1489823"/>
                <a:gd name="connsiteY14" fmla="*/ 1007399 h 2427858"/>
                <a:gd name="connsiteX15" fmla="*/ 426457 w 1489823"/>
                <a:gd name="connsiteY15" fmla="*/ 725073 h 2427858"/>
                <a:gd name="connsiteX16" fmla="*/ 229571 w 1489823"/>
                <a:gd name="connsiteY16" fmla="*/ 735224 h 2427858"/>
                <a:gd name="connsiteX17" fmla="*/ 211807 w 1489823"/>
                <a:gd name="connsiteY17" fmla="*/ 737383 h 2427858"/>
                <a:gd name="connsiteX18" fmla="*/ 372641 w 1489823"/>
                <a:gd name="connsiteY18" fmla="*/ 150991 h 242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89823" h="2427858">
                  <a:moveTo>
                    <a:pt x="416145" y="0"/>
                  </a:moveTo>
                  <a:lnTo>
                    <a:pt x="1489823" y="695541"/>
                  </a:lnTo>
                  <a:lnTo>
                    <a:pt x="1033367" y="2359753"/>
                  </a:lnTo>
                  <a:lnTo>
                    <a:pt x="618563" y="2018500"/>
                  </a:lnTo>
                  <a:lnTo>
                    <a:pt x="621835" y="2042790"/>
                  </a:lnTo>
                  <a:cubicBezTo>
                    <a:pt x="630474" y="2123255"/>
                    <a:pt x="632858" y="2213946"/>
                    <a:pt x="613792" y="2270850"/>
                  </a:cubicBezTo>
                  <a:cubicBezTo>
                    <a:pt x="562952" y="2413109"/>
                    <a:pt x="444323" y="2470014"/>
                    <a:pt x="348997" y="2394142"/>
                  </a:cubicBezTo>
                  <a:cubicBezTo>
                    <a:pt x="253670" y="2321431"/>
                    <a:pt x="215540" y="2144396"/>
                    <a:pt x="266381" y="2002137"/>
                  </a:cubicBezTo>
                  <a:cubicBezTo>
                    <a:pt x="298156" y="1907297"/>
                    <a:pt x="339464" y="1874695"/>
                    <a:pt x="376006" y="1856320"/>
                  </a:cubicBezTo>
                  <a:lnTo>
                    <a:pt x="405420" y="1843151"/>
                  </a:lnTo>
                  <a:lnTo>
                    <a:pt x="0" y="1509619"/>
                  </a:lnTo>
                  <a:lnTo>
                    <a:pt x="146732" y="974643"/>
                  </a:lnTo>
                  <a:lnTo>
                    <a:pt x="162072" y="1000386"/>
                  </a:lnTo>
                  <a:cubicBezTo>
                    <a:pt x="195784" y="1052437"/>
                    <a:pt x="239674" y="1105887"/>
                    <a:pt x="283693" y="1124841"/>
                  </a:cubicBezTo>
                  <a:cubicBezTo>
                    <a:pt x="396288" y="1169975"/>
                    <a:pt x="520112" y="1118312"/>
                    <a:pt x="558206" y="1007399"/>
                  </a:cubicBezTo>
                  <a:cubicBezTo>
                    <a:pt x="597895" y="898289"/>
                    <a:pt x="539052" y="770205"/>
                    <a:pt x="426457" y="725073"/>
                  </a:cubicBezTo>
                  <a:cubicBezTo>
                    <a:pt x="328636" y="682951"/>
                    <a:pt x="273109" y="715999"/>
                    <a:pt x="229571" y="735224"/>
                  </a:cubicBezTo>
                  <a:lnTo>
                    <a:pt x="211807" y="737383"/>
                  </a:lnTo>
                  <a:lnTo>
                    <a:pt x="372641" y="150991"/>
                  </a:lnTo>
                  <a:close/>
                </a:path>
              </a:pathLst>
            </a:custGeom>
            <a:noFill/>
            <a:ln>
              <a:solidFill>
                <a:srgbClr val="FBF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 bwMode="auto">
            <a:xfrm rot="18181813" flipH="1">
              <a:off x="4482796" y="4220878"/>
              <a:ext cx="2683051" cy="1626651"/>
            </a:xfrm>
            <a:custGeom>
              <a:avLst/>
              <a:gdLst>
                <a:gd name="connsiteX0" fmla="*/ 926593 w 2683051"/>
                <a:gd name="connsiteY0" fmla="*/ 0 h 1626651"/>
                <a:gd name="connsiteX1" fmla="*/ 909913 w 2683051"/>
                <a:gd name="connsiteY1" fmla="*/ 28423 h 1626651"/>
                <a:gd name="connsiteX2" fmla="*/ 926814 w 2683051"/>
                <a:gd name="connsiteY2" fmla="*/ 97 h 1626651"/>
                <a:gd name="connsiteX3" fmla="*/ 44504 w 2683051"/>
                <a:gd name="connsiteY3" fmla="*/ 430259 h 1626651"/>
                <a:gd name="connsiteX4" fmla="*/ 144931 w 2683051"/>
                <a:gd name="connsiteY4" fmla="*/ 704471 h 1626651"/>
                <a:gd name="connsiteX5" fmla="*/ 387631 w 2683051"/>
                <a:gd name="connsiteY5" fmla="*/ 700663 h 1626651"/>
                <a:gd name="connsiteX6" fmla="*/ 402233 w 2683051"/>
                <a:gd name="connsiteY6" fmla="*/ 700008 h 1626651"/>
                <a:gd name="connsiteX7" fmla="*/ 335820 w 2683051"/>
                <a:gd name="connsiteY7" fmla="*/ 776935 h 1626651"/>
                <a:gd name="connsiteX8" fmla="*/ 220282 w 2683051"/>
                <a:gd name="connsiteY8" fmla="*/ 910765 h 1626651"/>
                <a:gd name="connsiteX9" fmla="*/ 0 w 2683051"/>
                <a:gd name="connsiteY9" fmla="*/ 1165921 h 1626651"/>
                <a:gd name="connsiteX10" fmla="*/ 20800 w 2683051"/>
                <a:gd name="connsiteY10" fmla="*/ 1172556 h 1626651"/>
                <a:gd name="connsiteX11" fmla="*/ 27351 w 2683051"/>
                <a:gd name="connsiteY11" fmla="*/ 1164968 h 1626651"/>
                <a:gd name="connsiteX12" fmla="*/ 640039 w 2683051"/>
                <a:gd name="connsiteY12" fmla="*/ 1360413 h 1626651"/>
                <a:gd name="connsiteX13" fmla="*/ 655551 w 2683051"/>
                <a:gd name="connsiteY13" fmla="*/ 1346629 h 1626651"/>
                <a:gd name="connsiteX14" fmla="*/ 668380 w 2683051"/>
                <a:gd name="connsiteY14" fmla="*/ 1317559 h 1626651"/>
                <a:gd name="connsiteX15" fmla="*/ 771834 w 2683051"/>
                <a:gd name="connsiteY15" fmla="*/ 1122531 h 1626651"/>
                <a:gd name="connsiteX16" fmla="*/ 1154951 w 2683051"/>
                <a:gd name="connsiteY16" fmla="*/ 1107624 h 1626651"/>
                <a:gd name="connsiteX17" fmla="*/ 1122847 w 2683051"/>
                <a:gd name="connsiteY17" fmla="*/ 1420844 h 1626651"/>
                <a:gd name="connsiteX18" fmla="*/ 1065876 w 2683051"/>
                <a:gd name="connsiteY18" fmla="*/ 1451494 h 1626651"/>
                <a:gd name="connsiteX19" fmla="*/ 994866 w 2683051"/>
                <a:gd name="connsiteY19" fmla="*/ 1473601 h 1626651"/>
                <a:gd name="connsiteX20" fmla="*/ 1439628 w 2683051"/>
                <a:gd name="connsiteY20" fmla="*/ 1615478 h 1626651"/>
                <a:gd name="connsiteX21" fmla="*/ 1431463 w 2683051"/>
                <a:gd name="connsiteY21" fmla="*/ 1622551 h 1626651"/>
                <a:gd name="connsiteX22" fmla="*/ 1444316 w 2683051"/>
                <a:gd name="connsiteY22" fmla="*/ 1626651 h 1626651"/>
                <a:gd name="connsiteX23" fmla="*/ 2683051 w 2683051"/>
                <a:gd name="connsiteY23" fmla="*/ 553527 h 1626651"/>
                <a:gd name="connsiteX24" fmla="*/ 994375 w 2683051"/>
                <a:gd name="connsiteY24" fmla="*/ 14846 h 1626651"/>
                <a:gd name="connsiteX25" fmla="*/ 994303 w 2683051"/>
                <a:gd name="connsiteY25" fmla="*/ 14203 h 1626651"/>
                <a:gd name="connsiteX26" fmla="*/ 994243 w 2683051"/>
                <a:gd name="connsiteY26" fmla="*/ 14273 h 1626651"/>
                <a:gd name="connsiteX27" fmla="*/ 993883 w 2683051"/>
                <a:gd name="connsiteY27" fmla="*/ 14689 h 1626651"/>
                <a:gd name="connsiteX28" fmla="*/ 712979 w 2683051"/>
                <a:gd name="connsiteY28" fmla="*/ 340065 h 1626651"/>
                <a:gd name="connsiteX29" fmla="*/ 565431 w 2683051"/>
                <a:gd name="connsiteY29" fmla="*/ 510973 h 1626651"/>
                <a:gd name="connsiteX30" fmla="*/ 548377 w 2683051"/>
                <a:gd name="connsiteY30" fmla="*/ 530727 h 1626651"/>
                <a:gd name="connsiteX31" fmla="*/ 532874 w 2683051"/>
                <a:gd name="connsiteY31" fmla="*/ 528829 h 1626651"/>
                <a:gd name="connsiteX32" fmla="*/ 487379 w 2683051"/>
                <a:gd name="connsiteY32" fmla="*/ 491095 h 1626651"/>
                <a:gd name="connsiteX33" fmla="*/ 357444 w 2683051"/>
                <a:gd name="connsiteY33" fmla="*/ 342423 h 1626651"/>
                <a:gd name="connsiteX34" fmla="*/ 44504 w 2683051"/>
                <a:gd name="connsiteY34" fmla="*/ 430259 h 1626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683051" h="1626651">
                  <a:moveTo>
                    <a:pt x="926593" y="0"/>
                  </a:moveTo>
                  <a:lnTo>
                    <a:pt x="909913" y="28423"/>
                  </a:lnTo>
                  <a:lnTo>
                    <a:pt x="926814" y="97"/>
                  </a:lnTo>
                  <a:close/>
                  <a:moveTo>
                    <a:pt x="44504" y="430259"/>
                  </a:moveTo>
                  <a:cubicBezTo>
                    <a:pt x="-15518" y="529614"/>
                    <a:pt x="30808" y="652452"/>
                    <a:pt x="144931" y="704471"/>
                  </a:cubicBezTo>
                  <a:cubicBezTo>
                    <a:pt x="205784" y="730456"/>
                    <a:pt x="314413" y="716542"/>
                    <a:pt x="387631" y="700663"/>
                  </a:cubicBezTo>
                  <a:lnTo>
                    <a:pt x="402233" y="700008"/>
                  </a:lnTo>
                  <a:lnTo>
                    <a:pt x="335820" y="776935"/>
                  </a:lnTo>
                  <a:lnTo>
                    <a:pt x="220282" y="910765"/>
                  </a:lnTo>
                  <a:lnTo>
                    <a:pt x="0" y="1165921"/>
                  </a:lnTo>
                  <a:lnTo>
                    <a:pt x="20800" y="1172556"/>
                  </a:lnTo>
                  <a:lnTo>
                    <a:pt x="27351" y="1164968"/>
                  </a:lnTo>
                  <a:lnTo>
                    <a:pt x="640039" y="1360413"/>
                  </a:lnTo>
                  <a:lnTo>
                    <a:pt x="655551" y="1346629"/>
                  </a:lnTo>
                  <a:cubicBezTo>
                    <a:pt x="662578" y="1337434"/>
                    <a:pt x="667126" y="1327495"/>
                    <a:pt x="668380" y="1317559"/>
                  </a:cubicBezTo>
                  <a:cubicBezTo>
                    <a:pt x="672823" y="1267642"/>
                    <a:pt x="669229" y="1200570"/>
                    <a:pt x="771834" y="1122531"/>
                  </a:cubicBezTo>
                  <a:cubicBezTo>
                    <a:pt x="886299" y="1031365"/>
                    <a:pt x="1059568" y="1025502"/>
                    <a:pt x="1154951" y="1107624"/>
                  </a:cubicBezTo>
                  <a:cubicBezTo>
                    <a:pt x="1253218" y="1188919"/>
                    <a:pt x="1237312" y="1329679"/>
                    <a:pt x="1122847" y="1420844"/>
                  </a:cubicBezTo>
                  <a:cubicBezTo>
                    <a:pt x="1107456" y="1432550"/>
                    <a:pt x="1087913" y="1442711"/>
                    <a:pt x="1065876" y="1451494"/>
                  </a:cubicBezTo>
                  <a:lnTo>
                    <a:pt x="994866" y="1473601"/>
                  </a:lnTo>
                  <a:lnTo>
                    <a:pt x="1439628" y="1615478"/>
                  </a:lnTo>
                  <a:lnTo>
                    <a:pt x="1431463" y="1622551"/>
                  </a:lnTo>
                  <a:lnTo>
                    <a:pt x="1444316" y="1626651"/>
                  </a:lnTo>
                  <a:lnTo>
                    <a:pt x="2683051" y="553527"/>
                  </a:lnTo>
                  <a:lnTo>
                    <a:pt x="994375" y="14846"/>
                  </a:lnTo>
                  <a:lnTo>
                    <a:pt x="994303" y="14203"/>
                  </a:lnTo>
                  <a:lnTo>
                    <a:pt x="994243" y="14273"/>
                  </a:lnTo>
                  <a:lnTo>
                    <a:pt x="993883" y="14689"/>
                  </a:lnTo>
                  <a:lnTo>
                    <a:pt x="712979" y="340065"/>
                  </a:lnTo>
                  <a:lnTo>
                    <a:pt x="565431" y="510973"/>
                  </a:lnTo>
                  <a:lnTo>
                    <a:pt x="548377" y="530727"/>
                  </a:lnTo>
                  <a:lnTo>
                    <a:pt x="532874" y="528829"/>
                  </a:lnTo>
                  <a:cubicBezTo>
                    <a:pt x="511526" y="522167"/>
                    <a:pt x="494131" y="508367"/>
                    <a:pt x="487379" y="491095"/>
                  </a:cubicBezTo>
                  <a:cubicBezTo>
                    <a:pt x="471918" y="447217"/>
                    <a:pt x="458868" y="385731"/>
                    <a:pt x="357444" y="342423"/>
                  </a:cubicBezTo>
                  <a:cubicBezTo>
                    <a:pt x="243321" y="290403"/>
                    <a:pt x="101999" y="330922"/>
                    <a:pt x="44504" y="430259"/>
                  </a:cubicBezTo>
                  <a:close/>
                </a:path>
              </a:pathLst>
            </a:cu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1013460" y="1380490"/>
            <a:ext cx="6144260" cy="48926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l"/>
            <a:endParaRPr lang="en-US" altLang="zh-CN" sz="24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l"/>
            <a:r>
              <a:rPr lang="zh-CN" altLang="en-US" sz="2400" dirty="0" smtClean="0">
                <a:solidFill>
                  <a:srgbClr val="FEFEFE"/>
                </a:solidFill>
                <a:latin typeface="方正姚体" panose="02010601030101010101" pitchFamily="2" charset="-122"/>
                <a:ea typeface="方正兰亭超细黑简体" panose="02000000000000000000"/>
              </a:rPr>
              <a:t>吞吐量 </a:t>
            </a:r>
            <a:endParaRPr lang="zh-CN" altLang="en-US" sz="2400" dirty="0" smtClean="0">
              <a:solidFill>
                <a:srgbClr val="FEFEFE"/>
              </a:solidFill>
              <a:latin typeface="方正姚体" panose="02010601030101010101" pitchFamily="2" charset="-122"/>
              <a:ea typeface="方正兰亭超细黑简体" panose="02000000000000000000"/>
            </a:endParaRPr>
          </a:p>
          <a:p>
            <a:pPr algn="l"/>
            <a:endParaRPr lang="zh-CN" altLang="en-US" sz="2400" dirty="0" smtClean="0">
              <a:solidFill>
                <a:srgbClr val="FEFEFE"/>
              </a:solidFill>
              <a:latin typeface="方正姚体" panose="02010601030101010101" pitchFamily="2" charset="-122"/>
              <a:ea typeface="方正兰亭超细黑简体" panose="02000000000000000000"/>
            </a:endParaRPr>
          </a:p>
          <a:p>
            <a:pPr algn="l"/>
            <a:r>
              <a:rPr lang="zh-CN" altLang="en-US" sz="2400" dirty="0" smtClean="0">
                <a:solidFill>
                  <a:srgbClr val="FEFEFE"/>
                </a:solidFill>
                <a:latin typeface="方正姚体" panose="02010601030101010101" pitchFamily="2" charset="-122"/>
                <a:ea typeface="方正兰亭超细黑简体" panose="02000000000000000000"/>
              </a:rPr>
              <a:t>服务器cpu和内存占用数据</a:t>
            </a:r>
            <a:endParaRPr lang="zh-CN" altLang="en-US" sz="2400" dirty="0" smtClean="0">
              <a:solidFill>
                <a:srgbClr val="FEFEFE"/>
              </a:solidFill>
              <a:latin typeface="方正姚体" panose="02010601030101010101" pitchFamily="2" charset="-122"/>
              <a:ea typeface="方正兰亭超细黑简体" panose="02000000000000000000"/>
            </a:endParaRPr>
          </a:p>
          <a:p>
            <a:pPr algn="l"/>
            <a:endParaRPr lang="zh-CN" altLang="en-US" sz="2400" dirty="0" smtClean="0">
              <a:solidFill>
                <a:srgbClr val="FEFEFE"/>
              </a:solidFill>
              <a:latin typeface="方正姚体" panose="02010601030101010101" pitchFamily="2" charset="-122"/>
              <a:ea typeface="方正兰亭超细黑简体" panose="02000000000000000000"/>
            </a:endParaRPr>
          </a:p>
          <a:p>
            <a:pPr algn="l"/>
            <a:r>
              <a:rPr lang="zh-CN" altLang="en-US" sz="2400" dirty="0" smtClean="0">
                <a:solidFill>
                  <a:srgbClr val="FEFEFE"/>
                </a:solidFill>
                <a:latin typeface="方正姚体" panose="02010601030101010101" pitchFamily="2" charset="-122"/>
                <a:ea typeface="方正兰亭超细黑简体" panose="02000000000000000000"/>
              </a:rPr>
              <a:t>系统能承载多大的并发量</a:t>
            </a:r>
            <a:endParaRPr lang="zh-CN" altLang="en-US" sz="2400" dirty="0" smtClean="0">
              <a:solidFill>
                <a:srgbClr val="FEFEFE"/>
              </a:solidFill>
              <a:latin typeface="方正姚体" panose="02010601030101010101" pitchFamily="2" charset="-122"/>
              <a:ea typeface="方正兰亭超细黑简体" panose="02000000000000000000"/>
            </a:endParaRPr>
          </a:p>
          <a:p>
            <a:pPr algn="l"/>
            <a:endParaRPr lang="zh-CN" altLang="en-US" sz="2400" dirty="0" smtClean="0">
              <a:solidFill>
                <a:srgbClr val="FEFEFE"/>
              </a:solidFill>
              <a:latin typeface="方正姚体" panose="02010601030101010101" pitchFamily="2" charset="-122"/>
              <a:ea typeface="方正兰亭超细黑简体" panose="02000000000000000000"/>
            </a:endParaRPr>
          </a:p>
          <a:p>
            <a:pPr algn="l"/>
            <a:r>
              <a:rPr lang="zh-CN" altLang="en-US" sz="2400" dirty="0" smtClean="0">
                <a:solidFill>
                  <a:srgbClr val="FEFEFE"/>
                </a:solidFill>
                <a:latin typeface="方正姚体" panose="02010601030101010101" pitchFamily="2" charset="-122"/>
                <a:ea typeface="方正兰亭超细黑简体" panose="02000000000000000000"/>
              </a:rPr>
              <a:t>系统能支撑多久的负载测试</a:t>
            </a:r>
            <a:endParaRPr lang="zh-CN" altLang="en-US" sz="2400" dirty="0" smtClean="0">
              <a:solidFill>
                <a:srgbClr val="FEFEFE"/>
              </a:solidFill>
              <a:latin typeface="方正姚体" panose="02010601030101010101" pitchFamily="2" charset="-122"/>
              <a:ea typeface="方正兰亭超细黑简体" panose="02000000000000000000"/>
            </a:endParaRPr>
          </a:p>
          <a:p>
            <a:pPr algn="l"/>
            <a:endParaRPr lang="zh-CN" altLang="en-US" sz="2400" dirty="0" smtClean="0">
              <a:solidFill>
                <a:srgbClr val="FEFEFE"/>
              </a:solidFill>
              <a:latin typeface="方正姚体" panose="02010601030101010101" pitchFamily="2" charset="-122"/>
              <a:ea typeface="方正兰亭超细黑简体" panose="02000000000000000000"/>
            </a:endParaRPr>
          </a:p>
          <a:p>
            <a:pPr algn="l"/>
            <a:r>
              <a:rPr lang="zh-CN" altLang="en-US" sz="2400" dirty="0" smtClean="0">
                <a:solidFill>
                  <a:srgbClr val="FEFEFE"/>
                </a:solidFill>
                <a:latin typeface="方正姚体" panose="02010601030101010101" pitchFamily="2" charset="-122"/>
                <a:ea typeface="方正兰亭超细黑简体" panose="02000000000000000000"/>
              </a:rPr>
              <a:t>并发的通过率</a:t>
            </a:r>
            <a:endParaRPr lang="zh-CN" altLang="en-US" sz="2400" dirty="0" smtClean="0">
              <a:solidFill>
                <a:srgbClr val="FEFEFE"/>
              </a:solidFill>
              <a:latin typeface="方正姚体" panose="02010601030101010101" pitchFamily="2" charset="-122"/>
              <a:ea typeface="方正兰亭超细黑简体" panose="02000000000000000000"/>
            </a:endParaRPr>
          </a:p>
          <a:p>
            <a:pPr algn="l"/>
            <a:endParaRPr lang="en-US" altLang="zh-CN" sz="2400" dirty="0" smtClean="0">
              <a:solidFill>
                <a:srgbClr val="FEFEF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l"/>
            <a:endParaRPr lang="en-US" altLang="zh-CN" sz="2400" dirty="0" smtClean="0">
              <a:solidFill>
                <a:srgbClr val="FEFEF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400" dirty="0">
              <a:solidFill>
                <a:srgbClr val="FEFEF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44" y="0"/>
            <a:ext cx="12216543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112870" y="271531"/>
            <a:ext cx="2621280" cy="5835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zh-CN" sz="3200" dirty="0" smtClean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方正兰亭超细黑简体" panose="02000000000000000000"/>
                <a:cs typeface="Kartika" panose="02020503030404060203" pitchFamily="18" charset="0"/>
                <a:sym typeface="+mn-ea"/>
              </a:rPr>
              <a:t>测试计划制定</a:t>
            </a:r>
            <a:endParaRPr lang="zh-CN" sz="3200" b="1" dirty="0" smtClean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微软雅黑" panose="020B0503020204020204" pitchFamily="34" charset="-122"/>
              <a:ea typeface="方正兰亭超细黑简体" panose="02000000000000000000"/>
              <a:cs typeface="Kartika" panose="02020503030404060203" pitchFamily="18" charset="0"/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1595457" y="-1081728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215457" y="363415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3300314" y="448272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rot="16200000" flipH="1">
            <a:off x="10569455" y="-1066843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 flipH="1">
            <a:off x="8599740" y="378300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 flipH="1">
            <a:off x="8684598" y="463157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 rot="0">
            <a:off x="2233295" y="1428750"/>
            <a:ext cx="8679180" cy="4849495"/>
            <a:chOff x="2208627" y="2757268"/>
            <a:chExt cx="2098475" cy="769233"/>
          </a:xfrm>
        </p:grpSpPr>
        <p:sp>
          <p:nvSpPr>
            <p:cNvPr id="22" name="任意多边形 21"/>
            <p:cNvSpPr/>
            <p:nvPr/>
          </p:nvSpPr>
          <p:spPr>
            <a:xfrm rot="428685">
              <a:off x="2267286" y="2880533"/>
              <a:ext cx="2039816" cy="645968"/>
            </a:xfrm>
            <a:custGeom>
              <a:avLst/>
              <a:gdLst>
                <a:gd name="connsiteX0" fmla="*/ 1948193 w 2039816"/>
                <a:gd name="connsiteY0" fmla="*/ 0 h 645968"/>
                <a:gd name="connsiteX1" fmla="*/ 2039816 w 2039816"/>
                <a:gd name="connsiteY1" fmla="*/ 0 h 645968"/>
                <a:gd name="connsiteX2" fmla="*/ 2039816 w 2039816"/>
                <a:gd name="connsiteY2" fmla="*/ 645968 h 645968"/>
                <a:gd name="connsiteX3" fmla="*/ 0 w 2039816"/>
                <a:gd name="connsiteY3" fmla="*/ 645968 h 645968"/>
                <a:gd name="connsiteX4" fmla="*/ 0 w 2039816"/>
                <a:gd name="connsiteY4" fmla="*/ 636726 h 645968"/>
                <a:gd name="connsiteX5" fmla="*/ 1996635 w 2039816"/>
                <a:gd name="connsiteY5" fmla="*/ 386448 h 645968"/>
                <a:gd name="connsiteX6" fmla="*/ 0 w 2039816"/>
                <a:gd name="connsiteY6" fmla="*/ 0 h 645968"/>
                <a:gd name="connsiteX7" fmla="*/ 8681 w 2039816"/>
                <a:gd name="connsiteY7" fmla="*/ 0 h 645968"/>
                <a:gd name="connsiteX8" fmla="*/ 0 w 2039816"/>
                <a:gd name="connsiteY8" fmla="*/ 1088 h 64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9816" h="645968">
                  <a:moveTo>
                    <a:pt x="1948193" y="0"/>
                  </a:moveTo>
                  <a:lnTo>
                    <a:pt x="2039816" y="0"/>
                  </a:lnTo>
                  <a:lnTo>
                    <a:pt x="2039816" y="645968"/>
                  </a:lnTo>
                  <a:lnTo>
                    <a:pt x="0" y="645968"/>
                  </a:lnTo>
                  <a:lnTo>
                    <a:pt x="0" y="636726"/>
                  </a:lnTo>
                  <a:lnTo>
                    <a:pt x="1996635" y="386448"/>
                  </a:lnTo>
                  <a:close/>
                  <a:moveTo>
                    <a:pt x="0" y="0"/>
                  </a:moveTo>
                  <a:lnTo>
                    <a:pt x="8681" y="0"/>
                  </a:lnTo>
                  <a:lnTo>
                    <a:pt x="0" y="108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208627" y="2757268"/>
              <a:ext cx="2039816" cy="630702"/>
            </a:xfrm>
            <a:prstGeom prst="rect">
              <a:avLst/>
            </a:prstGeom>
            <a:noFill/>
            <a:ln>
              <a:gradFill>
                <a:gsLst>
                  <a:gs pos="0">
                    <a:srgbClr val="FBF56F"/>
                  </a:gs>
                  <a:gs pos="100000">
                    <a:srgbClr val="DEB024"/>
                  </a:gs>
                </a:gsLst>
                <a:lin ang="1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2233295" y="1280160"/>
            <a:ext cx="6144260" cy="45231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l"/>
            <a:endParaRPr lang="en-US" altLang="zh-CN" sz="24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l"/>
            <a:r>
              <a:rPr lang="en-US" altLang="zh-CN" sz="2400" dirty="0" smtClean="0">
                <a:solidFill>
                  <a:srgbClr val="FEFEFE"/>
                </a:solidFill>
                <a:latin typeface="方正姚体" panose="02010601030101010101" pitchFamily="2" charset="-122"/>
                <a:ea typeface="方正兰亭超细黑简体" panose="02000000000000000000"/>
              </a:rPr>
              <a:t>			</a:t>
            </a:r>
            <a:endParaRPr lang="en-US" altLang="zh-CN" sz="2400" dirty="0" smtClean="0">
              <a:solidFill>
                <a:srgbClr val="FEFEFE"/>
              </a:solidFill>
              <a:latin typeface="方正姚体" panose="02010601030101010101" pitchFamily="2" charset="-122"/>
              <a:ea typeface="方正兰亭超细黑简体" panose="02000000000000000000"/>
            </a:endParaRPr>
          </a:p>
          <a:p>
            <a:pPr algn="l"/>
            <a:r>
              <a:rPr lang="en-US" altLang="zh-CN" sz="2400" dirty="0" smtClean="0">
                <a:solidFill>
                  <a:srgbClr val="FEFEFE"/>
                </a:solidFill>
                <a:latin typeface="方正姚体" panose="02010601030101010101" pitchFamily="2" charset="-122"/>
                <a:ea typeface="方正兰亭超细黑简体" panose="02000000000000000000"/>
              </a:rPr>
              <a:t>			</a:t>
            </a:r>
            <a:r>
              <a:rPr lang="zh-CN" altLang="en-US" sz="2400" dirty="0" smtClean="0">
                <a:solidFill>
                  <a:srgbClr val="FEFEFE"/>
                </a:solidFill>
                <a:latin typeface="方正姚体" panose="02010601030101010101" pitchFamily="2" charset="-122"/>
                <a:ea typeface="方正兰亭超细黑简体" panose="02000000000000000000"/>
              </a:rPr>
              <a:t>确定功能范围</a:t>
            </a:r>
            <a:endParaRPr lang="zh-CN" altLang="en-US" sz="2400" dirty="0" smtClean="0">
              <a:solidFill>
                <a:srgbClr val="FEFEFE"/>
              </a:solidFill>
              <a:latin typeface="方正姚体" panose="02010601030101010101" pitchFamily="2" charset="-122"/>
              <a:ea typeface="方正兰亭超细黑简体" panose="02000000000000000000"/>
            </a:endParaRPr>
          </a:p>
          <a:p>
            <a:pPr algn="l"/>
            <a:r>
              <a:rPr lang="en-US" altLang="zh-CN" sz="2400" dirty="0" smtClean="0">
                <a:solidFill>
                  <a:srgbClr val="FEFEFE"/>
                </a:solidFill>
                <a:latin typeface="方正姚体" panose="02010601030101010101" pitchFamily="2" charset="-122"/>
                <a:ea typeface="方正兰亭超细黑简体" panose="02000000000000000000"/>
              </a:rPr>
              <a:t>			</a:t>
            </a:r>
            <a:r>
              <a:rPr lang="zh-CN" altLang="en-US" sz="2400" dirty="0" smtClean="0">
                <a:solidFill>
                  <a:srgbClr val="FEFEFE"/>
                </a:solidFill>
                <a:latin typeface="方正姚体" panose="02010601030101010101" pitchFamily="2" charset="-122"/>
                <a:ea typeface="方正兰亭超细黑简体" panose="02000000000000000000"/>
              </a:rPr>
              <a:t>确定性能指标</a:t>
            </a:r>
            <a:endParaRPr lang="zh-CN" altLang="en-US" sz="2400" dirty="0" smtClean="0">
              <a:solidFill>
                <a:srgbClr val="FEFEFE"/>
              </a:solidFill>
              <a:latin typeface="方正姚体" panose="02010601030101010101" pitchFamily="2" charset="-122"/>
              <a:ea typeface="方正兰亭超细黑简体" panose="02000000000000000000"/>
            </a:endParaRPr>
          </a:p>
          <a:p>
            <a:pPr algn="l"/>
            <a:r>
              <a:rPr lang="en-US" altLang="zh-CN" sz="2400" dirty="0" smtClean="0">
                <a:solidFill>
                  <a:srgbClr val="FEFEFE"/>
                </a:solidFill>
                <a:latin typeface="方正姚体" panose="02010601030101010101" pitchFamily="2" charset="-122"/>
                <a:ea typeface="方正兰亭超细黑简体" panose="02000000000000000000"/>
              </a:rPr>
              <a:t>			</a:t>
            </a:r>
            <a:r>
              <a:rPr lang="zh-CN" altLang="en-US" sz="2400" dirty="0" smtClean="0">
                <a:solidFill>
                  <a:srgbClr val="FEFEFE"/>
                </a:solidFill>
                <a:latin typeface="方正姚体" panose="02010601030101010101" pitchFamily="2" charset="-122"/>
                <a:ea typeface="方正兰亭超细黑简体" panose="02000000000000000000"/>
              </a:rPr>
              <a:t>确定业务指标</a:t>
            </a:r>
            <a:endParaRPr lang="zh-CN" altLang="en-US" sz="2400" dirty="0" smtClean="0">
              <a:solidFill>
                <a:srgbClr val="FEFEFE"/>
              </a:solidFill>
              <a:latin typeface="方正姚体" panose="02010601030101010101" pitchFamily="2" charset="-122"/>
              <a:ea typeface="方正兰亭超细黑简体" panose="02000000000000000000"/>
            </a:endParaRPr>
          </a:p>
          <a:p>
            <a:pPr algn="l"/>
            <a:r>
              <a:rPr lang="en-US" altLang="zh-CN" sz="2400" dirty="0" smtClean="0">
                <a:solidFill>
                  <a:srgbClr val="FEFEFE"/>
                </a:solidFill>
                <a:latin typeface="方正姚体" panose="02010601030101010101" pitchFamily="2" charset="-122"/>
                <a:ea typeface="方正兰亭超细黑简体" panose="02000000000000000000"/>
              </a:rPr>
              <a:t>			</a:t>
            </a:r>
            <a:r>
              <a:rPr lang="zh-CN" altLang="en-US" sz="2400" dirty="0" smtClean="0">
                <a:solidFill>
                  <a:srgbClr val="FEFEFE"/>
                </a:solidFill>
                <a:latin typeface="方正姚体" panose="02010601030101010101" pitchFamily="2" charset="-122"/>
                <a:ea typeface="方正兰亭超细黑简体" panose="02000000000000000000"/>
              </a:rPr>
              <a:t>确定测试工具</a:t>
            </a:r>
            <a:endParaRPr lang="zh-CN" altLang="en-US" sz="2400" dirty="0" smtClean="0">
              <a:solidFill>
                <a:srgbClr val="FEFEFE"/>
              </a:solidFill>
              <a:latin typeface="方正姚体" panose="02010601030101010101" pitchFamily="2" charset="-122"/>
              <a:ea typeface="方正兰亭超细黑简体" panose="02000000000000000000"/>
            </a:endParaRPr>
          </a:p>
          <a:p>
            <a:pPr algn="l"/>
            <a:r>
              <a:rPr lang="en-US" altLang="zh-CN" sz="2400" dirty="0" smtClean="0">
                <a:solidFill>
                  <a:srgbClr val="FEFEFE"/>
                </a:solidFill>
                <a:latin typeface="方正姚体" panose="02010601030101010101" pitchFamily="2" charset="-122"/>
                <a:ea typeface="方正兰亭超细黑简体" panose="02000000000000000000"/>
              </a:rPr>
              <a:t>			</a:t>
            </a:r>
            <a:r>
              <a:rPr lang="zh-CN" altLang="en-US" sz="2400" dirty="0" smtClean="0">
                <a:solidFill>
                  <a:srgbClr val="FEFEFE"/>
                </a:solidFill>
                <a:latin typeface="方正姚体" panose="02010601030101010101" pitchFamily="2" charset="-122"/>
                <a:ea typeface="方正兰亭超细黑简体" panose="02000000000000000000"/>
              </a:rPr>
              <a:t>确定测试方案</a:t>
            </a:r>
            <a:endParaRPr lang="zh-CN" altLang="en-US" sz="2400" dirty="0" smtClean="0">
              <a:solidFill>
                <a:srgbClr val="FEFEFE"/>
              </a:solidFill>
              <a:latin typeface="方正姚体" panose="02010601030101010101" pitchFamily="2" charset="-122"/>
              <a:ea typeface="方正兰亭超细黑简体" panose="02000000000000000000"/>
            </a:endParaRPr>
          </a:p>
          <a:p>
            <a:pPr algn="l"/>
            <a:r>
              <a:rPr lang="en-US" altLang="zh-CN" sz="2400" dirty="0" smtClean="0">
                <a:solidFill>
                  <a:srgbClr val="FEFEFE"/>
                </a:solidFill>
                <a:latin typeface="方正姚体" panose="02010601030101010101" pitchFamily="2" charset="-122"/>
                <a:ea typeface="方正兰亭超细黑简体" panose="02000000000000000000"/>
              </a:rPr>
              <a:t>			</a:t>
            </a:r>
            <a:r>
              <a:rPr lang="zh-CN" altLang="en-US" sz="2400" dirty="0" smtClean="0">
                <a:solidFill>
                  <a:srgbClr val="FEFEFE"/>
                </a:solidFill>
                <a:latin typeface="方正姚体" panose="02010601030101010101" pitchFamily="2" charset="-122"/>
                <a:ea typeface="方正兰亭超细黑简体" panose="02000000000000000000"/>
              </a:rPr>
              <a:t>确定软硬件环境信息</a:t>
            </a:r>
            <a:endParaRPr lang="zh-CN" altLang="en-US" sz="2400" dirty="0" smtClean="0">
              <a:solidFill>
                <a:srgbClr val="FEFEFE"/>
              </a:solidFill>
              <a:latin typeface="方正姚体" panose="02010601030101010101" pitchFamily="2" charset="-122"/>
              <a:ea typeface="方正兰亭超细黑简体" panose="02000000000000000000"/>
            </a:endParaRPr>
          </a:p>
          <a:p>
            <a:pPr algn="l"/>
            <a:r>
              <a:rPr lang="en-US" altLang="zh-CN" sz="2400" dirty="0" smtClean="0">
                <a:solidFill>
                  <a:srgbClr val="FEFEFE"/>
                </a:solidFill>
                <a:latin typeface="方正姚体" panose="02010601030101010101" pitchFamily="2" charset="-122"/>
                <a:ea typeface="方正兰亭超细黑简体" panose="02000000000000000000"/>
              </a:rPr>
              <a:t>			</a:t>
            </a:r>
            <a:r>
              <a:rPr lang="zh-CN" altLang="en-US" sz="2400" dirty="0" smtClean="0">
                <a:solidFill>
                  <a:srgbClr val="FEFEFE"/>
                </a:solidFill>
                <a:latin typeface="方正姚体" panose="02010601030101010101" pitchFamily="2" charset="-122"/>
                <a:ea typeface="方正兰亭超细黑简体" panose="02000000000000000000"/>
              </a:rPr>
              <a:t>确定完成准则</a:t>
            </a:r>
            <a:endParaRPr lang="zh-CN" altLang="en-US" sz="2400" dirty="0" smtClean="0">
              <a:solidFill>
                <a:srgbClr val="FEFEFE"/>
              </a:solidFill>
              <a:latin typeface="方正姚体" panose="02010601030101010101" pitchFamily="2" charset="-122"/>
              <a:ea typeface="方正兰亭超细黑简体" panose="02000000000000000000"/>
            </a:endParaRPr>
          </a:p>
          <a:p>
            <a:pPr algn="l"/>
            <a:r>
              <a:rPr lang="en-US" altLang="zh-CN" sz="2400" dirty="0" smtClean="0">
                <a:solidFill>
                  <a:srgbClr val="FEFEFE"/>
                </a:solidFill>
                <a:latin typeface="方正姚体" panose="02010601030101010101" pitchFamily="2" charset="-122"/>
                <a:ea typeface="方正兰亭超细黑简体" panose="02000000000000000000"/>
              </a:rPr>
              <a:t>			</a:t>
            </a:r>
            <a:r>
              <a:rPr lang="zh-CN" altLang="en-US" sz="2400" dirty="0" smtClean="0">
                <a:solidFill>
                  <a:srgbClr val="FEFEFE"/>
                </a:solidFill>
                <a:latin typeface="方正姚体" panose="02010601030101010101" pitchFamily="2" charset="-122"/>
                <a:ea typeface="方正兰亭超细黑简体" panose="02000000000000000000"/>
              </a:rPr>
              <a:t>确定测试策略</a:t>
            </a:r>
            <a:endParaRPr lang="zh-CN" altLang="en-US" sz="2400" dirty="0" smtClean="0">
              <a:solidFill>
                <a:srgbClr val="FEFEFE"/>
              </a:solidFill>
              <a:latin typeface="方正姚体" panose="02010601030101010101" pitchFamily="2" charset="-122"/>
              <a:ea typeface="方正兰亭超细黑简体" panose="02000000000000000000"/>
            </a:endParaRPr>
          </a:p>
          <a:p>
            <a:pPr algn="l"/>
            <a:endParaRPr lang="en-US" altLang="zh-CN" sz="2400" dirty="0" smtClean="0">
              <a:solidFill>
                <a:srgbClr val="FEFEF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400" dirty="0">
              <a:solidFill>
                <a:srgbClr val="FEFEF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440894" y="2560716"/>
            <a:ext cx="2720340" cy="7683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   02</a:t>
            </a:r>
            <a:endParaRPr lang="en-US" altLang="zh-CN" sz="3600" b="1" dirty="0" smtClean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 rot="5400000" flipH="1">
            <a:off x="2082887" y="1565862"/>
            <a:ext cx="3727385" cy="3727385"/>
          </a:xfrm>
          <a:prstGeom prst="ellipse">
            <a:avLst/>
          </a:prstGeom>
          <a:noFill/>
          <a:ln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672436" y="3138095"/>
            <a:ext cx="548288" cy="548289"/>
            <a:chOff x="3672436" y="3138095"/>
            <a:chExt cx="548288" cy="548289"/>
          </a:xfrm>
        </p:grpSpPr>
        <p:sp>
          <p:nvSpPr>
            <p:cNvPr id="21" name="椭圆 20"/>
            <p:cNvSpPr/>
            <p:nvPr/>
          </p:nvSpPr>
          <p:spPr>
            <a:xfrm rot="5400000" flipH="1">
              <a:off x="3672435" y="3138096"/>
              <a:ext cx="548289" cy="548288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 rot="5400000" flipH="1">
              <a:off x="3791487" y="3262958"/>
              <a:ext cx="305386" cy="305386"/>
            </a:xfrm>
            <a:prstGeom prst="ellipse">
              <a:avLst/>
            </a:pr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7400394" y="3965487"/>
            <a:ext cx="2685415" cy="52197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sz="2800" b="1" dirty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测试设计与开发</a:t>
            </a:r>
            <a:endParaRPr lang="zh-CN" sz="28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rot="5400000">
            <a:off x="8196000" y="-558189"/>
            <a:ext cx="0" cy="7992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5400000" flipH="1">
            <a:off x="-259483" y="500839"/>
            <a:ext cx="6316710" cy="5822798"/>
          </a:xfrm>
          <a:custGeom>
            <a:avLst/>
            <a:gdLst>
              <a:gd name="connsiteX0" fmla="*/ 6316710 w 6316710"/>
              <a:gd name="connsiteY0" fmla="*/ 3158355 h 5822798"/>
              <a:gd name="connsiteX1" fmla="*/ 3158355 w 6316710"/>
              <a:gd name="connsiteY1" fmla="*/ 0 h 5822798"/>
              <a:gd name="connsiteX2" fmla="*/ 0 w 6316710"/>
              <a:gd name="connsiteY2" fmla="*/ 3158355 h 5822798"/>
              <a:gd name="connsiteX3" fmla="*/ 1392489 w 6316710"/>
              <a:gd name="connsiteY3" fmla="*/ 5777313 h 5822798"/>
              <a:gd name="connsiteX4" fmla="*/ 1467360 w 6316710"/>
              <a:gd name="connsiteY4" fmla="*/ 5822798 h 5822798"/>
              <a:gd name="connsiteX5" fmla="*/ 4849350 w 6316710"/>
              <a:gd name="connsiteY5" fmla="*/ 5822798 h 5822798"/>
              <a:gd name="connsiteX6" fmla="*/ 4924221 w 6316710"/>
              <a:gd name="connsiteY6" fmla="*/ 5777313 h 5822798"/>
              <a:gd name="connsiteX7" fmla="*/ 6316710 w 6316710"/>
              <a:gd name="connsiteY7" fmla="*/ 3158355 h 582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6710" h="5822798">
                <a:moveTo>
                  <a:pt x="6316710" y="3158355"/>
                </a:moveTo>
                <a:cubicBezTo>
                  <a:pt x="6316710" y="1414044"/>
                  <a:pt x="4902666" y="0"/>
                  <a:pt x="3158355" y="0"/>
                </a:cubicBezTo>
                <a:cubicBezTo>
                  <a:pt x="1414044" y="0"/>
                  <a:pt x="0" y="1414044"/>
                  <a:pt x="0" y="3158355"/>
                </a:cubicBezTo>
                <a:cubicBezTo>
                  <a:pt x="0" y="4248549"/>
                  <a:pt x="552361" y="5209733"/>
                  <a:pt x="1392489" y="5777313"/>
                </a:cubicBezTo>
                <a:lnTo>
                  <a:pt x="1467360" y="5822798"/>
                </a:lnTo>
                <a:lnTo>
                  <a:pt x="4849350" y="5822798"/>
                </a:lnTo>
                <a:lnTo>
                  <a:pt x="4924221" y="5777313"/>
                </a:lnTo>
                <a:cubicBezTo>
                  <a:pt x="5764349" y="5209733"/>
                  <a:pt x="6316710" y="4248549"/>
                  <a:pt x="6316710" y="3158355"/>
                </a:cubicBezTo>
                <a:close/>
              </a:path>
            </a:pathLst>
          </a:custGeom>
          <a:noFill/>
          <a:ln>
            <a:gradFill>
              <a:gsLst>
                <a:gs pos="0">
                  <a:srgbClr val="FBF670">
                    <a:alpha val="80000"/>
                  </a:srgbClr>
                </a:gs>
                <a:gs pos="100000">
                  <a:srgbClr val="DEAE22">
                    <a:alpha val="80000"/>
                  </a:srgb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20" grpId="0" bldLvl="0" animBg="1"/>
      <p:bldP spid="28" grpId="0" bldLvl="0" animBg="1"/>
      <p:bldP spid="1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9" y="4300"/>
            <a:ext cx="12205554" cy="6849294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 rot="5400000">
            <a:off x="1595457" y="-1081728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215457" y="363415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3300314" y="448272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rot="16200000" flipH="1">
            <a:off x="10569455" y="-1066843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 flipH="1">
            <a:off x="8599740" y="378300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 flipH="1">
            <a:off x="8684598" y="463157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256665" y="3400425"/>
            <a:ext cx="2223135" cy="6140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endParaRPr lang="en-US" altLang="zh-CN" sz="14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/>
            </a:endParaRPr>
          </a:p>
          <a:p>
            <a:pPr algn="l"/>
            <a:r>
              <a:rPr sz="2000" dirty="0">
                <a:solidFill>
                  <a:srgbClr val="FCFCFC"/>
                </a:solidFill>
                <a:latin typeface="方正兰亭超细黑简体" panose="02000000000000000000"/>
                <a:ea typeface="方正兰亭超细黑简体" panose="02000000000000000000"/>
              </a:rPr>
              <a:t>单用户的测试场景</a:t>
            </a:r>
            <a:endParaRPr sz="2000"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565525" y="2900680"/>
            <a:ext cx="2541270" cy="1014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endParaRPr lang="en-US" altLang="zh-CN" sz="20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/>
            </a:endParaRPr>
          </a:p>
          <a:p>
            <a:r>
              <a:rPr sz="2000" dirty="0">
                <a:solidFill>
                  <a:srgbClr val="FCFCFC"/>
                </a:solidFill>
                <a:latin typeface="方正兰亭超细黑简体" panose="02000000000000000000"/>
                <a:ea typeface="方正兰亭超细黑简体" panose="02000000000000000000"/>
              </a:rPr>
              <a:t>多用户的测试场景</a:t>
            </a:r>
            <a:endParaRPr sz="2000"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  <a:p>
            <a:endParaRPr lang="en-US" altLang="zh-CN" sz="2000" dirty="0" smtClean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246826" y="2465979"/>
            <a:ext cx="2214880" cy="132207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endParaRPr lang="en-US" altLang="zh-CN" sz="20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/>
            </a:endParaRPr>
          </a:p>
          <a:p>
            <a:pPr algn="l"/>
            <a:r>
              <a:rPr lang="zh-CN" sz="2000" dirty="0">
                <a:solidFill>
                  <a:srgbClr val="FCFCFC"/>
                </a:solidFill>
                <a:latin typeface="方正兰亭超细黑简体" panose="02000000000000000000"/>
                <a:ea typeface="方正兰亭超细黑简体" panose="02000000000000000000"/>
              </a:rPr>
              <a:t>高</a:t>
            </a:r>
            <a:r>
              <a:rPr sz="2000" dirty="0">
                <a:solidFill>
                  <a:srgbClr val="FCFCFC"/>
                </a:solidFill>
                <a:latin typeface="方正兰亭超细黑简体" panose="02000000000000000000"/>
                <a:ea typeface="方正兰亭超细黑简体" panose="02000000000000000000"/>
              </a:rPr>
              <a:t>负载的测试场景</a:t>
            </a:r>
            <a:endParaRPr sz="2000"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  <a:p>
            <a:pPr algn="l"/>
            <a:endParaRPr lang="en-US" altLang="zh-CN" sz="2000" dirty="0" smtClean="0">
              <a:solidFill>
                <a:srgbClr val="FCFCFC"/>
              </a:solidFill>
            </a:endParaRPr>
          </a:p>
          <a:p>
            <a:endParaRPr lang="en-US" altLang="zh-CN" sz="2000" dirty="0" smtClean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060180" y="1680210"/>
            <a:ext cx="2299970" cy="1091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endParaRPr lang="en-US" altLang="zh-CN" sz="2000" b="1" dirty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/>
            </a:endParaRPr>
          </a:p>
          <a:p>
            <a:pPr algn="l"/>
            <a:r>
              <a:rPr sz="2000" dirty="0">
                <a:solidFill>
                  <a:srgbClr val="FCFCFC"/>
                </a:solidFill>
                <a:latin typeface="方正兰亭超细黑简体" panose="02000000000000000000"/>
                <a:ea typeface="方正兰亭超细黑简体" panose="02000000000000000000"/>
              </a:rPr>
              <a:t>高并发的测试场景</a:t>
            </a:r>
            <a:endParaRPr sz="2000"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  <a:p>
            <a:pPr algn="l"/>
            <a:endParaRPr lang="en-US" altLang="zh-CN" sz="1100" dirty="0" smtClean="0">
              <a:solidFill>
                <a:srgbClr val="FCFCFC"/>
              </a:solidFill>
            </a:endParaRPr>
          </a:p>
          <a:p>
            <a:endParaRPr lang="en-US" altLang="zh-CN" sz="1400" dirty="0" smtClean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62709" y="4478590"/>
            <a:ext cx="3264204" cy="1094282"/>
            <a:chOff x="1062709" y="4478590"/>
            <a:chExt cx="3264204" cy="1094282"/>
          </a:xfrm>
        </p:grpSpPr>
        <p:sp>
          <p:nvSpPr>
            <p:cNvPr id="38" name="矩形 37"/>
            <p:cNvSpPr/>
            <p:nvPr/>
          </p:nvSpPr>
          <p:spPr>
            <a:xfrm>
              <a:off x="1062709" y="5083501"/>
              <a:ext cx="2361466" cy="489371"/>
            </a:xfrm>
            <a:prstGeom prst="rect">
              <a:avLst/>
            </a:prstGeom>
            <a:gradFill flip="none" rotWithShape="1">
              <a:gsLst>
                <a:gs pos="0">
                  <a:srgbClr val="515151"/>
                </a:gs>
                <a:gs pos="100000">
                  <a:srgbClr val="202020"/>
                </a:gs>
              </a:gsLst>
              <a:lin ang="2700000" scaled="1"/>
              <a:tileRect/>
            </a:gradFill>
            <a:ln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7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1062993" y="4478590"/>
              <a:ext cx="2964506" cy="604909"/>
            </a:xfrm>
            <a:custGeom>
              <a:avLst/>
              <a:gdLst>
                <a:gd name="connsiteX0" fmla="*/ 606995 w 2964506"/>
                <a:gd name="connsiteY0" fmla="*/ 0 h 604909"/>
                <a:gd name="connsiteX1" fmla="*/ 2964506 w 2964506"/>
                <a:gd name="connsiteY1" fmla="*/ 0 h 604909"/>
                <a:gd name="connsiteX2" fmla="*/ 2357511 w 2964506"/>
                <a:gd name="connsiteY2" fmla="*/ 604909 h 604909"/>
                <a:gd name="connsiteX3" fmla="*/ 0 w 2964506"/>
                <a:gd name="connsiteY3" fmla="*/ 604909 h 60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4506" h="604909">
                  <a:moveTo>
                    <a:pt x="606995" y="0"/>
                  </a:moveTo>
                  <a:lnTo>
                    <a:pt x="2964506" y="0"/>
                  </a:lnTo>
                  <a:lnTo>
                    <a:pt x="2357511" y="604909"/>
                  </a:lnTo>
                  <a:lnTo>
                    <a:pt x="0" y="604909"/>
                  </a:lnTo>
                  <a:close/>
                </a:path>
              </a:pathLst>
            </a:cu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 rot="18905918">
              <a:off x="3124763" y="4848262"/>
              <a:ext cx="1202150" cy="351594"/>
            </a:xfrm>
            <a:custGeom>
              <a:avLst/>
              <a:gdLst>
                <a:gd name="connsiteX0" fmla="*/ 1202150 w 1202150"/>
                <a:gd name="connsiteY0" fmla="*/ 0 h 351594"/>
                <a:gd name="connsiteX1" fmla="*/ 851764 w 1202150"/>
                <a:gd name="connsiteY1" fmla="*/ 351594 h 351594"/>
                <a:gd name="connsiteX2" fmla="*/ 0 w 1202150"/>
                <a:gd name="connsiteY2" fmla="*/ 351594 h 351594"/>
                <a:gd name="connsiteX3" fmla="*/ 345442 w 1202150"/>
                <a:gd name="connsiteY3" fmla="*/ 4962 h 351594"/>
                <a:gd name="connsiteX4" fmla="*/ 340463 w 1202150"/>
                <a:gd name="connsiteY4" fmla="*/ 0 h 35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0" h="351594">
                  <a:moveTo>
                    <a:pt x="1202150" y="0"/>
                  </a:moveTo>
                  <a:lnTo>
                    <a:pt x="851764" y="351594"/>
                  </a:lnTo>
                  <a:lnTo>
                    <a:pt x="0" y="351594"/>
                  </a:lnTo>
                  <a:lnTo>
                    <a:pt x="345442" y="4962"/>
                  </a:lnTo>
                  <a:lnTo>
                    <a:pt x="340463" y="0"/>
                  </a:lnTo>
                  <a:close/>
                </a:path>
              </a:pathLst>
            </a:custGeom>
            <a:solidFill>
              <a:srgbClr val="DEB0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424176" y="3989219"/>
            <a:ext cx="3264204" cy="1090936"/>
            <a:chOff x="3424176" y="3989219"/>
            <a:chExt cx="3264204" cy="1090936"/>
          </a:xfrm>
        </p:grpSpPr>
        <p:sp>
          <p:nvSpPr>
            <p:cNvPr id="33" name="任意多边形 32"/>
            <p:cNvSpPr/>
            <p:nvPr/>
          </p:nvSpPr>
          <p:spPr>
            <a:xfrm>
              <a:off x="3424460" y="3989219"/>
              <a:ext cx="2964506" cy="604909"/>
            </a:xfrm>
            <a:custGeom>
              <a:avLst/>
              <a:gdLst>
                <a:gd name="connsiteX0" fmla="*/ 606995 w 2964506"/>
                <a:gd name="connsiteY0" fmla="*/ 0 h 604909"/>
                <a:gd name="connsiteX1" fmla="*/ 2964506 w 2964506"/>
                <a:gd name="connsiteY1" fmla="*/ 0 h 604909"/>
                <a:gd name="connsiteX2" fmla="*/ 2357511 w 2964506"/>
                <a:gd name="connsiteY2" fmla="*/ 604909 h 604909"/>
                <a:gd name="connsiteX3" fmla="*/ 0 w 2964506"/>
                <a:gd name="connsiteY3" fmla="*/ 604909 h 60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4506" h="604909">
                  <a:moveTo>
                    <a:pt x="606995" y="0"/>
                  </a:moveTo>
                  <a:lnTo>
                    <a:pt x="2964506" y="0"/>
                  </a:lnTo>
                  <a:lnTo>
                    <a:pt x="2357511" y="604909"/>
                  </a:lnTo>
                  <a:lnTo>
                    <a:pt x="0" y="604909"/>
                  </a:lnTo>
                  <a:close/>
                </a:path>
              </a:pathLst>
            </a:cu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 rot="18905918">
              <a:off x="5486230" y="4358891"/>
              <a:ext cx="1202150" cy="351594"/>
            </a:xfrm>
            <a:custGeom>
              <a:avLst/>
              <a:gdLst>
                <a:gd name="connsiteX0" fmla="*/ 1202150 w 1202150"/>
                <a:gd name="connsiteY0" fmla="*/ 0 h 351594"/>
                <a:gd name="connsiteX1" fmla="*/ 851764 w 1202150"/>
                <a:gd name="connsiteY1" fmla="*/ 351594 h 351594"/>
                <a:gd name="connsiteX2" fmla="*/ 0 w 1202150"/>
                <a:gd name="connsiteY2" fmla="*/ 351594 h 351594"/>
                <a:gd name="connsiteX3" fmla="*/ 345442 w 1202150"/>
                <a:gd name="connsiteY3" fmla="*/ 4962 h 351594"/>
                <a:gd name="connsiteX4" fmla="*/ 340463 w 1202150"/>
                <a:gd name="connsiteY4" fmla="*/ 0 h 35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0" h="351594">
                  <a:moveTo>
                    <a:pt x="1202150" y="0"/>
                  </a:moveTo>
                  <a:lnTo>
                    <a:pt x="851764" y="351594"/>
                  </a:lnTo>
                  <a:lnTo>
                    <a:pt x="0" y="351594"/>
                  </a:lnTo>
                  <a:lnTo>
                    <a:pt x="345442" y="4962"/>
                  </a:lnTo>
                  <a:lnTo>
                    <a:pt x="340463" y="0"/>
                  </a:lnTo>
                  <a:close/>
                </a:path>
              </a:pathLst>
            </a:custGeom>
            <a:solidFill>
              <a:srgbClr val="DEB0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424176" y="4594130"/>
              <a:ext cx="2361466" cy="486025"/>
            </a:xfrm>
            <a:prstGeom prst="rect">
              <a:avLst/>
            </a:prstGeom>
            <a:gradFill flip="none" rotWithShape="1">
              <a:gsLst>
                <a:gs pos="0">
                  <a:srgbClr val="515151"/>
                </a:gs>
                <a:gs pos="100000">
                  <a:srgbClr val="202020"/>
                </a:gs>
              </a:gsLst>
              <a:lin ang="2700000" scaled="1"/>
              <a:tileRect/>
            </a:gradFill>
            <a:ln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7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785642" y="3499848"/>
            <a:ext cx="3264204" cy="1090936"/>
            <a:chOff x="5785642" y="3499848"/>
            <a:chExt cx="3264204" cy="1090936"/>
          </a:xfrm>
        </p:grpSpPr>
        <p:sp>
          <p:nvSpPr>
            <p:cNvPr id="30" name="任意多边形 29"/>
            <p:cNvSpPr/>
            <p:nvPr/>
          </p:nvSpPr>
          <p:spPr>
            <a:xfrm>
              <a:off x="5785926" y="3499848"/>
              <a:ext cx="2964506" cy="604909"/>
            </a:xfrm>
            <a:custGeom>
              <a:avLst/>
              <a:gdLst>
                <a:gd name="connsiteX0" fmla="*/ 606995 w 2964506"/>
                <a:gd name="connsiteY0" fmla="*/ 0 h 604909"/>
                <a:gd name="connsiteX1" fmla="*/ 2964506 w 2964506"/>
                <a:gd name="connsiteY1" fmla="*/ 0 h 604909"/>
                <a:gd name="connsiteX2" fmla="*/ 2357511 w 2964506"/>
                <a:gd name="connsiteY2" fmla="*/ 604909 h 604909"/>
                <a:gd name="connsiteX3" fmla="*/ 0 w 2964506"/>
                <a:gd name="connsiteY3" fmla="*/ 604909 h 60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4506" h="604909">
                  <a:moveTo>
                    <a:pt x="606995" y="0"/>
                  </a:moveTo>
                  <a:lnTo>
                    <a:pt x="2964506" y="0"/>
                  </a:lnTo>
                  <a:lnTo>
                    <a:pt x="2357511" y="604909"/>
                  </a:lnTo>
                  <a:lnTo>
                    <a:pt x="0" y="604909"/>
                  </a:lnTo>
                  <a:close/>
                </a:path>
              </a:pathLst>
            </a:cu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 rot="18905918">
              <a:off x="7847696" y="3869520"/>
              <a:ext cx="1202150" cy="351594"/>
            </a:xfrm>
            <a:custGeom>
              <a:avLst/>
              <a:gdLst>
                <a:gd name="connsiteX0" fmla="*/ 1202150 w 1202150"/>
                <a:gd name="connsiteY0" fmla="*/ 0 h 351594"/>
                <a:gd name="connsiteX1" fmla="*/ 851764 w 1202150"/>
                <a:gd name="connsiteY1" fmla="*/ 351594 h 351594"/>
                <a:gd name="connsiteX2" fmla="*/ 0 w 1202150"/>
                <a:gd name="connsiteY2" fmla="*/ 351594 h 351594"/>
                <a:gd name="connsiteX3" fmla="*/ 345442 w 1202150"/>
                <a:gd name="connsiteY3" fmla="*/ 4962 h 351594"/>
                <a:gd name="connsiteX4" fmla="*/ 340463 w 1202150"/>
                <a:gd name="connsiteY4" fmla="*/ 0 h 35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0" h="351594">
                  <a:moveTo>
                    <a:pt x="1202150" y="0"/>
                  </a:moveTo>
                  <a:lnTo>
                    <a:pt x="851764" y="351594"/>
                  </a:lnTo>
                  <a:lnTo>
                    <a:pt x="0" y="351594"/>
                  </a:lnTo>
                  <a:lnTo>
                    <a:pt x="345442" y="4962"/>
                  </a:lnTo>
                  <a:lnTo>
                    <a:pt x="340463" y="0"/>
                  </a:lnTo>
                  <a:close/>
                </a:path>
              </a:pathLst>
            </a:custGeom>
            <a:solidFill>
              <a:srgbClr val="DEB0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5785642" y="4104759"/>
              <a:ext cx="2361466" cy="486025"/>
            </a:xfrm>
            <a:prstGeom prst="rect">
              <a:avLst/>
            </a:prstGeom>
            <a:gradFill flip="none" rotWithShape="1">
              <a:gsLst>
                <a:gs pos="0">
                  <a:srgbClr val="515151"/>
                </a:gs>
                <a:gs pos="100000">
                  <a:srgbClr val="202020"/>
                </a:gs>
              </a:gsLst>
              <a:lin ang="2700000" scaled="1"/>
              <a:tileRect/>
            </a:gradFill>
            <a:ln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7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147108" y="3010477"/>
            <a:ext cx="3264204" cy="1097281"/>
            <a:chOff x="8147108" y="3010477"/>
            <a:chExt cx="3264204" cy="1097281"/>
          </a:xfrm>
        </p:grpSpPr>
        <p:sp>
          <p:nvSpPr>
            <p:cNvPr id="22" name="任意多边形 21"/>
            <p:cNvSpPr/>
            <p:nvPr/>
          </p:nvSpPr>
          <p:spPr>
            <a:xfrm>
              <a:off x="8147392" y="3010477"/>
              <a:ext cx="2964506" cy="604909"/>
            </a:xfrm>
            <a:custGeom>
              <a:avLst/>
              <a:gdLst>
                <a:gd name="connsiteX0" fmla="*/ 606995 w 2964506"/>
                <a:gd name="connsiteY0" fmla="*/ 0 h 604909"/>
                <a:gd name="connsiteX1" fmla="*/ 2964506 w 2964506"/>
                <a:gd name="connsiteY1" fmla="*/ 0 h 604909"/>
                <a:gd name="connsiteX2" fmla="*/ 2357511 w 2964506"/>
                <a:gd name="connsiteY2" fmla="*/ 604909 h 604909"/>
                <a:gd name="connsiteX3" fmla="*/ 0 w 2964506"/>
                <a:gd name="connsiteY3" fmla="*/ 604909 h 60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4506" h="604909">
                  <a:moveTo>
                    <a:pt x="606995" y="0"/>
                  </a:moveTo>
                  <a:lnTo>
                    <a:pt x="2964506" y="0"/>
                  </a:lnTo>
                  <a:lnTo>
                    <a:pt x="2357511" y="604909"/>
                  </a:lnTo>
                  <a:lnTo>
                    <a:pt x="0" y="604909"/>
                  </a:lnTo>
                  <a:close/>
                </a:path>
              </a:pathLst>
            </a:cu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8147108" y="3615388"/>
              <a:ext cx="2361468" cy="492370"/>
            </a:xfrm>
            <a:prstGeom prst="rect">
              <a:avLst/>
            </a:prstGeom>
            <a:gradFill flip="none" rotWithShape="1">
              <a:gsLst>
                <a:gs pos="0">
                  <a:srgbClr val="515151"/>
                </a:gs>
                <a:gs pos="100000">
                  <a:srgbClr val="202020"/>
                </a:gs>
              </a:gsLst>
              <a:lin ang="2700000" scaled="1"/>
              <a:tileRect/>
            </a:gradFill>
            <a:ln>
              <a:gradFill>
                <a:gsLst>
                  <a:gs pos="0">
                    <a:srgbClr val="FBF670"/>
                  </a:gs>
                  <a:gs pos="100000">
                    <a:srgbClr val="DEAE22"/>
                  </a:gs>
                </a:gsLst>
                <a:lin ang="7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 rot="18905918">
              <a:off x="10209162" y="3380149"/>
              <a:ext cx="1202150" cy="351594"/>
            </a:xfrm>
            <a:custGeom>
              <a:avLst/>
              <a:gdLst>
                <a:gd name="connsiteX0" fmla="*/ 1202150 w 1202150"/>
                <a:gd name="connsiteY0" fmla="*/ 0 h 351594"/>
                <a:gd name="connsiteX1" fmla="*/ 851764 w 1202150"/>
                <a:gd name="connsiteY1" fmla="*/ 351594 h 351594"/>
                <a:gd name="connsiteX2" fmla="*/ 0 w 1202150"/>
                <a:gd name="connsiteY2" fmla="*/ 351594 h 351594"/>
                <a:gd name="connsiteX3" fmla="*/ 345442 w 1202150"/>
                <a:gd name="connsiteY3" fmla="*/ 4962 h 351594"/>
                <a:gd name="connsiteX4" fmla="*/ 340463 w 1202150"/>
                <a:gd name="connsiteY4" fmla="*/ 0 h 35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0" h="351594">
                  <a:moveTo>
                    <a:pt x="1202150" y="0"/>
                  </a:moveTo>
                  <a:lnTo>
                    <a:pt x="851764" y="351594"/>
                  </a:lnTo>
                  <a:lnTo>
                    <a:pt x="0" y="351594"/>
                  </a:lnTo>
                  <a:lnTo>
                    <a:pt x="345442" y="4962"/>
                  </a:lnTo>
                  <a:lnTo>
                    <a:pt x="340463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112870" y="271531"/>
            <a:ext cx="2621280" cy="5835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p>
            <a:pPr algn="l"/>
            <a:r>
              <a:rPr sz="3200" dirty="0" smtClean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方正兰亭超细黑简体" panose="02000000000000000000"/>
                <a:cs typeface="Kartika" panose="02020503030404060203" pitchFamily="18" charset="0"/>
                <a:sym typeface="+mn-ea"/>
              </a:rPr>
              <a:t>测试场景设计</a:t>
            </a:r>
            <a:endParaRPr sz="3200" dirty="0" smtClean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微软雅黑" panose="020B0503020204020204" pitchFamily="34" charset="-122"/>
              <a:ea typeface="方正兰亭超细黑简体" panose="02000000000000000000"/>
              <a:cs typeface="Kartika" panose="02020503030404060203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  <p:bldP spid="40" grpId="0" bldLvl="0" animBg="1"/>
      <p:bldP spid="41" grpId="0" bldLvl="0" animBg="1"/>
      <p:bldP spid="4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31" y="-182603"/>
            <a:ext cx="12203546" cy="688248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6591" y="-1125415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48111" y="-1125416"/>
            <a:ext cx="731520" cy="942535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100000">
                <a:srgbClr val="20202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303752" y="224294"/>
            <a:ext cx="2632710" cy="5835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zh-CN" sz="3200" b="1" dirty="0" smtClean="0">
                <a:gradFill>
                  <a:gsLst>
                    <a:gs pos="0">
                      <a:srgbClr val="FDFA75"/>
                    </a:gs>
                    <a:gs pos="100000">
                      <a:srgbClr val="D79E11"/>
                    </a:gs>
                  </a:gsLst>
                  <a:lin ang="2700000" scaled="1"/>
                </a:gradFill>
                <a:ea typeface="方正兰亭超细黑简体" panose="02000000000000000000" pitchFamily="2" charset="-122"/>
              </a:rPr>
              <a:t>测试脚本开发</a:t>
            </a:r>
            <a:endParaRPr lang="zh-CN" sz="3200" b="1" dirty="0" smtClean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ea typeface="方正兰亭超细黑简体" panose="020000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1595457" y="-1081728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215457" y="363415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3300314" y="448272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rot="16200000" flipH="1">
            <a:off x="10569455" y="-1066843"/>
            <a:ext cx="0" cy="3240000"/>
          </a:xfrm>
          <a:prstGeom prst="line">
            <a:avLst/>
          </a:prstGeom>
          <a:ln w="1270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5400000" scaled="1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 flipH="1">
            <a:off x="8599740" y="378300"/>
            <a:ext cx="349715" cy="349715"/>
          </a:xfrm>
          <a:prstGeom prst="ellipse">
            <a:avLst/>
          </a:prstGeom>
          <a:noFill/>
          <a:ln w="19050">
            <a:gradFill>
              <a:gsLst>
                <a:gs pos="0">
                  <a:srgbClr val="FBF670"/>
                </a:gs>
                <a:gs pos="100000">
                  <a:srgbClr val="DEAE22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 flipH="1">
            <a:off x="8684598" y="463157"/>
            <a:ext cx="180000" cy="180000"/>
          </a:xfrm>
          <a:prstGeom prst="ellipse">
            <a:avLst/>
          </a:prstGeom>
          <a:gradFill>
            <a:gsLst>
              <a:gs pos="0">
                <a:srgbClr val="FBF670"/>
              </a:gs>
              <a:gs pos="100000">
                <a:srgbClr val="DEAE22"/>
              </a:gs>
            </a:gsLst>
            <a:lin ang="7200000" scaled="0"/>
          </a:gra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975994" y="1758657"/>
            <a:ext cx="1226279" cy="1546279"/>
            <a:chOff x="2743200" y="2324927"/>
            <a:chExt cx="496030" cy="625470"/>
          </a:xfrm>
          <a:gradFill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</a:gradFill>
        </p:grpSpPr>
        <p:sp>
          <p:nvSpPr>
            <p:cNvPr id="18" name="Freeform 5"/>
            <p:cNvSpPr/>
            <p:nvPr/>
          </p:nvSpPr>
          <p:spPr bwMode="auto">
            <a:xfrm>
              <a:off x="2743200" y="2709468"/>
              <a:ext cx="496030" cy="240929"/>
            </a:xfrm>
            <a:custGeom>
              <a:avLst/>
              <a:gdLst>
                <a:gd name="T0" fmla="*/ 40 w 222"/>
                <a:gd name="T1" fmla="*/ 0 h 108"/>
                <a:gd name="T2" fmla="*/ 68 w 222"/>
                <a:gd name="T3" fmla="*/ 0 h 108"/>
                <a:gd name="T4" fmla="*/ 93 w 222"/>
                <a:gd name="T5" fmla="*/ 82 h 108"/>
                <a:gd name="T6" fmla="*/ 97 w 222"/>
                <a:gd name="T7" fmla="*/ 84 h 108"/>
                <a:gd name="T8" fmla="*/ 103 w 222"/>
                <a:gd name="T9" fmla="*/ 36 h 108"/>
                <a:gd name="T10" fmla="*/ 98 w 222"/>
                <a:gd name="T11" fmla="*/ 24 h 108"/>
                <a:gd name="T12" fmla="*/ 107 w 222"/>
                <a:gd name="T13" fmla="*/ 16 h 108"/>
                <a:gd name="T14" fmla="*/ 114 w 222"/>
                <a:gd name="T15" fmla="*/ 16 h 108"/>
                <a:gd name="T16" fmla="*/ 123 w 222"/>
                <a:gd name="T17" fmla="*/ 24 h 108"/>
                <a:gd name="T18" fmla="*/ 118 w 222"/>
                <a:gd name="T19" fmla="*/ 36 h 108"/>
                <a:gd name="T20" fmla="*/ 125 w 222"/>
                <a:gd name="T21" fmla="*/ 84 h 108"/>
                <a:gd name="T22" fmla="*/ 128 w 222"/>
                <a:gd name="T23" fmla="*/ 83 h 108"/>
                <a:gd name="T24" fmla="*/ 153 w 222"/>
                <a:gd name="T25" fmla="*/ 0 h 108"/>
                <a:gd name="T26" fmla="*/ 182 w 222"/>
                <a:gd name="T27" fmla="*/ 0 h 108"/>
                <a:gd name="T28" fmla="*/ 222 w 222"/>
                <a:gd name="T29" fmla="*/ 40 h 108"/>
                <a:gd name="T30" fmla="*/ 222 w 222"/>
                <a:gd name="T31" fmla="*/ 83 h 108"/>
                <a:gd name="T32" fmla="*/ 196 w 222"/>
                <a:gd name="T33" fmla="*/ 108 h 108"/>
                <a:gd name="T34" fmla="*/ 25 w 222"/>
                <a:gd name="T35" fmla="*/ 108 h 108"/>
                <a:gd name="T36" fmla="*/ 0 w 222"/>
                <a:gd name="T37" fmla="*/ 83 h 108"/>
                <a:gd name="T38" fmla="*/ 0 w 222"/>
                <a:gd name="T39" fmla="*/ 40 h 108"/>
                <a:gd name="T40" fmla="*/ 40 w 222"/>
                <a:gd name="T4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2" h="108">
                  <a:moveTo>
                    <a:pt x="40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93" y="82"/>
                    <a:pt x="93" y="82"/>
                    <a:pt x="93" y="82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107" y="16"/>
                    <a:pt x="107" y="16"/>
                    <a:pt x="107" y="1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25" y="84"/>
                    <a:pt x="125" y="84"/>
                    <a:pt x="125" y="84"/>
                  </a:cubicBezTo>
                  <a:cubicBezTo>
                    <a:pt x="128" y="83"/>
                    <a:pt x="128" y="83"/>
                    <a:pt x="128" y="83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04" y="0"/>
                    <a:pt x="222" y="18"/>
                    <a:pt x="222" y="40"/>
                  </a:cubicBezTo>
                  <a:cubicBezTo>
                    <a:pt x="222" y="83"/>
                    <a:pt x="222" y="83"/>
                    <a:pt x="222" y="83"/>
                  </a:cubicBezTo>
                  <a:cubicBezTo>
                    <a:pt x="222" y="97"/>
                    <a:pt x="210" y="108"/>
                    <a:pt x="196" y="108"/>
                  </a:cubicBezTo>
                  <a:cubicBezTo>
                    <a:pt x="25" y="108"/>
                    <a:pt x="25" y="108"/>
                    <a:pt x="25" y="108"/>
                  </a:cubicBezTo>
                  <a:cubicBezTo>
                    <a:pt x="11" y="108"/>
                    <a:pt x="0" y="97"/>
                    <a:pt x="0" y="8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2823510" y="2324927"/>
              <a:ext cx="320294" cy="283446"/>
            </a:xfrm>
            <a:custGeom>
              <a:avLst/>
              <a:gdLst>
                <a:gd name="T0" fmla="*/ 28 w 143"/>
                <a:gd name="T1" fmla="*/ 127 h 127"/>
                <a:gd name="T2" fmla="*/ 21 w 143"/>
                <a:gd name="T3" fmla="*/ 43 h 127"/>
                <a:gd name="T4" fmla="*/ 111 w 143"/>
                <a:gd name="T5" fmla="*/ 38 h 127"/>
                <a:gd name="T6" fmla="*/ 134 w 143"/>
                <a:gd name="T7" fmla="*/ 54 h 127"/>
                <a:gd name="T8" fmla="*/ 117 w 143"/>
                <a:gd name="T9" fmla="*/ 123 h 127"/>
                <a:gd name="T10" fmla="*/ 113 w 143"/>
                <a:gd name="T11" fmla="*/ 87 h 127"/>
                <a:gd name="T12" fmla="*/ 110 w 143"/>
                <a:gd name="T13" fmla="*/ 101 h 127"/>
                <a:gd name="T14" fmla="*/ 105 w 143"/>
                <a:gd name="T15" fmla="*/ 79 h 127"/>
                <a:gd name="T16" fmla="*/ 83 w 143"/>
                <a:gd name="T17" fmla="*/ 91 h 127"/>
                <a:gd name="T18" fmla="*/ 91 w 143"/>
                <a:gd name="T19" fmla="*/ 81 h 127"/>
                <a:gd name="T20" fmla="*/ 41 w 143"/>
                <a:gd name="T21" fmla="*/ 98 h 127"/>
                <a:gd name="T22" fmla="*/ 61 w 143"/>
                <a:gd name="T23" fmla="*/ 87 h 127"/>
                <a:gd name="T24" fmla="*/ 28 w 143"/>
                <a:gd name="T25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3" h="127">
                  <a:moveTo>
                    <a:pt x="28" y="127"/>
                  </a:moveTo>
                  <a:cubicBezTo>
                    <a:pt x="28" y="127"/>
                    <a:pt x="0" y="85"/>
                    <a:pt x="21" y="43"/>
                  </a:cubicBezTo>
                  <a:cubicBezTo>
                    <a:pt x="41" y="0"/>
                    <a:pt x="108" y="20"/>
                    <a:pt x="111" y="38"/>
                  </a:cubicBezTo>
                  <a:cubicBezTo>
                    <a:pt x="111" y="38"/>
                    <a:pt x="128" y="38"/>
                    <a:pt x="134" y="54"/>
                  </a:cubicBezTo>
                  <a:cubicBezTo>
                    <a:pt x="143" y="77"/>
                    <a:pt x="131" y="105"/>
                    <a:pt x="117" y="123"/>
                  </a:cubicBezTo>
                  <a:cubicBezTo>
                    <a:pt x="122" y="110"/>
                    <a:pt x="118" y="99"/>
                    <a:pt x="113" y="87"/>
                  </a:cubicBezTo>
                  <a:cubicBezTo>
                    <a:pt x="110" y="101"/>
                    <a:pt x="110" y="101"/>
                    <a:pt x="110" y="101"/>
                  </a:cubicBezTo>
                  <a:cubicBezTo>
                    <a:pt x="110" y="101"/>
                    <a:pt x="112" y="87"/>
                    <a:pt x="105" y="79"/>
                  </a:cubicBezTo>
                  <a:cubicBezTo>
                    <a:pt x="101" y="82"/>
                    <a:pt x="95" y="88"/>
                    <a:pt x="83" y="91"/>
                  </a:cubicBezTo>
                  <a:cubicBezTo>
                    <a:pt x="87" y="88"/>
                    <a:pt x="91" y="85"/>
                    <a:pt x="91" y="81"/>
                  </a:cubicBezTo>
                  <a:cubicBezTo>
                    <a:pt x="74" y="90"/>
                    <a:pt x="61" y="96"/>
                    <a:pt x="41" y="98"/>
                  </a:cubicBezTo>
                  <a:cubicBezTo>
                    <a:pt x="49" y="95"/>
                    <a:pt x="56" y="92"/>
                    <a:pt x="61" y="87"/>
                  </a:cubicBezTo>
                  <a:cubicBezTo>
                    <a:pt x="33" y="87"/>
                    <a:pt x="26" y="103"/>
                    <a:pt x="28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/>
          </p:nvSpPr>
          <p:spPr bwMode="auto">
            <a:xfrm>
              <a:off x="2908543" y="2562076"/>
              <a:ext cx="73696" cy="46296"/>
            </a:xfrm>
            <a:custGeom>
              <a:avLst/>
              <a:gdLst>
                <a:gd name="T0" fmla="*/ 10 w 33"/>
                <a:gd name="T1" fmla="*/ 0 h 21"/>
                <a:gd name="T2" fmla="*/ 22 w 33"/>
                <a:gd name="T3" fmla="*/ 0 h 21"/>
                <a:gd name="T4" fmla="*/ 30 w 33"/>
                <a:gd name="T5" fmla="*/ 3 h 21"/>
                <a:gd name="T6" fmla="*/ 30 w 33"/>
                <a:gd name="T7" fmla="*/ 3 h 21"/>
                <a:gd name="T8" fmla="*/ 33 w 33"/>
                <a:gd name="T9" fmla="*/ 11 h 21"/>
                <a:gd name="T10" fmla="*/ 33 w 33"/>
                <a:gd name="T11" fmla="*/ 11 h 21"/>
                <a:gd name="T12" fmla="*/ 30 w 33"/>
                <a:gd name="T13" fmla="*/ 18 h 21"/>
                <a:gd name="T14" fmla="*/ 22 w 33"/>
                <a:gd name="T15" fmla="*/ 21 h 21"/>
                <a:gd name="T16" fmla="*/ 10 w 33"/>
                <a:gd name="T17" fmla="*/ 21 h 21"/>
                <a:gd name="T18" fmla="*/ 3 w 33"/>
                <a:gd name="T19" fmla="*/ 18 h 21"/>
                <a:gd name="T20" fmla="*/ 0 w 33"/>
                <a:gd name="T21" fmla="*/ 11 h 21"/>
                <a:gd name="T22" fmla="*/ 0 w 33"/>
                <a:gd name="T23" fmla="*/ 11 h 21"/>
                <a:gd name="T24" fmla="*/ 3 w 33"/>
                <a:gd name="T25" fmla="*/ 3 h 21"/>
                <a:gd name="T26" fmla="*/ 3 w 33"/>
                <a:gd name="T27" fmla="*/ 3 h 21"/>
                <a:gd name="T28" fmla="*/ 10 w 33"/>
                <a:gd name="T29" fmla="*/ 0 h 21"/>
                <a:gd name="T30" fmla="*/ 22 w 33"/>
                <a:gd name="T31" fmla="*/ 4 h 21"/>
                <a:gd name="T32" fmla="*/ 10 w 33"/>
                <a:gd name="T33" fmla="*/ 4 h 21"/>
                <a:gd name="T34" fmla="*/ 6 w 33"/>
                <a:gd name="T35" fmla="*/ 6 h 21"/>
                <a:gd name="T36" fmla="*/ 6 w 33"/>
                <a:gd name="T37" fmla="*/ 6 h 21"/>
                <a:gd name="T38" fmla="*/ 3 w 33"/>
                <a:gd name="T39" fmla="*/ 11 h 21"/>
                <a:gd name="T40" fmla="*/ 3 w 33"/>
                <a:gd name="T41" fmla="*/ 11 h 21"/>
                <a:gd name="T42" fmla="*/ 6 w 33"/>
                <a:gd name="T43" fmla="*/ 16 h 21"/>
                <a:gd name="T44" fmla="*/ 10 w 33"/>
                <a:gd name="T45" fmla="*/ 18 h 21"/>
                <a:gd name="T46" fmla="*/ 22 w 33"/>
                <a:gd name="T47" fmla="*/ 18 h 21"/>
                <a:gd name="T48" fmla="*/ 27 w 33"/>
                <a:gd name="T49" fmla="*/ 16 h 21"/>
                <a:gd name="T50" fmla="*/ 29 w 33"/>
                <a:gd name="T51" fmla="*/ 11 h 21"/>
                <a:gd name="T52" fmla="*/ 29 w 33"/>
                <a:gd name="T53" fmla="*/ 11 h 21"/>
                <a:gd name="T54" fmla="*/ 27 w 33"/>
                <a:gd name="T55" fmla="*/ 6 h 21"/>
                <a:gd name="T56" fmla="*/ 27 w 33"/>
                <a:gd name="T57" fmla="*/ 6 h 21"/>
                <a:gd name="T58" fmla="*/ 22 w 33"/>
                <a:gd name="T59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" h="21">
                  <a:moveTo>
                    <a:pt x="10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8" y="1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2" y="5"/>
                    <a:pt x="33" y="8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4"/>
                    <a:pt x="32" y="16"/>
                    <a:pt x="30" y="18"/>
                  </a:cubicBezTo>
                  <a:cubicBezTo>
                    <a:pt x="28" y="20"/>
                    <a:pt x="25" y="21"/>
                    <a:pt x="22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7" y="21"/>
                    <a:pt x="5" y="20"/>
                    <a:pt x="3" y="18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8"/>
                    <a:pt x="1" y="5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1"/>
                    <a:pt x="7" y="0"/>
                    <a:pt x="10" y="0"/>
                  </a:cubicBezTo>
                  <a:close/>
                  <a:moveTo>
                    <a:pt x="22" y="4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8" y="4"/>
                    <a:pt x="7" y="5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7"/>
                    <a:pt x="3" y="9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3"/>
                    <a:pt x="4" y="14"/>
                    <a:pt x="6" y="16"/>
                  </a:cubicBezTo>
                  <a:cubicBezTo>
                    <a:pt x="7" y="17"/>
                    <a:pt x="8" y="18"/>
                    <a:pt x="10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4" y="18"/>
                    <a:pt x="26" y="17"/>
                    <a:pt x="27" y="16"/>
                  </a:cubicBezTo>
                  <a:cubicBezTo>
                    <a:pt x="29" y="14"/>
                    <a:pt x="29" y="13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9"/>
                    <a:pt x="29" y="7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6" y="5"/>
                    <a:pt x="24" y="4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2996411" y="2562076"/>
              <a:ext cx="75585" cy="46296"/>
            </a:xfrm>
            <a:custGeom>
              <a:avLst/>
              <a:gdLst>
                <a:gd name="T0" fmla="*/ 11 w 34"/>
                <a:gd name="T1" fmla="*/ 0 h 21"/>
                <a:gd name="T2" fmla="*/ 23 w 34"/>
                <a:gd name="T3" fmla="*/ 0 h 21"/>
                <a:gd name="T4" fmla="*/ 31 w 34"/>
                <a:gd name="T5" fmla="*/ 3 h 21"/>
                <a:gd name="T6" fmla="*/ 31 w 34"/>
                <a:gd name="T7" fmla="*/ 3 h 21"/>
                <a:gd name="T8" fmla="*/ 34 w 34"/>
                <a:gd name="T9" fmla="*/ 11 h 21"/>
                <a:gd name="T10" fmla="*/ 34 w 34"/>
                <a:gd name="T11" fmla="*/ 11 h 21"/>
                <a:gd name="T12" fmla="*/ 31 w 34"/>
                <a:gd name="T13" fmla="*/ 18 h 21"/>
                <a:gd name="T14" fmla="*/ 23 w 34"/>
                <a:gd name="T15" fmla="*/ 21 h 21"/>
                <a:gd name="T16" fmla="*/ 11 w 34"/>
                <a:gd name="T17" fmla="*/ 21 h 21"/>
                <a:gd name="T18" fmla="*/ 4 w 34"/>
                <a:gd name="T19" fmla="*/ 18 h 21"/>
                <a:gd name="T20" fmla="*/ 0 w 34"/>
                <a:gd name="T21" fmla="*/ 11 h 21"/>
                <a:gd name="T22" fmla="*/ 0 w 34"/>
                <a:gd name="T23" fmla="*/ 11 h 21"/>
                <a:gd name="T24" fmla="*/ 4 w 34"/>
                <a:gd name="T25" fmla="*/ 3 h 21"/>
                <a:gd name="T26" fmla="*/ 4 w 34"/>
                <a:gd name="T27" fmla="*/ 3 h 21"/>
                <a:gd name="T28" fmla="*/ 11 w 34"/>
                <a:gd name="T29" fmla="*/ 0 h 21"/>
                <a:gd name="T30" fmla="*/ 23 w 34"/>
                <a:gd name="T31" fmla="*/ 4 h 21"/>
                <a:gd name="T32" fmla="*/ 11 w 34"/>
                <a:gd name="T33" fmla="*/ 4 h 21"/>
                <a:gd name="T34" fmla="*/ 6 w 34"/>
                <a:gd name="T35" fmla="*/ 6 h 21"/>
                <a:gd name="T36" fmla="*/ 6 w 34"/>
                <a:gd name="T37" fmla="*/ 6 h 21"/>
                <a:gd name="T38" fmla="*/ 4 w 34"/>
                <a:gd name="T39" fmla="*/ 11 h 21"/>
                <a:gd name="T40" fmla="*/ 4 w 34"/>
                <a:gd name="T41" fmla="*/ 11 h 21"/>
                <a:gd name="T42" fmla="*/ 6 w 34"/>
                <a:gd name="T43" fmla="*/ 16 h 21"/>
                <a:gd name="T44" fmla="*/ 11 w 34"/>
                <a:gd name="T45" fmla="*/ 18 h 21"/>
                <a:gd name="T46" fmla="*/ 23 w 34"/>
                <a:gd name="T47" fmla="*/ 18 h 21"/>
                <a:gd name="T48" fmla="*/ 28 w 34"/>
                <a:gd name="T49" fmla="*/ 16 h 21"/>
                <a:gd name="T50" fmla="*/ 30 w 34"/>
                <a:gd name="T51" fmla="*/ 11 h 21"/>
                <a:gd name="T52" fmla="*/ 30 w 34"/>
                <a:gd name="T53" fmla="*/ 11 h 21"/>
                <a:gd name="T54" fmla="*/ 28 w 34"/>
                <a:gd name="T55" fmla="*/ 6 h 21"/>
                <a:gd name="T56" fmla="*/ 28 w 34"/>
                <a:gd name="T57" fmla="*/ 6 h 21"/>
                <a:gd name="T58" fmla="*/ 23 w 34"/>
                <a:gd name="T59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21">
                  <a:moveTo>
                    <a:pt x="11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6" y="0"/>
                    <a:pt x="29" y="1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3" y="5"/>
                    <a:pt x="34" y="8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4"/>
                    <a:pt x="33" y="16"/>
                    <a:pt x="31" y="18"/>
                  </a:cubicBezTo>
                  <a:cubicBezTo>
                    <a:pt x="29" y="20"/>
                    <a:pt x="26" y="21"/>
                    <a:pt x="23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8" y="21"/>
                    <a:pt x="5" y="20"/>
                    <a:pt x="4" y="18"/>
                  </a:cubicBezTo>
                  <a:cubicBezTo>
                    <a:pt x="2" y="16"/>
                    <a:pt x="0" y="14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1"/>
                    <a:pt x="8" y="0"/>
                    <a:pt x="11" y="0"/>
                  </a:cubicBezTo>
                  <a:close/>
                  <a:moveTo>
                    <a:pt x="23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9" y="4"/>
                    <a:pt x="7" y="5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7"/>
                    <a:pt x="4" y="9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5" y="14"/>
                    <a:pt x="6" y="16"/>
                  </a:cubicBezTo>
                  <a:cubicBezTo>
                    <a:pt x="7" y="17"/>
                    <a:pt x="9" y="18"/>
                    <a:pt x="11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5" y="18"/>
                    <a:pt x="27" y="17"/>
                    <a:pt x="28" y="16"/>
                  </a:cubicBezTo>
                  <a:cubicBezTo>
                    <a:pt x="29" y="14"/>
                    <a:pt x="30" y="13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9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7" y="5"/>
                    <a:pt x="25" y="4"/>
                    <a:pt x="2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/>
            <p:nvPr/>
          </p:nvSpPr>
          <p:spPr bwMode="auto">
            <a:xfrm>
              <a:off x="2883978" y="2575304"/>
              <a:ext cx="29289" cy="13227"/>
            </a:xfrm>
            <a:custGeom>
              <a:avLst/>
              <a:gdLst>
                <a:gd name="T0" fmla="*/ 29 w 31"/>
                <a:gd name="T1" fmla="*/ 14 h 14"/>
                <a:gd name="T2" fmla="*/ 0 w 31"/>
                <a:gd name="T3" fmla="*/ 7 h 14"/>
                <a:gd name="T4" fmla="*/ 3 w 31"/>
                <a:gd name="T5" fmla="*/ 0 h 14"/>
                <a:gd name="T6" fmla="*/ 31 w 31"/>
                <a:gd name="T7" fmla="*/ 7 h 14"/>
                <a:gd name="T8" fmla="*/ 29 w 31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4">
                  <a:moveTo>
                    <a:pt x="29" y="14"/>
                  </a:moveTo>
                  <a:lnTo>
                    <a:pt x="0" y="7"/>
                  </a:lnTo>
                  <a:lnTo>
                    <a:pt x="3" y="0"/>
                  </a:lnTo>
                  <a:lnTo>
                    <a:pt x="31" y="7"/>
                  </a:lnTo>
                  <a:lnTo>
                    <a:pt x="2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/>
            <p:nvPr/>
          </p:nvSpPr>
          <p:spPr bwMode="auto">
            <a:xfrm>
              <a:off x="3065383" y="2575304"/>
              <a:ext cx="31179" cy="13227"/>
            </a:xfrm>
            <a:custGeom>
              <a:avLst/>
              <a:gdLst>
                <a:gd name="T0" fmla="*/ 0 w 33"/>
                <a:gd name="T1" fmla="*/ 7 h 14"/>
                <a:gd name="T2" fmla="*/ 31 w 33"/>
                <a:gd name="T3" fmla="*/ 0 h 14"/>
                <a:gd name="T4" fmla="*/ 33 w 33"/>
                <a:gd name="T5" fmla="*/ 7 h 14"/>
                <a:gd name="T6" fmla="*/ 2 w 33"/>
                <a:gd name="T7" fmla="*/ 14 h 14"/>
                <a:gd name="T8" fmla="*/ 0 w 33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0" y="7"/>
                  </a:moveTo>
                  <a:lnTo>
                    <a:pt x="31" y="0"/>
                  </a:lnTo>
                  <a:lnTo>
                    <a:pt x="33" y="7"/>
                  </a:lnTo>
                  <a:lnTo>
                    <a:pt x="2" y="14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2978460" y="2581918"/>
              <a:ext cx="21731" cy="85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897762" y="1741221"/>
            <a:ext cx="1198250" cy="1553288"/>
            <a:chOff x="5865825" y="1325309"/>
            <a:chExt cx="484692" cy="628305"/>
          </a:xfrm>
          <a:gradFill>
            <a:gsLst>
              <a:gs pos="0">
                <a:srgbClr val="FDFA75"/>
              </a:gs>
              <a:gs pos="100000">
                <a:srgbClr val="D79E11"/>
              </a:gs>
            </a:gsLst>
            <a:lin ang="2700000" scaled="1"/>
          </a:gradFill>
        </p:grpSpPr>
        <p:sp>
          <p:nvSpPr>
            <p:cNvPr id="26" name="Freeform 12"/>
            <p:cNvSpPr/>
            <p:nvPr/>
          </p:nvSpPr>
          <p:spPr bwMode="auto">
            <a:xfrm>
              <a:off x="5865825" y="1711740"/>
              <a:ext cx="484692" cy="241874"/>
            </a:xfrm>
            <a:custGeom>
              <a:avLst/>
              <a:gdLst>
                <a:gd name="T0" fmla="*/ 217 w 217"/>
                <a:gd name="T1" fmla="*/ 83 h 108"/>
                <a:gd name="T2" fmla="*/ 192 w 217"/>
                <a:gd name="T3" fmla="*/ 108 h 108"/>
                <a:gd name="T4" fmla="*/ 25 w 217"/>
                <a:gd name="T5" fmla="*/ 108 h 108"/>
                <a:gd name="T6" fmla="*/ 0 w 217"/>
                <a:gd name="T7" fmla="*/ 83 h 108"/>
                <a:gd name="T8" fmla="*/ 0 w 217"/>
                <a:gd name="T9" fmla="*/ 53 h 108"/>
                <a:gd name="T10" fmla="*/ 75 w 217"/>
                <a:gd name="T11" fmla="*/ 0 h 108"/>
                <a:gd name="T12" fmla="*/ 109 w 217"/>
                <a:gd name="T13" fmla="*/ 13 h 108"/>
                <a:gd name="T14" fmla="*/ 142 w 217"/>
                <a:gd name="T15" fmla="*/ 0 h 108"/>
                <a:gd name="T16" fmla="*/ 217 w 217"/>
                <a:gd name="T17" fmla="*/ 53 h 108"/>
                <a:gd name="T18" fmla="*/ 217 w 217"/>
                <a:gd name="T19" fmla="*/ 8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" h="108">
                  <a:moveTo>
                    <a:pt x="217" y="83"/>
                  </a:moveTo>
                  <a:cubicBezTo>
                    <a:pt x="217" y="97"/>
                    <a:pt x="206" y="108"/>
                    <a:pt x="192" y="108"/>
                  </a:cubicBezTo>
                  <a:cubicBezTo>
                    <a:pt x="25" y="108"/>
                    <a:pt x="25" y="108"/>
                    <a:pt x="25" y="108"/>
                  </a:cubicBezTo>
                  <a:cubicBezTo>
                    <a:pt x="11" y="108"/>
                    <a:pt x="0" y="97"/>
                    <a:pt x="0" y="83"/>
                  </a:cubicBezTo>
                  <a:cubicBezTo>
                    <a:pt x="0" y="73"/>
                    <a:pt x="0" y="63"/>
                    <a:pt x="0" y="53"/>
                  </a:cubicBezTo>
                  <a:cubicBezTo>
                    <a:pt x="0" y="26"/>
                    <a:pt x="39" y="8"/>
                    <a:pt x="75" y="0"/>
                  </a:cubicBezTo>
                  <a:cubicBezTo>
                    <a:pt x="83" y="8"/>
                    <a:pt x="95" y="13"/>
                    <a:pt x="109" y="13"/>
                  </a:cubicBezTo>
                  <a:cubicBezTo>
                    <a:pt x="122" y="13"/>
                    <a:pt x="134" y="8"/>
                    <a:pt x="142" y="0"/>
                  </a:cubicBezTo>
                  <a:cubicBezTo>
                    <a:pt x="178" y="8"/>
                    <a:pt x="217" y="26"/>
                    <a:pt x="217" y="53"/>
                  </a:cubicBezTo>
                  <a:cubicBezTo>
                    <a:pt x="217" y="63"/>
                    <a:pt x="217" y="73"/>
                    <a:pt x="217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3"/>
            <p:cNvSpPr/>
            <p:nvPr/>
          </p:nvSpPr>
          <p:spPr bwMode="auto">
            <a:xfrm>
              <a:off x="5939521" y="1325309"/>
              <a:ext cx="321238" cy="281556"/>
            </a:xfrm>
            <a:custGeom>
              <a:avLst/>
              <a:gdLst>
                <a:gd name="T0" fmla="*/ 29 w 144"/>
                <a:gd name="T1" fmla="*/ 126 h 126"/>
                <a:gd name="T2" fmla="*/ 21 w 144"/>
                <a:gd name="T3" fmla="*/ 42 h 126"/>
                <a:gd name="T4" fmla="*/ 112 w 144"/>
                <a:gd name="T5" fmla="*/ 37 h 126"/>
                <a:gd name="T6" fmla="*/ 135 w 144"/>
                <a:gd name="T7" fmla="*/ 53 h 126"/>
                <a:gd name="T8" fmla="*/ 118 w 144"/>
                <a:gd name="T9" fmla="*/ 122 h 126"/>
                <a:gd name="T10" fmla="*/ 113 w 144"/>
                <a:gd name="T11" fmla="*/ 86 h 126"/>
                <a:gd name="T12" fmla="*/ 110 w 144"/>
                <a:gd name="T13" fmla="*/ 100 h 126"/>
                <a:gd name="T14" fmla="*/ 105 w 144"/>
                <a:gd name="T15" fmla="*/ 78 h 126"/>
                <a:gd name="T16" fmla="*/ 83 w 144"/>
                <a:gd name="T17" fmla="*/ 91 h 126"/>
                <a:gd name="T18" fmla="*/ 92 w 144"/>
                <a:gd name="T19" fmla="*/ 81 h 126"/>
                <a:gd name="T20" fmla="*/ 42 w 144"/>
                <a:gd name="T21" fmla="*/ 98 h 126"/>
                <a:gd name="T22" fmla="*/ 62 w 144"/>
                <a:gd name="T23" fmla="*/ 87 h 126"/>
                <a:gd name="T24" fmla="*/ 29 w 144"/>
                <a:gd name="T25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26">
                  <a:moveTo>
                    <a:pt x="29" y="126"/>
                  </a:moveTo>
                  <a:cubicBezTo>
                    <a:pt x="29" y="126"/>
                    <a:pt x="0" y="85"/>
                    <a:pt x="21" y="42"/>
                  </a:cubicBezTo>
                  <a:cubicBezTo>
                    <a:pt x="42" y="0"/>
                    <a:pt x="108" y="20"/>
                    <a:pt x="112" y="37"/>
                  </a:cubicBezTo>
                  <a:cubicBezTo>
                    <a:pt x="112" y="37"/>
                    <a:pt x="129" y="37"/>
                    <a:pt x="135" y="53"/>
                  </a:cubicBezTo>
                  <a:cubicBezTo>
                    <a:pt x="144" y="76"/>
                    <a:pt x="131" y="104"/>
                    <a:pt x="118" y="122"/>
                  </a:cubicBezTo>
                  <a:cubicBezTo>
                    <a:pt x="123" y="110"/>
                    <a:pt x="119" y="98"/>
                    <a:pt x="113" y="86"/>
                  </a:cubicBezTo>
                  <a:cubicBezTo>
                    <a:pt x="110" y="100"/>
                    <a:pt x="110" y="100"/>
                    <a:pt x="110" y="100"/>
                  </a:cubicBezTo>
                  <a:cubicBezTo>
                    <a:pt x="110" y="100"/>
                    <a:pt x="112" y="86"/>
                    <a:pt x="105" y="78"/>
                  </a:cubicBezTo>
                  <a:cubicBezTo>
                    <a:pt x="101" y="81"/>
                    <a:pt x="96" y="87"/>
                    <a:pt x="83" y="91"/>
                  </a:cubicBezTo>
                  <a:cubicBezTo>
                    <a:pt x="88" y="87"/>
                    <a:pt x="92" y="84"/>
                    <a:pt x="92" y="81"/>
                  </a:cubicBezTo>
                  <a:cubicBezTo>
                    <a:pt x="74" y="90"/>
                    <a:pt x="61" y="95"/>
                    <a:pt x="42" y="98"/>
                  </a:cubicBezTo>
                  <a:cubicBezTo>
                    <a:pt x="50" y="95"/>
                    <a:pt x="57" y="91"/>
                    <a:pt x="62" y="87"/>
                  </a:cubicBezTo>
                  <a:cubicBezTo>
                    <a:pt x="34" y="87"/>
                    <a:pt x="26" y="102"/>
                    <a:pt x="29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176153" y="1831884"/>
            <a:ext cx="1108587" cy="1417341"/>
            <a:chOff x="9297313" y="2911384"/>
            <a:chExt cx="1108587" cy="1417341"/>
          </a:xfrm>
        </p:grpSpPr>
        <p:sp>
          <p:nvSpPr>
            <p:cNvPr id="72" name="任意多边形 71"/>
            <p:cNvSpPr/>
            <p:nvPr/>
          </p:nvSpPr>
          <p:spPr bwMode="auto">
            <a:xfrm>
              <a:off x="9398093" y="2911384"/>
              <a:ext cx="894023" cy="878474"/>
            </a:xfrm>
            <a:custGeom>
              <a:avLst/>
              <a:gdLst>
                <a:gd name="connsiteX0" fmla="*/ 392078 w 894023"/>
                <a:gd name="connsiteY0" fmla="*/ 171301 h 878474"/>
                <a:gd name="connsiteX1" fmla="*/ 215760 w 894023"/>
                <a:gd name="connsiteY1" fmla="*/ 425614 h 878474"/>
                <a:gd name="connsiteX2" fmla="*/ 215760 w 894023"/>
                <a:gd name="connsiteY2" fmla="*/ 435337 h 878474"/>
                <a:gd name="connsiteX3" fmla="*/ 186602 w 894023"/>
                <a:gd name="connsiteY3" fmla="*/ 440198 h 878474"/>
                <a:gd name="connsiteX4" fmla="*/ 210900 w 894023"/>
                <a:gd name="connsiteY4" fmla="*/ 576318 h 878474"/>
                <a:gd name="connsiteX5" fmla="*/ 225480 w 894023"/>
                <a:gd name="connsiteY5" fmla="*/ 581179 h 878474"/>
                <a:gd name="connsiteX6" fmla="*/ 308096 w 894023"/>
                <a:gd name="connsiteY6" fmla="*/ 770774 h 878474"/>
                <a:gd name="connsiteX7" fmla="*/ 444169 w 894023"/>
                <a:gd name="connsiteY7" fmla="*/ 824250 h 878474"/>
                <a:gd name="connsiteX8" fmla="*/ 449029 w 894023"/>
                <a:gd name="connsiteY8" fmla="*/ 824250 h 878474"/>
                <a:gd name="connsiteX9" fmla="*/ 604541 w 894023"/>
                <a:gd name="connsiteY9" fmla="*/ 746467 h 878474"/>
                <a:gd name="connsiteX10" fmla="*/ 662858 w 894023"/>
                <a:gd name="connsiteY10" fmla="*/ 595763 h 878474"/>
                <a:gd name="connsiteX11" fmla="*/ 711456 w 894023"/>
                <a:gd name="connsiteY11" fmla="*/ 537426 h 878474"/>
                <a:gd name="connsiteX12" fmla="*/ 424730 w 894023"/>
                <a:gd name="connsiteY12" fmla="*/ 172820 h 878474"/>
                <a:gd name="connsiteX13" fmla="*/ 392078 w 894023"/>
                <a:gd name="connsiteY13" fmla="*/ 171301 h 878474"/>
                <a:gd name="connsiteX14" fmla="*/ 380893 w 894023"/>
                <a:gd name="connsiteY14" fmla="*/ 728 h 878474"/>
                <a:gd name="connsiteX15" fmla="*/ 486764 w 894023"/>
                <a:gd name="connsiteY15" fmla="*/ 12285 h 878474"/>
                <a:gd name="connsiteX16" fmla="*/ 837235 w 894023"/>
                <a:gd name="connsiteY16" fmla="*/ 664360 h 878474"/>
                <a:gd name="connsiteX17" fmla="*/ 442955 w 894023"/>
                <a:gd name="connsiteY17" fmla="*/ 878474 h 878474"/>
                <a:gd name="connsiteX18" fmla="*/ 0 w 894023"/>
                <a:gd name="connsiteY18" fmla="*/ 605965 h 878474"/>
                <a:gd name="connsiteX19" fmla="*/ 165500 w 894023"/>
                <a:gd name="connsiteY19" fmla="*/ 109609 h 878474"/>
                <a:gd name="connsiteX20" fmla="*/ 380893 w 894023"/>
                <a:gd name="connsiteY20" fmla="*/ 728 h 878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94023" h="878474">
                  <a:moveTo>
                    <a:pt x="392078" y="171301"/>
                  </a:moveTo>
                  <a:cubicBezTo>
                    <a:pt x="333306" y="174036"/>
                    <a:pt x="215760" y="206850"/>
                    <a:pt x="215760" y="425614"/>
                  </a:cubicBezTo>
                  <a:cubicBezTo>
                    <a:pt x="215760" y="430475"/>
                    <a:pt x="215760" y="435337"/>
                    <a:pt x="215760" y="435337"/>
                  </a:cubicBezTo>
                  <a:cubicBezTo>
                    <a:pt x="206041" y="430475"/>
                    <a:pt x="196321" y="430475"/>
                    <a:pt x="186602" y="440198"/>
                  </a:cubicBezTo>
                  <a:cubicBezTo>
                    <a:pt x="176882" y="459644"/>
                    <a:pt x="191461" y="561733"/>
                    <a:pt x="210900" y="576318"/>
                  </a:cubicBezTo>
                  <a:cubicBezTo>
                    <a:pt x="215760" y="581179"/>
                    <a:pt x="220620" y="581179"/>
                    <a:pt x="225480" y="581179"/>
                  </a:cubicBezTo>
                  <a:cubicBezTo>
                    <a:pt x="240059" y="634655"/>
                    <a:pt x="264358" y="731883"/>
                    <a:pt x="308096" y="770774"/>
                  </a:cubicBezTo>
                  <a:cubicBezTo>
                    <a:pt x="346974" y="799943"/>
                    <a:pt x="395571" y="824250"/>
                    <a:pt x="444169" y="824250"/>
                  </a:cubicBezTo>
                  <a:cubicBezTo>
                    <a:pt x="449029" y="824250"/>
                    <a:pt x="449029" y="824250"/>
                    <a:pt x="449029" y="824250"/>
                  </a:cubicBezTo>
                  <a:cubicBezTo>
                    <a:pt x="507346" y="829111"/>
                    <a:pt x="565663" y="790220"/>
                    <a:pt x="604541" y="746467"/>
                  </a:cubicBezTo>
                  <a:cubicBezTo>
                    <a:pt x="638559" y="707576"/>
                    <a:pt x="662858" y="654100"/>
                    <a:pt x="662858" y="595763"/>
                  </a:cubicBezTo>
                  <a:cubicBezTo>
                    <a:pt x="662858" y="595763"/>
                    <a:pt x="726035" y="586041"/>
                    <a:pt x="711456" y="537426"/>
                  </a:cubicBezTo>
                  <a:cubicBezTo>
                    <a:pt x="643419" y="513119"/>
                    <a:pt x="424730" y="406168"/>
                    <a:pt x="424730" y="172820"/>
                  </a:cubicBezTo>
                  <a:cubicBezTo>
                    <a:pt x="424730" y="172820"/>
                    <a:pt x="411669" y="170390"/>
                    <a:pt x="392078" y="171301"/>
                  </a:cubicBezTo>
                  <a:close/>
                  <a:moveTo>
                    <a:pt x="380893" y="728"/>
                  </a:moveTo>
                  <a:cubicBezTo>
                    <a:pt x="442955" y="-3530"/>
                    <a:pt x="486764" y="12285"/>
                    <a:pt x="486764" y="12285"/>
                  </a:cubicBezTo>
                  <a:cubicBezTo>
                    <a:pt x="715543" y="-65575"/>
                    <a:pt x="1022205" y="435647"/>
                    <a:pt x="837235" y="664360"/>
                  </a:cubicBezTo>
                  <a:cubicBezTo>
                    <a:pt x="764220" y="756818"/>
                    <a:pt x="700941" y="849277"/>
                    <a:pt x="442955" y="878474"/>
                  </a:cubicBezTo>
                  <a:cubicBezTo>
                    <a:pt x="121691" y="820079"/>
                    <a:pt x="0" y="605965"/>
                    <a:pt x="0" y="605965"/>
                  </a:cubicBezTo>
                  <a:cubicBezTo>
                    <a:pt x="0" y="605965"/>
                    <a:pt x="24338" y="265329"/>
                    <a:pt x="165500" y="109609"/>
                  </a:cubicBezTo>
                  <a:cubicBezTo>
                    <a:pt x="238515" y="29317"/>
                    <a:pt x="318831" y="4986"/>
                    <a:pt x="380893" y="728"/>
                  </a:cubicBezTo>
                  <a:close/>
                </a:path>
              </a:pathLst>
            </a:cu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16"/>
            <p:cNvSpPr/>
            <p:nvPr/>
          </p:nvSpPr>
          <p:spPr bwMode="auto">
            <a:xfrm>
              <a:off x="9297313" y="3789858"/>
              <a:ext cx="1108587" cy="538867"/>
            </a:xfrm>
            <a:custGeom>
              <a:avLst/>
              <a:gdLst>
                <a:gd name="T0" fmla="*/ 114 w 228"/>
                <a:gd name="T1" fmla="*/ 81 h 111"/>
                <a:gd name="T2" fmla="*/ 120 w 228"/>
                <a:gd name="T3" fmla="*/ 66 h 111"/>
                <a:gd name="T4" fmla="*/ 115 w 228"/>
                <a:gd name="T5" fmla="*/ 56 h 111"/>
                <a:gd name="T6" fmla="*/ 145 w 228"/>
                <a:gd name="T7" fmla="*/ 0 h 111"/>
                <a:gd name="T8" fmla="*/ 228 w 228"/>
                <a:gd name="T9" fmla="*/ 27 h 111"/>
                <a:gd name="T10" fmla="*/ 228 w 228"/>
                <a:gd name="T11" fmla="*/ 96 h 111"/>
                <a:gd name="T12" fmla="*/ 212 w 228"/>
                <a:gd name="T13" fmla="*/ 111 h 111"/>
                <a:gd name="T14" fmla="*/ 16 w 228"/>
                <a:gd name="T15" fmla="*/ 111 h 111"/>
                <a:gd name="T16" fmla="*/ 0 w 228"/>
                <a:gd name="T17" fmla="*/ 96 h 111"/>
                <a:gd name="T18" fmla="*/ 0 w 228"/>
                <a:gd name="T19" fmla="*/ 27 h 111"/>
                <a:gd name="T20" fmla="*/ 83 w 228"/>
                <a:gd name="T21" fmla="*/ 0 h 111"/>
                <a:gd name="T22" fmla="*/ 113 w 228"/>
                <a:gd name="T23" fmla="*/ 56 h 111"/>
                <a:gd name="T24" fmla="*/ 108 w 228"/>
                <a:gd name="T25" fmla="*/ 66 h 111"/>
                <a:gd name="T26" fmla="*/ 114 w 228"/>
                <a:gd name="T27" fmla="*/ 8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8" h="111">
                  <a:moveTo>
                    <a:pt x="114" y="81"/>
                  </a:moveTo>
                  <a:cubicBezTo>
                    <a:pt x="123" y="81"/>
                    <a:pt x="127" y="71"/>
                    <a:pt x="120" y="66"/>
                  </a:cubicBezTo>
                  <a:cubicBezTo>
                    <a:pt x="117" y="64"/>
                    <a:pt x="115" y="61"/>
                    <a:pt x="115" y="56"/>
                  </a:cubicBezTo>
                  <a:cubicBezTo>
                    <a:pt x="115" y="30"/>
                    <a:pt x="149" y="36"/>
                    <a:pt x="145" y="0"/>
                  </a:cubicBezTo>
                  <a:cubicBezTo>
                    <a:pt x="212" y="2"/>
                    <a:pt x="228" y="14"/>
                    <a:pt x="228" y="27"/>
                  </a:cubicBezTo>
                  <a:cubicBezTo>
                    <a:pt x="228" y="62"/>
                    <a:pt x="228" y="61"/>
                    <a:pt x="228" y="96"/>
                  </a:cubicBezTo>
                  <a:cubicBezTo>
                    <a:pt x="228" y="104"/>
                    <a:pt x="221" y="111"/>
                    <a:pt x="212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7" y="111"/>
                    <a:pt x="0" y="104"/>
                    <a:pt x="0" y="96"/>
                  </a:cubicBezTo>
                  <a:cubicBezTo>
                    <a:pt x="0" y="61"/>
                    <a:pt x="0" y="62"/>
                    <a:pt x="0" y="27"/>
                  </a:cubicBezTo>
                  <a:cubicBezTo>
                    <a:pt x="0" y="14"/>
                    <a:pt x="16" y="2"/>
                    <a:pt x="83" y="0"/>
                  </a:cubicBezTo>
                  <a:cubicBezTo>
                    <a:pt x="79" y="36"/>
                    <a:pt x="113" y="30"/>
                    <a:pt x="113" y="56"/>
                  </a:cubicBezTo>
                  <a:cubicBezTo>
                    <a:pt x="113" y="61"/>
                    <a:pt x="110" y="64"/>
                    <a:pt x="108" y="66"/>
                  </a:cubicBezTo>
                  <a:cubicBezTo>
                    <a:pt x="100" y="71"/>
                    <a:pt x="104" y="81"/>
                    <a:pt x="114" y="81"/>
                  </a:cubicBezTo>
                  <a:close/>
                </a:path>
              </a:pathLst>
            </a:cu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17"/>
            <p:cNvSpPr/>
            <p:nvPr/>
          </p:nvSpPr>
          <p:spPr bwMode="auto">
            <a:xfrm>
              <a:off x="9681925" y="3687020"/>
              <a:ext cx="339363" cy="495676"/>
            </a:xfrm>
            <a:custGeom>
              <a:avLst/>
              <a:gdLst>
                <a:gd name="T0" fmla="*/ 4 w 70"/>
                <a:gd name="T1" fmla="*/ 21 h 102"/>
                <a:gd name="T2" fmla="*/ 34 w 70"/>
                <a:gd name="T3" fmla="*/ 77 h 102"/>
                <a:gd name="T4" fmla="*/ 29 w 70"/>
                <a:gd name="T5" fmla="*/ 87 h 102"/>
                <a:gd name="T6" fmla="*/ 35 w 70"/>
                <a:gd name="T7" fmla="*/ 102 h 102"/>
                <a:gd name="T8" fmla="*/ 41 w 70"/>
                <a:gd name="T9" fmla="*/ 87 h 102"/>
                <a:gd name="T10" fmla="*/ 36 w 70"/>
                <a:gd name="T11" fmla="*/ 77 h 102"/>
                <a:gd name="T12" fmla="*/ 66 w 70"/>
                <a:gd name="T13" fmla="*/ 21 h 102"/>
                <a:gd name="T14" fmla="*/ 66 w 70"/>
                <a:gd name="T15" fmla="*/ 0 h 102"/>
                <a:gd name="T16" fmla="*/ 34 w 70"/>
                <a:gd name="T17" fmla="*/ 15 h 102"/>
                <a:gd name="T18" fmla="*/ 4 w 70"/>
                <a:gd name="T19" fmla="*/ 2 h 102"/>
                <a:gd name="T20" fmla="*/ 4 w 70"/>
                <a:gd name="T21" fmla="*/ 2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102">
                  <a:moveTo>
                    <a:pt x="4" y="21"/>
                  </a:moveTo>
                  <a:cubicBezTo>
                    <a:pt x="0" y="57"/>
                    <a:pt x="34" y="51"/>
                    <a:pt x="34" y="77"/>
                  </a:cubicBezTo>
                  <a:cubicBezTo>
                    <a:pt x="34" y="82"/>
                    <a:pt x="31" y="85"/>
                    <a:pt x="29" y="87"/>
                  </a:cubicBezTo>
                  <a:cubicBezTo>
                    <a:pt x="21" y="92"/>
                    <a:pt x="25" y="102"/>
                    <a:pt x="35" y="102"/>
                  </a:cubicBezTo>
                  <a:cubicBezTo>
                    <a:pt x="44" y="102"/>
                    <a:pt x="48" y="92"/>
                    <a:pt x="41" y="87"/>
                  </a:cubicBezTo>
                  <a:cubicBezTo>
                    <a:pt x="38" y="85"/>
                    <a:pt x="36" y="82"/>
                    <a:pt x="36" y="77"/>
                  </a:cubicBezTo>
                  <a:cubicBezTo>
                    <a:pt x="36" y="51"/>
                    <a:pt x="70" y="57"/>
                    <a:pt x="66" y="2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56" y="9"/>
                    <a:pt x="45" y="15"/>
                    <a:pt x="34" y="15"/>
                  </a:cubicBezTo>
                  <a:cubicBezTo>
                    <a:pt x="22" y="14"/>
                    <a:pt x="12" y="10"/>
                    <a:pt x="4" y="2"/>
                  </a:cubicBezTo>
                  <a:lnTo>
                    <a:pt x="4" y="21"/>
                  </a:lnTo>
                  <a:close/>
                </a:path>
              </a:pathLst>
            </a:custGeom>
            <a:solidFill>
              <a:srgbClr val="4345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18"/>
            <p:cNvSpPr>
              <a:spLocks noEditPoints="1"/>
            </p:cNvSpPr>
            <p:nvPr/>
          </p:nvSpPr>
          <p:spPr bwMode="auto">
            <a:xfrm>
              <a:off x="9611995" y="3322975"/>
              <a:ext cx="477166" cy="135745"/>
            </a:xfrm>
            <a:custGeom>
              <a:avLst/>
              <a:gdLst>
                <a:gd name="T0" fmla="*/ 40 w 98"/>
                <a:gd name="T1" fmla="*/ 8 h 28"/>
                <a:gd name="T2" fmla="*/ 34 w 98"/>
                <a:gd name="T3" fmla="*/ 4 h 28"/>
                <a:gd name="T4" fmla="*/ 7 w 98"/>
                <a:gd name="T5" fmla="*/ 4 h 28"/>
                <a:gd name="T6" fmla="*/ 5 w 98"/>
                <a:gd name="T7" fmla="*/ 7 h 28"/>
                <a:gd name="T8" fmla="*/ 9 w 98"/>
                <a:gd name="T9" fmla="*/ 19 h 28"/>
                <a:gd name="T10" fmla="*/ 20 w 98"/>
                <a:gd name="T11" fmla="*/ 23 h 28"/>
                <a:gd name="T12" fmla="*/ 27 w 98"/>
                <a:gd name="T13" fmla="*/ 23 h 28"/>
                <a:gd name="T14" fmla="*/ 37 w 98"/>
                <a:gd name="T15" fmla="*/ 19 h 28"/>
                <a:gd name="T16" fmla="*/ 40 w 98"/>
                <a:gd name="T17" fmla="*/ 10 h 28"/>
                <a:gd name="T18" fmla="*/ 40 w 98"/>
                <a:gd name="T19" fmla="*/ 10 h 28"/>
                <a:gd name="T20" fmla="*/ 40 w 98"/>
                <a:gd name="T21" fmla="*/ 8 h 28"/>
                <a:gd name="T22" fmla="*/ 54 w 98"/>
                <a:gd name="T23" fmla="*/ 5 h 28"/>
                <a:gd name="T24" fmla="*/ 63 w 98"/>
                <a:gd name="T25" fmla="*/ 0 h 28"/>
                <a:gd name="T26" fmla="*/ 91 w 98"/>
                <a:gd name="T27" fmla="*/ 0 h 28"/>
                <a:gd name="T28" fmla="*/ 91 w 98"/>
                <a:gd name="T29" fmla="*/ 0 h 28"/>
                <a:gd name="T30" fmla="*/ 98 w 98"/>
                <a:gd name="T31" fmla="*/ 7 h 28"/>
                <a:gd name="T32" fmla="*/ 97 w 98"/>
                <a:gd name="T33" fmla="*/ 13 h 28"/>
                <a:gd name="T34" fmla="*/ 92 w 98"/>
                <a:gd name="T35" fmla="*/ 22 h 28"/>
                <a:gd name="T36" fmla="*/ 77 w 98"/>
                <a:gd name="T37" fmla="*/ 28 h 28"/>
                <a:gd name="T38" fmla="*/ 70 w 98"/>
                <a:gd name="T39" fmla="*/ 27 h 28"/>
                <a:gd name="T40" fmla="*/ 57 w 98"/>
                <a:gd name="T41" fmla="*/ 22 h 28"/>
                <a:gd name="T42" fmla="*/ 53 w 98"/>
                <a:gd name="T43" fmla="*/ 10 h 28"/>
                <a:gd name="T44" fmla="*/ 53 w 98"/>
                <a:gd name="T45" fmla="*/ 10 h 28"/>
                <a:gd name="T46" fmla="*/ 53 w 98"/>
                <a:gd name="T47" fmla="*/ 9 h 28"/>
                <a:gd name="T48" fmla="*/ 45 w 98"/>
                <a:gd name="T49" fmla="*/ 9 h 28"/>
                <a:gd name="T50" fmla="*/ 45 w 98"/>
                <a:gd name="T51" fmla="*/ 10 h 28"/>
                <a:gd name="T52" fmla="*/ 45 w 98"/>
                <a:gd name="T53" fmla="*/ 10 h 28"/>
                <a:gd name="T54" fmla="*/ 40 w 98"/>
                <a:gd name="T55" fmla="*/ 22 h 28"/>
                <a:gd name="T56" fmla="*/ 27 w 98"/>
                <a:gd name="T57" fmla="*/ 27 h 28"/>
                <a:gd name="T58" fmla="*/ 20 w 98"/>
                <a:gd name="T59" fmla="*/ 28 h 28"/>
                <a:gd name="T60" fmla="*/ 6 w 98"/>
                <a:gd name="T61" fmla="*/ 22 h 28"/>
                <a:gd name="T62" fmla="*/ 2 w 98"/>
                <a:gd name="T63" fmla="*/ 16 h 28"/>
                <a:gd name="T64" fmla="*/ 0 w 98"/>
                <a:gd name="T65" fmla="*/ 7 h 28"/>
                <a:gd name="T66" fmla="*/ 6 w 98"/>
                <a:gd name="T67" fmla="*/ 0 h 28"/>
                <a:gd name="T68" fmla="*/ 7 w 98"/>
                <a:gd name="T69" fmla="*/ 0 h 28"/>
                <a:gd name="T70" fmla="*/ 34 w 98"/>
                <a:gd name="T71" fmla="*/ 0 h 28"/>
                <a:gd name="T72" fmla="*/ 43 w 98"/>
                <a:gd name="T73" fmla="*/ 5 h 28"/>
                <a:gd name="T74" fmla="*/ 54 w 98"/>
                <a:gd name="T75" fmla="*/ 5 h 28"/>
                <a:gd name="T76" fmla="*/ 63 w 98"/>
                <a:gd name="T77" fmla="*/ 4 h 28"/>
                <a:gd name="T78" fmla="*/ 58 w 98"/>
                <a:gd name="T79" fmla="*/ 8 h 28"/>
                <a:gd name="T80" fmla="*/ 58 w 98"/>
                <a:gd name="T81" fmla="*/ 10 h 28"/>
                <a:gd name="T82" fmla="*/ 58 w 98"/>
                <a:gd name="T83" fmla="*/ 10 h 28"/>
                <a:gd name="T84" fmla="*/ 61 w 98"/>
                <a:gd name="T85" fmla="*/ 19 h 28"/>
                <a:gd name="T86" fmla="*/ 71 w 98"/>
                <a:gd name="T87" fmla="*/ 23 h 28"/>
                <a:gd name="T88" fmla="*/ 77 w 98"/>
                <a:gd name="T89" fmla="*/ 23 h 28"/>
                <a:gd name="T90" fmla="*/ 89 w 98"/>
                <a:gd name="T91" fmla="*/ 19 h 28"/>
                <a:gd name="T92" fmla="*/ 93 w 98"/>
                <a:gd name="T93" fmla="*/ 7 h 28"/>
                <a:gd name="T94" fmla="*/ 90 w 98"/>
                <a:gd name="T95" fmla="*/ 4 h 28"/>
                <a:gd name="T96" fmla="*/ 63 w 98"/>
                <a:gd name="T9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" h="28">
                  <a:moveTo>
                    <a:pt x="40" y="8"/>
                  </a:moveTo>
                  <a:cubicBezTo>
                    <a:pt x="39" y="7"/>
                    <a:pt x="37" y="4"/>
                    <a:pt x="3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5" y="5"/>
                    <a:pt x="5" y="7"/>
                  </a:cubicBezTo>
                  <a:cubicBezTo>
                    <a:pt x="5" y="9"/>
                    <a:pt x="5" y="15"/>
                    <a:pt x="9" y="19"/>
                  </a:cubicBezTo>
                  <a:cubicBezTo>
                    <a:pt x="11" y="21"/>
                    <a:pt x="15" y="23"/>
                    <a:pt x="20" y="23"/>
                  </a:cubicBezTo>
                  <a:cubicBezTo>
                    <a:pt x="23" y="23"/>
                    <a:pt x="25" y="23"/>
                    <a:pt x="27" y="23"/>
                  </a:cubicBezTo>
                  <a:cubicBezTo>
                    <a:pt x="31" y="22"/>
                    <a:pt x="35" y="21"/>
                    <a:pt x="37" y="19"/>
                  </a:cubicBezTo>
                  <a:cubicBezTo>
                    <a:pt x="39" y="17"/>
                    <a:pt x="40" y="14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9"/>
                    <a:pt x="40" y="8"/>
                  </a:cubicBezTo>
                  <a:close/>
                  <a:moveTo>
                    <a:pt x="54" y="5"/>
                  </a:moveTo>
                  <a:cubicBezTo>
                    <a:pt x="56" y="3"/>
                    <a:pt x="60" y="0"/>
                    <a:pt x="63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8" y="1"/>
                    <a:pt x="98" y="7"/>
                  </a:cubicBezTo>
                  <a:cubicBezTo>
                    <a:pt x="98" y="8"/>
                    <a:pt x="97" y="11"/>
                    <a:pt x="97" y="13"/>
                  </a:cubicBezTo>
                  <a:cubicBezTo>
                    <a:pt x="96" y="16"/>
                    <a:pt x="95" y="19"/>
                    <a:pt x="92" y="22"/>
                  </a:cubicBezTo>
                  <a:cubicBezTo>
                    <a:pt x="89" y="26"/>
                    <a:pt x="84" y="28"/>
                    <a:pt x="77" y="28"/>
                  </a:cubicBezTo>
                  <a:cubicBezTo>
                    <a:pt x="75" y="28"/>
                    <a:pt x="73" y="28"/>
                    <a:pt x="70" y="27"/>
                  </a:cubicBezTo>
                  <a:cubicBezTo>
                    <a:pt x="65" y="27"/>
                    <a:pt x="60" y="25"/>
                    <a:pt x="57" y="22"/>
                  </a:cubicBezTo>
                  <a:cubicBezTo>
                    <a:pt x="54" y="19"/>
                    <a:pt x="53" y="15"/>
                    <a:pt x="53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10"/>
                    <a:pt x="53" y="10"/>
                    <a:pt x="53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5"/>
                    <a:pt x="43" y="19"/>
                    <a:pt x="40" y="22"/>
                  </a:cubicBezTo>
                  <a:cubicBezTo>
                    <a:pt x="37" y="25"/>
                    <a:pt x="33" y="27"/>
                    <a:pt x="27" y="27"/>
                  </a:cubicBezTo>
                  <a:cubicBezTo>
                    <a:pt x="25" y="28"/>
                    <a:pt x="23" y="28"/>
                    <a:pt x="20" y="28"/>
                  </a:cubicBezTo>
                  <a:cubicBezTo>
                    <a:pt x="13" y="28"/>
                    <a:pt x="9" y="26"/>
                    <a:pt x="6" y="22"/>
                  </a:cubicBezTo>
                  <a:cubicBezTo>
                    <a:pt x="4" y="20"/>
                    <a:pt x="2" y="18"/>
                    <a:pt x="2" y="16"/>
                  </a:cubicBezTo>
                  <a:cubicBezTo>
                    <a:pt x="1" y="13"/>
                    <a:pt x="0" y="9"/>
                    <a:pt x="0" y="7"/>
                  </a:cubicBezTo>
                  <a:cubicBezTo>
                    <a:pt x="0" y="1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8" y="0"/>
                    <a:pt x="42" y="3"/>
                    <a:pt x="43" y="5"/>
                  </a:cubicBezTo>
                  <a:cubicBezTo>
                    <a:pt x="54" y="5"/>
                    <a:pt x="54" y="5"/>
                    <a:pt x="54" y="5"/>
                  </a:cubicBezTo>
                  <a:close/>
                  <a:moveTo>
                    <a:pt x="63" y="4"/>
                  </a:moveTo>
                  <a:cubicBezTo>
                    <a:pt x="61" y="4"/>
                    <a:pt x="59" y="7"/>
                    <a:pt x="58" y="8"/>
                  </a:cubicBezTo>
                  <a:cubicBezTo>
                    <a:pt x="58" y="9"/>
                    <a:pt x="58" y="10"/>
                    <a:pt x="58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8" y="14"/>
                    <a:pt x="59" y="17"/>
                    <a:pt x="61" y="19"/>
                  </a:cubicBezTo>
                  <a:cubicBezTo>
                    <a:pt x="63" y="21"/>
                    <a:pt x="66" y="22"/>
                    <a:pt x="71" y="23"/>
                  </a:cubicBezTo>
                  <a:cubicBezTo>
                    <a:pt x="73" y="23"/>
                    <a:pt x="75" y="23"/>
                    <a:pt x="77" y="23"/>
                  </a:cubicBezTo>
                  <a:cubicBezTo>
                    <a:pt x="83" y="23"/>
                    <a:pt x="86" y="21"/>
                    <a:pt x="89" y="19"/>
                  </a:cubicBezTo>
                  <a:cubicBezTo>
                    <a:pt x="92" y="15"/>
                    <a:pt x="93" y="9"/>
                    <a:pt x="93" y="7"/>
                  </a:cubicBezTo>
                  <a:cubicBezTo>
                    <a:pt x="93" y="5"/>
                    <a:pt x="91" y="5"/>
                    <a:pt x="90" y="4"/>
                  </a:cubicBezTo>
                  <a:lnTo>
                    <a:pt x="63" y="4"/>
                  </a:lnTo>
                  <a:close/>
                </a:path>
              </a:pathLst>
            </a:cu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988833" y="1774877"/>
            <a:ext cx="1085963" cy="1484973"/>
            <a:chOff x="3887868" y="2823897"/>
            <a:chExt cx="1085963" cy="1484973"/>
          </a:xfrm>
        </p:grpSpPr>
        <p:sp>
          <p:nvSpPr>
            <p:cNvPr id="34" name="Freeform 19"/>
            <p:cNvSpPr/>
            <p:nvPr/>
          </p:nvSpPr>
          <p:spPr bwMode="auto">
            <a:xfrm>
              <a:off x="3887868" y="2823897"/>
              <a:ext cx="1085963" cy="1079794"/>
            </a:xfrm>
            <a:custGeom>
              <a:avLst/>
              <a:gdLst>
                <a:gd name="T0" fmla="*/ 223 w 223"/>
                <a:gd name="T1" fmla="*/ 143 h 222"/>
                <a:gd name="T2" fmla="*/ 195 w 223"/>
                <a:gd name="T3" fmla="*/ 135 h 222"/>
                <a:gd name="T4" fmla="*/ 198 w 223"/>
                <a:gd name="T5" fmla="*/ 144 h 222"/>
                <a:gd name="T6" fmla="*/ 197 w 223"/>
                <a:gd name="T7" fmla="*/ 151 h 222"/>
                <a:gd name="T8" fmla="*/ 191 w 223"/>
                <a:gd name="T9" fmla="*/ 150 h 222"/>
                <a:gd name="T10" fmla="*/ 190 w 223"/>
                <a:gd name="T11" fmla="*/ 151 h 222"/>
                <a:gd name="T12" fmla="*/ 187 w 223"/>
                <a:gd name="T13" fmla="*/ 151 h 222"/>
                <a:gd name="T14" fmla="*/ 183 w 223"/>
                <a:gd name="T15" fmla="*/ 158 h 222"/>
                <a:gd name="T16" fmla="*/ 182 w 223"/>
                <a:gd name="T17" fmla="*/ 172 h 222"/>
                <a:gd name="T18" fmla="*/ 177 w 223"/>
                <a:gd name="T19" fmla="*/ 165 h 222"/>
                <a:gd name="T20" fmla="*/ 175 w 223"/>
                <a:gd name="T21" fmla="*/ 167 h 222"/>
                <a:gd name="T22" fmla="*/ 173 w 223"/>
                <a:gd name="T23" fmla="*/ 176 h 222"/>
                <a:gd name="T24" fmla="*/ 172 w 223"/>
                <a:gd name="T25" fmla="*/ 174 h 222"/>
                <a:gd name="T26" fmla="*/ 170 w 223"/>
                <a:gd name="T27" fmla="*/ 180 h 222"/>
                <a:gd name="T28" fmla="*/ 168 w 223"/>
                <a:gd name="T29" fmla="*/ 181 h 222"/>
                <a:gd name="T30" fmla="*/ 166 w 223"/>
                <a:gd name="T31" fmla="*/ 182 h 222"/>
                <a:gd name="T32" fmla="*/ 164 w 223"/>
                <a:gd name="T33" fmla="*/ 185 h 222"/>
                <a:gd name="T34" fmla="*/ 162 w 223"/>
                <a:gd name="T35" fmla="*/ 187 h 222"/>
                <a:gd name="T36" fmla="*/ 159 w 223"/>
                <a:gd name="T37" fmla="*/ 193 h 222"/>
                <a:gd name="T38" fmla="*/ 157 w 223"/>
                <a:gd name="T39" fmla="*/ 193 h 222"/>
                <a:gd name="T40" fmla="*/ 155 w 223"/>
                <a:gd name="T41" fmla="*/ 191 h 222"/>
                <a:gd name="T42" fmla="*/ 136 w 223"/>
                <a:gd name="T43" fmla="*/ 221 h 222"/>
                <a:gd name="T44" fmla="*/ 87 w 223"/>
                <a:gd name="T45" fmla="*/ 221 h 222"/>
                <a:gd name="T46" fmla="*/ 68 w 223"/>
                <a:gd name="T47" fmla="*/ 191 h 222"/>
                <a:gd name="T48" fmla="*/ 66 w 223"/>
                <a:gd name="T49" fmla="*/ 193 h 222"/>
                <a:gd name="T50" fmla="*/ 63 w 223"/>
                <a:gd name="T51" fmla="*/ 192 h 222"/>
                <a:gd name="T52" fmla="*/ 60 w 223"/>
                <a:gd name="T53" fmla="*/ 189 h 222"/>
                <a:gd name="T54" fmla="*/ 59 w 223"/>
                <a:gd name="T55" fmla="*/ 185 h 222"/>
                <a:gd name="T56" fmla="*/ 57 w 223"/>
                <a:gd name="T57" fmla="*/ 183 h 222"/>
                <a:gd name="T58" fmla="*/ 54 w 223"/>
                <a:gd name="T59" fmla="*/ 180 h 222"/>
                <a:gd name="T60" fmla="*/ 53 w 223"/>
                <a:gd name="T61" fmla="*/ 181 h 222"/>
                <a:gd name="T62" fmla="*/ 49 w 223"/>
                <a:gd name="T63" fmla="*/ 180 h 222"/>
                <a:gd name="T64" fmla="*/ 49 w 223"/>
                <a:gd name="T65" fmla="*/ 179 h 222"/>
                <a:gd name="T66" fmla="*/ 48 w 223"/>
                <a:gd name="T67" fmla="*/ 167 h 222"/>
                <a:gd name="T68" fmla="*/ 46 w 223"/>
                <a:gd name="T69" fmla="*/ 174 h 222"/>
                <a:gd name="T70" fmla="*/ 41 w 223"/>
                <a:gd name="T71" fmla="*/ 180 h 222"/>
                <a:gd name="T72" fmla="*/ 40 w 223"/>
                <a:gd name="T73" fmla="*/ 174 h 222"/>
                <a:gd name="T74" fmla="*/ 33 w 223"/>
                <a:gd name="T75" fmla="*/ 171 h 222"/>
                <a:gd name="T76" fmla="*/ 30 w 223"/>
                <a:gd name="T77" fmla="*/ 157 h 222"/>
                <a:gd name="T78" fmla="*/ 28 w 223"/>
                <a:gd name="T79" fmla="*/ 157 h 222"/>
                <a:gd name="T80" fmla="*/ 21 w 223"/>
                <a:gd name="T81" fmla="*/ 158 h 222"/>
                <a:gd name="T82" fmla="*/ 16 w 223"/>
                <a:gd name="T83" fmla="*/ 159 h 222"/>
                <a:gd name="T84" fmla="*/ 10 w 223"/>
                <a:gd name="T85" fmla="*/ 147 h 222"/>
                <a:gd name="T86" fmla="*/ 28 w 223"/>
                <a:gd name="T87" fmla="*/ 132 h 222"/>
                <a:gd name="T88" fmla="*/ 47 w 223"/>
                <a:gd name="T89" fmla="*/ 6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3" h="222">
                  <a:moveTo>
                    <a:pt x="175" y="67"/>
                  </a:moveTo>
                  <a:cubicBezTo>
                    <a:pt x="192" y="120"/>
                    <a:pt x="195" y="133"/>
                    <a:pt x="223" y="143"/>
                  </a:cubicBezTo>
                  <a:cubicBezTo>
                    <a:pt x="223" y="143"/>
                    <a:pt x="199" y="143"/>
                    <a:pt x="194" y="132"/>
                  </a:cubicBezTo>
                  <a:cubicBezTo>
                    <a:pt x="194" y="132"/>
                    <a:pt x="195" y="133"/>
                    <a:pt x="195" y="135"/>
                  </a:cubicBezTo>
                  <a:cubicBezTo>
                    <a:pt x="199" y="140"/>
                    <a:pt x="205" y="144"/>
                    <a:pt x="213" y="147"/>
                  </a:cubicBezTo>
                  <a:cubicBezTo>
                    <a:pt x="213" y="147"/>
                    <a:pt x="205" y="147"/>
                    <a:pt x="198" y="144"/>
                  </a:cubicBezTo>
                  <a:cubicBezTo>
                    <a:pt x="201" y="149"/>
                    <a:pt x="203" y="156"/>
                    <a:pt x="207" y="159"/>
                  </a:cubicBezTo>
                  <a:cubicBezTo>
                    <a:pt x="207" y="159"/>
                    <a:pt x="201" y="156"/>
                    <a:pt x="197" y="151"/>
                  </a:cubicBezTo>
                  <a:cubicBezTo>
                    <a:pt x="198" y="154"/>
                    <a:pt x="200" y="157"/>
                    <a:pt x="201" y="158"/>
                  </a:cubicBezTo>
                  <a:cubicBezTo>
                    <a:pt x="201" y="158"/>
                    <a:pt x="194" y="154"/>
                    <a:pt x="191" y="150"/>
                  </a:cubicBezTo>
                  <a:cubicBezTo>
                    <a:pt x="192" y="152"/>
                    <a:pt x="193" y="155"/>
                    <a:pt x="194" y="157"/>
                  </a:cubicBezTo>
                  <a:cubicBezTo>
                    <a:pt x="190" y="151"/>
                    <a:pt x="190" y="151"/>
                    <a:pt x="190" y="151"/>
                  </a:cubicBezTo>
                  <a:cubicBezTo>
                    <a:pt x="190" y="153"/>
                    <a:pt x="191" y="155"/>
                    <a:pt x="192" y="157"/>
                  </a:cubicBezTo>
                  <a:cubicBezTo>
                    <a:pt x="187" y="151"/>
                    <a:pt x="187" y="151"/>
                    <a:pt x="187" y="151"/>
                  </a:cubicBezTo>
                  <a:cubicBezTo>
                    <a:pt x="189" y="171"/>
                    <a:pt x="189" y="171"/>
                    <a:pt x="189" y="171"/>
                  </a:cubicBezTo>
                  <a:cubicBezTo>
                    <a:pt x="189" y="171"/>
                    <a:pt x="185" y="164"/>
                    <a:pt x="183" y="158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82" y="174"/>
                    <a:pt x="182" y="173"/>
                    <a:pt x="182" y="172"/>
                  </a:cubicBezTo>
                  <a:cubicBezTo>
                    <a:pt x="181" y="180"/>
                    <a:pt x="181" y="180"/>
                    <a:pt x="181" y="180"/>
                  </a:cubicBezTo>
                  <a:cubicBezTo>
                    <a:pt x="181" y="180"/>
                    <a:pt x="178" y="171"/>
                    <a:pt x="177" y="165"/>
                  </a:cubicBezTo>
                  <a:cubicBezTo>
                    <a:pt x="177" y="168"/>
                    <a:pt x="176" y="172"/>
                    <a:pt x="176" y="174"/>
                  </a:cubicBezTo>
                  <a:cubicBezTo>
                    <a:pt x="175" y="167"/>
                    <a:pt x="175" y="167"/>
                    <a:pt x="175" y="167"/>
                  </a:cubicBezTo>
                  <a:cubicBezTo>
                    <a:pt x="175" y="167"/>
                    <a:pt x="173" y="176"/>
                    <a:pt x="174" y="179"/>
                  </a:cubicBezTo>
                  <a:cubicBezTo>
                    <a:pt x="173" y="176"/>
                    <a:pt x="173" y="176"/>
                    <a:pt x="173" y="176"/>
                  </a:cubicBezTo>
                  <a:cubicBezTo>
                    <a:pt x="173" y="177"/>
                    <a:pt x="173" y="178"/>
                    <a:pt x="173" y="180"/>
                  </a:cubicBezTo>
                  <a:cubicBezTo>
                    <a:pt x="172" y="174"/>
                    <a:pt x="172" y="174"/>
                    <a:pt x="172" y="174"/>
                  </a:cubicBezTo>
                  <a:cubicBezTo>
                    <a:pt x="170" y="181"/>
                    <a:pt x="170" y="181"/>
                    <a:pt x="170" y="181"/>
                  </a:cubicBezTo>
                  <a:cubicBezTo>
                    <a:pt x="170" y="180"/>
                    <a:pt x="170" y="180"/>
                    <a:pt x="170" y="180"/>
                  </a:cubicBezTo>
                  <a:cubicBezTo>
                    <a:pt x="170" y="183"/>
                    <a:pt x="169" y="186"/>
                    <a:pt x="170" y="187"/>
                  </a:cubicBezTo>
                  <a:cubicBezTo>
                    <a:pt x="168" y="181"/>
                    <a:pt x="168" y="181"/>
                    <a:pt x="168" y="181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6" y="182"/>
                    <a:pt x="166" y="182"/>
                    <a:pt x="166" y="182"/>
                  </a:cubicBezTo>
                  <a:cubicBezTo>
                    <a:pt x="164" y="190"/>
                    <a:pt x="164" y="190"/>
                    <a:pt x="164" y="190"/>
                  </a:cubicBezTo>
                  <a:cubicBezTo>
                    <a:pt x="164" y="185"/>
                    <a:pt x="164" y="185"/>
                    <a:pt x="164" y="185"/>
                  </a:cubicBezTo>
                  <a:cubicBezTo>
                    <a:pt x="163" y="187"/>
                    <a:pt x="162" y="190"/>
                    <a:pt x="163" y="192"/>
                  </a:cubicBezTo>
                  <a:cubicBezTo>
                    <a:pt x="163" y="192"/>
                    <a:pt x="162" y="190"/>
                    <a:pt x="162" y="187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59" y="193"/>
                    <a:pt x="159" y="193"/>
                    <a:pt x="159" y="193"/>
                  </a:cubicBezTo>
                  <a:cubicBezTo>
                    <a:pt x="159" y="195"/>
                    <a:pt x="158" y="197"/>
                    <a:pt x="157" y="199"/>
                  </a:cubicBezTo>
                  <a:cubicBezTo>
                    <a:pt x="157" y="193"/>
                    <a:pt x="157" y="193"/>
                    <a:pt x="157" y="193"/>
                  </a:cubicBezTo>
                  <a:cubicBezTo>
                    <a:pt x="155" y="196"/>
                    <a:pt x="154" y="200"/>
                    <a:pt x="155" y="205"/>
                  </a:cubicBezTo>
                  <a:cubicBezTo>
                    <a:pt x="155" y="205"/>
                    <a:pt x="152" y="196"/>
                    <a:pt x="155" y="191"/>
                  </a:cubicBezTo>
                  <a:cubicBezTo>
                    <a:pt x="155" y="191"/>
                    <a:pt x="149" y="195"/>
                    <a:pt x="150" y="202"/>
                  </a:cubicBezTo>
                  <a:cubicBezTo>
                    <a:pt x="151" y="208"/>
                    <a:pt x="146" y="219"/>
                    <a:pt x="136" y="221"/>
                  </a:cubicBezTo>
                  <a:cubicBezTo>
                    <a:pt x="130" y="222"/>
                    <a:pt x="119" y="222"/>
                    <a:pt x="111" y="222"/>
                  </a:cubicBezTo>
                  <a:cubicBezTo>
                    <a:pt x="103" y="222"/>
                    <a:pt x="92" y="222"/>
                    <a:pt x="87" y="221"/>
                  </a:cubicBezTo>
                  <a:cubicBezTo>
                    <a:pt x="76" y="219"/>
                    <a:pt x="71" y="208"/>
                    <a:pt x="72" y="202"/>
                  </a:cubicBezTo>
                  <a:cubicBezTo>
                    <a:pt x="74" y="195"/>
                    <a:pt x="68" y="191"/>
                    <a:pt x="68" y="191"/>
                  </a:cubicBezTo>
                  <a:cubicBezTo>
                    <a:pt x="70" y="196"/>
                    <a:pt x="68" y="205"/>
                    <a:pt x="68" y="205"/>
                  </a:cubicBezTo>
                  <a:cubicBezTo>
                    <a:pt x="69" y="201"/>
                    <a:pt x="67" y="196"/>
                    <a:pt x="66" y="193"/>
                  </a:cubicBezTo>
                  <a:cubicBezTo>
                    <a:pt x="66" y="199"/>
                    <a:pt x="66" y="199"/>
                    <a:pt x="66" y="199"/>
                  </a:cubicBezTo>
                  <a:cubicBezTo>
                    <a:pt x="64" y="197"/>
                    <a:pt x="63" y="194"/>
                    <a:pt x="63" y="192"/>
                  </a:cubicBezTo>
                  <a:cubicBezTo>
                    <a:pt x="62" y="199"/>
                    <a:pt x="62" y="199"/>
                    <a:pt x="62" y="199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60" y="191"/>
                    <a:pt x="60" y="192"/>
                    <a:pt x="60" y="192"/>
                  </a:cubicBezTo>
                  <a:cubicBezTo>
                    <a:pt x="60" y="190"/>
                    <a:pt x="60" y="187"/>
                    <a:pt x="59" y="185"/>
                  </a:cubicBezTo>
                  <a:cubicBezTo>
                    <a:pt x="58" y="190"/>
                    <a:pt x="58" y="190"/>
                    <a:pt x="58" y="190"/>
                  </a:cubicBezTo>
                  <a:cubicBezTo>
                    <a:pt x="57" y="183"/>
                    <a:pt x="57" y="183"/>
                    <a:pt x="57" y="183"/>
                  </a:cubicBezTo>
                  <a:cubicBezTo>
                    <a:pt x="55" y="188"/>
                    <a:pt x="55" y="188"/>
                    <a:pt x="55" y="188"/>
                  </a:cubicBezTo>
                  <a:cubicBezTo>
                    <a:pt x="54" y="180"/>
                    <a:pt x="54" y="180"/>
                    <a:pt x="54" y="180"/>
                  </a:cubicBezTo>
                  <a:cubicBezTo>
                    <a:pt x="52" y="187"/>
                    <a:pt x="52" y="187"/>
                    <a:pt x="52" y="187"/>
                  </a:cubicBezTo>
                  <a:cubicBezTo>
                    <a:pt x="53" y="186"/>
                    <a:pt x="53" y="183"/>
                    <a:pt x="53" y="181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49" y="180"/>
                    <a:pt x="49" y="180"/>
                    <a:pt x="49" y="180"/>
                  </a:cubicBezTo>
                  <a:cubicBezTo>
                    <a:pt x="49" y="179"/>
                    <a:pt x="49" y="178"/>
                    <a:pt x="49" y="177"/>
                  </a:cubicBezTo>
                  <a:cubicBezTo>
                    <a:pt x="49" y="179"/>
                    <a:pt x="49" y="179"/>
                    <a:pt x="49" y="179"/>
                  </a:cubicBezTo>
                  <a:cubicBezTo>
                    <a:pt x="49" y="177"/>
                    <a:pt x="48" y="168"/>
                    <a:pt x="48" y="167"/>
                  </a:cubicBezTo>
                  <a:cubicBezTo>
                    <a:pt x="48" y="167"/>
                    <a:pt x="48" y="167"/>
                    <a:pt x="48" y="167"/>
                  </a:cubicBezTo>
                  <a:cubicBezTo>
                    <a:pt x="48" y="167"/>
                    <a:pt x="48" y="167"/>
                    <a:pt x="48" y="167"/>
                  </a:cubicBezTo>
                  <a:cubicBezTo>
                    <a:pt x="46" y="174"/>
                    <a:pt x="46" y="174"/>
                    <a:pt x="46" y="174"/>
                  </a:cubicBezTo>
                  <a:cubicBezTo>
                    <a:pt x="47" y="171"/>
                    <a:pt x="46" y="167"/>
                    <a:pt x="45" y="164"/>
                  </a:cubicBezTo>
                  <a:cubicBezTo>
                    <a:pt x="44" y="171"/>
                    <a:pt x="41" y="180"/>
                    <a:pt x="41" y="180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0" y="174"/>
                    <a:pt x="40" y="174"/>
                    <a:pt x="40" y="174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38" y="163"/>
                    <a:pt x="33" y="171"/>
                    <a:pt x="33" y="171"/>
                  </a:cubicBezTo>
                  <a:cubicBezTo>
                    <a:pt x="35" y="151"/>
                    <a:pt x="35" y="151"/>
                    <a:pt x="35" y="151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32" y="155"/>
                    <a:pt x="33" y="153"/>
                    <a:pt x="33" y="151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29" y="155"/>
                    <a:pt x="30" y="153"/>
                    <a:pt x="31" y="150"/>
                  </a:cubicBezTo>
                  <a:cubicBezTo>
                    <a:pt x="28" y="155"/>
                    <a:pt x="21" y="158"/>
                    <a:pt x="21" y="158"/>
                  </a:cubicBezTo>
                  <a:cubicBezTo>
                    <a:pt x="23" y="157"/>
                    <a:pt x="25" y="154"/>
                    <a:pt x="26" y="151"/>
                  </a:cubicBezTo>
                  <a:cubicBezTo>
                    <a:pt x="21" y="155"/>
                    <a:pt x="16" y="159"/>
                    <a:pt x="16" y="159"/>
                  </a:cubicBezTo>
                  <a:cubicBezTo>
                    <a:pt x="19" y="156"/>
                    <a:pt x="22" y="150"/>
                    <a:pt x="24" y="144"/>
                  </a:cubicBezTo>
                  <a:cubicBezTo>
                    <a:pt x="18" y="147"/>
                    <a:pt x="10" y="147"/>
                    <a:pt x="10" y="147"/>
                  </a:cubicBezTo>
                  <a:cubicBezTo>
                    <a:pt x="18" y="144"/>
                    <a:pt x="23" y="141"/>
                    <a:pt x="27" y="135"/>
                  </a:cubicBezTo>
                  <a:cubicBezTo>
                    <a:pt x="28" y="133"/>
                    <a:pt x="28" y="132"/>
                    <a:pt x="28" y="132"/>
                  </a:cubicBezTo>
                  <a:cubicBezTo>
                    <a:pt x="23" y="143"/>
                    <a:pt x="0" y="143"/>
                    <a:pt x="0" y="143"/>
                  </a:cubicBezTo>
                  <a:cubicBezTo>
                    <a:pt x="27" y="133"/>
                    <a:pt x="30" y="120"/>
                    <a:pt x="47" y="67"/>
                  </a:cubicBezTo>
                  <a:cubicBezTo>
                    <a:pt x="68" y="0"/>
                    <a:pt x="154" y="0"/>
                    <a:pt x="175" y="67"/>
                  </a:cubicBezTo>
                  <a:close/>
                </a:path>
              </a:pathLst>
            </a:cu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20"/>
            <p:cNvSpPr/>
            <p:nvPr/>
          </p:nvSpPr>
          <p:spPr bwMode="auto">
            <a:xfrm>
              <a:off x="4161416" y="2998722"/>
              <a:ext cx="563548" cy="808303"/>
            </a:xfrm>
            <a:custGeom>
              <a:avLst/>
              <a:gdLst>
                <a:gd name="T0" fmla="*/ 0 w 116"/>
                <a:gd name="T1" fmla="*/ 78 h 166"/>
                <a:gd name="T2" fmla="*/ 52 w 116"/>
                <a:gd name="T3" fmla="*/ 164 h 166"/>
                <a:gd name="T4" fmla="*/ 106 w 116"/>
                <a:gd name="T5" fmla="*/ 83 h 166"/>
                <a:gd name="T6" fmla="*/ 0 w 116"/>
                <a:gd name="T7" fmla="*/ 7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66">
                  <a:moveTo>
                    <a:pt x="0" y="78"/>
                  </a:moveTo>
                  <a:cubicBezTo>
                    <a:pt x="0" y="78"/>
                    <a:pt x="2" y="145"/>
                    <a:pt x="52" y="164"/>
                  </a:cubicBezTo>
                  <a:cubicBezTo>
                    <a:pt x="52" y="164"/>
                    <a:pt x="96" y="166"/>
                    <a:pt x="106" y="83"/>
                  </a:cubicBezTo>
                  <a:cubicBezTo>
                    <a:pt x="116" y="0"/>
                    <a:pt x="31" y="18"/>
                    <a:pt x="0" y="78"/>
                  </a:cubicBezTo>
                  <a:close/>
                </a:path>
              </a:pathLst>
            </a:custGeom>
            <a:solidFill>
              <a:srgbClr val="4345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1"/>
            <p:cNvSpPr/>
            <p:nvPr/>
          </p:nvSpPr>
          <p:spPr bwMode="auto">
            <a:xfrm>
              <a:off x="4253970" y="3305177"/>
              <a:ext cx="324966" cy="559436"/>
            </a:xfrm>
            <a:custGeom>
              <a:avLst/>
              <a:gdLst>
                <a:gd name="T0" fmla="*/ 67 w 67"/>
                <a:gd name="T1" fmla="*/ 65 h 115"/>
                <a:gd name="T2" fmla="*/ 65 w 67"/>
                <a:gd name="T3" fmla="*/ 115 h 115"/>
                <a:gd name="T4" fmla="*/ 5 w 67"/>
                <a:gd name="T5" fmla="*/ 115 h 115"/>
                <a:gd name="T6" fmla="*/ 4 w 67"/>
                <a:gd name="T7" fmla="*/ 71 h 115"/>
                <a:gd name="T8" fmla="*/ 67 w 67"/>
                <a:gd name="T9" fmla="*/ 6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15">
                  <a:moveTo>
                    <a:pt x="67" y="65"/>
                  </a:moveTo>
                  <a:cubicBezTo>
                    <a:pt x="67" y="65"/>
                    <a:pt x="61" y="94"/>
                    <a:pt x="65" y="115"/>
                  </a:cubicBezTo>
                  <a:cubicBezTo>
                    <a:pt x="5" y="115"/>
                    <a:pt x="5" y="115"/>
                    <a:pt x="5" y="115"/>
                  </a:cubicBezTo>
                  <a:cubicBezTo>
                    <a:pt x="6" y="105"/>
                    <a:pt x="6" y="91"/>
                    <a:pt x="4" y="71"/>
                  </a:cubicBezTo>
                  <a:cubicBezTo>
                    <a:pt x="0" y="0"/>
                    <a:pt x="67" y="65"/>
                    <a:pt x="67" y="65"/>
                  </a:cubicBezTo>
                  <a:close/>
                </a:path>
              </a:pathLst>
            </a:custGeom>
            <a:solidFill>
              <a:srgbClr val="4345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22"/>
            <p:cNvSpPr/>
            <p:nvPr/>
          </p:nvSpPr>
          <p:spPr bwMode="auto">
            <a:xfrm>
              <a:off x="4054466" y="2823897"/>
              <a:ext cx="822699" cy="709578"/>
            </a:xfrm>
            <a:custGeom>
              <a:avLst/>
              <a:gdLst>
                <a:gd name="T0" fmla="*/ 141 w 169"/>
                <a:gd name="T1" fmla="*/ 67 h 146"/>
                <a:gd name="T2" fmla="*/ 169 w 169"/>
                <a:gd name="T3" fmla="*/ 132 h 146"/>
                <a:gd name="T4" fmla="*/ 106 w 169"/>
                <a:gd name="T5" fmla="*/ 77 h 146"/>
                <a:gd name="T6" fmla="*/ 0 w 169"/>
                <a:gd name="T7" fmla="*/ 106 h 146"/>
                <a:gd name="T8" fmla="*/ 13 w 169"/>
                <a:gd name="T9" fmla="*/ 67 h 146"/>
                <a:gd name="T10" fmla="*/ 141 w 169"/>
                <a:gd name="T11" fmla="*/ 6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46">
                  <a:moveTo>
                    <a:pt x="141" y="67"/>
                  </a:moveTo>
                  <a:cubicBezTo>
                    <a:pt x="153" y="104"/>
                    <a:pt x="158" y="121"/>
                    <a:pt x="169" y="132"/>
                  </a:cubicBezTo>
                  <a:cubicBezTo>
                    <a:pt x="141" y="129"/>
                    <a:pt x="112" y="116"/>
                    <a:pt x="106" y="77"/>
                  </a:cubicBezTo>
                  <a:cubicBezTo>
                    <a:pt x="106" y="77"/>
                    <a:pt x="65" y="146"/>
                    <a:pt x="0" y="106"/>
                  </a:cubicBezTo>
                  <a:cubicBezTo>
                    <a:pt x="4" y="96"/>
                    <a:pt x="8" y="84"/>
                    <a:pt x="13" y="67"/>
                  </a:cubicBezTo>
                  <a:cubicBezTo>
                    <a:pt x="34" y="0"/>
                    <a:pt x="120" y="0"/>
                    <a:pt x="141" y="67"/>
                  </a:cubicBezTo>
                  <a:close/>
                </a:path>
              </a:pathLst>
            </a:cu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23"/>
            <p:cNvSpPr/>
            <p:nvPr/>
          </p:nvSpPr>
          <p:spPr bwMode="auto">
            <a:xfrm>
              <a:off x="3887868" y="3782341"/>
              <a:ext cx="1081851" cy="526529"/>
            </a:xfrm>
            <a:custGeom>
              <a:avLst/>
              <a:gdLst>
                <a:gd name="T0" fmla="*/ 40 w 222"/>
                <a:gd name="T1" fmla="*/ 0 h 108"/>
                <a:gd name="T2" fmla="*/ 182 w 222"/>
                <a:gd name="T3" fmla="*/ 0 h 108"/>
                <a:gd name="T4" fmla="*/ 222 w 222"/>
                <a:gd name="T5" fmla="*/ 40 h 108"/>
                <a:gd name="T6" fmla="*/ 222 w 222"/>
                <a:gd name="T7" fmla="*/ 82 h 108"/>
                <a:gd name="T8" fmla="*/ 196 w 222"/>
                <a:gd name="T9" fmla="*/ 108 h 108"/>
                <a:gd name="T10" fmla="*/ 26 w 222"/>
                <a:gd name="T11" fmla="*/ 108 h 108"/>
                <a:gd name="T12" fmla="*/ 0 w 222"/>
                <a:gd name="T13" fmla="*/ 82 h 108"/>
                <a:gd name="T14" fmla="*/ 0 w 222"/>
                <a:gd name="T15" fmla="*/ 40 h 108"/>
                <a:gd name="T16" fmla="*/ 40 w 222"/>
                <a:gd name="T1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2" h="108">
                  <a:moveTo>
                    <a:pt x="40" y="0"/>
                  </a:moveTo>
                  <a:cubicBezTo>
                    <a:pt x="182" y="0"/>
                    <a:pt x="182" y="0"/>
                    <a:pt x="182" y="0"/>
                  </a:cubicBezTo>
                  <a:cubicBezTo>
                    <a:pt x="204" y="0"/>
                    <a:pt x="222" y="18"/>
                    <a:pt x="222" y="40"/>
                  </a:cubicBezTo>
                  <a:cubicBezTo>
                    <a:pt x="222" y="82"/>
                    <a:pt x="222" y="82"/>
                    <a:pt x="222" y="82"/>
                  </a:cubicBezTo>
                  <a:cubicBezTo>
                    <a:pt x="222" y="96"/>
                    <a:pt x="210" y="108"/>
                    <a:pt x="196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11" y="108"/>
                    <a:pt x="0" y="96"/>
                    <a:pt x="0" y="8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lose/>
                </a:path>
              </a:pathLst>
            </a:custGeom>
            <a:gradFill>
              <a:gsLst>
                <a:gs pos="0">
                  <a:srgbClr val="FDFA75"/>
                </a:gs>
                <a:gs pos="100000">
                  <a:srgbClr val="D79E11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24"/>
            <p:cNvSpPr/>
            <p:nvPr/>
          </p:nvSpPr>
          <p:spPr bwMode="auto">
            <a:xfrm>
              <a:off x="4204609" y="3782341"/>
              <a:ext cx="448371" cy="370214"/>
            </a:xfrm>
            <a:custGeom>
              <a:avLst/>
              <a:gdLst>
                <a:gd name="T0" fmla="*/ 5 w 92"/>
                <a:gd name="T1" fmla="*/ 0 h 76"/>
                <a:gd name="T2" fmla="*/ 87 w 92"/>
                <a:gd name="T3" fmla="*/ 0 h 76"/>
                <a:gd name="T4" fmla="*/ 92 w 92"/>
                <a:gd name="T5" fmla="*/ 42 h 76"/>
                <a:gd name="T6" fmla="*/ 65 w 92"/>
                <a:gd name="T7" fmla="*/ 42 h 76"/>
                <a:gd name="T8" fmla="*/ 46 w 92"/>
                <a:gd name="T9" fmla="*/ 76 h 76"/>
                <a:gd name="T10" fmla="*/ 27 w 92"/>
                <a:gd name="T11" fmla="*/ 42 h 76"/>
                <a:gd name="T12" fmla="*/ 0 w 92"/>
                <a:gd name="T13" fmla="*/ 42 h 76"/>
                <a:gd name="T14" fmla="*/ 5 w 92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76">
                  <a:moveTo>
                    <a:pt x="5" y="0"/>
                  </a:moveTo>
                  <a:cubicBezTo>
                    <a:pt x="31" y="0"/>
                    <a:pt x="63" y="0"/>
                    <a:pt x="87" y="0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4345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Oval 25"/>
            <p:cNvSpPr>
              <a:spLocks noChangeArrowheads="1"/>
            </p:cNvSpPr>
            <p:nvPr/>
          </p:nvSpPr>
          <p:spPr bwMode="auto">
            <a:xfrm>
              <a:off x="4399999" y="3879009"/>
              <a:ext cx="53475" cy="49362"/>
            </a:xfrm>
            <a:prstGeom prst="ellipse">
              <a:avLst/>
            </a:prstGeom>
            <a:solidFill>
              <a:srgbClr val="4345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Oval 26"/>
            <p:cNvSpPr>
              <a:spLocks noChangeArrowheads="1"/>
            </p:cNvSpPr>
            <p:nvPr/>
          </p:nvSpPr>
          <p:spPr bwMode="auto">
            <a:xfrm>
              <a:off x="4471986" y="3854329"/>
              <a:ext cx="45249" cy="45249"/>
            </a:xfrm>
            <a:prstGeom prst="ellipse">
              <a:avLst/>
            </a:prstGeom>
            <a:solidFill>
              <a:srgbClr val="4345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Oval 27"/>
            <p:cNvSpPr>
              <a:spLocks noChangeArrowheads="1"/>
            </p:cNvSpPr>
            <p:nvPr/>
          </p:nvSpPr>
          <p:spPr bwMode="auto">
            <a:xfrm>
              <a:off x="4531632" y="3817306"/>
              <a:ext cx="28794" cy="32908"/>
            </a:xfrm>
            <a:prstGeom prst="ellipse">
              <a:avLst/>
            </a:prstGeom>
            <a:solidFill>
              <a:srgbClr val="4345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Oval 28"/>
            <p:cNvSpPr>
              <a:spLocks noChangeArrowheads="1"/>
            </p:cNvSpPr>
            <p:nvPr/>
          </p:nvSpPr>
          <p:spPr bwMode="auto">
            <a:xfrm>
              <a:off x="4336240" y="3854329"/>
              <a:ext cx="43192" cy="45249"/>
            </a:xfrm>
            <a:prstGeom prst="ellipse">
              <a:avLst/>
            </a:prstGeom>
            <a:solidFill>
              <a:srgbClr val="4345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Oval 29"/>
            <p:cNvSpPr>
              <a:spLocks noChangeArrowheads="1"/>
            </p:cNvSpPr>
            <p:nvPr/>
          </p:nvSpPr>
          <p:spPr bwMode="auto">
            <a:xfrm>
              <a:off x="4286878" y="3817306"/>
              <a:ext cx="34965" cy="32908"/>
            </a:xfrm>
            <a:prstGeom prst="ellipse">
              <a:avLst/>
            </a:prstGeom>
            <a:solidFill>
              <a:srgbClr val="4345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849630" y="3971290"/>
            <a:ext cx="2722245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endParaRPr lang="zh-CN" altLang="en-US" b="1" dirty="0" smtClean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/>
            </a:endParaRPr>
          </a:p>
          <a:p>
            <a:pPr algn="l"/>
            <a:r>
              <a:rPr lang="zh-CN" altLang="en-US" dirty="0">
                <a:solidFill>
                  <a:srgbClr val="FCFCFC"/>
                </a:solidFill>
                <a:latin typeface="方正兰亭超细黑简体" panose="02000000000000000000"/>
                <a:ea typeface="方正兰亭超细黑简体" panose="02000000000000000000"/>
              </a:rPr>
              <a:t>基础数据生成</a:t>
            </a:r>
            <a:endParaRPr lang="zh-CN" altLang="en-US"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367405" y="3686175"/>
            <a:ext cx="2536190" cy="1476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l"/>
            <a:endParaRPr lang="zh-CN" altLang="en-US" b="1" dirty="0" smtClean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/>
            </a:endParaRPr>
          </a:p>
          <a:p>
            <a:pPr algn="l"/>
            <a:endParaRPr lang="zh-CN" altLang="en-US" b="1" dirty="0" smtClean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/>
            </a:endParaRPr>
          </a:p>
          <a:p>
            <a:pPr algn="l"/>
            <a:r>
              <a:rPr lang="zh-CN" altLang="en-US" dirty="0">
                <a:solidFill>
                  <a:srgbClr val="FCFCFC"/>
                </a:solidFill>
                <a:latin typeface="方正兰亭超细黑简体" panose="02000000000000000000"/>
                <a:ea typeface="方正兰亭超细黑简体" panose="02000000000000000000"/>
              </a:rPr>
              <a:t>新增删改导入导出等脚本开发</a:t>
            </a:r>
            <a:endParaRPr lang="zh-CN" altLang="en-US"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  <a:p>
            <a:endParaRPr lang="en-US" altLang="zh-CN" dirty="0" smtClean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690995" y="4018280"/>
            <a:ext cx="3060065" cy="8604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endParaRPr lang="zh-CN" altLang="en-US" b="1" dirty="0" smtClean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/>
            </a:endParaRPr>
          </a:p>
          <a:p>
            <a:pPr algn="l"/>
            <a:r>
              <a:rPr lang="zh-CN" altLang="en-US" dirty="0">
                <a:solidFill>
                  <a:srgbClr val="FCFCFC"/>
                </a:solidFill>
                <a:latin typeface="方正兰亭超细黑简体" panose="02000000000000000000"/>
                <a:ea typeface="方正兰亭超细黑简体" panose="02000000000000000000"/>
              </a:rPr>
              <a:t>结果断言的配置</a:t>
            </a:r>
            <a:endParaRPr lang="zh-CN" altLang="en-US"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  <a:p>
            <a:endParaRPr lang="en-US" altLang="zh-CN" sz="1400" dirty="0" smtClean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9580880" y="3693795"/>
            <a:ext cx="2696845" cy="11988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endParaRPr lang="zh-CN" altLang="en-US" b="1" dirty="0" smtClean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/>
            </a:endParaRPr>
          </a:p>
          <a:p>
            <a:pPr algn="l"/>
            <a:endParaRPr lang="zh-CN" altLang="en-US" b="1" dirty="0" smtClean="0">
              <a:gradFill>
                <a:gsLst>
                  <a:gs pos="0">
                    <a:srgbClr val="FDFA75"/>
                  </a:gs>
                  <a:gs pos="100000">
                    <a:srgbClr val="D79E11"/>
                  </a:gs>
                </a:gsLst>
                <a:lin ang="2700000" scaled="1"/>
              </a:gradFill>
              <a:latin typeface="方正兰亭超细黑简体" panose="02000000000000000000" pitchFamily="2" charset="-122"/>
              <a:ea typeface="方正兰亭超细黑简体" panose="02000000000000000000"/>
            </a:endParaRPr>
          </a:p>
          <a:p>
            <a:pPr algn="l"/>
            <a:r>
              <a:rPr lang="zh-CN" altLang="en-US" dirty="0">
                <a:solidFill>
                  <a:srgbClr val="FCFCFC"/>
                </a:solidFill>
                <a:latin typeface="方正兰亭超细黑简体" panose="02000000000000000000"/>
                <a:ea typeface="方正兰亭超细黑简体" panose="02000000000000000000"/>
              </a:rPr>
              <a:t>线程组的配置</a:t>
            </a:r>
            <a:endParaRPr lang="zh-CN" altLang="en-US" dirty="0">
              <a:solidFill>
                <a:srgbClr val="FCFCFC"/>
              </a:solidFill>
              <a:latin typeface="方正兰亭超细黑简体" panose="02000000000000000000"/>
              <a:ea typeface="方正兰亭超细黑简体" panose="02000000000000000000"/>
            </a:endParaRPr>
          </a:p>
          <a:p>
            <a:endParaRPr lang="en-US" altLang="zh-CN" dirty="0" smtClean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ldLvl="0" animBg="1"/>
      <p:bldP spid="29" grpId="0" bldLvl="0" animBg="1"/>
      <p:bldP spid="30" grpId="0" bldLvl="0" animBg="1"/>
      <p:bldP spid="73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1103</Words>
  <Application>WPS 演示</Application>
  <PresentationFormat>自定义</PresentationFormat>
  <Paragraphs>239</Paragraphs>
  <Slides>20</Slides>
  <Notes>28</Notes>
  <HiddenSlides>0</HiddenSlides>
  <MMClips>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Wingdings</vt:lpstr>
      <vt:lpstr>方正兰亭超细黑简体</vt:lpstr>
      <vt:lpstr>黑体</vt:lpstr>
      <vt:lpstr>方正姚体</vt:lpstr>
      <vt:lpstr>微软雅黑</vt:lpstr>
      <vt:lpstr>方正兰亭超细黑简体</vt:lpstr>
      <vt:lpstr>Kartika</vt:lpstr>
      <vt:lpstr>Calibri</vt:lpstr>
      <vt:lpstr>Arial Unicode MS</vt:lpstr>
      <vt:lpstr>Calibri Light</vt:lpstr>
      <vt:lpstr>PMingLiU-ExtB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常董</dc:creator>
  <cp:lastModifiedBy>面朝大海，春暖花开鸭</cp:lastModifiedBy>
  <cp:revision>269</cp:revision>
  <dcterms:created xsi:type="dcterms:W3CDTF">2015-11-23T13:04:00Z</dcterms:created>
  <dcterms:modified xsi:type="dcterms:W3CDTF">2019-12-27T07:19:46Z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