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6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8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C9E2-C1D3-40C3-A525-4073DC90C088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A44E-0685-482D-82A4-5FCAAEA1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737306" y="1356440"/>
            <a:ext cx="3098711" cy="6280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RoverLog/R by N1MU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1983" y="3412901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983" y="3940935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21983" y="1828799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1983" y="2356833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983" y="2884867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3505" y="2356833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3505" y="1828799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3505" y="2889228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FN12FX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3505" y="3412901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W2SZ/1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3505" y="3940935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FN32JP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21983" y="4468969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Brng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3505" y="4468969"/>
            <a:ext cx="1609859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94.5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1983" y="4997003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RBrng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3505" y="4997003"/>
            <a:ext cx="1609859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277.5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21983" y="5525037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23505" y="5525037"/>
            <a:ext cx="1609859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221.1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1983" y="6053071"/>
            <a:ext cx="540915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72366" y="6053071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1983" y="6576744"/>
            <a:ext cx="54091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72366" y="6576744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9189" y="6576744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6011" y="6576744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9188" y="6053071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222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86010" y="6057433"/>
            <a:ext cx="54735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1982" y="7092105"/>
            <a:ext cx="119773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5626" y="7092105"/>
            <a:ext cx="119773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 QSO</a:t>
            </a:r>
          </a:p>
        </p:txBody>
      </p:sp>
      <p:sp>
        <p:nvSpPr>
          <p:cNvPr id="41" name="Speech Bubble: Rectangle with Corners Rounded 40"/>
          <p:cNvSpPr/>
          <p:nvPr/>
        </p:nvSpPr>
        <p:spPr>
          <a:xfrm>
            <a:off x="5092252" y="1511445"/>
            <a:ext cx="1384480" cy="399245"/>
          </a:xfrm>
          <a:prstGeom prst="wedgeRoundRectCallout">
            <a:avLst>
              <a:gd name="adj1" fmla="val -86791"/>
              <a:gd name="adj2" fmla="val 72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Full Band Menu</a:t>
            </a:r>
          </a:p>
        </p:txBody>
      </p:sp>
      <p:sp>
        <p:nvSpPr>
          <p:cNvPr id="42" name="Speech Bubble: Rectangle with Corners Rounded 41"/>
          <p:cNvSpPr/>
          <p:nvPr/>
        </p:nvSpPr>
        <p:spPr>
          <a:xfrm>
            <a:off x="5092252" y="2101332"/>
            <a:ext cx="1384480" cy="399245"/>
          </a:xfrm>
          <a:prstGeom prst="wedgeRoundRectCallout">
            <a:avLst>
              <a:gd name="adj1" fmla="val -86122"/>
              <a:gd name="adj2" fmla="val 59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Mode Menu</a:t>
            </a:r>
          </a:p>
        </p:txBody>
      </p:sp>
      <p:sp>
        <p:nvSpPr>
          <p:cNvPr id="43" name="Speech Bubble: Rectangle with Corners Rounded 42"/>
          <p:cNvSpPr/>
          <p:nvPr/>
        </p:nvSpPr>
        <p:spPr>
          <a:xfrm>
            <a:off x="5184684" y="3213278"/>
            <a:ext cx="1292048" cy="466180"/>
          </a:xfrm>
          <a:prstGeom prst="wedgeRoundRectCallout">
            <a:avLst>
              <a:gd name="adj1" fmla="val -97383"/>
              <a:gd name="adj2" fmla="val 320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Call History Menu</a:t>
            </a:r>
          </a:p>
        </p:txBody>
      </p:sp>
      <p:sp>
        <p:nvSpPr>
          <p:cNvPr id="44" name="Speech Bubble: Rectangle with Corners Rounded 43"/>
          <p:cNvSpPr/>
          <p:nvPr/>
        </p:nvSpPr>
        <p:spPr>
          <a:xfrm>
            <a:off x="5179854" y="3870179"/>
            <a:ext cx="1296878" cy="440088"/>
          </a:xfrm>
          <a:prstGeom prst="wedgeRoundRectCallout">
            <a:avLst>
              <a:gd name="adj1" fmla="val -96976"/>
              <a:gd name="adj2" fmla="val 83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Maybe some lookup ability</a:t>
            </a:r>
          </a:p>
        </p:txBody>
      </p:sp>
      <p:sp>
        <p:nvSpPr>
          <p:cNvPr id="45" name="Speech Bubble: Rectangle with Corners Rounded 44"/>
          <p:cNvSpPr/>
          <p:nvPr/>
        </p:nvSpPr>
        <p:spPr>
          <a:xfrm>
            <a:off x="450761" y="5653826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QSY to Given Band</a:t>
            </a:r>
          </a:p>
        </p:txBody>
      </p:sp>
      <p:sp>
        <p:nvSpPr>
          <p:cNvPr id="46" name="Speech Bubble: Rectangle with Corners Rounded 45"/>
          <p:cNvSpPr/>
          <p:nvPr/>
        </p:nvSpPr>
        <p:spPr>
          <a:xfrm>
            <a:off x="399244" y="6692860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Goes to Setup Screen</a:t>
            </a:r>
          </a:p>
        </p:txBody>
      </p:sp>
      <p:sp>
        <p:nvSpPr>
          <p:cNvPr id="47" name="Speech Bubble: Rectangle with Corners Rounded 46"/>
          <p:cNvSpPr/>
          <p:nvPr/>
        </p:nvSpPr>
        <p:spPr>
          <a:xfrm>
            <a:off x="5092252" y="2560945"/>
            <a:ext cx="1389310" cy="508588"/>
          </a:xfrm>
          <a:prstGeom prst="wedgeRoundRectCallout">
            <a:avLst>
              <a:gd name="adj1" fmla="val -88471"/>
              <a:gd name="adj2" fmla="val 46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Dynamic from Phone or Type in</a:t>
            </a:r>
          </a:p>
        </p:txBody>
      </p:sp>
      <p:sp>
        <p:nvSpPr>
          <p:cNvPr id="51" name="Right Brace 50"/>
          <p:cNvSpPr/>
          <p:nvPr/>
        </p:nvSpPr>
        <p:spPr>
          <a:xfrm>
            <a:off x="4675031" y="4496805"/>
            <a:ext cx="441034" cy="13975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/>
          <p:cNvSpPr/>
          <p:nvPr/>
        </p:nvSpPr>
        <p:spPr>
          <a:xfrm>
            <a:off x="5158927" y="4838301"/>
            <a:ext cx="1095375" cy="594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if Sent or </a:t>
            </a:r>
            <a:r>
              <a:rPr lang="en-US" sz="1200" dirty="0" err="1"/>
              <a:t>Recd</a:t>
            </a:r>
            <a:r>
              <a:rPr lang="en-US" sz="1200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5148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033520" y="1304925"/>
            <a:ext cx="3098711" cy="6280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Tools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Utilities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8197" y="1777284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18197" y="2305318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8197" y="2833352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9719" y="2305318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9719" y="1777284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N1MU/R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9719" y="2837713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Automatic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8196" y="7040590"/>
            <a:ext cx="119773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42" name="Speech Bubble: Rectangle with Corners Rounded 41"/>
          <p:cNvSpPr/>
          <p:nvPr/>
        </p:nvSpPr>
        <p:spPr>
          <a:xfrm>
            <a:off x="5388466" y="1898546"/>
            <a:ext cx="1081826" cy="399245"/>
          </a:xfrm>
          <a:prstGeom prst="wedgeRoundRectCallout">
            <a:avLst>
              <a:gd name="adj1" fmla="val -96511"/>
              <a:gd name="adj2" fmla="val 956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Mode Menu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8197" y="3358402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</a:t>
            </a:r>
            <a:r>
              <a:rPr lang="en-US" dirty="0"/>
              <a:t> 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719" y="3358402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192.168.1.5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18196" y="4227255"/>
            <a:ext cx="759855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19718" y="4231616"/>
            <a:ext cx="160985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18197" y="4747944"/>
            <a:ext cx="759855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19719" y="4752305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me@gmail.co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Speech Bubble: Rectangle with Corners Rounded 56"/>
          <p:cNvSpPr/>
          <p:nvPr/>
        </p:nvSpPr>
        <p:spPr>
          <a:xfrm>
            <a:off x="5388466" y="2489984"/>
            <a:ext cx="1081826" cy="399245"/>
          </a:xfrm>
          <a:prstGeom prst="wedgeRoundRectCallout">
            <a:avLst>
              <a:gd name="adj1" fmla="val -97811"/>
              <a:gd name="adj2" fmla="val 81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Manual/Auto Menu</a:t>
            </a:r>
          </a:p>
        </p:txBody>
      </p:sp>
      <p:sp>
        <p:nvSpPr>
          <p:cNvPr id="58" name="Speech Bubble: Rectangle with Corners Rounded 57"/>
          <p:cNvSpPr/>
          <p:nvPr/>
        </p:nvSpPr>
        <p:spPr>
          <a:xfrm>
            <a:off x="695459" y="3828010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Accessory</a:t>
            </a:r>
          </a:p>
        </p:txBody>
      </p:sp>
      <p:sp>
        <p:nvSpPr>
          <p:cNvPr id="59" name="Speech Bubble: Rectangle with Corners Rounded 58"/>
          <p:cNvSpPr/>
          <p:nvPr/>
        </p:nvSpPr>
        <p:spPr>
          <a:xfrm>
            <a:off x="695459" y="4348699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Log via E-mail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8196" y="5268633"/>
            <a:ext cx="2511381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Display Log</a:t>
            </a:r>
          </a:p>
        </p:txBody>
      </p:sp>
    </p:spTree>
    <p:extLst>
      <p:ext uri="{BB962C8B-B14F-4D97-AF65-F5344CB8AC3E}">
        <p14:creationId xmlns:p14="http://schemas.microsoft.com/office/powerpoint/2010/main" val="17996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924050" y="1282624"/>
            <a:ext cx="3098711" cy="6280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18367" y="6984253"/>
            <a:ext cx="119773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30029" y="1697485"/>
            <a:ext cx="119773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71" name="Flowchart: Connector 70"/>
          <p:cNvSpPr/>
          <p:nvPr/>
        </p:nvSpPr>
        <p:spPr>
          <a:xfrm>
            <a:off x="2030029" y="2815599"/>
            <a:ext cx="200025" cy="20002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30029" y="3346657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2030029" y="3875503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2030029" y="4406561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2030029" y="4937619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2030029" y="5470731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2030029" y="6001789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347575" y="2151668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88" name="Flowchart: Connector 87"/>
          <p:cNvSpPr/>
          <p:nvPr/>
        </p:nvSpPr>
        <p:spPr>
          <a:xfrm>
            <a:off x="2030029" y="2282487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Connector 89"/>
          <p:cNvSpPr/>
          <p:nvPr/>
        </p:nvSpPr>
        <p:spPr>
          <a:xfrm>
            <a:off x="2030029" y="6537703"/>
            <a:ext cx="200025" cy="20002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peech Bubble: Rectangle with Corners Rounded 90"/>
          <p:cNvSpPr/>
          <p:nvPr/>
        </p:nvSpPr>
        <p:spPr>
          <a:xfrm>
            <a:off x="465851" y="2025092"/>
            <a:ext cx="1081826" cy="630076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Selection for Delete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47575" y="2684778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47575" y="3217888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47575" y="3744682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47575" y="4281423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7575" y="4803802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47575" y="5333754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47575" y="5870755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YYYYMMDD HHMM 902 PH FN12FX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WB2SZA/1 FN32JP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7575" y="6405921"/>
            <a:ext cx="256853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New QSO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Speech Bubble: Rectangle with Corners Rounded 99"/>
          <p:cNvSpPr/>
          <p:nvPr/>
        </p:nvSpPr>
        <p:spPr>
          <a:xfrm>
            <a:off x="5249724" y="967586"/>
            <a:ext cx="1081826" cy="630076"/>
          </a:xfrm>
          <a:prstGeom prst="wedgeRoundRectCallout">
            <a:avLst>
              <a:gd name="adj1" fmla="val -87804"/>
              <a:gd name="adj2" fmla="val 136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on QSO to Edit</a:t>
            </a:r>
          </a:p>
        </p:txBody>
      </p:sp>
    </p:spTree>
    <p:extLst>
      <p:ext uri="{BB962C8B-B14F-4D97-AF65-F5344CB8AC3E}">
        <p14:creationId xmlns:p14="http://schemas.microsoft.com/office/powerpoint/2010/main" val="79243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2033520" y="1304925"/>
            <a:ext cx="3098711" cy="6280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QSO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8197" y="4388332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197" y="4916366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8197" y="2804230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18197" y="3332264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8197" y="3860298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9719" y="3332264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9719" y="2804230"/>
            <a:ext cx="16098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902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9719" y="3864659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FN12FX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9719" y="4388332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W2SZ/1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9719" y="4916366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FN32JP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8197" y="6001556"/>
            <a:ext cx="540915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8580" y="6001556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8197" y="6525229"/>
            <a:ext cx="54091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8580" y="6525229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5403" y="6525229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2225" y="6525229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3.4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25402" y="6001556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222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2224" y="6005918"/>
            <a:ext cx="54735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432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8196" y="7040590"/>
            <a:ext cx="119773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1840" y="7040590"/>
            <a:ext cx="119773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41" name="Speech Bubble: Rectangle with Corners Rounded 40"/>
          <p:cNvSpPr/>
          <p:nvPr/>
        </p:nvSpPr>
        <p:spPr>
          <a:xfrm>
            <a:off x="5273898" y="2348713"/>
            <a:ext cx="1081826" cy="399245"/>
          </a:xfrm>
          <a:prstGeom prst="wedgeRoundRectCallout">
            <a:avLst>
              <a:gd name="adj1" fmla="val -88708"/>
              <a:gd name="adj2" fmla="val 956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Full Band Menu</a:t>
            </a:r>
          </a:p>
        </p:txBody>
      </p:sp>
      <p:sp>
        <p:nvSpPr>
          <p:cNvPr id="42" name="Speech Bubble: Rectangle with Corners Rounded 41"/>
          <p:cNvSpPr/>
          <p:nvPr/>
        </p:nvSpPr>
        <p:spPr>
          <a:xfrm>
            <a:off x="5273898" y="3040215"/>
            <a:ext cx="1081826" cy="399245"/>
          </a:xfrm>
          <a:prstGeom prst="wedgeRoundRectCallout">
            <a:avLst>
              <a:gd name="adj1" fmla="val -88708"/>
              <a:gd name="adj2" fmla="val 46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Brings up Mode Menu</a:t>
            </a:r>
          </a:p>
        </p:txBody>
      </p:sp>
      <p:sp>
        <p:nvSpPr>
          <p:cNvPr id="44" name="Speech Bubble: Rectangle with Corners Rounded 43"/>
          <p:cNvSpPr/>
          <p:nvPr/>
        </p:nvSpPr>
        <p:spPr>
          <a:xfrm>
            <a:off x="5273898" y="4053086"/>
            <a:ext cx="1081826" cy="927279"/>
          </a:xfrm>
          <a:prstGeom prst="wedgeRoundRectCallout">
            <a:avLst>
              <a:gd name="adj1" fmla="val -89508"/>
              <a:gd name="adj2" fmla="val 56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Looks Up </a:t>
            </a:r>
            <a:r>
              <a:rPr lang="en-US" sz="1200" dirty="0" err="1"/>
              <a:t>Recd</a:t>
            </a:r>
            <a:r>
              <a:rPr lang="en-US" sz="1200" dirty="0"/>
              <a:t> and brings up </a:t>
            </a:r>
            <a:r>
              <a:rPr lang="en-US" sz="1200" dirty="0" err="1"/>
              <a:t>Recd</a:t>
            </a:r>
            <a:r>
              <a:rPr lang="en-US" sz="1200" dirty="0"/>
              <a:t> History Menu</a:t>
            </a:r>
          </a:p>
        </p:txBody>
      </p:sp>
      <p:sp>
        <p:nvSpPr>
          <p:cNvPr id="45" name="Speech Bubble: Rectangle with Corners Rounded 44"/>
          <p:cNvSpPr/>
          <p:nvPr/>
        </p:nvSpPr>
        <p:spPr>
          <a:xfrm>
            <a:off x="695458" y="5602311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to Given Band</a:t>
            </a:r>
          </a:p>
        </p:txBody>
      </p:sp>
      <p:sp>
        <p:nvSpPr>
          <p:cNvPr id="46" name="Speech Bubble: Rectangle with Corners Rounded 45"/>
          <p:cNvSpPr/>
          <p:nvPr/>
        </p:nvSpPr>
        <p:spPr>
          <a:xfrm>
            <a:off x="695458" y="6641345"/>
            <a:ext cx="1081826" cy="399245"/>
          </a:xfrm>
          <a:prstGeom prst="wedgeRoundRectCallout">
            <a:avLst>
              <a:gd name="adj1" fmla="val 94643"/>
              <a:gd name="adj2" fmla="val 850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Goes back to Tools Screen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8197" y="1772142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8197" y="2300176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UTC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719" y="2300176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1205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19719" y="1772142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2016-09-03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18196" y="5440039"/>
            <a:ext cx="75985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9718" y="5440039"/>
            <a:ext cx="160985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351193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231</Words>
  <Application>Microsoft Office PowerPoint</Application>
  <PresentationFormat>On-screen Show (4:3)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Mayo, Tom (GE Energy Connections)</dc:creator>
  <cp:lastModifiedBy>Tom Mayo</cp:lastModifiedBy>
  <cp:revision>16</cp:revision>
  <dcterms:created xsi:type="dcterms:W3CDTF">2016-09-02T19:15:27Z</dcterms:created>
  <dcterms:modified xsi:type="dcterms:W3CDTF">2016-09-03T02:37:27Z</dcterms:modified>
</cp:coreProperties>
</file>