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405"/>
            <a:ext cx="18359596" cy="1002681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6892"/>
            <a:ext cx="16199644" cy="695343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356"/>
            <a:ext cx="4657398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356"/>
            <a:ext cx="13702199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114"/>
            <a:ext cx="18629590" cy="1198017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3626"/>
            <a:ext cx="18629590" cy="630009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6780"/>
            <a:ext cx="9179798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6780"/>
            <a:ext cx="9179798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362"/>
            <a:ext cx="18629590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106"/>
            <a:ext cx="9137610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155"/>
            <a:ext cx="9137610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106"/>
            <a:ext cx="9182611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155"/>
            <a:ext cx="9182611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734"/>
            <a:ext cx="10934760" cy="20466969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734"/>
            <a:ext cx="10934760" cy="20466969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362"/>
            <a:ext cx="1862959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6780"/>
            <a:ext cx="1862959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62E3-0FAA-42DD-AB84-D650C06E345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3734"/>
            <a:ext cx="72898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8822-1AA0-47EE-A586-69FAB2D0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9037-4C54-4E3F-B1C5-D6B716B64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964" y="-114300"/>
            <a:ext cx="18359596" cy="2819400"/>
          </a:xfrm>
        </p:spPr>
        <p:txBody>
          <a:bodyPr>
            <a:noAutofit/>
          </a:bodyPr>
          <a:lstStyle/>
          <a:p>
            <a:r>
              <a:rPr lang="en-US" sz="8800" dirty="0"/>
              <a:t>Crops Production’s Visualization, clustering and Predictions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3DFBB9E-AEE3-4AB9-BBDD-C11271E7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655" y="3315454"/>
            <a:ext cx="5967897" cy="417752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BBED7CA-E518-470A-9978-8E4DB6FA6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26" y="9891672"/>
            <a:ext cx="9144000" cy="64008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3E6B729-48D3-4A0D-89D1-2B5314C07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25" y="9866907"/>
            <a:ext cx="9144000" cy="64008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760B90F-7F37-4139-AB47-1F0E2EACE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26" y="15921136"/>
            <a:ext cx="9144000" cy="640080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4076CFD-EC31-465E-851E-60CD58331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552" y="15921136"/>
            <a:ext cx="9144000" cy="640080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96200494-42EA-453E-BC26-E268F351A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26" y="22352099"/>
            <a:ext cx="9144000" cy="6400800"/>
          </a:xfrm>
          <a:prstGeom prst="rect">
            <a:avLst/>
          </a:prstGeom>
        </p:spPr>
      </p:pic>
      <p:pic>
        <p:nvPicPr>
          <p:cNvPr id="23" name="Picture 2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BAE643C-393D-434B-B099-C4A3E3CC7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26" y="3992066"/>
            <a:ext cx="9532620" cy="62407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0AF34E-3DBD-4133-9C3E-AF0F27E7E530}"/>
              </a:ext>
            </a:extLst>
          </p:cNvPr>
          <p:cNvSpPr txBox="1"/>
          <p:nvPr/>
        </p:nvSpPr>
        <p:spPr>
          <a:xfrm>
            <a:off x="-1" y="2735262"/>
            <a:ext cx="21376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Introduction: I Choose 12 countries from different Continents like north America, Asia and Europe. I want to check which country is good in crop production and which one in food production. So, I access those 12 countries data from year 2070 to 2019 from World bank data and I pick Agricultural land (% of land area) from climate change and other related indicators from different categories. I used following given below indicators.</a:t>
            </a:r>
          </a:p>
          <a:p>
            <a:r>
              <a:rPr lang="en-US" dirty="0"/>
              <a:t>#Agricultural land (% of land area), Crop production and Food production.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CF3B7-8D0E-484F-A09A-74907F39290E}"/>
              </a:ext>
            </a:extLst>
          </p:cNvPr>
          <p:cNvSpPr txBox="1"/>
          <p:nvPr/>
        </p:nvSpPr>
        <p:spPr>
          <a:xfrm>
            <a:off x="9857095" y="4206713"/>
            <a:ext cx="5762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Left-hand side, you can see the data frame of 12 countries with agricultural land and their crop and food production values percentage. While on the right-hand side you can see the scattered values of food production over agricultural land.</a:t>
            </a:r>
          </a:p>
        </p:txBody>
      </p:sp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73E905A5-C93C-45D3-A0E1-E649A9C77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95" y="6188807"/>
            <a:ext cx="6312545" cy="44187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B52A56-A649-40B0-91AF-4AC811CA294A}"/>
              </a:ext>
            </a:extLst>
          </p:cNvPr>
          <p:cNvSpPr txBox="1"/>
          <p:nvPr/>
        </p:nvSpPr>
        <p:spPr>
          <a:xfrm>
            <a:off x="15709655" y="7785709"/>
            <a:ext cx="5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the  scattered values of crop production over agricultural land.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1B45C-D7AA-4266-874E-C55075F4804F}"/>
              </a:ext>
            </a:extLst>
          </p:cNvPr>
          <p:cNvSpPr txBox="1"/>
          <p:nvPr/>
        </p:nvSpPr>
        <p:spPr>
          <a:xfrm flipH="1">
            <a:off x="8270068" y="11428869"/>
            <a:ext cx="2245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 used k-Mean Clustering and I picked up two categories like agricultural land and crop production and plot the data. We got the 4 clusters.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D585BB-A429-4D15-A332-159BA409340F}"/>
              </a:ext>
            </a:extLst>
          </p:cNvPr>
          <p:cNvSpPr txBox="1"/>
          <p:nvPr/>
        </p:nvSpPr>
        <p:spPr>
          <a:xfrm>
            <a:off x="10799762" y="11428869"/>
            <a:ext cx="2099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used exponential function and the logistics functions for fitting. In Data fitting I chose the only one country Australia and I display the first fit attempt in it. You can see how crop production value increases or decreases accordingly.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5AA890-B87C-4352-9362-0E63F4C9BE67}"/>
              </a:ext>
            </a:extLst>
          </p:cNvPr>
          <p:cNvSpPr txBox="1"/>
          <p:nvPr/>
        </p:nvSpPr>
        <p:spPr>
          <a:xfrm>
            <a:off x="9086214" y="17367210"/>
            <a:ext cx="3204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decrease or increase exponential factor until rough agreement is reached and growth of 0.02 gives a reasonable start value. On the left-hand side that’s the second improved start value plot for crop production while on the right-hand side that’s the final fit exponential crop production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F8F4BD-821E-4F0C-8D89-0CEC2CB91249}"/>
              </a:ext>
            </a:extLst>
          </p:cNvPr>
          <p:cNvSpPr txBox="1"/>
          <p:nvPr/>
        </p:nvSpPr>
        <p:spPr>
          <a:xfrm>
            <a:off x="13484226" y="5846259"/>
            <a:ext cx="250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Visualization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0D9EF-FB02-4540-B2FC-24200A7D40C1}"/>
              </a:ext>
            </a:extLst>
          </p:cNvPr>
          <p:cNvSpPr txBox="1"/>
          <p:nvPr/>
        </p:nvSpPr>
        <p:spPr>
          <a:xfrm>
            <a:off x="8270068" y="10475377"/>
            <a:ext cx="158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79770-B3D8-4B21-B601-4F92C8149137}"/>
              </a:ext>
            </a:extLst>
          </p:cNvPr>
          <p:cNvSpPr txBox="1"/>
          <p:nvPr/>
        </p:nvSpPr>
        <p:spPr>
          <a:xfrm>
            <a:off x="10883901" y="10881521"/>
            <a:ext cx="157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fitting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5616659A-485F-4B04-882B-7AB26A8121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454594" y="24029006"/>
            <a:ext cx="903414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Forecasted Crop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2030 between 60.32698741111771 and 199.0963742721422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2040 between 67.83917716206273 and 206.7891088801082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2050 between 74.78712972215187 and 211.66156007700653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for 1970 crop production for Australia was like 32% only, for 1990 it was 54% but after data prediction we find out that it could be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60.32698741111771 and 199.0963742721422 for year 2030.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18600-0984-4740-B403-3F7A07622657}"/>
              </a:ext>
            </a:extLst>
          </p:cNvPr>
          <p:cNvSpPr txBox="1"/>
          <p:nvPr/>
        </p:nvSpPr>
        <p:spPr>
          <a:xfrm>
            <a:off x="9387435" y="23160486"/>
            <a:ext cx="216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Prediction</a:t>
            </a:r>
          </a:p>
        </p:txBody>
      </p:sp>
    </p:spTree>
    <p:extLst>
      <p:ext uri="{BB962C8B-B14F-4D97-AF65-F5344CB8AC3E}">
        <p14:creationId xmlns:p14="http://schemas.microsoft.com/office/powerpoint/2010/main" val="4051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337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Crops Production’s Visualization, clustering and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Crops Production’s Visualization, clustering and Predictions</dc:title>
  <dc:creator>Adnan Ali [Student-PECS]</dc:creator>
  <cp:lastModifiedBy>Adnan Ali [Student-PECS]</cp:lastModifiedBy>
  <cp:revision>6</cp:revision>
  <dcterms:created xsi:type="dcterms:W3CDTF">2022-05-18T19:31:10Z</dcterms:created>
  <dcterms:modified xsi:type="dcterms:W3CDTF">2022-05-19T23:28:55Z</dcterms:modified>
</cp:coreProperties>
</file>