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A2E5-BCE2-4BFE-9012-EBFEED154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1D8DF-9984-4607-ADE1-37B61D2CF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5D464-F539-4D54-A87A-1EDB6397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10F-BDD5-4275-96AB-EF955C67369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FD47C-10EC-4D11-870F-BEBD3301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47775-9F33-4C5B-8DD4-6FCB851F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7D50-9B79-4D53-B548-DE886112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1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1B78-36A3-4C46-89C3-7389ED09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19349-D9D7-4F49-B8D2-329E3F471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DEA5B-783B-4C1C-AF55-183CD200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10F-BDD5-4275-96AB-EF955C67369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D2025-47E4-4C37-B991-A332E8D1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FE9D2-AD0E-4272-A6A2-955D40E4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7D50-9B79-4D53-B548-DE886112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6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BCDBB-25D8-4C8D-BD1A-9748E3C1F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63162-3128-480D-9EA4-2D6748D2E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CA02B-BC05-4B80-BA5C-EECEC0BF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10F-BDD5-4275-96AB-EF955C67369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18CAA-557B-421A-A428-83F74DB1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39BE-E6CB-411B-93D0-EBFAFFA5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7D50-9B79-4D53-B548-DE886112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5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608F-75BF-4BDD-A79D-F0F20DB4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FA72-B685-48F2-8C2D-7B63A0A38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2FB1F-7117-46F7-9497-F2D648BA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10F-BDD5-4275-96AB-EF955C67369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EA6B-77C9-403A-9C29-F6815554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114A5-D310-4A5A-88A2-0A73C772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7D50-9B79-4D53-B548-DE886112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2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64A6-75A0-4558-BD8D-A69100F4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379A6-9EA2-4465-A7A7-8AADF6A08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0C395-CB6A-492D-A2A2-3D10BD93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10F-BDD5-4275-96AB-EF955C67369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FF00-8250-4118-8066-2AF1F510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93ED1-10B1-4465-BE47-9A56707E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7D50-9B79-4D53-B548-DE886112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8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5525-5D19-431C-97F5-75CF8B7C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EEEC-C2E8-445A-8AC6-F65FB75DB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6574A-5F92-4D14-9D00-2D675B3B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ABDE8-1BBF-48F9-B6EE-E86FB838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10F-BDD5-4275-96AB-EF955C67369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F2911-33C8-4A8C-A178-7F6EA2C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A2DB5-C61E-4D75-A8B8-FE180962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7D50-9B79-4D53-B548-DE886112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8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9D92-18C8-4109-B05E-A33EEE14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D2754-8BBC-4925-A22D-C736A9056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C58CF-405A-4B30-8AFF-10EAF118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7C1B1-3B73-44B2-BE23-D79638A0E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D5C00-64EA-4737-B9A5-23E68E909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FA5E4-AED1-4058-81CE-B9A37238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10F-BDD5-4275-96AB-EF955C67369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72CCB-B99D-4974-B5B5-B90F6852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A81DA-32E2-41B7-9E95-8ABA3BAE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7D50-9B79-4D53-B548-DE886112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1DA3-63BA-42BA-AD31-DCC87F4E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144B8-DC5D-4EA2-B54B-6213A158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10F-BDD5-4275-96AB-EF955C67369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5A272-EC1D-4ECA-9A14-DEE61023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116FE-87DD-4BF9-9658-18A7EBDC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7D50-9B79-4D53-B548-DE886112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3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4C08B-025B-40BE-BD02-BEDFB772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10F-BDD5-4275-96AB-EF955C67369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60450-E7C8-4B4A-95C6-E9A8C218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4D80D-DC94-4CAB-BDC0-50835053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7D50-9B79-4D53-B548-DE886112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0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902D-AEC6-4C4C-937B-7EE02AEA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8BBE-B4F7-42D7-9A47-B44FA3EF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35138-22D0-4A7D-8CD8-A281F07C5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FFF5-81CA-4E12-8257-C473DC86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10F-BDD5-4275-96AB-EF955C67369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884C6-21B9-4F8F-93FE-F1B74400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4EF43-1796-4574-86DF-5BCB75D1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7D50-9B79-4D53-B548-DE886112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4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E95E-ABAD-4356-AC5B-015301E8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47843-7CD5-49DE-B99D-A7863578F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B0BEF-7782-4675-9BF0-CFA388437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BD53A-EE7C-4AE9-B839-7C0E3F89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910F-BDD5-4275-96AB-EF955C67369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07A15-D9BE-4863-8421-7D792D81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7DB67-F381-4105-8063-18ACCCCD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7D50-9B79-4D53-B548-DE886112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D530D-30F5-4212-AF4F-07AE19F3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23079-5749-459B-B296-0A305CA4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EA9B7-1AA7-4036-B81A-C14AA21E4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910F-BDD5-4275-96AB-EF955C67369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964C5-B983-4F35-9258-0B200B6C2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DE38-3526-42B0-8744-BD2984EA2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E7D50-9B79-4D53-B548-DE886112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5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5D40FA-2FD4-4771-B6D8-97D1B76AB911}"/>
              </a:ext>
            </a:extLst>
          </p:cNvPr>
          <p:cNvSpPr/>
          <p:nvPr/>
        </p:nvSpPr>
        <p:spPr>
          <a:xfrm>
            <a:off x="3035300" y="590550"/>
            <a:ext cx="5422900" cy="5505450"/>
          </a:xfrm>
          <a:prstGeom prst="roundRect">
            <a:avLst>
              <a:gd name="adj" fmla="val 15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D2D7A1-643A-4DE2-82C1-C11D9213FF7F}"/>
              </a:ext>
            </a:extLst>
          </p:cNvPr>
          <p:cNvSpPr/>
          <p:nvPr/>
        </p:nvSpPr>
        <p:spPr>
          <a:xfrm>
            <a:off x="3117850" y="5007510"/>
            <a:ext cx="317500" cy="48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161D3-4F6A-4457-BD81-DBE2859374F9}"/>
              </a:ext>
            </a:extLst>
          </p:cNvPr>
          <p:cNvSpPr/>
          <p:nvPr/>
        </p:nvSpPr>
        <p:spPr>
          <a:xfrm>
            <a:off x="3238500" y="802480"/>
            <a:ext cx="234950" cy="234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53125C-7E77-4536-9CBD-08CB25FD5EC2}"/>
              </a:ext>
            </a:extLst>
          </p:cNvPr>
          <p:cNvSpPr/>
          <p:nvPr/>
        </p:nvSpPr>
        <p:spPr>
          <a:xfrm>
            <a:off x="8064500" y="685005"/>
            <a:ext cx="234950" cy="234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978EC5-0A53-40D4-8AA3-AEB1D6C94DB0}"/>
              </a:ext>
            </a:extLst>
          </p:cNvPr>
          <p:cNvSpPr/>
          <p:nvPr/>
        </p:nvSpPr>
        <p:spPr>
          <a:xfrm>
            <a:off x="3225800" y="5664200"/>
            <a:ext cx="234950" cy="234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2727DB-8BC7-464D-92DB-E6C6E8B4D07B}"/>
              </a:ext>
            </a:extLst>
          </p:cNvPr>
          <p:cNvSpPr/>
          <p:nvPr/>
        </p:nvSpPr>
        <p:spPr>
          <a:xfrm>
            <a:off x="8064500" y="5781675"/>
            <a:ext cx="234950" cy="234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463744-BEFF-4F4F-A18B-4C7886E1BE0B}"/>
              </a:ext>
            </a:extLst>
          </p:cNvPr>
          <p:cNvSpPr/>
          <p:nvPr/>
        </p:nvSpPr>
        <p:spPr>
          <a:xfrm>
            <a:off x="3117850" y="4434818"/>
            <a:ext cx="317500" cy="48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37FEB-2AF9-495D-9920-87D490AE702F}"/>
              </a:ext>
            </a:extLst>
          </p:cNvPr>
          <p:cNvSpPr/>
          <p:nvPr/>
        </p:nvSpPr>
        <p:spPr>
          <a:xfrm>
            <a:off x="3117850" y="3862126"/>
            <a:ext cx="317500" cy="48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23178-3092-45E4-8E36-8ECF0735441A}"/>
              </a:ext>
            </a:extLst>
          </p:cNvPr>
          <p:cNvSpPr/>
          <p:nvPr/>
        </p:nvSpPr>
        <p:spPr>
          <a:xfrm>
            <a:off x="3117850" y="3289434"/>
            <a:ext cx="317500" cy="48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6FB5C0-A8FC-410C-A300-EC118AF7ABED}"/>
              </a:ext>
            </a:extLst>
          </p:cNvPr>
          <p:cNvSpPr/>
          <p:nvPr/>
        </p:nvSpPr>
        <p:spPr>
          <a:xfrm>
            <a:off x="3117850" y="2720649"/>
            <a:ext cx="317500" cy="48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2CD6F-7B3F-4FE6-B5EB-B7A2B8E47FFE}"/>
              </a:ext>
            </a:extLst>
          </p:cNvPr>
          <p:cNvSpPr/>
          <p:nvPr/>
        </p:nvSpPr>
        <p:spPr>
          <a:xfrm>
            <a:off x="3117850" y="2146567"/>
            <a:ext cx="317500" cy="48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5DF710-2338-45CB-AB39-FC571E218A64}"/>
              </a:ext>
            </a:extLst>
          </p:cNvPr>
          <p:cNvSpPr/>
          <p:nvPr/>
        </p:nvSpPr>
        <p:spPr>
          <a:xfrm>
            <a:off x="3117850" y="1601119"/>
            <a:ext cx="404283" cy="3733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7B4ACA-FE33-44C4-BC16-AA0C299A66E5}"/>
              </a:ext>
            </a:extLst>
          </p:cNvPr>
          <p:cNvSpPr/>
          <p:nvPr/>
        </p:nvSpPr>
        <p:spPr>
          <a:xfrm>
            <a:off x="3117850" y="1142657"/>
            <a:ext cx="404283" cy="3733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CDB89C-A7EB-4725-B86C-57E858B4BB2A}"/>
              </a:ext>
            </a:extLst>
          </p:cNvPr>
          <p:cNvSpPr/>
          <p:nvPr/>
        </p:nvSpPr>
        <p:spPr>
          <a:xfrm>
            <a:off x="7979833" y="5239978"/>
            <a:ext cx="404283" cy="3733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3E687F-853C-46A6-A9E6-5EFB52038F52}"/>
              </a:ext>
            </a:extLst>
          </p:cNvPr>
          <p:cNvSpPr/>
          <p:nvPr/>
        </p:nvSpPr>
        <p:spPr>
          <a:xfrm>
            <a:off x="9427633" y="1178136"/>
            <a:ext cx="404283" cy="3733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9F868A-B27C-4B48-9493-B8CF1A5FC322}"/>
              </a:ext>
            </a:extLst>
          </p:cNvPr>
          <p:cNvSpPr/>
          <p:nvPr/>
        </p:nvSpPr>
        <p:spPr>
          <a:xfrm>
            <a:off x="9471024" y="1778746"/>
            <a:ext cx="317500" cy="48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3F823E0-CA9C-4BDB-A98C-3E2C7EB97AD7}"/>
              </a:ext>
            </a:extLst>
          </p:cNvPr>
          <p:cNvSpPr/>
          <p:nvPr/>
        </p:nvSpPr>
        <p:spPr>
          <a:xfrm>
            <a:off x="6794500" y="5605462"/>
            <a:ext cx="361950" cy="3524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BC39AC-E157-4403-936F-86E2B9F8D0F3}"/>
              </a:ext>
            </a:extLst>
          </p:cNvPr>
          <p:cNvSpPr/>
          <p:nvPr/>
        </p:nvSpPr>
        <p:spPr>
          <a:xfrm>
            <a:off x="9448799" y="2503570"/>
            <a:ext cx="361950" cy="3524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DED7F4-9D4B-4970-B5C3-3B6901712134}"/>
              </a:ext>
            </a:extLst>
          </p:cNvPr>
          <p:cNvSpPr/>
          <p:nvPr/>
        </p:nvSpPr>
        <p:spPr>
          <a:xfrm>
            <a:off x="8023224" y="4430308"/>
            <a:ext cx="317500" cy="4836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43B211-F927-4F1F-8FB3-EBAE32ED336A}"/>
              </a:ext>
            </a:extLst>
          </p:cNvPr>
          <p:cNvSpPr/>
          <p:nvPr/>
        </p:nvSpPr>
        <p:spPr>
          <a:xfrm>
            <a:off x="8023224" y="3783643"/>
            <a:ext cx="317500" cy="483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069ACB-39AD-4195-9F71-FB4BCD8D9F13}"/>
              </a:ext>
            </a:extLst>
          </p:cNvPr>
          <p:cNvSpPr/>
          <p:nvPr/>
        </p:nvSpPr>
        <p:spPr>
          <a:xfrm>
            <a:off x="9466790" y="3163443"/>
            <a:ext cx="317500" cy="483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4B66EC-E009-48A4-BE5A-F3D81D939C20}"/>
              </a:ext>
            </a:extLst>
          </p:cNvPr>
          <p:cNvSpPr/>
          <p:nvPr/>
        </p:nvSpPr>
        <p:spPr>
          <a:xfrm>
            <a:off x="9476314" y="3845396"/>
            <a:ext cx="317500" cy="4836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9F7EDB-139B-4F2F-B553-0774B1ED4F5D}"/>
              </a:ext>
            </a:extLst>
          </p:cNvPr>
          <p:cNvSpPr/>
          <p:nvPr/>
        </p:nvSpPr>
        <p:spPr>
          <a:xfrm>
            <a:off x="5524500" y="5613315"/>
            <a:ext cx="501650" cy="831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AA4AAD-AE26-4342-BF27-514F294F3F74}"/>
              </a:ext>
            </a:extLst>
          </p:cNvPr>
          <p:cNvSpPr txBox="1"/>
          <p:nvPr/>
        </p:nvSpPr>
        <p:spPr>
          <a:xfrm>
            <a:off x="9884833" y="1180138"/>
            <a:ext cx="14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Toggle Switch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E7B39F-9E41-4890-8DC8-12B6CFCBCDC8}"/>
              </a:ext>
            </a:extLst>
          </p:cNvPr>
          <p:cNvSpPr txBox="1"/>
          <p:nvPr/>
        </p:nvSpPr>
        <p:spPr>
          <a:xfrm>
            <a:off x="10000762" y="1815392"/>
            <a:ext cx="12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Solar Panel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402215-BD96-4F95-9012-7A2814FE3779}"/>
              </a:ext>
            </a:extLst>
          </p:cNvPr>
          <p:cNvSpPr txBox="1"/>
          <p:nvPr/>
        </p:nvSpPr>
        <p:spPr>
          <a:xfrm>
            <a:off x="9655813" y="609136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AA75C4-F801-43B3-9923-54206C616F18}"/>
              </a:ext>
            </a:extLst>
          </p:cNvPr>
          <p:cNvSpPr txBox="1"/>
          <p:nvPr/>
        </p:nvSpPr>
        <p:spPr>
          <a:xfrm>
            <a:off x="9884833" y="2486663"/>
            <a:ext cx="13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TTC Antenna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D2D1E6-F9A7-4D64-A4CB-F04BF1D559F4}"/>
              </a:ext>
            </a:extLst>
          </p:cNvPr>
          <p:cNvSpPr txBox="1"/>
          <p:nvPr/>
        </p:nvSpPr>
        <p:spPr>
          <a:xfrm>
            <a:off x="10260256" y="3237364"/>
            <a:ext cx="62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JTAG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0FDD7E-95A3-4CA6-A843-C28B92574497}"/>
              </a:ext>
            </a:extLst>
          </p:cNvPr>
          <p:cNvSpPr txBox="1"/>
          <p:nvPr/>
        </p:nvSpPr>
        <p:spPr>
          <a:xfrm>
            <a:off x="10154394" y="3902560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Payload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E98A39-9CBB-492B-A007-625A6F587C61}"/>
              </a:ext>
            </a:extLst>
          </p:cNvPr>
          <p:cNvSpPr/>
          <p:nvPr/>
        </p:nvSpPr>
        <p:spPr>
          <a:xfrm>
            <a:off x="9374715" y="4616489"/>
            <a:ext cx="501650" cy="831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B64669-8009-46C4-A22B-8329D92D24AC}"/>
              </a:ext>
            </a:extLst>
          </p:cNvPr>
          <p:cNvSpPr txBox="1"/>
          <p:nvPr/>
        </p:nvSpPr>
        <p:spPr>
          <a:xfrm>
            <a:off x="10066288" y="4790672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Barrel Jack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25F0F-0FBD-4755-96D2-066B38346EB1}"/>
              </a:ext>
            </a:extLst>
          </p:cNvPr>
          <p:cNvSpPr txBox="1"/>
          <p:nvPr/>
        </p:nvSpPr>
        <p:spPr>
          <a:xfrm>
            <a:off x="339411" y="6349484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to scale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78E775-15F9-4F71-88A7-85078CA5F1AA}"/>
              </a:ext>
            </a:extLst>
          </p:cNvPr>
          <p:cNvSpPr/>
          <p:nvPr/>
        </p:nvSpPr>
        <p:spPr>
          <a:xfrm>
            <a:off x="4813300" y="5781674"/>
            <a:ext cx="521277" cy="41592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EFD666-5C78-49F0-8A37-5CFCFD127647}"/>
              </a:ext>
            </a:extLst>
          </p:cNvPr>
          <p:cNvSpPr/>
          <p:nvPr/>
        </p:nvSpPr>
        <p:spPr>
          <a:xfrm>
            <a:off x="9366250" y="5664200"/>
            <a:ext cx="521277" cy="41592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80E0A6-1F7D-4961-BF6E-6BD8BE4CA09D}"/>
              </a:ext>
            </a:extLst>
          </p:cNvPr>
          <p:cNvSpPr txBox="1"/>
          <p:nvPr/>
        </p:nvSpPr>
        <p:spPr>
          <a:xfrm>
            <a:off x="10066287" y="5648993"/>
            <a:ext cx="11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 USB</a:t>
            </a:r>
          </a:p>
        </p:txBody>
      </p:sp>
    </p:spTree>
    <p:extLst>
      <p:ext uri="{BB962C8B-B14F-4D97-AF65-F5344CB8AC3E}">
        <p14:creationId xmlns:p14="http://schemas.microsoft.com/office/powerpoint/2010/main" val="275295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A6A18C-4117-42EC-BD75-A9A21807746F}"/>
              </a:ext>
            </a:extLst>
          </p:cNvPr>
          <p:cNvSpPr/>
          <p:nvPr/>
        </p:nvSpPr>
        <p:spPr>
          <a:xfrm>
            <a:off x="3124200" y="2635250"/>
            <a:ext cx="6800850" cy="120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07B0F-C9F8-4330-BF15-048D2735DCB8}"/>
              </a:ext>
            </a:extLst>
          </p:cNvPr>
          <p:cNvSpPr/>
          <p:nvPr/>
        </p:nvSpPr>
        <p:spPr>
          <a:xfrm>
            <a:off x="3467100" y="2755900"/>
            <a:ext cx="5822950" cy="1797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08D5A-0570-4EDB-AC2E-C3EE812714B9}"/>
              </a:ext>
            </a:extLst>
          </p:cNvPr>
          <p:cNvSpPr/>
          <p:nvPr/>
        </p:nvSpPr>
        <p:spPr>
          <a:xfrm>
            <a:off x="3467100" y="1895475"/>
            <a:ext cx="641350" cy="739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E9ACF6-7FCC-4529-9C21-89C6B5A6D535}"/>
              </a:ext>
            </a:extLst>
          </p:cNvPr>
          <p:cNvCxnSpPr>
            <a:cxnSpLocks/>
          </p:cNvCxnSpPr>
          <p:nvPr/>
        </p:nvCxnSpPr>
        <p:spPr>
          <a:xfrm>
            <a:off x="2825750" y="1895475"/>
            <a:ext cx="0" cy="711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1B5DA0-DEC8-465A-9CB3-64ECC28B1240}"/>
              </a:ext>
            </a:extLst>
          </p:cNvPr>
          <p:cNvCxnSpPr>
            <a:cxnSpLocks/>
          </p:cNvCxnSpPr>
          <p:nvPr/>
        </p:nvCxnSpPr>
        <p:spPr>
          <a:xfrm>
            <a:off x="2825750" y="2606675"/>
            <a:ext cx="0" cy="187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DC05FF-A030-4345-8552-C7FB14F35BEA}"/>
              </a:ext>
            </a:extLst>
          </p:cNvPr>
          <p:cNvCxnSpPr>
            <a:cxnSpLocks/>
          </p:cNvCxnSpPr>
          <p:nvPr/>
        </p:nvCxnSpPr>
        <p:spPr>
          <a:xfrm flipH="1">
            <a:off x="2825751" y="2794000"/>
            <a:ext cx="1" cy="1758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4551C3-71A3-4BBF-9039-6ACA4874D358}"/>
              </a:ext>
            </a:extLst>
          </p:cNvPr>
          <p:cNvSpPr txBox="1"/>
          <p:nvPr/>
        </p:nvSpPr>
        <p:spPr>
          <a:xfrm>
            <a:off x="1629739" y="2081004"/>
            <a:ext cx="11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5BCBF2-5D34-45D2-98D2-9CCF117449D3}"/>
              </a:ext>
            </a:extLst>
          </p:cNvPr>
          <p:cNvCxnSpPr/>
          <p:nvPr/>
        </p:nvCxnSpPr>
        <p:spPr>
          <a:xfrm>
            <a:off x="2825750" y="1895475"/>
            <a:ext cx="0" cy="739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6C56D3-D3F1-4094-A25D-B01E0CE285DD}"/>
              </a:ext>
            </a:extLst>
          </p:cNvPr>
          <p:cNvSpPr txBox="1"/>
          <p:nvPr/>
        </p:nvSpPr>
        <p:spPr>
          <a:xfrm>
            <a:off x="1651986" y="2510909"/>
            <a:ext cx="11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1.6 mm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DB8945-E9F9-45AC-B865-0F7FC19A0193}"/>
              </a:ext>
            </a:extLst>
          </p:cNvPr>
          <p:cNvSpPr txBox="1"/>
          <p:nvPr/>
        </p:nvSpPr>
        <p:spPr>
          <a:xfrm>
            <a:off x="1646601" y="3285093"/>
            <a:ext cx="11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21.5 mm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FD80B3-154A-4847-9551-C07D3BC8B08F}"/>
              </a:ext>
            </a:extLst>
          </p:cNvPr>
          <p:cNvSpPr txBox="1"/>
          <p:nvPr/>
        </p:nvSpPr>
        <p:spPr>
          <a:xfrm>
            <a:off x="1629739" y="4957802"/>
            <a:ext cx="141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~33.1 mm</a:t>
            </a:r>
          </a:p>
        </p:txBody>
      </p:sp>
    </p:spTree>
    <p:extLst>
      <p:ext uri="{BB962C8B-B14F-4D97-AF65-F5344CB8AC3E}">
        <p14:creationId xmlns:p14="http://schemas.microsoft.com/office/powerpoint/2010/main" val="398890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Loya</dc:creator>
  <cp:lastModifiedBy>Damian Loya</cp:lastModifiedBy>
  <cp:revision>4</cp:revision>
  <dcterms:created xsi:type="dcterms:W3CDTF">2019-02-04T23:15:49Z</dcterms:created>
  <dcterms:modified xsi:type="dcterms:W3CDTF">2019-02-04T23:55:02Z</dcterms:modified>
</cp:coreProperties>
</file>