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C000-84B2-0344-8D25-132D1A936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10894-41F3-D744-A3BC-DCF2B1C6D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559B-FEB1-CC4E-873F-E72B7120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E461-54ED-2F43-A923-F264CE05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07C0-3AE3-2C45-9C20-D01D52E6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337-AE36-A94C-8026-1B9C16C3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3910-5A5E-FF41-B919-47626767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9EA3-FBA4-C548-91E0-C612E1F5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A8D63-6F37-134B-8452-1E9CDCB9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5DC4-7088-6042-ADF1-F1480CD2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0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511C9-7CD3-BF44-A769-879ED5C9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32EF5-2678-104F-80E7-064F850D5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1296-D7E3-3F4A-AEF9-CE45BA2A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B7C1-2C48-3C4A-B733-98F2FE77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16DD3-50F1-9F4F-82B9-282B26E8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3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635-6189-864A-9140-B8A36E17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067EC-15B8-CF4F-91C5-E0DBBC64F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AC19-FBD4-1248-8F1E-A416F8AE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6DE1-5A5D-C743-9DD1-C8F3745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F275-459F-6C49-831A-2C5491F1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3AAE-FB82-8D4F-89CA-350964BB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74DCD-F48E-EE43-9182-5386286F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B1CD-0714-5646-A3FB-665C64F7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44ED-2A24-E540-8655-0A123A27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0E7E-1CE2-E841-91DB-DD3EB561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B2F1-DF91-624C-A970-E1D2AD15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0596-DA90-1945-85CA-40893D529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4B8E9-8B25-2646-8BA4-D8519252E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FC67A-2EAA-C64D-8211-6EA74DD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A48F-13EC-A244-9DA9-26887F3B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322A7-1983-E748-ABA4-BAED32F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8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A7A9-06BD-F74F-A738-CA5F970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B086B-E34E-0448-A03B-802FFBD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29C09-8121-F74B-9405-C70077F64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3251F-0EF7-344D-A4A0-A94BDAEE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2432-E3B5-204F-8B38-A1753E336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46334-CBE1-B745-BFEA-B12B91E4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BCBB-B08B-7146-A4F3-F17C5496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6AFB9-2443-434D-BB8F-D5441FDE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4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0FB7-F9EF-CB45-B33E-386DAD2D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6C5B9-6ADA-7D46-AFC0-46ACD3E7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10DC1-0202-6A43-92D2-1F106346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5A90C-A207-4949-B026-55D64FA7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D969C-EDF3-A043-B3F3-75BB67ED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7E7E2-3D05-D745-B9D2-852C342A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93C65-7296-1D41-A8F1-4E57C736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6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17C2-81AA-8945-80A1-955EAA74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F8C1-C3BC-9348-A0C0-2493CAEA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319A1-C179-0948-B15E-99234B08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85731-7159-904A-8925-1B36082E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F6963-E8D7-6445-BFFE-4D1AE5E4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E751-C1C2-454D-AB1A-F266FC77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201-460E-5249-B3CA-C193CDDC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5064-4516-8A46-BAC6-58F65CF25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68134-F6A3-B64E-AC76-28783D21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AC568-57F7-CC49-905C-1C33EB1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AABA0-5B63-8B44-BA0F-4910A88C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E967-B217-8F4C-89CF-1A73FBE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4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CD461-2750-DF47-9D80-37021F53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3DFED-DE1C-EA45-B1EC-1B1C8077E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A6CC-50FE-A447-BEF1-B5CCFB34B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3ACC-2424-2B4F-AF34-015A86F753B1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99C4-12E2-4240-BF1C-7A043A093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A9B0-5763-3D42-81E9-7E207402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29BB7-7082-EA47-904F-75933D49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2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6DE896-41DB-0847-9380-88358E8589BB}"/>
              </a:ext>
            </a:extLst>
          </p:cNvPr>
          <p:cNvSpPr txBox="1"/>
          <p:nvPr/>
        </p:nvSpPr>
        <p:spPr>
          <a:xfrm>
            <a:off x="798576" y="1260328"/>
            <a:ext cx="1109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T+C Radio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E1D26-8570-8F40-B59E-9018CE0E8061}"/>
              </a:ext>
            </a:extLst>
          </p:cNvPr>
          <p:cNvSpPr txBox="1"/>
          <p:nvPr/>
        </p:nvSpPr>
        <p:spPr>
          <a:xfrm>
            <a:off x="798576" y="339832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F36EC-70D4-0A43-8A47-A432E0AE81E1}"/>
              </a:ext>
            </a:extLst>
          </p:cNvPr>
          <p:cNvSpPr txBox="1"/>
          <p:nvPr/>
        </p:nvSpPr>
        <p:spPr>
          <a:xfrm>
            <a:off x="5145024" y="2988495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8C2247-7045-2242-8F10-940A28460524}"/>
              </a:ext>
            </a:extLst>
          </p:cNvPr>
          <p:cNvSpPr txBox="1"/>
          <p:nvPr/>
        </p:nvSpPr>
        <p:spPr>
          <a:xfrm>
            <a:off x="3480816" y="2157983"/>
            <a:ext cx="1109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</a:t>
            </a:r>
          </a:p>
          <a:p>
            <a:pPr algn="ctr"/>
            <a:r>
              <a:rPr lang="en-US" dirty="0"/>
              <a:t>Wires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43DE2-6B78-D549-AA12-7D46353F2AFE}"/>
              </a:ext>
            </a:extLst>
          </p:cNvPr>
          <p:cNvSpPr txBox="1"/>
          <p:nvPr/>
        </p:nvSpPr>
        <p:spPr>
          <a:xfrm>
            <a:off x="5145024" y="1433069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37F4-FBD6-2340-BEBA-A21F50F856E2}"/>
              </a:ext>
            </a:extLst>
          </p:cNvPr>
          <p:cNvSpPr txBox="1"/>
          <p:nvPr/>
        </p:nvSpPr>
        <p:spPr>
          <a:xfrm>
            <a:off x="5145024" y="444905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8A466E-0DB5-E644-895F-614F5F1F81F9}"/>
              </a:ext>
            </a:extLst>
          </p:cNvPr>
          <p:cNvSpPr txBox="1"/>
          <p:nvPr/>
        </p:nvSpPr>
        <p:spPr>
          <a:xfrm>
            <a:off x="7461504" y="1433069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AEB7A8-E46A-E941-B782-E040632EF69C}"/>
              </a:ext>
            </a:extLst>
          </p:cNvPr>
          <p:cNvSpPr txBox="1"/>
          <p:nvPr/>
        </p:nvSpPr>
        <p:spPr>
          <a:xfrm>
            <a:off x="5074920" y="4422995"/>
            <a:ext cx="12496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</a:t>
            </a:r>
          </a:p>
          <a:p>
            <a:pPr algn="ctr"/>
            <a:r>
              <a:rPr lang="en-US" dirty="0"/>
              <a:t>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8A02B-4CEF-4349-AA2D-660F13A2A0A3}"/>
              </a:ext>
            </a:extLst>
          </p:cNvPr>
          <p:cNvSpPr txBox="1"/>
          <p:nvPr/>
        </p:nvSpPr>
        <p:spPr>
          <a:xfrm>
            <a:off x="3124200" y="4561495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SDR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FEC26-BAC6-C243-864C-52E3F6457725}"/>
              </a:ext>
            </a:extLst>
          </p:cNvPr>
          <p:cNvSpPr txBox="1"/>
          <p:nvPr/>
        </p:nvSpPr>
        <p:spPr>
          <a:xfrm>
            <a:off x="6324600" y="2475887"/>
            <a:ext cx="14081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Gryo</a:t>
            </a:r>
            <a:r>
              <a:rPr lang="en-US" dirty="0"/>
              <a:t>/Mag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039F7-5875-AB40-9CE8-FBD7D610780E}"/>
              </a:ext>
            </a:extLst>
          </p:cNvPr>
          <p:cNvSpPr txBox="1"/>
          <p:nvPr/>
        </p:nvSpPr>
        <p:spPr>
          <a:xfrm>
            <a:off x="8381999" y="3835917"/>
            <a:ext cx="11094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Torque Coils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C9320-D6F3-4241-9010-D727BB13F47E}"/>
              </a:ext>
            </a:extLst>
          </p:cNvPr>
          <p:cNvSpPr txBox="1"/>
          <p:nvPr/>
        </p:nvSpPr>
        <p:spPr>
          <a:xfrm>
            <a:off x="8381999" y="2988495"/>
            <a:ext cx="11094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H-Bridge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8BA344-F30E-024E-A720-186375E1E47C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353312" y="709164"/>
            <a:ext cx="0" cy="551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9920D-C1CB-2440-B7E8-1E8572CB3B8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53312" y="1906659"/>
            <a:ext cx="0" cy="1266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D76BA0-132E-484B-8E02-E7F815A5FDA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53312" y="3156493"/>
            <a:ext cx="3791712" cy="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22A046-8736-BB40-80F3-50D106FAF1B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35552" y="2804314"/>
            <a:ext cx="1109472" cy="184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76AF38-8A4B-2E4B-AC94-933A0156BDA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08048" y="1583494"/>
            <a:ext cx="3236976" cy="34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1D104-0B59-4147-8205-1724CCD345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90288" y="1617735"/>
            <a:ext cx="554736" cy="863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E0E646-7810-B543-9776-A93B917E0DF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254496" y="1617735"/>
            <a:ext cx="1207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48A716-9E8B-EA48-A148-B9B7B85DCE9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5699760" y="814237"/>
            <a:ext cx="0" cy="618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B640FA-7521-F148-9E2C-F16253D0FD5F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5699760" y="1802401"/>
            <a:ext cx="0" cy="118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838D16-38EC-2141-8F41-F55A7264DEB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5699760" y="3357827"/>
            <a:ext cx="0" cy="106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6E0EFF-76B9-BD4C-B9F5-390D8F58DCCF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4233672" y="4746161"/>
            <a:ext cx="841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1229C0E-B88E-B34B-B96B-6BC21E654F00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936735" y="3357827"/>
            <a:ext cx="0" cy="47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388745-68E5-DD4A-A5DA-F86FD5C8D987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6254496" y="3173161"/>
            <a:ext cx="2127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BF10A7E-D237-3D46-9487-1DCDBD4AB000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>
            <a:off x="6254496" y="1617735"/>
            <a:ext cx="2682239" cy="137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563902-D49D-B148-974F-C994AED5665B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 flipV="1">
            <a:off x="5699760" y="2660553"/>
            <a:ext cx="624840" cy="327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162B94E-D28D-3346-B3F0-0B2E5BE16D44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>
            <a:off x="5699760" y="1802401"/>
            <a:ext cx="624840" cy="85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6B5813C-ED76-2344-AAEB-A8B4FCC94C62}"/>
              </a:ext>
            </a:extLst>
          </p:cNvPr>
          <p:cNvSpPr txBox="1"/>
          <p:nvPr/>
        </p:nvSpPr>
        <p:spPr>
          <a:xfrm>
            <a:off x="6633308" y="138690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3.6 V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1A182C-1F6D-DC46-8E9F-56227BF97B5D}"/>
              </a:ext>
            </a:extLst>
          </p:cNvPr>
          <p:cNvSpPr txBox="1"/>
          <p:nvPr/>
        </p:nvSpPr>
        <p:spPr>
          <a:xfrm>
            <a:off x="5692570" y="991785"/>
            <a:ext cx="74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8.4V, 6W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A3E794-535A-D74D-A0A6-CEBA4CDC0141}"/>
              </a:ext>
            </a:extLst>
          </p:cNvPr>
          <p:cNvSpPr txBox="1"/>
          <p:nvPr/>
        </p:nvSpPr>
        <p:spPr>
          <a:xfrm>
            <a:off x="3124200" y="135433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3.3V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7C7E41-BEA0-BD42-BB8D-F56F3391F833}"/>
              </a:ext>
            </a:extLst>
          </p:cNvPr>
          <p:cNvSpPr txBox="1"/>
          <p:nvPr/>
        </p:nvSpPr>
        <p:spPr>
          <a:xfrm>
            <a:off x="4479895" y="1802401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V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F67247-5B14-E64D-BDD4-3014CC09751B}"/>
              </a:ext>
            </a:extLst>
          </p:cNvPr>
          <p:cNvSpPr txBox="1"/>
          <p:nvPr/>
        </p:nvSpPr>
        <p:spPr>
          <a:xfrm>
            <a:off x="5933341" y="199138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14F070-E06A-F04D-BB8E-483643B5EF71}"/>
              </a:ext>
            </a:extLst>
          </p:cNvPr>
          <p:cNvSpPr txBox="1"/>
          <p:nvPr/>
        </p:nvSpPr>
        <p:spPr>
          <a:xfrm>
            <a:off x="5262372" y="234216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3.3 V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A1D6DFB-EA48-C843-B828-B2530586DA48}"/>
              </a:ext>
            </a:extLst>
          </p:cNvPr>
          <p:cNvSpPr txBox="1"/>
          <p:nvPr/>
        </p:nvSpPr>
        <p:spPr>
          <a:xfrm>
            <a:off x="7879938" y="2231477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V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E324523-CBBD-7249-B831-23FB0009F073}"/>
              </a:ext>
            </a:extLst>
          </p:cNvPr>
          <p:cNvCxnSpPr>
            <a:cxnSpLocks/>
          </p:cNvCxnSpPr>
          <p:nvPr/>
        </p:nvCxnSpPr>
        <p:spPr>
          <a:xfrm>
            <a:off x="5262372" y="1802401"/>
            <a:ext cx="0" cy="26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EB103E2-12A6-554C-B642-93006536FCB9}"/>
              </a:ext>
            </a:extLst>
          </p:cNvPr>
          <p:cNvSpPr txBox="1"/>
          <p:nvPr/>
        </p:nvSpPr>
        <p:spPr>
          <a:xfrm>
            <a:off x="4928421" y="2125566"/>
            <a:ext cx="38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97B85D-86A0-C944-856C-35F3DCEF7360}"/>
              </a:ext>
            </a:extLst>
          </p:cNvPr>
          <p:cNvSpPr txBox="1"/>
          <p:nvPr/>
        </p:nvSpPr>
        <p:spPr>
          <a:xfrm>
            <a:off x="6766560" y="4561495"/>
            <a:ext cx="1249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AA2462-7369-C741-A817-60A7F51FF3E8}"/>
              </a:ext>
            </a:extLst>
          </p:cNvPr>
          <p:cNvCxnSpPr>
            <a:cxnSpLocks/>
            <a:stCxn id="39" idx="1"/>
            <a:endCxn id="11" idx="3"/>
          </p:cNvCxnSpPr>
          <p:nvPr/>
        </p:nvCxnSpPr>
        <p:spPr>
          <a:xfrm flipH="1">
            <a:off x="6324600" y="4746161"/>
            <a:ext cx="441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BA54D1-85C7-0248-A2C7-0884692EC57A}"/>
              </a:ext>
            </a:extLst>
          </p:cNvPr>
          <p:cNvSpPr txBox="1"/>
          <p:nvPr/>
        </p:nvSpPr>
        <p:spPr>
          <a:xfrm>
            <a:off x="5699760" y="3805257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D2131A-4B85-D246-8A78-5E5444810833}"/>
              </a:ext>
            </a:extLst>
          </p:cNvPr>
          <p:cNvSpPr txBox="1"/>
          <p:nvPr/>
        </p:nvSpPr>
        <p:spPr>
          <a:xfrm>
            <a:off x="2294735" y="2896404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6822-B185-1C46-9F48-0E56F4C2CAAE}"/>
              </a:ext>
            </a:extLst>
          </p:cNvPr>
          <p:cNvSpPr txBox="1"/>
          <p:nvPr/>
        </p:nvSpPr>
        <p:spPr>
          <a:xfrm>
            <a:off x="7019523" y="3164827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Logic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42B2746-EA50-B649-A2A1-BCEFE3846223}"/>
              </a:ext>
            </a:extLst>
          </p:cNvPr>
          <p:cNvSpPr/>
          <p:nvPr/>
        </p:nvSpPr>
        <p:spPr>
          <a:xfrm rot="5400000">
            <a:off x="1908048" y="4561495"/>
            <a:ext cx="505968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E7CD0DA0-8559-7D48-8D8C-6CDB54884023}"/>
              </a:ext>
            </a:extLst>
          </p:cNvPr>
          <p:cNvSpPr/>
          <p:nvPr/>
        </p:nvSpPr>
        <p:spPr>
          <a:xfrm rot="16200000">
            <a:off x="2371978" y="339832"/>
            <a:ext cx="505968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964AFA-B4D3-EC4E-AF5E-6F577C7A4D52}"/>
              </a:ext>
            </a:extLst>
          </p:cNvPr>
          <p:cNvCxnSpPr>
            <a:cxnSpLocks/>
            <a:stCxn id="5" idx="3"/>
            <a:endCxn id="48" idx="0"/>
          </p:cNvCxnSpPr>
          <p:nvPr/>
        </p:nvCxnSpPr>
        <p:spPr>
          <a:xfrm>
            <a:off x="1908048" y="524498"/>
            <a:ext cx="5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9DD24D-D66E-B54C-831B-8A36B63DFB6D}"/>
              </a:ext>
            </a:extLst>
          </p:cNvPr>
          <p:cNvCxnSpPr>
            <a:cxnSpLocks/>
            <a:stCxn id="12" idx="1"/>
            <a:endCxn id="18" idx="0"/>
          </p:cNvCxnSpPr>
          <p:nvPr/>
        </p:nvCxnSpPr>
        <p:spPr>
          <a:xfrm flipH="1">
            <a:off x="2345698" y="4746161"/>
            <a:ext cx="77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3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Oehler Gatherer</dc:creator>
  <cp:lastModifiedBy>Andrew Oehler Gatherer</cp:lastModifiedBy>
  <cp:revision>3</cp:revision>
  <dcterms:created xsi:type="dcterms:W3CDTF">2019-01-15T16:45:51Z</dcterms:created>
  <dcterms:modified xsi:type="dcterms:W3CDTF">2019-01-15T18:42:10Z</dcterms:modified>
</cp:coreProperties>
</file>