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7077075" cy="9418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/>
    <p:restoredTop sz="93469"/>
  </p:normalViewPr>
  <p:slideViewPr>
    <p:cSldViewPr>
      <p:cViewPr varScale="1">
        <p:scale>
          <a:sx n="89" d="100"/>
          <a:sy n="89" d="100"/>
        </p:scale>
        <p:origin x="1555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71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71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1B911CA-8442-4304-8A7D-EBDFE835F68E}" type="datetimeFigureOut">
              <a:rPr lang="en-US"/>
              <a:pPr>
                <a:defRPr/>
              </a:pPr>
              <a:t>21-Oct-23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47150"/>
            <a:ext cx="3067050" cy="471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947150"/>
            <a:ext cx="3067050" cy="4714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6ADDF21-64A1-42DF-9710-26F7A1386D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600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71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71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CD67D9E5-FF7E-4617-913A-2937060049AC}" type="datetimeFigureOut">
              <a:rPr lang="en-US"/>
              <a:pPr>
                <a:defRPr/>
              </a:pPr>
              <a:t>21-Oct-23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9225" y="1177925"/>
            <a:ext cx="4238625" cy="3178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32313"/>
            <a:ext cx="5661025" cy="37084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47150"/>
            <a:ext cx="3067050" cy="471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47150"/>
            <a:ext cx="3067050" cy="4714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EFFD66D-DFA5-445D-AEAE-7F6265E61A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173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BD24E-F9FC-4E16-8088-24E0840B6DCE}" type="datetimeFigureOut">
              <a:rPr lang="en-US" altLang="en-US"/>
              <a:pPr>
                <a:defRPr/>
              </a:pPr>
              <a:t>21-Oct-23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CA03A-7749-4FCE-99B0-4AF2717088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82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8DE75-A6DB-4F00-94A9-4634A3A21335}" type="datetimeFigureOut">
              <a:rPr lang="en-US" altLang="en-US"/>
              <a:pPr>
                <a:defRPr/>
              </a:pPr>
              <a:t>21-Oct-23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35DCF-4328-4AAF-BCBB-9605CA31C9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02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7560F-81AA-4DC1-929E-08687785681F}" type="datetimeFigureOut">
              <a:rPr lang="en-US" altLang="en-US"/>
              <a:pPr>
                <a:defRPr/>
              </a:pPr>
              <a:t>21-Oct-23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1B9FE-2B9F-40C7-B18E-6EDE330266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25BC8-71B6-4BFD-80B9-114456E321F5}" type="datetimeFigureOut">
              <a:rPr lang="en-US" altLang="en-US"/>
              <a:pPr>
                <a:defRPr/>
              </a:pPr>
              <a:t>21-Oct-23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259299-7D4D-4728-9E7D-93B522436E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00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42C3B-701B-4D03-8F1F-6F9C098092C6}" type="datetimeFigureOut">
              <a:rPr lang="en-US" altLang="en-US"/>
              <a:pPr>
                <a:defRPr/>
              </a:pPr>
              <a:t>21-Oct-23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02D4D0-9E54-4256-BA91-6B158F7A30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96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7FCFE-C63D-44D1-8789-15035678373B}" type="datetimeFigureOut">
              <a:rPr lang="en-US" altLang="en-US"/>
              <a:pPr>
                <a:defRPr/>
              </a:pPr>
              <a:t>21-Oct-23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7FE42-9D60-4C1F-9D05-171F9CF0E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48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3DE25-5571-4D35-96A5-7524556A6A42}" type="datetimeFigureOut">
              <a:rPr lang="en-US" altLang="en-US"/>
              <a:pPr>
                <a:defRPr/>
              </a:pPr>
              <a:t>21-Oct-23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9F07D-458B-411A-BA11-A6CA4FB99C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73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7040F-DC11-4B62-8C64-C468B453AFF1}" type="datetimeFigureOut">
              <a:rPr lang="en-US" altLang="en-US"/>
              <a:pPr>
                <a:defRPr/>
              </a:pPr>
              <a:t>21-Oct-23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0E631-CC60-4456-80D1-37A60398E4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83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DF575-A8FA-4FEB-B12A-6D946B7EB353}" type="datetimeFigureOut">
              <a:rPr lang="en-US" altLang="en-US"/>
              <a:pPr>
                <a:defRPr/>
              </a:pPr>
              <a:t>21-Oct-23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584BE-B6B4-4AE9-9731-12475F36A7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52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45145-056C-4BDE-AD9C-546F6FD75D75}" type="datetimeFigureOut">
              <a:rPr lang="en-US" altLang="en-US"/>
              <a:pPr>
                <a:defRPr/>
              </a:pPr>
              <a:t>21-Oct-23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0CD03-CABB-4B2F-87DE-47667146D3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833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DFB71-D41E-46CB-94C7-344BCC648DAE}" type="datetimeFigureOut">
              <a:rPr lang="en-US" altLang="en-US"/>
              <a:pPr>
                <a:defRPr/>
              </a:pPr>
              <a:t>21-Oct-23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8E25F-E114-4379-A01A-B4759C9D25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23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C7A2DE98-4512-4AC2-912B-E65E6B148701}" type="datetimeFigureOut">
              <a:rPr lang="en-US" altLang="en-US"/>
              <a:pPr>
                <a:defRPr/>
              </a:pPr>
              <a:t>21-Oct-23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DEDA9D7-76D3-4AD1-8565-422851C454C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6"/>
          <p:cNvGrpSpPr>
            <a:grpSpLocks/>
          </p:cNvGrpSpPr>
          <p:nvPr/>
        </p:nvGrpSpPr>
        <p:grpSpPr bwMode="auto">
          <a:xfrm>
            <a:off x="457200" y="685800"/>
            <a:ext cx="8305800" cy="76200"/>
            <a:chOff x="457200" y="685800"/>
            <a:chExt cx="8305800" cy="762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57200" y="685800"/>
              <a:ext cx="8305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7200" y="762000"/>
              <a:ext cx="83058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9" name="Group 8"/>
          <p:cNvGrpSpPr>
            <a:grpSpLocks/>
          </p:cNvGrpSpPr>
          <p:nvPr/>
        </p:nvGrpSpPr>
        <p:grpSpPr bwMode="auto">
          <a:xfrm flipV="1">
            <a:off x="533400" y="6172200"/>
            <a:ext cx="8305800" cy="76200"/>
            <a:chOff x="457200" y="685800"/>
            <a:chExt cx="8305800" cy="762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57200" y="685800"/>
              <a:ext cx="8305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7200" y="762000"/>
              <a:ext cx="83058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0" name="e6425223-2cfd-40c3-99d6-85879adcf9b5" descr="D92BFFE1-E140-41C6-A36F-7F50235B5B9C@gatew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1148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Box 12"/>
          <p:cNvSpPr txBox="1">
            <a:spLocks noChangeArrowheads="1"/>
          </p:cNvSpPr>
          <p:nvPr/>
        </p:nvSpPr>
        <p:spPr bwMode="auto">
          <a:xfrm>
            <a:off x="941388" y="1219200"/>
            <a:ext cx="7288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latin typeface="Monotype Corsiva" panose="03010101010201010101" pitchFamily="66" charset="0"/>
              </a:rPr>
              <a:t>CW Academy Certificate of Completion</a:t>
            </a:r>
          </a:p>
        </p:txBody>
      </p:sp>
      <p:sp>
        <p:nvSpPr>
          <p:cNvPr id="4102" name="TextBox 13"/>
          <p:cNvSpPr txBox="1">
            <a:spLocks noChangeArrowheads="1"/>
          </p:cNvSpPr>
          <p:nvPr/>
        </p:nvSpPr>
        <p:spPr bwMode="auto">
          <a:xfrm>
            <a:off x="1143000" y="2234625"/>
            <a:ext cx="7086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Garamond" panose="02020404030301010803" pitchFamily="18" charset="0"/>
              </a:rPr>
              <a:t>Hiram P Maxim – W1AW</a:t>
            </a:r>
          </a:p>
        </p:txBody>
      </p:sp>
      <p:sp>
        <p:nvSpPr>
          <p:cNvPr id="4103" name="TextBox 14"/>
          <p:cNvSpPr txBox="1">
            <a:spLocks noChangeArrowheads="1"/>
          </p:cNvSpPr>
          <p:nvPr/>
        </p:nvSpPr>
        <p:spPr bwMode="auto">
          <a:xfrm>
            <a:off x="2514600" y="2819400"/>
            <a:ext cx="40386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Garamond" panose="02020404030301010803" pitchFamily="18" charset="0"/>
              </a:rPr>
              <a:t>has successfully completed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Garamond" panose="02020404030301010803" pitchFamily="18" charset="0"/>
              </a:rPr>
              <a:t>Advanced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Garamond" panose="02020404030301010803" pitchFamily="18" charset="0"/>
              </a:rPr>
              <a:t>an 8-week/16-session training program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Garamond" panose="02020404030301010803" pitchFamily="18" charset="0"/>
              </a:rPr>
              <a:t>in Morse Code sending and receiving </a:t>
            </a:r>
          </a:p>
        </p:txBody>
      </p:sp>
      <p:sp>
        <p:nvSpPr>
          <p:cNvPr id="4104" name="TextBox 15"/>
          <p:cNvSpPr txBox="1">
            <a:spLocks noChangeArrowheads="1"/>
          </p:cNvSpPr>
          <p:nvPr/>
        </p:nvSpPr>
        <p:spPr bwMode="auto">
          <a:xfrm>
            <a:off x="5943600" y="4427030"/>
            <a:ext cx="266700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latin typeface="Vladimir Script" panose="03050402040407070305" pitchFamily="66" charset="0"/>
              </a:rPr>
              <a:t>Roland K Smith</a:t>
            </a: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dirty="0">
                <a:latin typeface="Segoe Script" panose="030B0504020000000003" pitchFamily="66" charset="0"/>
              </a:rPr>
              <a:t>R Carter</a:t>
            </a: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800" b="1" i="1" dirty="0">
                <a:latin typeface="Garamond" panose="02020404030301010803" pitchFamily="18" charset="0"/>
              </a:rPr>
              <a:t>Roland K Smith – K7OJL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 dirty="0">
                <a:latin typeface="Garamond" panose="02020404030301010803" pitchFamily="18" charset="0"/>
              </a:rPr>
              <a:t>Bob Carter – WR7Q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 dirty="0">
                <a:latin typeface="Garamond" panose="02020404030301010803" pitchFamily="18" charset="0"/>
              </a:rPr>
              <a:t>CW Academy Managers</a:t>
            </a:r>
          </a:p>
        </p:txBody>
      </p:sp>
      <p:sp>
        <p:nvSpPr>
          <p:cNvPr id="4105" name="TextBox 18"/>
          <p:cNvSpPr txBox="1">
            <a:spLocks noChangeArrowheads="1"/>
          </p:cNvSpPr>
          <p:nvPr/>
        </p:nvSpPr>
        <p:spPr bwMode="auto">
          <a:xfrm>
            <a:off x="3714750" y="5638800"/>
            <a:ext cx="1714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 dirty="0">
                <a:latin typeface="Garamond" panose="02020404030301010803" pitchFamily="18" charset="0"/>
              </a:rPr>
              <a:t>Sep/Oct 2023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4106" name="TextBox 16"/>
          <p:cNvSpPr txBox="1">
            <a:spLocks noChangeArrowheads="1"/>
          </p:cNvSpPr>
          <p:nvPr/>
        </p:nvSpPr>
        <p:spPr bwMode="auto">
          <a:xfrm>
            <a:off x="533400" y="4881563"/>
            <a:ext cx="26670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Segoe Script" panose="030B0504020000000003" pitchFamily="66" charset="0"/>
              </a:rPr>
              <a:t>R Carter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 dirty="0">
                <a:latin typeface="Garamond" panose="02020404030301010803" pitchFamily="18" charset="0"/>
              </a:rPr>
              <a:t>Bob Carter – WR7Q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 dirty="0">
                <a:latin typeface="Garamond" panose="02020404030301010803" pitchFamily="18" charset="0"/>
              </a:rPr>
              <a:t>CW Academy Advisor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56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Garamond</vt:lpstr>
      <vt:lpstr>Monotype Corsiva</vt:lpstr>
      <vt:lpstr>Segoe Script</vt:lpstr>
      <vt:lpstr>Vladimir Script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 Brownstein</dc:creator>
  <cp:lastModifiedBy>Bob Carter</cp:lastModifiedBy>
  <cp:revision>117</cp:revision>
  <dcterms:created xsi:type="dcterms:W3CDTF">2014-02-18T18:39:35Z</dcterms:created>
  <dcterms:modified xsi:type="dcterms:W3CDTF">2023-10-21T23:59:18Z</dcterms:modified>
</cp:coreProperties>
</file>