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21E06-7006-4A1D-9C45-D3840FEF0D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2DBF0E-3D9E-4210-846B-B2E3DF96FF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DFCC5-257A-43F8-BB6B-1CB278D9B9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ADDAC9-257C-414D-B601-D383C89B24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E4B743-E38C-401D-A561-27D0512450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0025FB-7892-42A9-B2FC-7A7F28DC84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B8E441-C124-4539-B2CC-4AC9B84834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8A6C0B-2401-4646-B391-B15AFE338B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D2C183-1883-4D21-96AA-46D3CAEBC5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68D4F7-44A2-4C1A-BBA2-C06936E330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FC718-B80F-4092-B1EA-D54E97029B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E2AE6-8DE7-487E-A54F-DBC849C4A0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C79185-788F-4B04-A487-0B1C3E06B7EC}" type="slidenum">
              <a:rPr b="0" lang="en-US" sz="1200" spc="-1" strike="noStrike">
                <a:solidFill>
                  <a:srgbClr val="898989"/>
                </a:solidFill>
                <a:latin typeface="Calibri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6"/>
          <p:cNvGrpSpPr/>
          <p:nvPr/>
        </p:nvGrpSpPr>
        <p:grpSpPr>
          <a:xfrm>
            <a:off x="457200" y="685800"/>
            <a:ext cx="8305560" cy="76320"/>
            <a:chOff x="457200" y="685800"/>
            <a:chExt cx="8305560" cy="76320"/>
          </a:xfrm>
        </p:grpSpPr>
        <p:sp>
          <p:nvSpPr>
            <p:cNvPr id="41" name="Straight Connector 4"/>
            <p:cNvSpPr/>
            <p:nvPr/>
          </p:nvSpPr>
          <p:spPr>
            <a:xfrm>
              <a:off x="457200" y="685800"/>
              <a:ext cx="830556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Straight Connector 5"/>
            <p:cNvSpPr/>
            <p:nvPr/>
          </p:nvSpPr>
          <p:spPr>
            <a:xfrm>
              <a:off x="457200" y="761760"/>
              <a:ext cx="8305560" cy="360"/>
            </a:xfrm>
            <a:prstGeom prst="line">
              <a:avLst/>
            </a:prstGeom>
            <a:ln w="38100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" name="Group 8"/>
          <p:cNvGrpSpPr/>
          <p:nvPr/>
        </p:nvGrpSpPr>
        <p:grpSpPr>
          <a:xfrm>
            <a:off x="533160" y="6172200"/>
            <a:ext cx="8305920" cy="76320"/>
            <a:chOff x="533160" y="6172200"/>
            <a:chExt cx="8305920" cy="76320"/>
          </a:xfrm>
        </p:grpSpPr>
        <p:sp>
          <p:nvSpPr>
            <p:cNvPr id="44" name="Straight Connector 9"/>
            <p:cNvSpPr/>
            <p:nvPr/>
          </p:nvSpPr>
          <p:spPr>
            <a:xfrm>
              <a:off x="533160" y="6248160"/>
              <a:ext cx="830592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Straight Connector 10"/>
            <p:cNvSpPr/>
            <p:nvPr/>
          </p:nvSpPr>
          <p:spPr>
            <a:xfrm>
              <a:off x="533160" y="6172200"/>
              <a:ext cx="8305920" cy="360"/>
            </a:xfrm>
            <a:prstGeom prst="line">
              <a:avLst/>
            </a:prstGeom>
            <a:ln w="38100">
              <a:solidFill>
                <a:srgbClr val="ff000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46" name="e6425223-2cfd-40c3-99d6-85879adcf9b5" descr="D92BFFE1-E140-41C6-A36F-7F50235B5B9C@gateway"/>
          <p:cNvPicPr/>
          <p:nvPr/>
        </p:nvPicPr>
        <p:blipFill>
          <a:blip r:embed="rId1"/>
          <a:stretch/>
        </p:blipFill>
        <p:spPr>
          <a:xfrm>
            <a:off x="3809880" y="4114800"/>
            <a:ext cx="1523520" cy="1523520"/>
          </a:xfrm>
          <a:prstGeom prst="rect">
            <a:avLst/>
          </a:prstGeom>
          <a:ln w="0">
            <a:noFill/>
          </a:ln>
        </p:spPr>
      </p:pic>
      <p:sp>
        <p:nvSpPr>
          <p:cNvPr id="47" name="TextBox 12"/>
          <p:cNvSpPr/>
          <p:nvPr/>
        </p:nvSpPr>
        <p:spPr>
          <a:xfrm>
            <a:off x="978840" y="1219320"/>
            <a:ext cx="72129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Monotype Corsiva"/>
                <a:ea typeface="ＭＳ Ｐゴシック"/>
              </a:rPr>
              <a:t>CW Academy Certificate of Completion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8" name="TextBox 13"/>
          <p:cNvSpPr/>
          <p:nvPr/>
        </p:nvSpPr>
        <p:spPr>
          <a:xfrm>
            <a:off x="1127160" y="2257200"/>
            <a:ext cx="7086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Hiram P Maxim – W1AW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TextBox 14"/>
          <p:cNvSpPr/>
          <p:nvPr/>
        </p:nvSpPr>
        <p:spPr>
          <a:xfrm>
            <a:off x="2514600" y="2819520"/>
            <a:ext cx="4038120" cy="12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has successfully completed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Intermediate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an 8-week/16-session training program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in Morse Code sending and receiving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5"/>
          <p:cNvSpPr/>
          <p:nvPr/>
        </p:nvSpPr>
        <p:spPr>
          <a:xfrm>
            <a:off x="5943600" y="4426920"/>
            <a:ext cx="266652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Vladimir Script"/>
                <a:ea typeface="ＭＳ Ｐゴシック"/>
              </a:rPr>
              <a:t>Roland K Smith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Segoe Script"/>
                <a:ea typeface="ＭＳ Ｐゴシック"/>
              </a:rPr>
              <a:t>R Carter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Roland K Smith – K7OJL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Bob Carter – WR7Q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CW Academy Managers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18"/>
          <p:cNvSpPr/>
          <p:nvPr/>
        </p:nvSpPr>
        <p:spPr>
          <a:xfrm>
            <a:off x="3714840" y="5638680"/>
            <a:ext cx="1714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Sep/Oct 2023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52" name="TextBox 16"/>
          <p:cNvSpPr/>
          <p:nvPr/>
        </p:nvSpPr>
        <p:spPr>
          <a:xfrm>
            <a:off x="533520" y="4881600"/>
            <a:ext cx="266652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Segoe Script"/>
                <a:ea typeface="ＭＳ Ｐゴシック"/>
              </a:rPr>
              <a:t>R Carter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Bob Carter – WR7Q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Garamond"/>
                <a:ea typeface="ＭＳ Ｐゴシック"/>
              </a:rPr>
              <a:t>CW Academy Advisor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Application>LibreOffice/7.3.7.2$Linux_X86_64 LibreOffice_project/30$Build-2</Application>
  <AppVersion>15.0000</AppVersion>
  <Words>56</Words>
  <Paragraphs>15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2014-02-18T18:39:35Z</dcterms:created>
  <dc:creator>Rob Brownstein</dc:creator>
  <dc:description/>
  <dc:language>en-US</dc:language>
  <cp:lastModifiedBy>Bob Carter</cp:lastModifiedBy>
  <dcterms:modified xsi:type="dcterms:W3CDTF">2023-10-21T23:58:37Z</dcterms:modified>
  <cp:revision>116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