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5"/>
  </p:notesMasterIdLst>
  <p:sldIdLst>
    <p:sldId id="420" r:id="rId2"/>
    <p:sldId id="421" r:id="rId3"/>
    <p:sldId id="42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7"/>
    <p:restoredTop sz="81891" autoAdjust="0"/>
  </p:normalViewPr>
  <p:slideViewPr>
    <p:cSldViewPr>
      <p:cViewPr varScale="1">
        <p:scale>
          <a:sx n="106" d="100"/>
          <a:sy n="106" d="100"/>
        </p:scale>
        <p:origin x="107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46EC39C-39F6-4DD1-9BCC-527882CF9522}" type="datetimeFigureOut">
              <a:rPr lang="zh-TW" altLang="en-US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36DDA1-4DD6-4E92-9997-46DA5EB96C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187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4E1EF-2532-CE40-BE27-E27FDA627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8C7B32-79E8-E54C-AC09-C45DCD1ED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CA1B72-655A-6A43-BC45-003D6BA9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BB550-C5EB-467C-B16B-9F3E3F6CE445}" type="datetime1">
              <a:rPr lang="zh-TW" altLang="en-US" smtClean="0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F6477-C763-6146-8CC2-E6414701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588F38-A1DF-0047-8B85-23003C20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3151C-7403-4748-9F6F-DB5592FFDC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8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28145-C447-7542-821D-1F0A63C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37B91A-DA4D-9547-BFAB-F5589D06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7C9F72-8B4F-3043-B66F-295BC4F9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6738D-37F6-437F-84B4-8E47BB8949F7}" type="datetime1">
              <a:rPr lang="zh-TW" altLang="en-US" smtClean="0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D4261-3381-A144-825C-548A92CA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C5BF7D-31B9-D54B-B935-D1BFCB4E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57DC0-F81F-45E5-93A0-ABB84E8B4842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6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6E5C84-325A-034D-B467-9A3B93B18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E9D784-6938-864A-BF3F-DA8EAA9B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6425A-F161-1A4F-954E-7A1A6359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FADD6-04A5-46D0-9D31-2E16960559F3}" type="datetime1">
              <a:rPr lang="zh-TW" altLang="en-US" smtClean="0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33278-9ECD-1142-B741-3A466753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CAC7A-1F84-D345-89A0-B313110E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90EF2-80DE-4341-BE4A-2E108358BC3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6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19C21-1CA1-CB4E-B4B2-95DADAB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33C24E-7491-4C40-81C4-DBB35498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01E6C-5B4E-4C43-A270-650D6721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C5317B-ECD7-AB47-AE4C-238EACBD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3C48A-F3DB-144A-B031-C86DB53F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6592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0671F-EBE8-244A-88C1-7BEBB954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2342B2-BAFA-EF45-B3E0-C8A9F5FAF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82AD02-2337-C843-B6CD-1E91C09E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B33122-CC8B-114D-9CE2-9D954153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9F9AB-6816-F045-A34F-63965DEE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4071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8EC4D-F44D-F041-951C-26795805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676E2-1251-4B40-91AE-F70196B7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E2A4CF-7B76-A548-B15C-679CC609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DCF08E-8BE8-8543-8F5F-03A033A9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072468-9CA6-9E43-B4BF-A952E725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05CB8E-87B6-534E-8B63-96F15543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660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D6F0-E102-E24A-ACC4-047D933B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E9F219-FB83-8B44-99BA-D124E466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6895E7-B89E-FD46-9454-2310D533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D4199E-2BB3-F246-9A34-7F452B952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DD7C4B-95C6-DC4F-A3F2-10A92CC58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4CF983-5D8F-3845-89CB-C1EAB6BD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4EF22F-8E4D-AE45-8BE9-20F9D4B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BB219A-6C8D-B043-BA1D-7E74441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722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29AAA-5B7D-2746-A486-A597F394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B40330-2DD9-554D-AE1A-0D2C7B1F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92B19-C2F4-42F3-B2D6-B1A5DB3CA940}" type="datetime1">
              <a:rPr lang="zh-TW" altLang="en-US" smtClean="0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29BB00-6243-7E48-A3CD-D3457018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552F6C-3003-C546-B468-4AB9C693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3EEB7-36CA-4E29-B24C-0D105044CEB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9A5B2C-7F99-1841-94CC-5E11082C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D9F49-CE9C-40E8-84B4-5E8E49DAC691}" type="datetime1">
              <a:rPr lang="zh-TW" altLang="en-US" smtClean="0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6605F6-CD29-7846-9388-FEB349DE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AA40AE-F00C-814B-A90D-B29D4E4F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A2D3-635D-479E-907F-B6AC56AEFA0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3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291B-946A-9146-B8E2-0B572488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E2A06C-840B-9946-8FA7-A7475B07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DBA04C-D0E9-E74F-A6FE-A3394DDD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32B463-F79C-524F-AB07-36760A4E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EBB28A-A24A-E248-9677-D02A5F66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F48CBE-D1B4-6A4E-B943-56634104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848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EEC18-356E-4046-87F5-2CBB8D01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5D746E-964E-5648-ACAF-53866653F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B05D39-AFE5-664E-8AEE-C1E7F942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B8A651-B372-3343-B3B5-BB0CB4DC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C021E9-7E28-DC4C-A58F-2FD15AB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86B44-4501-2948-8778-06465715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591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845067-BA35-8343-8C2F-1495FAA1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3F8650-9EA3-F448-ADE6-570BAD81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011E18-73B8-6144-8DEB-BCF75B0D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441BE-EF47-9D43-AC11-CD437C85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6919B1-E3D0-E64C-918C-56E438B8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W15-on site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 the assignment of week 13 again</a:t>
            </a:r>
          </a:p>
          <a:p>
            <a:endParaRPr lang="en-US" altLang="zh-TW" dirty="0"/>
          </a:p>
          <a:p>
            <a:r>
              <a:rPr lang="en-US" altLang="zh-TW" dirty="0"/>
              <a:t>Let the queue size to be robust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1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630B2A-889E-5AD6-F016-86792C88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68DED65-9930-A828-1EDE-769A024C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60648"/>
            <a:ext cx="5372100" cy="2946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A877BA7-3908-3C40-DF89-D86000250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680400"/>
            <a:ext cx="8477882" cy="190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0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78021-4B11-3E24-5F3E-A3D9758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55BB1-96E2-7CF5-A1C7-EB8F09DC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Design your program flow by yourselves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You should also deliver a PDF to briefly describe the designed program flow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4B6220-7BA4-FD6E-B69D-94D656E0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53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73705</TotalTime>
  <Words>39</Words>
  <Application>Microsoft Macintosh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W15-on site assignment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BearTwo</dc:creator>
  <cp:lastModifiedBy>Microsoft Office User</cp:lastModifiedBy>
  <cp:revision>1672</cp:revision>
  <dcterms:created xsi:type="dcterms:W3CDTF">2011-03-12T13:25:31Z</dcterms:created>
  <dcterms:modified xsi:type="dcterms:W3CDTF">2022-12-17T05:04:46Z</dcterms:modified>
</cp:coreProperties>
</file>