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Space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tpuBLKVENMtIXo5hbcjCbZEM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bold.fntdata"/><Relationship Id="rId11" Type="http://schemas.openxmlformats.org/officeDocument/2006/relationships/slide" Target="slides/slide6.xml"/><Relationship Id="rId22" Type="http://schemas.openxmlformats.org/officeDocument/2006/relationships/font" Target="fonts/SpaceMono-boldItalic.fntdata"/><Relationship Id="rId10" Type="http://schemas.openxmlformats.org/officeDocument/2006/relationships/slide" Target="slides/slide5.xml"/><Relationship Id="rId21" Type="http://schemas.openxmlformats.org/officeDocument/2006/relationships/font" Target="fonts/Space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pace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368d9cc1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d368d9cc1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368d9cc1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d368d9cc13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368d9cc13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d368d9cc13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368d9cc1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d368d9cc13_2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11457d8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011457d8f0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11457d8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011457d8f0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11457d8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011457d8f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11457d8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011457d8f0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2796801"/>
            <a:ext cx="9072009" cy="5054608"/>
            <a:chOff x="0" y="-38100"/>
            <a:chExt cx="2389336" cy="13312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2389336" cy="1293155"/>
            </a:xfrm>
            <a:custGeom>
              <a:rect b="b" l="l" r="r" t="t"/>
              <a:pathLst>
                <a:path extrusionOk="0" h="1293155" w="2389336">
                  <a:moveTo>
                    <a:pt x="21335" y="0"/>
                  </a:moveTo>
                  <a:lnTo>
                    <a:pt x="2368001" y="0"/>
                  </a:lnTo>
                  <a:cubicBezTo>
                    <a:pt x="2379784" y="0"/>
                    <a:pt x="2389336" y="9552"/>
                    <a:pt x="2389336" y="21335"/>
                  </a:cubicBezTo>
                  <a:lnTo>
                    <a:pt x="2389336" y="1271820"/>
                  </a:lnTo>
                  <a:cubicBezTo>
                    <a:pt x="2389336" y="1277478"/>
                    <a:pt x="2387088" y="1282905"/>
                    <a:pt x="2383087" y="1286906"/>
                  </a:cubicBezTo>
                  <a:cubicBezTo>
                    <a:pt x="2379086" y="1290907"/>
                    <a:pt x="2373659" y="1293155"/>
                    <a:pt x="2368001" y="1293155"/>
                  </a:cubicBezTo>
                  <a:lnTo>
                    <a:pt x="21335" y="1293155"/>
                  </a:lnTo>
                  <a:cubicBezTo>
                    <a:pt x="15676" y="1293155"/>
                    <a:pt x="10250" y="1290907"/>
                    <a:pt x="6249" y="1286906"/>
                  </a:cubicBezTo>
                  <a:cubicBezTo>
                    <a:pt x="2248" y="1282905"/>
                    <a:pt x="0" y="1277478"/>
                    <a:pt x="0" y="1271820"/>
                  </a:cubicBezTo>
                  <a:lnTo>
                    <a:pt x="0" y="21335"/>
                  </a:lnTo>
                  <a:cubicBezTo>
                    <a:pt x="0" y="15676"/>
                    <a:pt x="2248" y="10250"/>
                    <a:pt x="6249" y="6249"/>
                  </a:cubicBezTo>
                  <a:cubicBezTo>
                    <a:pt x="10250" y="2248"/>
                    <a:pt x="15676" y="0"/>
                    <a:pt x="213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2389336" cy="1331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1602619" y="3230835"/>
            <a:ext cx="5656681" cy="3825331"/>
          </a:xfrm>
          <a:custGeom>
            <a:rect b="b" l="l" r="r" t="t"/>
            <a:pathLst>
              <a:path extrusionOk="0" h="3825331" w="5656681">
                <a:moveTo>
                  <a:pt x="0" y="0"/>
                </a:moveTo>
                <a:lnTo>
                  <a:pt x="5656681" y="0"/>
                </a:lnTo>
                <a:lnTo>
                  <a:pt x="5656681" y="3825330"/>
                </a:lnTo>
                <a:lnTo>
                  <a:pt x="0" y="3825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393670" y="6078995"/>
            <a:ext cx="8342068" cy="135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MASCOTAPP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75337" y="7960289"/>
            <a:ext cx="5161132" cy="1749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Capstone 003D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Profesora: ROCIO CONTRERAS AGUILA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Maximiliano Lira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Simon Andaur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Dante Reyes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78451" y="5358336"/>
            <a:ext cx="6336021" cy="691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Red social enfocada en las mascotas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y refugios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68d9cc13_2_0"/>
          <p:cNvSpPr/>
          <p:nvPr/>
        </p:nvSpPr>
        <p:spPr>
          <a:xfrm>
            <a:off x="14161400" y="57769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9" name="Google Shape;149;g2d368d9cc13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50" y="1233493"/>
            <a:ext cx="4638675" cy="7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d368d9cc13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575" y="1219206"/>
            <a:ext cx="4648200" cy="7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d368d9cc13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30575" y="1238268"/>
            <a:ext cx="4629150" cy="78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d368d9cc13_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12125" y="1705356"/>
            <a:ext cx="3623475" cy="608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368d9cc13_2_9"/>
          <p:cNvSpPr/>
          <p:nvPr/>
        </p:nvSpPr>
        <p:spPr>
          <a:xfrm>
            <a:off x="14161400" y="57769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8" name="Google Shape;158;g2d368d9cc13_2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8681"/>
            <a:ext cx="4667250" cy="7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d368d9cc13_2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2050" y="1258648"/>
            <a:ext cx="2797350" cy="25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d368d9cc13_2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1800" y="1258681"/>
            <a:ext cx="4600575" cy="77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d368d9cc13_2_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74775" y="1258681"/>
            <a:ext cx="4629150" cy="78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68d9cc13_2_21"/>
          <p:cNvSpPr/>
          <p:nvPr/>
        </p:nvSpPr>
        <p:spPr>
          <a:xfrm>
            <a:off x="14161400" y="57769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7" name="Google Shape;167;g2d368d9cc13_2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8681"/>
            <a:ext cx="4629150" cy="7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d368d9cc13_2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575" y="1258685"/>
            <a:ext cx="1347875" cy="13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d368d9cc13_2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850" y="1258681"/>
            <a:ext cx="4629150" cy="78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d368d9cc13_2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56400" y="1258681"/>
            <a:ext cx="43338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368d9cc13_2_33"/>
          <p:cNvSpPr/>
          <p:nvPr/>
        </p:nvSpPr>
        <p:spPr>
          <a:xfrm>
            <a:off x="14161400" y="57769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76" name="Google Shape;176;g2d368d9cc13_2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8681"/>
            <a:ext cx="4629150" cy="77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d368d9cc13_2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3950" y="1258681"/>
            <a:ext cx="4638675" cy="78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d368d9cc13_2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25025" y="1258681"/>
            <a:ext cx="4638675" cy="78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88E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1028700" y="476768"/>
            <a:ext cx="868162" cy="868162"/>
          </a:xfrm>
          <a:custGeom>
            <a:rect b="b" l="l" r="r" t="t"/>
            <a:pathLst>
              <a:path extrusionOk="0" h="868162" w="868162">
                <a:moveTo>
                  <a:pt x="0" y="0"/>
                </a:moveTo>
                <a:lnTo>
                  <a:pt x="868162" y="0"/>
                </a:lnTo>
                <a:lnTo>
                  <a:pt x="868162" y="868162"/>
                </a:lnTo>
                <a:lnTo>
                  <a:pt x="0" y="868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5"/>
          <p:cNvSpPr txBox="1"/>
          <p:nvPr/>
        </p:nvSpPr>
        <p:spPr>
          <a:xfrm>
            <a:off x="2069800" y="760128"/>
            <a:ext cx="66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4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9775" y="395813"/>
            <a:ext cx="11960399" cy="949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14105975" y="23729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6349" l="0" r="0" t="0"/>
          <a:stretch/>
        </p:blipFill>
        <p:spPr>
          <a:xfrm>
            <a:off x="810625" y="122750"/>
            <a:ext cx="6724650" cy="53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3875" y="1630356"/>
            <a:ext cx="8401050" cy="66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3800" y="5504075"/>
            <a:ext cx="5778301" cy="45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/>
        </p:nvSpPr>
        <p:spPr>
          <a:xfrm>
            <a:off x="793200" y="527920"/>
            <a:ext cx="66618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 V1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4299" y="-1"/>
            <a:ext cx="10253702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11457d8f0_0_14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18" name="Google Shape;118;g3011457d8f0_0_14"/>
          <p:cNvPicPr preferRelativeResize="0"/>
          <p:nvPr/>
        </p:nvPicPr>
        <p:blipFill rotWithShape="1">
          <a:blip r:embed="rId4">
            <a:alphaModFix/>
          </a:blip>
          <a:srcRect b="16022" l="0" r="0" t="0"/>
          <a:stretch/>
        </p:blipFill>
        <p:spPr>
          <a:xfrm>
            <a:off x="2200900" y="152400"/>
            <a:ext cx="11771966" cy="1013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11457d8f0_0_32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24" name="Google Shape;124;g3011457d8f0_0_32"/>
          <p:cNvPicPr preferRelativeResize="0"/>
          <p:nvPr/>
        </p:nvPicPr>
        <p:blipFill rotWithShape="1">
          <a:blip r:embed="rId4">
            <a:alphaModFix/>
          </a:blip>
          <a:srcRect b="14748" l="0" r="0" t="0"/>
          <a:stretch/>
        </p:blipFill>
        <p:spPr>
          <a:xfrm>
            <a:off x="1447425" y="504450"/>
            <a:ext cx="10977927" cy="886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16170" l="0" r="0" t="0"/>
          <a:stretch/>
        </p:blipFill>
        <p:spPr>
          <a:xfrm>
            <a:off x="375050" y="300825"/>
            <a:ext cx="12524725" cy="92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11457d8f0_0_38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36" name="Google Shape;136;g3011457d8f0_0_38"/>
          <p:cNvPicPr preferRelativeResize="0"/>
          <p:nvPr/>
        </p:nvPicPr>
        <p:blipFill rotWithShape="1">
          <a:blip r:embed="rId4">
            <a:alphaModFix/>
          </a:blip>
          <a:srcRect b="11573" l="0" r="0" t="0"/>
          <a:stretch/>
        </p:blipFill>
        <p:spPr>
          <a:xfrm>
            <a:off x="2266350" y="185425"/>
            <a:ext cx="8272973" cy="99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011457d8f0_0_38"/>
          <p:cNvSpPr txBox="1"/>
          <p:nvPr/>
        </p:nvSpPr>
        <p:spPr>
          <a:xfrm rot="-5400000">
            <a:off x="1552141" y="4439089"/>
            <a:ext cx="22419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Solicitud para ser Refugio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D59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11457d8f0_0_22"/>
          <p:cNvSpPr/>
          <p:nvPr/>
        </p:nvSpPr>
        <p:spPr>
          <a:xfrm>
            <a:off x="13285100" y="504444"/>
            <a:ext cx="3974200" cy="1048512"/>
          </a:xfrm>
          <a:custGeom>
            <a:rect b="b" l="l" r="r" t="t"/>
            <a:pathLst>
              <a:path extrusionOk="0" h="1048512" w="3974200">
                <a:moveTo>
                  <a:pt x="0" y="0"/>
                </a:moveTo>
                <a:lnTo>
                  <a:pt x="3974200" y="0"/>
                </a:lnTo>
                <a:lnTo>
                  <a:pt x="3974200" y="1048512"/>
                </a:lnTo>
                <a:lnTo>
                  <a:pt x="0" y="10485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3" name="Google Shape;143;g3011457d8f0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50" y="152400"/>
            <a:ext cx="9041497" cy="998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