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2739904"/>
            <a:ext cx="15944849" cy="7296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828744" y="1105628"/>
            <a:ext cx="2350770" cy="57150"/>
          </a:xfrm>
          <a:custGeom>
            <a:avLst/>
            <a:gdLst/>
            <a:ahLst/>
            <a:cxnLst/>
            <a:rect l="l" t="t" r="r" b="b"/>
            <a:pathLst>
              <a:path w="2350770" h="57150">
                <a:moveTo>
                  <a:pt x="2350594" y="57150"/>
                </a:moveTo>
                <a:lnTo>
                  <a:pt x="0" y="57150"/>
                </a:lnTo>
                <a:lnTo>
                  <a:pt x="0" y="0"/>
                </a:lnTo>
                <a:lnTo>
                  <a:pt x="2350594" y="0"/>
                </a:lnTo>
                <a:lnTo>
                  <a:pt x="235059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652479" y="1105628"/>
            <a:ext cx="2708275" cy="57150"/>
          </a:xfrm>
          <a:custGeom>
            <a:avLst/>
            <a:gdLst/>
            <a:ahLst/>
            <a:cxnLst/>
            <a:rect l="l" t="t" r="r" b="b"/>
            <a:pathLst>
              <a:path w="2708275" h="57150">
                <a:moveTo>
                  <a:pt x="2707755" y="57150"/>
                </a:moveTo>
                <a:lnTo>
                  <a:pt x="0" y="57150"/>
                </a:lnTo>
                <a:lnTo>
                  <a:pt x="0" y="0"/>
                </a:lnTo>
                <a:lnTo>
                  <a:pt x="2707755" y="0"/>
                </a:lnTo>
                <a:lnTo>
                  <a:pt x="270775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16044" y="442942"/>
            <a:ext cx="6655911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1" y="43"/>
            <a:ext cx="7272010" cy="1028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16000" y="3177892"/>
            <a:ext cx="5332095" cy="674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5762" y="47810"/>
            <a:ext cx="13356474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7580"/>
              </a:lnSpc>
              <a:spcBef>
                <a:spcPts val="235"/>
              </a:spcBef>
            </a:pPr>
            <a:r>
              <a:rPr dirty="0" spc="420"/>
              <a:t>Idea  </a:t>
            </a:r>
            <a:r>
              <a:rPr dirty="0" spc="285"/>
              <a:t>Presentation  </a:t>
            </a:r>
            <a:r>
              <a:rPr dirty="0" spc="229"/>
              <a:t>For </a:t>
            </a:r>
            <a:r>
              <a:rPr dirty="0" spc="490"/>
              <a:t>Smart  </a:t>
            </a:r>
            <a:r>
              <a:rPr dirty="0" spc="370"/>
              <a:t>India  </a:t>
            </a:r>
            <a:r>
              <a:rPr dirty="0" spc="360"/>
              <a:t>Hackathon  </a:t>
            </a:r>
            <a:r>
              <a:rPr dirty="0" spc="500"/>
              <a:t>Grand</a:t>
            </a:r>
            <a:r>
              <a:rPr dirty="0" spc="-110"/>
              <a:t> </a:t>
            </a:r>
            <a:r>
              <a:rPr dirty="0" spc="225"/>
              <a:t>Finale  </a:t>
            </a:r>
            <a:r>
              <a:rPr dirty="0" spc="1175"/>
              <a:t>2022</a:t>
            </a:r>
          </a:p>
        </p:txBody>
      </p:sp>
      <p:sp>
        <p:nvSpPr>
          <p:cNvPr id="3" name="object 3"/>
          <p:cNvSpPr/>
          <p:nvPr/>
        </p:nvSpPr>
        <p:spPr>
          <a:xfrm>
            <a:off x="9677400" y="3528029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83341" y="3204624"/>
            <a:ext cx="3001010" cy="627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50" spc="-35">
                <a:latin typeface="Trebuchet MS"/>
                <a:cs typeface="Trebuchet MS"/>
              </a:rPr>
              <a:t>Team</a:t>
            </a:r>
            <a:r>
              <a:rPr dirty="0" sz="3950" spc="20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details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77400" y="4309079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7400" y="5090129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7400" y="5871179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77400" y="6652229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83341" y="3806070"/>
            <a:ext cx="7726045" cy="314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0"/>
              </a:spcBef>
            </a:pPr>
            <a:r>
              <a:rPr dirty="0" sz="3950" spc="-60" b="1">
                <a:latin typeface="Trebuchet MS"/>
                <a:cs typeface="Trebuchet MS"/>
              </a:rPr>
              <a:t>Problem </a:t>
            </a:r>
            <a:r>
              <a:rPr dirty="0" sz="3950" spc="-95" b="1">
                <a:latin typeface="Trebuchet MS"/>
                <a:cs typeface="Trebuchet MS"/>
              </a:rPr>
              <a:t>statement/current </a:t>
            </a:r>
            <a:r>
              <a:rPr dirty="0" sz="3950" spc="-90" b="1">
                <a:latin typeface="Trebuchet MS"/>
                <a:cs typeface="Trebuchet MS"/>
              </a:rPr>
              <a:t>issues  </a:t>
            </a:r>
            <a:r>
              <a:rPr dirty="0" sz="3950" spc="-65" b="1">
                <a:latin typeface="Trebuchet MS"/>
                <a:cs typeface="Trebuchet MS"/>
              </a:rPr>
              <a:t>Work-flow</a:t>
            </a:r>
            <a:r>
              <a:rPr dirty="0" sz="3950" spc="65" b="1">
                <a:latin typeface="Trebuchet MS"/>
                <a:cs typeface="Trebuchet MS"/>
              </a:rPr>
              <a:t> </a:t>
            </a:r>
            <a:r>
              <a:rPr dirty="0" sz="3950" spc="90" b="1">
                <a:latin typeface="Trebuchet MS"/>
                <a:cs typeface="Trebuchet MS"/>
              </a:rPr>
              <a:t>diagram</a:t>
            </a:r>
            <a:endParaRPr sz="3950">
              <a:latin typeface="Trebuchet MS"/>
              <a:cs typeface="Trebuchet MS"/>
            </a:endParaRPr>
          </a:p>
          <a:p>
            <a:pPr marL="12700" marR="3562985">
              <a:lnSpc>
                <a:spcPct val="129700"/>
              </a:lnSpc>
              <a:spcBef>
                <a:spcPts val="5"/>
              </a:spcBef>
            </a:pPr>
            <a:r>
              <a:rPr dirty="0" sz="3950" spc="10" b="1">
                <a:latin typeface="Trebuchet MS"/>
                <a:cs typeface="Trebuchet MS"/>
              </a:rPr>
              <a:t>Use </a:t>
            </a:r>
            <a:r>
              <a:rPr dirty="0" sz="3950" spc="-40" b="1">
                <a:latin typeface="Trebuchet MS"/>
                <a:cs typeface="Trebuchet MS"/>
              </a:rPr>
              <a:t>case </a:t>
            </a:r>
            <a:r>
              <a:rPr dirty="0" sz="3950" spc="90" b="1">
                <a:latin typeface="Trebuchet MS"/>
                <a:cs typeface="Trebuchet MS"/>
              </a:rPr>
              <a:t>diagram  </a:t>
            </a:r>
            <a:r>
              <a:rPr dirty="0" sz="3950" spc="-25" b="1">
                <a:latin typeface="Trebuchet MS"/>
                <a:cs typeface="Trebuchet MS"/>
              </a:rPr>
              <a:t>Proposed</a:t>
            </a:r>
            <a:r>
              <a:rPr dirty="0" sz="3950" spc="15" b="1">
                <a:latin typeface="Trebuchet MS"/>
                <a:cs typeface="Trebuchet MS"/>
              </a:rPr>
              <a:t> </a:t>
            </a:r>
            <a:r>
              <a:rPr dirty="0" sz="3950" spc="-90" b="1">
                <a:latin typeface="Trebuchet MS"/>
                <a:cs typeface="Trebuchet MS"/>
              </a:rPr>
              <a:t>solution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16958" y="9042318"/>
            <a:ext cx="6468110" cy="0"/>
          </a:xfrm>
          <a:custGeom>
            <a:avLst/>
            <a:gdLst/>
            <a:ahLst/>
            <a:cxnLst/>
            <a:rect l="l" t="t" r="r" b="b"/>
            <a:pathLst>
              <a:path w="6468109" h="0">
                <a:moveTo>
                  <a:pt x="0" y="0"/>
                </a:moveTo>
                <a:lnTo>
                  <a:pt x="646751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55548" y="0"/>
            <a:ext cx="6308090" cy="3811904"/>
          </a:xfrm>
          <a:custGeom>
            <a:avLst/>
            <a:gdLst/>
            <a:ahLst/>
            <a:cxnLst/>
            <a:rect l="l" t="t" r="r" b="b"/>
            <a:pathLst>
              <a:path w="6308090" h="3811904">
                <a:moveTo>
                  <a:pt x="671213" y="2611645"/>
                </a:moveTo>
                <a:lnTo>
                  <a:pt x="474415" y="2239264"/>
                </a:lnTo>
                <a:lnTo>
                  <a:pt x="508002" y="2275637"/>
                </a:lnTo>
                <a:lnTo>
                  <a:pt x="574528" y="2401517"/>
                </a:lnTo>
                <a:lnTo>
                  <a:pt x="607740" y="2437180"/>
                </a:lnTo>
                <a:lnTo>
                  <a:pt x="629623" y="2478588"/>
                </a:lnTo>
                <a:lnTo>
                  <a:pt x="695537" y="2548949"/>
                </a:lnTo>
                <a:lnTo>
                  <a:pt x="717106" y="2589761"/>
                </a:lnTo>
                <a:lnTo>
                  <a:pt x="782366" y="2658886"/>
                </a:lnTo>
                <a:lnTo>
                  <a:pt x="803597" y="2699058"/>
                </a:lnTo>
                <a:lnTo>
                  <a:pt x="1027370" y="2932219"/>
                </a:lnTo>
                <a:lnTo>
                  <a:pt x="1070045" y="2958607"/>
                </a:lnTo>
                <a:lnTo>
                  <a:pt x="1132521" y="3022463"/>
                </a:lnTo>
                <a:lnTo>
                  <a:pt x="1174775" y="3048054"/>
                </a:lnTo>
                <a:lnTo>
                  <a:pt x="1236386" y="3110273"/>
                </a:lnTo>
                <a:lnTo>
                  <a:pt x="1319851" y="3159484"/>
                </a:lnTo>
                <a:lnTo>
                  <a:pt x="1350123" y="3189584"/>
                </a:lnTo>
                <a:lnTo>
                  <a:pt x="1391465" y="3213451"/>
                </a:lnTo>
                <a:lnTo>
                  <a:pt x="1421419" y="3242948"/>
                </a:lnTo>
                <a:lnTo>
                  <a:pt x="1462437" y="3266203"/>
                </a:lnTo>
                <a:lnTo>
                  <a:pt x="1584488" y="3334065"/>
                </a:lnTo>
                <a:lnTo>
                  <a:pt x="1613601" y="3361970"/>
                </a:lnTo>
                <a:lnTo>
                  <a:pt x="1693752" y="3404910"/>
                </a:lnTo>
                <a:lnTo>
                  <a:pt x="1773179" y="3446481"/>
                </a:lnTo>
                <a:lnTo>
                  <a:pt x="1823844" y="3460807"/>
                </a:lnTo>
                <a:lnTo>
                  <a:pt x="1902148" y="3500253"/>
                </a:lnTo>
                <a:lnTo>
                  <a:pt x="1979678" y="3538234"/>
                </a:lnTo>
                <a:lnTo>
                  <a:pt x="2029376" y="3550729"/>
                </a:lnTo>
                <a:lnTo>
                  <a:pt x="2105707" y="3586442"/>
                </a:lnTo>
                <a:lnTo>
                  <a:pt x="2154793" y="3597781"/>
                </a:lnTo>
                <a:lnTo>
                  <a:pt x="2192442" y="3614660"/>
                </a:lnTo>
                <a:lnTo>
                  <a:pt x="2241109" y="3625205"/>
                </a:lnTo>
                <a:lnTo>
                  <a:pt x="2278333" y="3641280"/>
                </a:lnTo>
                <a:lnTo>
                  <a:pt x="2326569" y="3651011"/>
                </a:lnTo>
                <a:lnTo>
                  <a:pt x="2363359" y="3666263"/>
                </a:lnTo>
                <a:lnTo>
                  <a:pt x="2411155" y="3675162"/>
                </a:lnTo>
                <a:lnTo>
                  <a:pt x="2458727" y="3683637"/>
                </a:lnTo>
                <a:lnTo>
                  <a:pt x="2494845" y="3697618"/>
                </a:lnTo>
                <a:lnTo>
                  <a:pt x="2541963" y="3705232"/>
                </a:lnTo>
                <a:lnTo>
                  <a:pt x="2588848" y="3712408"/>
                </a:lnTo>
                <a:lnTo>
                  <a:pt x="2635500" y="3719142"/>
                </a:lnTo>
                <a:lnTo>
                  <a:pt x="2681916" y="3725428"/>
                </a:lnTo>
                <a:lnTo>
                  <a:pt x="2716864" y="3737196"/>
                </a:lnTo>
                <a:lnTo>
                  <a:pt x="2762799" y="3742573"/>
                </a:lnTo>
                <a:lnTo>
                  <a:pt x="2808490" y="3747488"/>
                </a:lnTo>
                <a:lnTo>
                  <a:pt x="2853935" y="3751937"/>
                </a:lnTo>
                <a:lnTo>
                  <a:pt x="2899130" y="3755914"/>
                </a:lnTo>
                <a:lnTo>
                  <a:pt x="2944074" y="3759415"/>
                </a:lnTo>
                <a:lnTo>
                  <a:pt x="2988764" y="3762436"/>
                </a:lnTo>
                <a:lnTo>
                  <a:pt x="3033197" y="3764971"/>
                </a:lnTo>
                <a:lnTo>
                  <a:pt x="3077371" y="3767015"/>
                </a:lnTo>
                <a:lnTo>
                  <a:pt x="3132511" y="3762630"/>
                </a:lnTo>
                <a:lnTo>
                  <a:pt x="3176159" y="3763679"/>
                </a:lnTo>
                <a:lnTo>
                  <a:pt x="3219540" y="3764224"/>
                </a:lnTo>
                <a:lnTo>
                  <a:pt x="3262652" y="3764259"/>
                </a:lnTo>
                <a:lnTo>
                  <a:pt x="3305492" y="3763779"/>
                </a:lnTo>
                <a:lnTo>
                  <a:pt x="3359286" y="3756847"/>
                </a:lnTo>
                <a:lnTo>
                  <a:pt x="3401575" y="3755324"/>
                </a:lnTo>
                <a:lnTo>
                  <a:pt x="3443584" y="3753273"/>
                </a:lnTo>
                <a:lnTo>
                  <a:pt x="3496540" y="3744754"/>
                </a:lnTo>
                <a:lnTo>
                  <a:pt x="3537983" y="3741632"/>
                </a:lnTo>
                <a:lnTo>
                  <a:pt x="3579140" y="3737966"/>
                </a:lnTo>
                <a:lnTo>
                  <a:pt x="3631235" y="3727818"/>
                </a:lnTo>
                <a:lnTo>
                  <a:pt x="3671809" y="3723052"/>
                </a:lnTo>
                <a:lnTo>
                  <a:pt x="3723318" y="3711795"/>
                </a:lnTo>
                <a:lnTo>
                  <a:pt x="3763301" y="3705909"/>
                </a:lnTo>
                <a:lnTo>
                  <a:pt x="3814212" y="3693523"/>
                </a:lnTo>
                <a:lnTo>
                  <a:pt x="3853594" y="3686498"/>
                </a:lnTo>
                <a:lnTo>
                  <a:pt x="3903899" y="3672964"/>
                </a:lnTo>
                <a:lnTo>
                  <a:pt x="3942668" y="3664782"/>
                </a:lnTo>
                <a:lnTo>
                  <a:pt x="3992356" y="3650080"/>
                </a:lnTo>
                <a:lnTo>
                  <a:pt x="4030503" y="3640721"/>
                </a:lnTo>
                <a:lnTo>
                  <a:pt x="4079565" y="3624833"/>
                </a:lnTo>
                <a:lnTo>
                  <a:pt x="4128308" y="3608344"/>
                </a:lnTo>
                <a:lnTo>
                  <a:pt x="4165504" y="3597184"/>
                </a:lnTo>
                <a:lnTo>
                  <a:pt x="4213606" y="3579480"/>
                </a:lnTo>
                <a:lnTo>
                  <a:pt x="4261382" y="3561162"/>
                </a:lnTo>
                <a:lnTo>
                  <a:pt x="4297603" y="3548158"/>
                </a:lnTo>
                <a:lnTo>
                  <a:pt x="4344723" y="3528596"/>
                </a:lnTo>
                <a:lnTo>
                  <a:pt x="4391510" y="3508405"/>
                </a:lnTo>
                <a:lnTo>
                  <a:pt x="4426734" y="3493514"/>
                </a:lnTo>
                <a:lnTo>
                  <a:pt x="4472848" y="3472050"/>
                </a:lnTo>
                <a:lnTo>
                  <a:pt x="4518623" y="3449943"/>
                </a:lnTo>
                <a:lnTo>
                  <a:pt x="4564055" y="3427187"/>
                </a:lnTo>
                <a:lnTo>
                  <a:pt x="4609142" y="3403779"/>
                </a:lnTo>
                <a:lnTo>
                  <a:pt x="4642654" y="3385649"/>
                </a:lnTo>
                <a:lnTo>
                  <a:pt x="4687049" y="3360932"/>
                </a:lnTo>
                <a:lnTo>
                  <a:pt x="4731101" y="3335566"/>
                </a:lnTo>
                <a:lnTo>
                  <a:pt x="4774814" y="3309558"/>
                </a:lnTo>
                <a:lnTo>
                  <a:pt x="4818189" y="3282910"/>
                </a:lnTo>
                <a:lnTo>
                  <a:pt x="4850001" y="3261563"/>
                </a:lnTo>
                <a:lnTo>
                  <a:pt x="4892709" y="3233653"/>
                </a:lnTo>
                <a:lnTo>
                  <a:pt x="4935086" y="3205118"/>
                </a:lnTo>
                <a:lnTo>
                  <a:pt x="4965908" y="3181898"/>
                </a:lnTo>
                <a:lnTo>
                  <a:pt x="5007634" y="3152129"/>
                </a:lnTo>
                <a:lnTo>
                  <a:pt x="5049037" y="3121751"/>
                </a:lnTo>
                <a:lnTo>
                  <a:pt x="5078892" y="3096701"/>
                </a:lnTo>
                <a:lnTo>
                  <a:pt x="5119658" y="3065117"/>
                </a:lnTo>
                <a:lnTo>
                  <a:pt x="5160109" y="3032937"/>
                </a:lnTo>
                <a:lnTo>
                  <a:pt x="5189020" y="3006101"/>
                </a:lnTo>
                <a:lnTo>
                  <a:pt x="5228849" y="2972744"/>
                </a:lnTo>
                <a:lnTo>
                  <a:pt x="5257143" y="2944740"/>
                </a:lnTo>
                <a:lnTo>
                  <a:pt x="5296361" y="2910226"/>
                </a:lnTo>
                <a:lnTo>
                  <a:pt x="5324048" y="2881074"/>
                </a:lnTo>
                <a:lnTo>
                  <a:pt x="5362663" y="2845421"/>
                </a:lnTo>
                <a:lnTo>
                  <a:pt x="5389754" y="2815140"/>
                </a:lnTo>
                <a:lnTo>
                  <a:pt x="5427778" y="2778368"/>
                </a:lnTo>
                <a:lnTo>
                  <a:pt x="5454282" y="2746977"/>
                </a:lnTo>
                <a:lnTo>
                  <a:pt x="5480496" y="2715039"/>
                </a:lnTo>
                <a:lnTo>
                  <a:pt x="5517652" y="2676623"/>
                </a:lnTo>
                <a:lnTo>
                  <a:pt x="5543295" y="2643603"/>
                </a:lnTo>
                <a:lnTo>
                  <a:pt x="5568656" y="2610050"/>
                </a:lnTo>
                <a:lnTo>
                  <a:pt x="5604966" y="2570034"/>
                </a:lnTo>
                <a:lnTo>
                  <a:pt x="5629770" y="2535428"/>
                </a:lnTo>
                <a:lnTo>
                  <a:pt x="5654301" y="2500303"/>
                </a:lnTo>
                <a:lnTo>
                  <a:pt x="5678559" y="2464664"/>
                </a:lnTo>
                <a:lnTo>
                  <a:pt x="5713777" y="2422581"/>
                </a:lnTo>
                <a:lnTo>
                  <a:pt x="5737499" y="2385927"/>
                </a:lnTo>
                <a:lnTo>
                  <a:pt x="5760957" y="2348774"/>
                </a:lnTo>
                <a:lnTo>
                  <a:pt x="5784154" y="2311125"/>
                </a:lnTo>
                <a:lnTo>
                  <a:pt x="5807091" y="2272986"/>
                </a:lnTo>
                <a:lnTo>
                  <a:pt x="5829772" y="2234361"/>
                </a:lnTo>
                <a:lnTo>
                  <a:pt x="5852199" y="2195255"/>
                </a:lnTo>
                <a:lnTo>
                  <a:pt x="5874374" y="2155674"/>
                </a:lnTo>
                <a:lnTo>
                  <a:pt x="5896299" y="2115621"/>
                </a:lnTo>
                <a:lnTo>
                  <a:pt x="5917979" y="2075101"/>
                </a:lnTo>
                <a:lnTo>
                  <a:pt x="5939414" y="2034120"/>
                </a:lnTo>
                <a:lnTo>
                  <a:pt x="5960608" y="1992681"/>
                </a:lnTo>
                <a:lnTo>
                  <a:pt x="5981563" y="1950791"/>
                </a:lnTo>
                <a:lnTo>
                  <a:pt x="5991053" y="1914387"/>
                </a:lnTo>
                <a:lnTo>
                  <a:pt x="6011537" y="1871606"/>
                </a:lnTo>
                <a:lnTo>
                  <a:pt x="6031790" y="1828388"/>
                </a:lnTo>
                <a:lnTo>
                  <a:pt x="6051814" y="1784737"/>
                </a:lnTo>
                <a:lnTo>
                  <a:pt x="6060384" y="1746591"/>
                </a:lnTo>
                <a:lnTo>
                  <a:pt x="6079958" y="1702088"/>
                </a:lnTo>
                <a:lnTo>
                  <a:pt x="6088082" y="1663100"/>
                </a:lnTo>
                <a:lnTo>
                  <a:pt x="6107216" y="1617764"/>
                </a:lnTo>
                <a:lnTo>
                  <a:pt x="6126134" y="1572019"/>
                </a:lnTo>
                <a:lnTo>
                  <a:pt x="6133610" y="1531804"/>
                </a:lnTo>
                <a:lnTo>
                  <a:pt x="6140874" y="1491189"/>
                </a:lnTo>
                <a:lnTo>
                  <a:pt x="6159158" y="1444245"/>
                </a:lnTo>
                <a:lnTo>
                  <a:pt x="6166008" y="1402845"/>
                </a:lnTo>
                <a:lnTo>
                  <a:pt x="6183882" y="1355126"/>
                </a:lnTo>
                <a:lnTo>
                  <a:pt x="6190327" y="1312960"/>
                </a:lnTo>
                <a:lnTo>
                  <a:pt x="6202624" y="1227506"/>
                </a:lnTo>
                <a:lnTo>
                  <a:pt x="6219709" y="1178294"/>
                </a:lnTo>
                <a:lnTo>
                  <a:pt x="6225375" y="1134654"/>
                </a:lnTo>
                <a:lnTo>
                  <a:pt x="6236144" y="1046310"/>
                </a:lnTo>
                <a:lnTo>
                  <a:pt x="6246179" y="956577"/>
                </a:lnTo>
                <a:lnTo>
                  <a:pt x="6259901" y="819459"/>
                </a:lnTo>
                <a:lnTo>
                  <a:pt x="6252902" y="779035"/>
                </a:lnTo>
                <a:lnTo>
                  <a:pt x="6264589" y="638068"/>
                </a:lnTo>
                <a:lnTo>
                  <a:pt x="6256932" y="596398"/>
                </a:lnTo>
                <a:lnTo>
                  <a:pt x="6260345" y="548496"/>
                </a:lnTo>
                <a:lnTo>
                  <a:pt x="6252374" y="506233"/>
                </a:lnTo>
                <a:lnTo>
                  <a:pt x="6255479" y="457746"/>
                </a:lnTo>
                <a:lnTo>
                  <a:pt x="6247204" y="414909"/>
                </a:lnTo>
                <a:lnTo>
                  <a:pt x="6250010" y="365857"/>
                </a:lnTo>
                <a:lnTo>
                  <a:pt x="6232731" y="278801"/>
                </a:lnTo>
                <a:lnTo>
                  <a:pt x="6235108" y="228937"/>
                </a:lnTo>
                <a:lnTo>
                  <a:pt x="6188851" y="5568"/>
                </a:lnTo>
                <a:lnTo>
                  <a:pt x="6231980" y="5577"/>
                </a:lnTo>
                <a:lnTo>
                  <a:pt x="6241922" y="24389"/>
                </a:lnTo>
                <a:lnTo>
                  <a:pt x="6269616" y="158390"/>
                </a:lnTo>
                <a:lnTo>
                  <a:pt x="6278563" y="202442"/>
                </a:lnTo>
                <a:lnTo>
                  <a:pt x="6276167" y="252269"/>
                </a:lnTo>
                <a:lnTo>
                  <a:pt x="6293422" y="339279"/>
                </a:lnTo>
                <a:lnTo>
                  <a:pt x="6290611" y="388321"/>
                </a:lnTo>
                <a:lnTo>
                  <a:pt x="6298885" y="431157"/>
                </a:lnTo>
                <a:lnTo>
                  <a:pt x="6295785" y="479652"/>
                </a:lnTo>
                <a:lnTo>
                  <a:pt x="6303765" y="521932"/>
                </a:lnTo>
                <a:lnTo>
                  <a:pt x="6300366" y="569862"/>
                </a:lnTo>
                <a:lnTo>
                  <a:pt x="6308043" y="611568"/>
                </a:lnTo>
                <a:lnTo>
                  <a:pt x="6300471" y="705962"/>
                </a:lnTo>
                <a:lnTo>
                  <a:pt x="6307674" y="746773"/>
                </a:lnTo>
                <a:lnTo>
                  <a:pt x="6294613" y="885140"/>
                </a:lnTo>
                <a:lnTo>
                  <a:pt x="6285059" y="975785"/>
                </a:lnTo>
                <a:lnTo>
                  <a:pt x="6274807" y="1065106"/>
                </a:lnTo>
                <a:lnTo>
                  <a:pt x="6263835" y="1153067"/>
                </a:lnTo>
                <a:lnTo>
                  <a:pt x="6252125" y="1239632"/>
                </a:lnTo>
                <a:lnTo>
                  <a:pt x="6245988" y="1282378"/>
                </a:lnTo>
                <a:lnTo>
                  <a:pt x="6228430" y="1330696"/>
                </a:lnTo>
                <a:lnTo>
                  <a:pt x="6215185" y="1414356"/>
                </a:lnTo>
                <a:lnTo>
                  <a:pt x="6197037" y="1461558"/>
                </a:lnTo>
                <a:lnTo>
                  <a:pt x="6189915" y="1502443"/>
                </a:lnTo>
                <a:lnTo>
                  <a:pt x="6182590" y="1542943"/>
                </a:lnTo>
                <a:lnTo>
                  <a:pt x="6163830" y="1588986"/>
                </a:lnTo>
                <a:lnTo>
                  <a:pt x="6156089" y="1628700"/>
                </a:lnTo>
                <a:lnTo>
                  <a:pt x="6136909" y="1673949"/>
                </a:lnTo>
                <a:lnTo>
                  <a:pt x="6117515" y="1718793"/>
                </a:lnTo>
                <a:lnTo>
                  <a:pt x="6109133" y="1757293"/>
                </a:lnTo>
                <a:lnTo>
                  <a:pt x="6089305" y="1801315"/>
                </a:lnTo>
                <a:lnTo>
                  <a:pt x="6069255" y="1844918"/>
                </a:lnTo>
                <a:lnTo>
                  <a:pt x="6060210" y="1882164"/>
                </a:lnTo>
                <a:lnTo>
                  <a:pt x="6039711" y="1924917"/>
                </a:lnTo>
                <a:lnTo>
                  <a:pt x="6018984" y="1967238"/>
                </a:lnTo>
                <a:lnTo>
                  <a:pt x="5998026" y="2009122"/>
                </a:lnTo>
                <a:lnTo>
                  <a:pt x="5988063" y="2044631"/>
                </a:lnTo>
                <a:lnTo>
                  <a:pt x="5966636" y="2085629"/>
                </a:lnTo>
                <a:lnTo>
                  <a:pt x="5944971" y="2126176"/>
                </a:lnTo>
                <a:lnTo>
                  <a:pt x="5923066" y="2166268"/>
                </a:lnTo>
                <a:lnTo>
                  <a:pt x="5900918" y="2205900"/>
                </a:lnTo>
                <a:lnTo>
                  <a:pt x="5878524" y="2245069"/>
                </a:lnTo>
                <a:lnTo>
                  <a:pt x="5855883" y="2283768"/>
                </a:lnTo>
                <a:lnTo>
                  <a:pt x="5832992" y="2321994"/>
                </a:lnTo>
                <a:lnTo>
                  <a:pt x="5809848" y="2359743"/>
                </a:lnTo>
                <a:lnTo>
                  <a:pt x="5786449" y="2397008"/>
                </a:lnTo>
                <a:lnTo>
                  <a:pt x="5762792" y="2433787"/>
                </a:lnTo>
                <a:lnTo>
                  <a:pt x="5727648" y="2476008"/>
                </a:lnTo>
                <a:lnTo>
                  <a:pt x="5703469" y="2511798"/>
                </a:lnTo>
                <a:lnTo>
                  <a:pt x="5679026" y="2547088"/>
                </a:lnTo>
                <a:lnTo>
                  <a:pt x="5654315" y="2581872"/>
                </a:lnTo>
                <a:lnTo>
                  <a:pt x="5618106" y="2622080"/>
                </a:lnTo>
                <a:lnTo>
                  <a:pt x="5592854" y="2655839"/>
                </a:lnTo>
                <a:lnTo>
                  <a:pt x="5567328" y="2689078"/>
                </a:lnTo>
                <a:lnTo>
                  <a:pt x="5541524" y="2721794"/>
                </a:lnTo>
                <a:lnTo>
                  <a:pt x="5504213" y="2759916"/>
                </a:lnTo>
                <a:lnTo>
                  <a:pt x="5477848" y="2791570"/>
                </a:lnTo>
                <a:lnTo>
                  <a:pt x="5439971" y="2828620"/>
                </a:lnTo>
                <a:lnTo>
                  <a:pt x="5413036" y="2859194"/>
                </a:lnTo>
                <a:lnTo>
                  <a:pt x="5385811" y="2889221"/>
                </a:lnTo>
                <a:lnTo>
                  <a:pt x="5347067" y="2924631"/>
                </a:lnTo>
                <a:lnTo>
                  <a:pt x="5319257" y="2953551"/>
                </a:lnTo>
                <a:lnTo>
                  <a:pt x="5279923" y="2987844"/>
                </a:lnTo>
                <a:lnTo>
                  <a:pt x="5251518" y="3015637"/>
                </a:lnTo>
                <a:lnTo>
                  <a:pt x="5211583" y="3048795"/>
                </a:lnTo>
                <a:lnTo>
                  <a:pt x="5171345" y="3081378"/>
                </a:lnTo>
                <a:lnTo>
                  <a:pt x="5142029" y="3107448"/>
                </a:lnTo>
                <a:lnTo>
                  <a:pt x="5101177" y="3138868"/>
                </a:lnTo>
                <a:lnTo>
                  <a:pt x="5071241" y="3163766"/>
                </a:lnTo>
                <a:lnTo>
                  <a:pt x="5029765" y="3194005"/>
                </a:lnTo>
                <a:lnTo>
                  <a:pt x="4987972" y="3223647"/>
                </a:lnTo>
                <a:lnTo>
                  <a:pt x="4957089" y="3246752"/>
                </a:lnTo>
                <a:lnTo>
                  <a:pt x="4914658" y="3275185"/>
                </a:lnTo>
                <a:lnTo>
                  <a:pt x="4871903" y="3303007"/>
                </a:lnTo>
                <a:lnTo>
                  <a:pt x="4828823" y="3330212"/>
                </a:lnTo>
                <a:lnTo>
                  <a:pt x="4796644" y="3350863"/>
                </a:lnTo>
                <a:lnTo>
                  <a:pt x="4752905" y="3376823"/>
                </a:lnTo>
                <a:lnTo>
                  <a:pt x="4708834" y="3402154"/>
                </a:lnTo>
                <a:lnTo>
                  <a:pt x="4664428" y="3426850"/>
                </a:lnTo>
                <a:lnTo>
                  <a:pt x="4630912" y="3444973"/>
                </a:lnTo>
                <a:lnTo>
                  <a:pt x="4585829" y="3468388"/>
                </a:lnTo>
                <a:lnTo>
                  <a:pt x="4540408" y="3491165"/>
                </a:lnTo>
                <a:lnTo>
                  <a:pt x="4494652" y="3513307"/>
                </a:lnTo>
                <a:lnTo>
                  <a:pt x="4459792" y="3528885"/>
                </a:lnTo>
                <a:lnTo>
                  <a:pt x="4413373" y="3549773"/>
                </a:lnTo>
                <a:lnTo>
                  <a:pt x="4366625" y="3570039"/>
                </a:lnTo>
                <a:lnTo>
                  <a:pt x="4319553" y="3589690"/>
                </a:lnTo>
                <a:lnTo>
                  <a:pt x="4283386" y="3602796"/>
                </a:lnTo>
                <a:lnTo>
                  <a:pt x="4235669" y="3621229"/>
                </a:lnTo>
                <a:lnTo>
                  <a:pt x="4187635" y="3639060"/>
                </a:lnTo>
                <a:lnTo>
                  <a:pt x="4150513" y="3650359"/>
                </a:lnTo>
                <a:lnTo>
                  <a:pt x="4101849" y="3667000"/>
                </a:lnTo>
                <a:lnTo>
                  <a:pt x="4052875" y="3683052"/>
                </a:lnTo>
                <a:lnTo>
                  <a:pt x="4014820" y="3692586"/>
                </a:lnTo>
                <a:lnTo>
                  <a:pt x="3965231" y="3707476"/>
                </a:lnTo>
                <a:lnTo>
                  <a:pt x="3926567" y="3715857"/>
                </a:lnTo>
                <a:lnTo>
                  <a:pt x="3876373" y="3729602"/>
                </a:lnTo>
                <a:lnTo>
                  <a:pt x="3837109" y="3736847"/>
                </a:lnTo>
                <a:lnTo>
                  <a:pt x="3786320" y="3749466"/>
                </a:lnTo>
                <a:lnTo>
                  <a:pt x="3746465" y="3755595"/>
                </a:lnTo>
                <a:lnTo>
                  <a:pt x="3695091" y="3767106"/>
                </a:lnTo>
                <a:lnTo>
                  <a:pt x="3654656" y="3772136"/>
                </a:lnTo>
                <a:lnTo>
                  <a:pt x="3613934" y="3776624"/>
                </a:lnTo>
                <a:lnTo>
                  <a:pt x="3561700" y="3786509"/>
                </a:lnTo>
                <a:lnTo>
                  <a:pt x="3520413" y="3789926"/>
                </a:lnTo>
                <a:lnTo>
                  <a:pt x="3467618" y="3798748"/>
                </a:lnTo>
                <a:lnTo>
                  <a:pt x="3425774" y="3801113"/>
                </a:lnTo>
                <a:lnTo>
                  <a:pt x="3383656" y="3802958"/>
                </a:lnTo>
                <a:lnTo>
                  <a:pt x="3341265" y="3804289"/>
                </a:lnTo>
                <a:lnTo>
                  <a:pt x="3287377" y="3811043"/>
                </a:lnTo>
                <a:lnTo>
                  <a:pt x="3244450" y="3811358"/>
                </a:lnTo>
                <a:lnTo>
                  <a:pt x="3201258" y="3811172"/>
                </a:lnTo>
                <a:lnTo>
                  <a:pt x="3157804" y="3810490"/>
                </a:lnTo>
                <a:lnTo>
                  <a:pt x="3114090" y="3809315"/>
                </a:lnTo>
                <a:lnTo>
                  <a:pt x="3070119" y="3807654"/>
                </a:lnTo>
                <a:lnTo>
                  <a:pt x="3014664" y="3811444"/>
                </a:lnTo>
                <a:lnTo>
                  <a:pt x="2970185" y="3808823"/>
                </a:lnTo>
                <a:lnTo>
                  <a:pt x="2925456" y="3805727"/>
                </a:lnTo>
                <a:lnTo>
                  <a:pt x="2880479" y="3802163"/>
                </a:lnTo>
                <a:lnTo>
                  <a:pt x="2835257" y="3798135"/>
                </a:lnTo>
                <a:lnTo>
                  <a:pt x="2801020" y="3787713"/>
                </a:lnTo>
                <a:lnTo>
                  <a:pt x="2755314" y="3782771"/>
                </a:lnTo>
                <a:lnTo>
                  <a:pt x="2709371" y="3777378"/>
                </a:lnTo>
                <a:lnTo>
                  <a:pt x="2663192" y="3771539"/>
                </a:lnTo>
                <a:lnTo>
                  <a:pt x="2616779" y="3765259"/>
                </a:lnTo>
                <a:lnTo>
                  <a:pt x="2570136" y="3758542"/>
                </a:lnTo>
                <a:lnTo>
                  <a:pt x="2534493" y="3745460"/>
                </a:lnTo>
                <a:lnTo>
                  <a:pt x="2487396" y="3737884"/>
                </a:lnTo>
                <a:lnTo>
                  <a:pt x="2440076" y="3729885"/>
                </a:lnTo>
                <a:lnTo>
                  <a:pt x="2392534" y="3721468"/>
                </a:lnTo>
                <a:lnTo>
                  <a:pt x="2356002" y="3706704"/>
                </a:lnTo>
                <a:lnTo>
                  <a:pt x="2308026" y="3697464"/>
                </a:lnTo>
                <a:lnTo>
                  <a:pt x="2271064" y="3681886"/>
                </a:lnTo>
                <a:lnTo>
                  <a:pt x="2222663" y="3671843"/>
                </a:lnTo>
                <a:lnTo>
                  <a:pt x="2185281" y="3655470"/>
                </a:lnTo>
                <a:lnTo>
                  <a:pt x="2136464" y="3644640"/>
                </a:lnTo>
                <a:lnTo>
                  <a:pt x="2098672" y="3627491"/>
                </a:lnTo>
                <a:lnTo>
                  <a:pt x="2060678" y="3609960"/>
                </a:lnTo>
                <a:lnTo>
                  <a:pt x="2011257" y="3597986"/>
                </a:lnTo>
                <a:lnTo>
                  <a:pt x="1934283" y="3561059"/>
                </a:lnTo>
                <a:lnTo>
                  <a:pt x="1884279" y="3547982"/>
                </a:lnTo>
                <a:lnTo>
                  <a:pt x="1806162" y="3508890"/>
                </a:lnTo>
                <a:lnTo>
                  <a:pt x="1727306" y="3468402"/>
                </a:lnTo>
                <a:lnTo>
                  <a:pt x="1647732" y="3426553"/>
                </a:lnTo>
                <a:lnTo>
                  <a:pt x="1527065" y="3361310"/>
                </a:lnTo>
                <a:lnTo>
                  <a:pt x="1486504" y="3338922"/>
                </a:lnTo>
                <a:lnTo>
                  <a:pt x="1457007" y="3310288"/>
                </a:lnTo>
                <a:lnTo>
                  <a:pt x="1375070" y="3263969"/>
                </a:lnTo>
                <a:lnTo>
                  <a:pt x="1345092" y="3234425"/>
                </a:lnTo>
                <a:lnTo>
                  <a:pt x="1262215" y="3186327"/>
                </a:lnTo>
                <a:lnTo>
                  <a:pt x="1231778" y="3155915"/>
                </a:lnTo>
                <a:lnTo>
                  <a:pt x="1189964" y="3131156"/>
                </a:lnTo>
                <a:lnTo>
                  <a:pt x="1128359" y="3068948"/>
                </a:lnTo>
                <a:lnTo>
                  <a:pt x="1086116" y="3043377"/>
                </a:lnTo>
                <a:lnTo>
                  <a:pt x="992251" y="2947306"/>
                </a:lnTo>
                <a:lnTo>
                  <a:pt x="949468" y="2920715"/>
                </a:lnTo>
                <a:lnTo>
                  <a:pt x="789817" y="2754526"/>
                </a:lnTo>
                <a:lnTo>
                  <a:pt x="768756" y="2714674"/>
                </a:lnTo>
                <a:lnTo>
                  <a:pt x="671213" y="2611645"/>
                </a:lnTo>
                <a:close/>
              </a:path>
              <a:path w="6308090" h="3811904">
                <a:moveTo>
                  <a:pt x="118750" y="4265"/>
                </a:moveTo>
                <a:lnTo>
                  <a:pt x="124132" y="0"/>
                </a:lnTo>
                <a:lnTo>
                  <a:pt x="6187937" y="3781"/>
                </a:lnTo>
                <a:lnTo>
                  <a:pt x="6188831" y="5472"/>
                </a:lnTo>
                <a:lnTo>
                  <a:pt x="118750" y="4265"/>
                </a:lnTo>
                <a:close/>
              </a:path>
              <a:path w="6308090" h="3811904">
                <a:moveTo>
                  <a:pt x="339235" y="1983477"/>
                </a:moveTo>
                <a:lnTo>
                  <a:pt x="142436" y="1611097"/>
                </a:lnTo>
                <a:lnTo>
                  <a:pt x="112263" y="1472463"/>
                </a:lnTo>
                <a:lnTo>
                  <a:pt x="91202" y="1432611"/>
                </a:lnTo>
                <a:lnTo>
                  <a:pt x="43835" y="1207082"/>
                </a:lnTo>
                <a:lnTo>
                  <a:pt x="45967" y="1156754"/>
                </a:lnTo>
                <a:lnTo>
                  <a:pt x="19472" y="1025079"/>
                </a:lnTo>
                <a:lnTo>
                  <a:pt x="22142" y="975771"/>
                </a:lnTo>
                <a:lnTo>
                  <a:pt x="5451" y="889827"/>
                </a:lnTo>
                <a:lnTo>
                  <a:pt x="8551" y="841332"/>
                </a:lnTo>
                <a:lnTo>
                  <a:pt x="570" y="799052"/>
                </a:lnTo>
                <a:lnTo>
                  <a:pt x="7521" y="703482"/>
                </a:lnTo>
                <a:lnTo>
                  <a:pt x="0" y="662070"/>
                </a:lnTo>
                <a:lnTo>
                  <a:pt x="7890" y="568278"/>
                </a:lnTo>
                <a:lnTo>
                  <a:pt x="849" y="527775"/>
                </a:lnTo>
                <a:lnTo>
                  <a:pt x="5202" y="481651"/>
                </a:lnTo>
                <a:lnTo>
                  <a:pt x="19276" y="345200"/>
                </a:lnTo>
                <a:lnTo>
                  <a:pt x="29529" y="255878"/>
                </a:lnTo>
                <a:lnTo>
                  <a:pt x="40500" y="167917"/>
                </a:lnTo>
                <a:lnTo>
                  <a:pt x="52210" y="81353"/>
                </a:lnTo>
                <a:lnTo>
                  <a:pt x="69576" y="32672"/>
                </a:lnTo>
                <a:lnTo>
                  <a:pt x="68922" y="4255"/>
                </a:lnTo>
                <a:lnTo>
                  <a:pt x="118750" y="4265"/>
                </a:lnTo>
                <a:lnTo>
                  <a:pt x="114008" y="8024"/>
                </a:lnTo>
                <a:lnTo>
                  <a:pt x="101711" y="93478"/>
                </a:lnTo>
                <a:lnTo>
                  <a:pt x="90189" y="180396"/>
                </a:lnTo>
                <a:lnTo>
                  <a:pt x="73483" y="230327"/>
                </a:lnTo>
                <a:lnTo>
                  <a:pt x="63083" y="319370"/>
                </a:lnTo>
                <a:lnTo>
                  <a:pt x="53407" y="409782"/>
                </a:lnTo>
                <a:lnTo>
                  <a:pt x="60062" y="449556"/>
                </a:lnTo>
                <a:lnTo>
                  <a:pt x="47373" y="588627"/>
                </a:lnTo>
                <a:lnTo>
                  <a:pt x="43478" y="635617"/>
                </a:lnTo>
                <a:lnTo>
                  <a:pt x="50974" y="676983"/>
                </a:lnTo>
                <a:lnTo>
                  <a:pt x="47403" y="724586"/>
                </a:lnTo>
                <a:lnTo>
                  <a:pt x="55218" y="766554"/>
                </a:lnTo>
                <a:lnTo>
                  <a:pt x="48857" y="863238"/>
                </a:lnTo>
                <a:lnTo>
                  <a:pt x="65554" y="949193"/>
                </a:lnTo>
                <a:lnTo>
                  <a:pt x="62893" y="998520"/>
                </a:lnTo>
                <a:lnTo>
                  <a:pt x="80456" y="1086113"/>
                </a:lnTo>
                <a:lnTo>
                  <a:pt x="78217" y="1136237"/>
                </a:lnTo>
                <a:lnTo>
                  <a:pt x="144794" y="1452475"/>
                </a:lnTo>
                <a:lnTo>
                  <a:pt x="166024" y="1492647"/>
                </a:lnTo>
                <a:lnTo>
                  <a:pt x="186371" y="1585508"/>
                </a:lnTo>
                <a:lnTo>
                  <a:pt x="207939" y="1626320"/>
                </a:lnTo>
                <a:lnTo>
                  <a:pt x="228940" y="1720417"/>
                </a:lnTo>
                <a:lnTo>
                  <a:pt x="250823" y="1761825"/>
                </a:lnTo>
                <a:lnTo>
                  <a:pt x="261578" y="1809356"/>
                </a:lnTo>
                <a:lnTo>
                  <a:pt x="328104" y="1935237"/>
                </a:lnTo>
                <a:lnTo>
                  <a:pt x="339235" y="1983477"/>
                </a:lnTo>
                <a:close/>
              </a:path>
              <a:path w="6308090" h="3811904">
                <a:moveTo>
                  <a:pt x="616875" y="2536006"/>
                </a:moveTo>
                <a:lnTo>
                  <a:pt x="174318" y="1698603"/>
                </a:lnTo>
                <a:lnTo>
                  <a:pt x="163939" y="1651784"/>
                </a:lnTo>
                <a:lnTo>
                  <a:pt x="649710" y="2570957"/>
                </a:lnTo>
                <a:lnTo>
                  <a:pt x="616875" y="2536006"/>
                </a:lnTo>
                <a:close/>
              </a:path>
              <a:path w="6308090" h="3811904">
                <a:moveTo>
                  <a:pt x="562128" y="2459596"/>
                </a:moveTo>
                <a:lnTo>
                  <a:pt x="206607" y="1786882"/>
                </a:lnTo>
                <a:lnTo>
                  <a:pt x="196027" y="1739681"/>
                </a:lnTo>
                <a:lnTo>
                  <a:pt x="595165" y="2494928"/>
                </a:lnTo>
                <a:lnTo>
                  <a:pt x="562128" y="2459596"/>
                </a:lnTo>
                <a:close/>
              </a:path>
              <a:path w="6308090" h="3811904">
                <a:moveTo>
                  <a:pt x="506994" y="2382451"/>
                </a:moveTo>
                <a:lnTo>
                  <a:pt x="239285" y="1875895"/>
                </a:lnTo>
                <a:lnTo>
                  <a:pt x="228513" y="1828332"/>
                </a:lnTo>
                <a:lnTo>
                  <a:pt x="540223" y="2418146"/>
                </a:lnTo>
                <a:lnTo>
                  <a:pt x="506994" y="2382451"/>
                </a:lnTo>
                <a:close/>
              </a:path>
              <a:path w="6308090" h="3811904">
                <a:moveTo>
                  <a:pt x="384428" y="2177714"/>
                </a:moveTo>
                <a:lnTo>
                  <a:pt x="339394" y="2092500"/>
                </a:lnTo>
                <a:lnTo>
                  <a:pt x="328185" y="2044110"/>
                </a:lnTo>
                <a:lnTo>
                  <a:pt x="418094" y="2214236"/>
                </a:lnTo>
                <a:lnTo>
                  <a:pt x="384428" y="2177714"/>
                </a:lnTo>
                <a:close/>
              </a:path>
            </a:pathLst>
          </a:custGeom>
          <a:solidFill>
            <a:srgbClr val="000000">
              <a:alpha val="9568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923" y="2992532"/>
            <a:ext cx="17402159" cy="672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78462" y="1260660"/>
            <a:ext cx="1255395" cy="95250"/>
          </a:xfrm>
          <a:custGeom>
            <a:avLst/>
            <a:gdLst/>
            <a:ahLst/>
            <a:cxnLst/>
            <a:rect l="l" t="t" r="r" b="b"/>
            <a:pathLst>
              <a:path w="1255395" h="95250">
                <a:moveTo>
                  <a:pt x="1255367" y="95250"/>
                </a:moveTo>
                <a:lnTo>
                  <a:pt x="0" y="95250"/>
                </a:lnTo>
                <a:lnTo>
                  <a:pt x="0" y="0"/>
                </a:lnTo>
                <a:lnTo>
                  <a:pt x="1255367" y="0"/>
                </a:lnTo>
                <a:lnTo>
                  <a:pt x="1255367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06164" y="1260664"/>
            <a:ext cx="10716260" cy="95250"/>
          </a:xfrm>
          <a:custGeom>
            <a:avLst/>
            <a:gdLst/>
            <a:ahLst/>
            <a:cxnLst/>
            <a:rect l="l" t="t" r="r" b="b"/>
            <a:pathLst>
              <a:path w="10716260" h="95250">
                <a:moveTo>
                  <a:pt x="10715650" y="0"/>
                </a:moveTo>
                <a:lnTo>
                  <a:pt x="6500076" y="0"/>
                </a:lnTo>
                <a:lnTo>
                  <a:pt x="0" y="0"/>
                </a:lnTo>
                <a:lnTo>
                  <a:pt x="0" y="95250"/>
                </a:lnTo>
                <a:lnTo>
                  <a:pt x="6500076" y="95250"/>
                </a:lnTo>
                <a:lnTo>
                  <a:pt x="10715650" y="95250"/>
                </a:lnTo>
                <a:lnTo>
                  <a:pt x="10715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63370" y="2594160"/>
            <a:ext cx="3773804" cy="95250"/>
          </a:xfrm>
          <a:custGeom>
            <a:avLst/>
            <a:gdLst/>
            <a:ahLst/>
            <a:cxnLst/>
            <a:rect l="l" t="t" r="r" b="b"/>
            <a:pathLst>
              <a:path w="3773804" h="95250">
                <a:moveTo>
                  <a:pt x="3773690" y="95250"/>
                </a:moveTo>
                <a:lnTo>
                  <a:pt x="0" y="95250"/>
                </a:lnTo>
                <a:lnTo>
                  <a:pt x="0" y="0"/>
                </a:lnTo>
                <a:lnTo>
                  <a:pt x="3773690" y="0"/>
                </a:lnTo>
                <a:lnTo>
                  <a:pt x="377369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297045" marR="5080" indent="-4284980">
              <a:lnSpc>
                <a:spcPct val="116700"/>
              </a:lnSpc>
              <a:spcBef>
                <a:spcPts val="95"/>
              </a:spcBef>
            </a:pPr>
            <a:r>
              <a:rPr dirty="0" spc="550"/>
              <a:t>Department</a:t>
            </a:r>
            <a:r>
              <a:rPr dirty="0" spc="-190"/>
              <a:t> </a:t>
            </a:r>
            <a:r>
              <a:rPr dirty="0" spc="355"/>
              <a:t>Registration  </a:t>
            </a:r>
            <a:r>
              <a:rPr dirty="0" spc="75"/>
              <a:t>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854" y="3013069"/>
            <a:ext cx="17971129" cy="6610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2816" y="996950"/>
            <a:ext cx="674560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455"/>
              <a:t>Admin</a:t>
            </a:r>
            <a:r>
              <a:rPr dirty="0" sz="9000" spc="-245"/>
              <a:t> </a:t>
            </a:r>
            <a:r>
              <a:rPr dirty="0" sz="9000" spc="195"/>
              <a:t>Role</a:t>
            </a:r>
            <a:endParaRPr sz="9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769" y="2688735"/>
            <a:ext cx="18011759" cy="6972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02020" y="2001514"/>
            <a:ext cx="10084435" cy="85725"/>
          </a:xfrm>
          <a:custGeom>
            <a:avLst/>
            <a:gdLst/>
            <a:ahLst/>
            <a:cxnLst/>
            <a:rect l="l" t="t" r="r" b="b"/>
            <a:pathLst>
              <a:path w="10084435" h="85725">
                <a:moveTo>
                  <a:pt x="10083831" y="85725"/>
                </a:moveTo>
                <a:lnTo>
                  <a:pt x="0" y="85725"/>
                </a:lnTo>
                <a:lnTo>
                  <a:pt x="0" y="0"/>
                </a:lnTo>
                <a:lnTo>
                  <a:pt x="10083831" y="0"/>
                </a:lnTo>
                <a:lnTo>
                  <a:pt x="10083831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320" y="1001358"/>
            <a:ext cx="10109835" cy="1153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400" spc="385"/>
              <a:t>ML </a:t>
            </a:r>
            <a:r>
              <a:rPr dirty="0" sz="7400" spc="434"/>
              <a:t>Model </a:t>
            </a:r>
            <a:r>
              <a:rPr dirty="0" sz="7400" spc="555"/>
              <a:t>Work</a:t>
            </a:r>
            <a:r>
              <a:rPr dirty="0" sz="7400" spc="-1275"/>
              <a:t> </a:t>
            </a:r>
            <a:r>
              <a:rPr dirty="0" sz="7400" spc="240"/>
              <a:t>Flow</a:t>
            </a:r>
            <a:endParaRPr sz="7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218" y="2230873"/>
            <a:ext cx="9147776" cy="5804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47854" y="5833475"/>
            <a:ext cx="4427220" cy="123825"/>
          </a:xfrm>
          <a:custGeom>
            <a:avLst/>
            <a:gdLst/>
            <a:ahLst/>
            <a:cxnLst/>
            <a:rect l="l" t="t" r="r" b="b"/>
            <a:pathLst>
              <a:path w="4427220" h="123825">
                <a:moveTo>
                  <a:pt x="4427165" y="123825"/>
                </a:moveTo>
                <a:lnTo>
                  <a:pt x="0" y="123825"/>
                </a:lnTo>
                <a:lnTo>
                  <a:pt x="0" y="0"/>
                </a:lnTo>
                <a:lnTo>
                  <a:pt x="4427165" y="0"/>
                </a:lnTo>
                <a:lnTo>
                  <a:pt x="4427165" y="123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39692" y="5833475"/>
            <a:ext cx="1878330" cy="123825"/>
          </a:xfrm>
          <a:custGeom>
            <a:avLst/>
            <a:gdLst/>
            <a:ahLst/>
            <a:cxnLst/>
            <a:rect l="l" t="t" r="r" b="b"/>
            <a:pathLst>
              <a:path w="1878329" h="123825">
                <a:moveTo>
                  <a:pt x="1878220" y="123825"/>
                </a:moveTo>
                <a:lnTo>
                  <a:pt x="0" y="123825"/>
                </a:lnTo>
                <a:lnTo>
                  <a:pt x="0" y="0"/>
                </a:lnTo>
                <a:lnTo>
                  <a:pt x="1878220" y="0"/>
                </a:lnTo>
                <a:lnTo>
                  <a:pt x="1878220" y="123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5154" y="4498134"/>
            <a:ext cx="6896100" cy="15328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850" spc="620"/>
              <a:t>Thank</a:t>
            </a:r>
            <a:r>
              <a:rPr dirty="0" sz="9850" spc="-130"/>
              <a:t> </a:t>
            </a:r>
            <a:r>
              <a:rPr dirty="0" sz="9850" spc="590"/>
              <a:t>you</a:t>
            </a:r>
            <a:endParaRPr sz="9850"/>
          </a:p>
        </p:txBody>
      </p:sp>
      <p:sp>
        <p:nvSpPr>
          <p:cNvPr id="6" name="object 6"/>
          <p:cNvSpPr txBox="1"/>
          <p:nvPr/>
        </p:nvSpPr>
        <p:spPr>
          <a:xfrm>
            <a:off x="1555962" y="380999"/>
            <a:ext cx="1847850" cy="6477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825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2500" spc="1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91819" cy="5969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73105" y="1776794"/>
            <a:ext cx="13345160" cy="0"/>
          </a:xfrm>
          <a:custGeom>
            <a:avLst/>
            <a:gdLst/>
            <a:ahLst/>
            <a:cxnLst/>
            <a:rect l="l" t="t" r="r" b="b"/>
            <a:pathLst>
              <a:path w="13345160" h="0">
                <a:moveTo>
                  <a:pt x="0" y="0"/>
                </a:moveTo>
                <a:lnTo>
                  <a:pt x="1334455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3054" rIns="0" bIns="0" rtlCol="0" vert="horz">
            <a:spAutoFit/>
          </a:bodyPr>
          <a:lstStyle/>
          <a:p>
            <a:pPr marL="1724025" marR="5080">
              <a:lnSpc>
                <a:spcPct val="101600"/>
              </a:lnSpc>
              <a:spcBef>
                <a:spcPts val="5"/>
              </a:spcBef>
            </a:pPr>
            <a:r>
              <a:rPr dirty="0" sz="4800" spc="155"/>
              <a:t>Details</a:t>
            </a:r>
            <a:r>
              <a:rPr dirty="0" sz="4800" spc="-30"/>
              <a:t> </a:t>
            </a:r>
            <a:r>
              <a:rPr dirty="0" sz="4800" spc="220"/>
              <a:t>of</a:t>
            </a:r>
            <a:r>
              <a:rPr dirty="0" sz="4800" spc="-25"/>
              <a:t> </a:t>
            </a:r>
            <a:r>
              <a:rPr dirty="0" sz="4800" spc="250"/>
              <a:t>the</a:t>
            </a:r>
            <a:r>
              <a:rPr dirty="0" sz="4800" spc="-30"/>
              <a:t> </a:t>
            </a:r>
            <a:r>
              <a:rPr dirty="0" sz="4800" spc="395"/>
              <a:t>team</a:t>
            </a:r>
            <a:r>
              <a:rPr dirty="0" sz="4800" spc="-25"/>
              <a:t> </a:t>
            </a:r>
            <a:r>
              <a:rPr dirty="0" sz="4800" spc="395"/>
              <a:t>and</a:t>
            </a:r>
            <a:r>
              <a:rPr dirty="0" sz="4800" spc="-30"/>
              <a:t> </a:t>
            </a:r>
            <a:r>
              <a:rPr dirty="0" sz="4800" spc="315"/>
              <a:t>problem  </a:t>
            </a:r>
            <a:r>
              <a:rPr dirty="0" sz="4800" spc="260"/>
              <a:t>statement</a:t>
            </a:r>
            <a:endParaRPr sz="4800"/>
          </a:p>
        </p:txBody>
      </p:sp>
      <p:sp>
        <p:nvSpPr>
          <p:cNvPr id="5" name="object 5"/>
          <p:cNvSpPr/>
          <p:nvPr/>
        </p:nvSpPr>
        <p:spPr>
          <a:xfrm>
            <a:off x="6305763" y="2561475"/>
            <a:ext cx="61594" cy="38100"/>
          </a:xfrm>
          <a:custGeom>
            <a:avLst/>
            <a:gdLst/>
            <a:ahLst/>
            <a:cxnLst/>
            <a:rect l="l" t="t" r="r" b="b"/>
            <a:pathLst>
              <a:path w="61595" h="38100">
                <a:moveTo>
                  <a:pt x="61082" y="38100"/>
                </a:moveTo>
                <a:lnTo>
                  <a:pt x="0" y="38100"/>
                </a:lnTo>
                <a:lnTo>
                  <a:pt x="0" y="0"/>
                </a:lnTo>
                <a:lnTo>
                  <a:pt x="61082" y="0"/>
                </a:lnTo>
                <a:lnTo>
                  <a:pt x="61082" y="38100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46666" y="7622514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4" h="38100">
                <a:moveTo>
                  <a:pt x="1818" y="38100"/>
                </a:moveTo>
                <a:lnTo>
                  <a:pt x="0" y="38100"/>
                </a:lnTo>
                <a:lnTo>
                  <a:pt x="0" y="0"/>
                </a:lnTo>
                <a:lnTo>
                  <a:pt x="1818" y="0"/>
                </a:lnTo>
                <a:lnTo>
                  <a:pt x="1818" y="38100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77385" y="2050331"/>
            <a:ext cx="13989685" cy="7708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4505" indent="-42989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485140" algn="l"/>
              </a:tabLst>
            </a:pPr>
            <a:r>
              <a:rPr dirty="0" u="heavy" sz="3700" spc="8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Ministr</a:t>
            </a:r>
            <a:r>
              <a:rPr dirty="0" sz="3700" spc="80">
                <a:solidFill>
                  <a:srgbClr val="FF5757"/>
                </a:solidFill>
                <a:latin typeface="Arial"/>
                <a:cs typeface="Arial"/>
              </a:rPr>
              <a:t>y </a:t>
            </a:r>
            <a:r>
              <a:rPr dirty="0" sz="3700" spc="-370">
                <a:solidFill>
                  <a:srgbClr val="FF5757"/>
                </a:solidFill>
                <a:latin typeface="Arial"/>
                <a:cs typeface="Arial"/>
              </a:rPr>
              <a:t>: </a:t>
            </a:r>
            <a:r>
              <a:rPr dirty="0" sz="3700" spc="80">
                <a:latin typeface="Arial"/>
                <a:cs typeface="Arial"/>
              </a:rPr>
              <a:t>Ministry </a:t>
            </a:r>
            <a:r>
              <a:rPr dirty="0" sz="3700" spc="165">
                <a:latin typeface="Arial"/>
                <a:cs typeface="Arial"/>
              </a:rPr>
              <a:t>of </a:t>
            </a:r>
            <a:r>
              <a:rPr dirty="0" sz="3700" spc="100">
                <a:latin typeface="Arial"/>
                <a:cs typeface="Arial"/>
              </a:rPr>
              <a:t>rural</a:t>
            </a:r>
            <a:r>
              <a:rPr dirty="0" sz="3700" spc="80">
                <a:latin typeface="Arial"/>
                <a:cs typeface="Arial"/>
              </a:rPr>
              <a:t> </a:t>
            </a:r>
            <a:r>
              <a:rPr dirty="0" sz="3700" spc="10">
                <a:latin typeface="Arial"/>
                <a:cs typeface="Arial"/>
              </a:rPr>
              <a:t>development</a:t>
            </a:r>
            <a:endParaRPr sz="3700">
              <a:latin typeface="Arial"/>
              <a:cs typeface="Arial"/>
            </a:endParaRPr>
          </a:p>
          <a:p>
            <a:pPr marL="495934" indent="-483870">
              <a:lnSpc>
                <a:spcPct val="100000"/>
              </a:lnSpc>
              <a:spcBef>
                <a:spcPts val="2825"/>
              </a:spcBef>
              <a:buClr>
                <a:srgbClr val="000000"/>
              </a:buClr>
              <a:buAutoNum type="arabicPeriod"/>
              <a:tabLst>
                <a:tab pos="496570" algn="l"/>
              </a:tabLst>
            </a:pPr>
            <a:r>
              <a:rPr dirty="0" u="heavy" sz="3700" spc="-29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PS </a:t>
            </a:r>
            <a:r>
              <a:rPr dirty="0" u="heavy" sz="3700" spc="-5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code</a:t>
            </a:r>
            <a:r>
              <a:rPr dirty="0" sz="3700" spc="-55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dirty="0" sz="3700" spc="-370">
                <a:solidFill>
                  <a:srgbClr val="FF5757"/>
                </a:solidFill>
                <a:latin typeface="Arial"/>
                <a:cs typeface="Arial"/>
              </a:rPr>
              <a:t>:</a:t>
            </a:r>
            <a:r>
              <a:rPr dirty="0" sz="3700" spc="30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dirty="0" sz="3700" spc="-120">
                <a:latin typeface="Arial"/>
                <a:cs typeface="Arial"/>
              </a:rPr>
              <a:t>SH1007</a:t>
            </a:r>
            <a:endParaRPr sz="3700">
              <a:latin typeface="Arial"/>
              <a:cs typeface="Arial"/>
            </a:endParaRPr>
          </a:p>
          <a:p>
            <a:pPr marL="12700" marR="5080">
              <a:lnSpc>
                <a:spcPct val="103000"/>
              </a:lnSpc>
              <a:spcBef>
                <a:spcPts val="2865"/>
              </a:spcBef>
              <a:buClr>
                <a:srgbClr val="000000"/>
              </a:buClr>
              <a:buAutoNum type="arabicPeriod"/>
              <a:tabLst>
                <a:tab pos="543560" algn="l"/>
                <a:tab pos="544195" algn="l"/>
                <a:tab pos="2496820" algn="l"/>
                <a:tab pos="4817745" algn="l"/>
                <a:tab pos="5845810" algn="l"/>
                <a:tab pos="6350000" algn="l"/>
                <a:tab pos="8950325" algn="l"/>
                <a:tab pos="9586595" algn="l"/>
                <a:tab pos="10700385" algn="l"/>
                <a:tab pos="11917680" algn="l"/>
                <a:tab pos="13550900" algn="l"/>
              </a:tabLst>
            </a:pPr>
            <a:r>
              <a:rPr dirty="0" u="heavy" sz="3700" spc="-27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P</a:t>
            </a:r>
            <a:r>
              <a:rPr dirty="0" u="heavy" sz="3700" spc="15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3700" spc="-5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3700" spc="13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b</a:t>
            </a:r>
            <a:r>
              <a:rPr dirty="0" u="heavy" sz="3700" spc="12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3700" spc="-14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3700" spc="-3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m</a:t>
            </a:r>
            <a:r>
              <a:rPr dirty="0" u="heavy" sz="370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3700" spc="-35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3700" spc="29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3700" spc="10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3700" spc="29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3700" spc="-14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3700" spc="-3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m</a:t>
            </a:r>
            <a:r>
              <a:rPr dirty="0" u="heavy" sz="3700" spc="-14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3700" spc="-2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3700" spc="30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370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3700" spc="29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3700" spc="12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i</a:t>
            </a:r>
            <a:r>
              <a:rPr dirty="0" u="heavy" sz="3700" spc="29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3700" spc="12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3700" spc="-13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e</a:t>
            </a:r>
            <a:r>
              <a:rPr dirty="0" sz="3700">
                <a:solidFill>
                  <a:srgbClr val="FF5757"/>
                </a:solidFill>
                <a:latin typeface="Arial"/>
                <a:cs typeface="Arial"/>
              </a:rPr>
              <a:t>	</a:t>
            </a:r>
            <a:r>
              <a:rPr dirty="0" sz="3700" spc="-370">
                <a:solidFill>
                  <a:srgbClr val="FF5757"/>
                </a:solidFill>
                <a:latin typeface="Arial"/>
                <a:cs typeface="Arial"/>
              </a:rPr>
              <a:t>:</a:t>
            </a:r>
            <a:r>
              <a:rPr dirty="0" sz="3700">
                <a:solidFill>
                  <a:srgbClr val="FF5757"/>
                </a:solidFill>
                <a:latin typeface="Arial"/>
                <a:cs typeface="Arial"/>
              </a:rPr>
              <a:t>	</a:t>
            </a:r>
            <a:r>
              <a:rPr dirty="0" sz="3700" spc="340">
                <a:latin typeface="Arial"/>
                <a:cs typeface="Arial"/>
              </a:rPr>
              <a:t>M</a:t>
            </a:r>
            <a:r>
              <a:rPr dirty="0" sz="3700" spc="-140">
                <a:latin typeface="Arial"/>
                <a:cs typeface="Arial"/>
              </a:rPr>
              <a:t>e</a:t>
            </a:r>
            <a:r>
              <a:rPr dirty="0" sz="3700" spc="-170">
                <a:latin typeface="Arial"/>
                <a:cs typeface="Arial"/>
              </a:rPr>
              <a:t>c</a:t>
            </a:r>
            <a:r>
              <a:rPr dirty="0" sz="3700" spc="-20">
                <a:latin typeface="Arial"/>
                <a:cs typeface="Arial"/>
              </a:rPr>
              <a:t>h</a:t>
            </a:r>
            <a:r>
              <a:rPr dirty="0" sz="3700" spc="105">
                <a:latin typeface="Arial"/>
                <a:cs typeface="Arial"/>
              </a:rPr>
              <a:t>a</a:t>
            </a:r>
            <a:r>
              <a:rPr dirty="0" sz="3700" spc="-20">
                <a:latin typeface="Arial"/>
                <a:cs typeface="Arial"/>
              </a:rPr>
              <a:t>n</a:t>
            </a:r>
            <a:r>
              <a:rPr dirty="0" sz="3700" spc="120">
                <a:latin typeface="Arial"/>
                <a:cs typeface="Arial"/>
              </a:rPr>
              <a:t>i</a:t>
            </a:r>
            <a:r>
              <a:rPr dirty="0" sz="3700" spc="-350">
                <a:latin typeface="Arial"/>
                <a:cs typeface="Arial"/>
              </a:rPr>
              <a:t>s</a:t>
            </a:r>
            <a:r>
              <a:rPr dirty="0" sz="3700" spc="-30">
                <a:latin typeface="Arial"/>
                <a:cs typeface="Arial"/>
              </a:rPr>
              <a:t>m</a:t>
            </a:r>
            <a:r>
              <a:rPr dirty="0" sz="3700">
                <a:latin typeface="Arial"/>
                <a:cs typeface="Arial"/>
              </a:rPr>
              <a:t>	</a:t>
            </a:r>
            <a:r>
              <a:rPr dirty="0" sz="3700" spc="295">
                <a:latin typeface="Arial"/>
                <a:cs typeface="Arial"/>
              </a:rPr>
              <a:t>t</a:t>
            </a:r>
            <a:r>
              <a:rPr dirty="0" sz="3700" spc="-45">
                <a:latin typeface="Arial"/>
                <a:cs typeface="Arial"/>
              </a:rPr>
              <a:t>o</a:t>
            </a:r>
            <a:r>
              <a:rPr dirty="0" sz="3700">
                <a:latin typeface="Arial"/>
                <a:cs typeface="Arial"/>
              </a:rPr>
              <a:t>	</a:t>
            </a:r>
            <a:r>
              <a:rPr dirty="0" sz="3700" spc="-20">
                <a:latin typeface="Arial"/>
                <a:cs typeface="Arial"/>
              </a:rPr>
              <a:t>h</a:t>
            </a:r>
            <a:r>
              <a:rPr dirty="0" sz="3700" spc="-140">
                <a:latin typeface="Arial"/>
                <a:cs typeface="Arial"/>
              </a:rPr>
              <a:t>e</a:t>
            </a:r>
            <a:r>
              <a:rPr dirty="0" sz="3700" spc="120">
                <a:latin typeface="Arial"/>
                <a:cs typeface="Arial"/>
              </a:rPr>
              <a:t>l</a:t>
            </a:r>
            <a:r>
              <a:rPr dirty="0" sz="3700" spc="135">
                <a:latin typeface="Arial"/>
                <a:cs typeface="Arial"/>
              </a:rPr>
              <a:t>p</a:t>
            </a:r>
            <a:r>
              <a:rPr dirty="0" sz="3700">
                <a:latin typeface="Arial"/>
                <a:cs typeface="Arial"/>
              </a:rPr>
              <a:t>	</a:t>
            </a:r>
            <a:r>
              <a:rPr dirty="0" sz="3700" spc="150">
                <a:latin typeface="Arial"/>
                <a:cs typeface="Arial"/>
              </a:rPr>
              <a:t>r</a:t>
            </a:r>
            <a:r>
              <a:rPr dirty="0" sz="3700" spc="-40">
                <a:latin typeface="Arial"/>
                <a:cs typeface="Arial"/>
              </a:rPr>
              <a:t>u</a:t>
            </a:r>
            <a:r>
              <a:rPr dirty="0" sz="3700" spc="150">
                <a:latin typeface="Arial"/>
                <a:cs typeface="Arial"/>
              </a:rPr>
              <a:t>r</a:t>
            </a:r>
            <a:r>
              <a:rPr dirty="0" sz="3700" spc="105">
                <a:latin typeface="Arial"/>
                <a:cs typeface="Arial"/>
              </a:rPr>
              <a:t>a</a:t>
            </a:r>
            <a:r>
              <a:rPr dirty="0" sz="3700" spc="120">
                <a:latin typeface="Arial"/>
                <a:cs typeface="Arial"/>
              </a:rPr>
              <a:t>l</a:t>
            </a:r>
            <a:r>
              <a:rPr dirty="0" sz="3700">
                <a:latin typeface="Arial"/>
                <a:cs typeface="Arial"/>
              </a:rPr>
              <a:t>	</a:t>
            </a:r>
            <a:r>
              <a:rPr dirty="0" sz="3700" spc="130">
                <a:latin typeface="Arial"/>
                <a:cs typeface="Arial"/>
              </a:rPr>
              <a:t>p</a:t>
            </a:r>
            <a:r>
              <a:rPr dirty="0" sz="3700" spc="-140">
                <a:latin typeface="Arial"/>
                <a:cs typeface="Arial"/>
              </a:rPr>
              <a:t>e</a:t>
            </a:r>
            <a:r>
              <a:rPr dirty="0" sz="3700" spc="-50">
                <a:latin typeface="Arial"/>
                <a:cs typeface="Arial"/>
              </a:rPr>
              <a:t>o</a:t>
            </a:r>
            <a:r>
              <a:rPr dirty="0" sz="3700" spc="130">
                <a:latin typeface="Arial"/>
                <a:cs typeface="Arial"/>
              </a:rPr>
              <a:t>p</a:t>
            </a:r>
            <a:r>
              <a:rPr dirty="0" sz="3700" spc="120">
                <a:latin typeface="Arial"/>
                <a:cs typeface="Arial"/>
              </a:rPr>
              <a:t>l</a:t>
            </a:r>
            <a:r>
              <a:rPr dirty="0" sz="3700" spc="-135">
                <a:latin typeface="Arial"/>
                <a:cs typeface="Arial"/>
              </a:rPr>
              <a:t>e</a:t>
            </a:r>
            <a:r>
              <a:rPr dirty="0" sz="3700">
                <a:latin typeface="Arial"/>
                <a:cs typeface="Arial"/>
              </a:rPr>
              <a:t>	</a:t>
            </a:r>
            <a:r>
              <a:rPr dirty="0" sz="3700" spc="295">
                <a:latin typeface="Arial"/>
                <a:cs typeface="Arial"/>
              </a:rPr>
              <a:t>t</a:t>
            </a:r>
            <a:r>
              <a:rPr dirty="0" sz="3700" spc="-30">
                <a:latin typeface="Arial"/>
                <a:cs typeface="Arial"/>
              </a:rPr>
              <a:t>o  </a:t>
            </a:r>
            <a:r>
              <a:rPr dirty="0" sz="3700">
                <a:latin typeface="Arial"/>
                <a:cs typeface="Arial"/>
              </a:rPr>
              <a:t>self </a:t>
            </a:r>
            <a:r>
              <a:rPr dirty="0" sz="3700" spc="-65">
                <a:latin typeface="Arial"/>
                <a:cs typeface="Arial"/>
              </a:rPr>
              <a:t>select </a:t>
            </a:r>
            <a:r>
              <a:rPr dirty="0" sz="3700" spc="160">
                <a:latin typeface="Arial"/>
                <a:cs typeface="Arial"/>
              </a:rPr>
              <a:t>for </a:t>
            </a:r>
            <a:r>
              <a:rPr dirty="0" sz="3700" spc="5">
                <a:latin typeface="Arial"/>
                <a:cs typeface="Arial"/>
              </a:rPr>
              <a:t>receiving </a:t>
            </a:r>
            <a:r>
              <a:rPr dirty="0" sz="3700" spc="90">
                <a:latin typeface="Arial"/>
                <a:cs typeface="Arial"/>
              </a:rPr>
              <a:t>benefit </a:t>
            </a:r>
            <a:r>
              <a:rPr dirty="0" sz="3700" spc="100">
                <a:latin typeface="Arial"/>
                <a:cs typeface="Arial"/>
              </a:rPr>
              <a:t>offered </a:t>
            </a:r>
            <a:r>
              <a:rPr dirty="0" sz="3700" spc="-20">
                <a:latin typeface="Arial"/>
                <a:cs typeface="Arial"/>
              </a:rPr>
              <a:t>underGovt.</a:t>
            </a:r>
            <a:r>
              <a:rPr dirty="0" sz="3700" spc="695">
                <a:latin typeface="Arial"/>
                <a:cs typeface="Arial"/>
              </a:rPr>
              <a:t> </a:t>
            </a:r>
            <a:r>
              <a:rPr dirty="0" sz="3700" spc="-180">
                <a:latin typeface="Arial"/>
                <a:cs typeface="Arial"/>
              </a:rPr>
              <a:t>scheme.</a:t>
            </a:r>
            <a:endParaRPr sz="3700">
              <a:latin typeface="Arial"/>
              <a:cs typeface="Arial"/>
            </a:endParaRPr>
          </a:p>
          <a:p>
            <a:pPr marL="640715" indent="-628650">
              <a:lnSpc>
                <a:spcPct val="100000"/>
              </a:lnSpc>
              <a:spcBef>
                <a:spcPts val="1905"/>
              </a:spcBef>
              <a:buClr>
                <a:srgbClr val="000000"/>
              </a:buClr>
              <a:buAutoNum type="arabicPeriod"/>
              <a:tabLst>
                <a:tab pos="640080" algn="l"/>
                <a:tab pos="641350" algn="l"/>
              </a:tabLst>
            </a:pPr>
            <a:r>
              <a:rPr dirty="0" u="heavy" sz="3700" spc="-4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Team </a:t>
            </a:r>
            <a:r>
              <a:rPr dirty="0" u="heavy" sz="3700" spc="-2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name</a:t>
            </a:r>
            <a:r>
              <a:rPr dirty="0" sz="3700" spc="-20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dirty="0" sz="3700" spc="-370">
                <a:solidFill>
                  <a:srgbClr val="FF5757"/>
                </a:solidFill>
                <a:latin typeface="Arial"/>
                <a:cs typeface="Arial"/>
              </a:rPr>
              <a:t>:</a:t>
            </a:r>
            <a:r>
              <a:rPr dirty="0" sz="3700" spc="-180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dirty="0" sz="3700">
                <a:latin typeface="Arial"/>
                <a:cs typeface="Arial"/>
              </a:rPr>
              <a:t>Vision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900">
              <a:latin typeface="Arial"/>
              <a:cs typeface="Arial"/>
            </a:endParaRPr>
          </a:p>
          <a:p>
            <a:pPr marL="485775" indent="-473709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86409" algn="l"/>
              </a:tabLst>
            </a:pPr>
            <a:r>
              <a:rPr dirty="0" u="heavy" sz="3700" spc="-4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Team </a:t>
            </a:r>
            <a:r>
              <a:rPr dirty="0" u="heavy" sz="3700" spc="4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leader </a:t>
            </a:r>
            <a:r>
              <a:rPr dirty="0" u="heavy" sz="3700" spc="-2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name</a:t>
            </a:r>
            <a:r>
              <a:rPr dirty="0" sz="3700" spc="-20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dirty="0" sz="3700" spc="-370">
                <a:solidFill>
                  <a:srgbClr val="FF5757"/>
                </a:solidFill>
                <a:latin typeface="Arial"/>
                <a:cs typeface="Arial"/>
              </a:rPr>
              <a:t>: </a:t>
            </a:r>
            <a:r>
              <a:rPr dirty="0" sz="3700" spc="-20">
                <a:latin typeface="Arial"/>
                <a:cs typeface="Arial"/>
              </a:rPr>
              <a:t>Abhishek</a:t>
            </a:r>
            <a:r>
              <a:rPr dirty="0" sz="3700" spc="425">
                <a:latin typeface="Arial"/>
                <a:cs typeface="Arial"/>
              </a:rPr>
              <a:t> </a:t>
            </a:r>
            <a:r>
              <a:rPr dirty="0" sz="3700" spc="-15">
                <a:latin typeface="Arial"/>
                <a:cs typeface="Arial"/>
              </a:rPr>
              <a:t>Singh</a:t>
            </a:r>
            <a:endParaRPr sz="3700">
              <a:latin typeface="Arial"/>
              <a:cs typeface="Arial"/>
            </a:endParaRPr>
          </a:p>
          <a:p>
            <a:pPr marL="495934" indent="-483870">
              <a:lnSpc>
                <a:spcPct val="100000"/>
              </a:lnSpc>
              <a:spcBef>
                <a:spcPts val="2010"/>
              </a:spcBef>
              <a:buClr>
                <a:srgbClr val="000000"/>
              </a:buClr>
              <a:buAutoNum type="arabicPeriod"/>
              <a:tabLst>
                <a:tab pos="496570" algn="l"/>
                <a:tab pos="5799455" algn="l"/>
              </a:tabLst>
            </a:pPr>
            <a:r>
              <a:rPr dirty="0" u="heavy" sz="3700" spc="6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Institute </a:t>
            </a:r>
            <a:r>
              <a:rPr dirty="0" u="heavy" sz="3700" spc="-5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code</a:t>
            </a:r>
            <a:r>
              <a:rPr dirty="0" sz="3700" spc="560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dirty="0" sz="3700" spc="95">
                <a:solidFill>
                  <a:srgbClr val="FF5757"/>
                </a:solidFill>
                <a:latin typeface="Arial"/>
                <a:cs typeface="Arial"/>
              </a:rPr>
              <a:t>[</a:t>
            </a:r>
            <a:r>
              <a:rPr dirty="0" u="heavy" sz="3700" spc="95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AISHE]</a:t>
            </a:r>
            <a:r>
              <a:rPr dirty="0" sz="3700" spc="310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dirty="0" sz="3700" spc="-370">
                <a:solidFill>
                  <a:srgbClr val="FF5757"/>
                </a:solidFill>
                <a:latin typeface="Arial"/>
                <a:cs typeface="Arial"/>
              </a:rPr>
              <a:t>:	</a:t>
            </a:r>
            <a:r>
              <a:rPr dirty="0" sz="3700" spc="40">
                <a:latin typeface="Arial"/>
                <a:cs typeface="Arial"/>
              </a:rPr>
              <a:t>U-0502</a:t>
            </a:r>
            <a:endParaRPr sz="3700">
              <a:latin typeface="Arial"/>
              <a:cs typeface="Arial"/>
            </a:endParaRPr>
          </a:p>
          <a:p>
            <a:pPr marL="160655" marR="1739900" indent="-148590">
              <a:lnSpc>
                <a:spcPts val="4350"/>
              </a:lnSpc>
              <a:spcBef>
                <a:spcPts val="1705"/>
              </a:spcBef>
              <a:buClr>
                <a:srgbClr val="000000"/>
              </a:buClr>
              <a:buAutoNum type="arabicPeriod"/>
              <a:tabLst>
                <a:tab pos="471170" algn="l"/>
              </a:tabLst>
            </a:pPr>
            <a:r>
              <a:rPr dirty="0" u="heavy" sz="3700" spc="6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Institute </a:t>
            </a:r>
            <a:r>
              <a:rPr dirty="0" u="heavy" sz="3700" spc="-2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name</a:t>
            </a:r>
            <a:r>
              <a:rPr dirty="0" sz="3700" spc="-20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dirty="0" sz="3700" spc="-370">
                <a:solidFill>
                  <a:srgbClr val="FF5757"/>
                </a:solidFill>
                <a:latin typeface="Arial"/>
                <a:cs typeface="Arial"/>
              </a:rPr>
              <a:t>: </a:t>
            </a:r>
            <a:r>
              <a:rPr dirty="0" sz="3700" spc="60">
                <a:latin typeface="Arial"/>
                <a:cs typeface="Arial"/>
              </a:rPr>
              <a:t>Institute </a:t>
            </a:r>
            <a:r>
              <a:rPr dirty="0" sz="3700" spc="165">
                <a:latin typeface="Arial"/>
                <a:cs typeface="Arial"/>
              </a:rPr>
              <a:t>of </a:t>
            </a:r>
            <a:r>
              <a:rPr dirty="0" sz="3700" spc="20">
                <a:latin typeface="Arial"/>
                <a:cs typeface="Arial"/>
              </a:rPr>
              <a:t>engineering </a:t>
            </a:r>
            <a:r>
              <a:rPr dirty="0" sz="3700" spc="75">
                <a:latin typeface="Arial"/>
                <a:cs typeface="Arial"/>
              </a:rPr>
              <a:t>and </a:t>
            </a:r>
            <a:r>
              <a:rPr dirty="0" sz="3700" spc="10">
                <a:latin typeface="Arial"/>
                <a:cs typeface="Arial"/>
              </a:rPr>
              <a:t>technology  </a:t>
            </a:r>
            <a:r>
              <a:rPr dirty="0" sz="3700" spc="5">
                <a:latin typeface="Arial"/>
                <a:cs typeface="Arial"/>
              </a:rPr>
              <a:t>Bundelkhand </a:t>
            </a:r>
            <a:r>
              <a:rPr dirty="0" sz="3700" spc="15">
                <a:latin typeface="Arial"/>
                <a:cs typeface="Arial"/>
              </a:rPr>
              <a:t>University</a:t>
            </a:r>
            <a:r>
              <a:rPr dirty="0" sz="3700" spc="270">
                <a:latin typeface="Arial"/>
                <a:cs typeface="Arial"/>
              </a:rPr>
              <a:t> </a:t>
            </a:r>
            <a:r>
              <a:rPr dirty="0" sz="3700" spc="-110">
                <a:latin typeface="Arial"/>
                <a:cs typeface="Arial"/>
              </a:rPr>
              <a:t>Jhansi</a:t>
            </a:r>
            <a:endParaRPr sz="3700">
              <a:latin typeface="Arial"/>
              <a:cs typeface="Arial"/>
            </a:endParaRPr>
          </a:p>
          <a:p>
            <a:pPr marL="485775" indent="-473709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AutoNum type="arabicPeriod"/>
              <a:tabLst>
                <a:tab pos="486409" algn="l"/>
              </a:tabLst>
            </a:pPr>
            <a:r>
              <a:rPr dirty="0" u="heavy" sz="3700" spc="-9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Theme </a:t>
            </a:r>
            <a:r>
              <a:rPr dirty="0" u="heavy" sz="3700" spc="-20">
                <a:solidFill>
                  <a:srgbClr val="FF5757"/>
                </a:solidFill>
                <a:uFill>
                  <a:solidFill>
                    <a:srgbClr val="FF5757"/>
                  </a:solidFill>
                </a:uFill>
                <a:latin typeface="Arial"/>
                <a:cs typeface="Arial"/>
              </a:rPr>
              <a:t>name</a:t>
            </a:r>
            <a:r>
              <a:rPr dirty="0" sz="3700" spc="-20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dirty="0" sz="3700" spc="-370">
                <a:solidFill>
                  <a:srgbClr val="FF5757"/>
                </a:solidFill>
                <a:latin typeface="Arial"/>
                <a:cs typeface="Arial"/>
              </a:rPr>
              <a:t>: </a:t>
            </a:r>
            <a:r>
              <a:rPr dirty="0" sz="3700" spc="35">
                <a:latin typeface="Arial"/>
                <a:cs typeface="Arial"/>
              </a:rPr>
              <a:t>Agriculture, </a:t>
            </a:r>
            <a:r>
              <a:rPr dirty="0" sz="3700" spc="45">
                <a:latin typeface="Arial"/>
                <a:cs typeface="Arial"/>
              </a:rPr>
              <a:t>foodtech </a:t>
            </a:r>
            <a:r>
              <a:rPr dirty="0" sz="3700" spc="215">
                <a:latin typeface="Arial"/>
                <a:cs typeface="Arial"/>
              </a:rPr>
              <a:t>&amp; </a:t>
            </a:r>
            <a:r>
              <a:rPr dirty="0" sz="3700" spc="100">
                <a:latin typeface="Arial"/>
                <a:cs typeface="Arial"/>
              </a:rPr>
              <a:t>rural</a:t>
            </a:r>
            <a:r>
              <a:rPr dirty="0" sz="3700" spc="520">
                <a:latin typeface="Arial"/>
                <a:cs typeface="Arial"/>
              </a:rPr>
              <a:t> </a:t>
            </a:r>
            <a:r>
              <a:rPr dirty="0" sz="3700" spc="10">
                <a:latin typeface="Arial"/>
                <a:cs typeface="Arial"/>
              </a:rPr>
              <a:t>development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0660" y="3366005"/>
            <a:ext cx="6377339" cy="6920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0076180" cy="4572000"/>
            <a:chOff x="0" y="1"/>
            <a:chExt cx="10076180" cy="4572000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2747210" cy="4571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2343" y="878396"/>
              <a:ext cx="8703945" cy="57150"/>
            </a:xfrm>
            <a:custGeom>
              <a:avLst/>
              <a:gdLst/>
              <a:ahLst/>
              <a:cxnLst/>
              <a:rect l="l" t="t" r="r" b="b"/>
              <a:pathLst>
                <a:path w="8703945" h="57150">
                  <a:moveTo>
                    <a:pt x="870346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8703460" y="0"/>
                  </a:lnTo>
                  <a:lnTo>
                    <a:pt x="870346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324757" y="878407"/>
            <a:ext cx="4959985" cy="57150"/>
          </a:xfrm>
          <a:custGeom>
            <a:avLst/>
            <a:gdLst/>
            <a:ahLst/>
            <a:cxnLst/>
            <a:rect l="l" t="t" r="r" b="b"/>
            <a:pathLst>
              <a:path w="4959984" h="57150">
                <a:moveTo>
                  <a:pt x="4959705" y="0"/>
                </a:moveTo>
                <a:lnTo>
                  <a:pt x="2060295" y="0"/>
                </a:lnTo>
                <a:lnTo>
                  <a:pt x="0" y="0"/>
                </a:lnTo>
                <a:lnTo>
                  <a:pt x="0" y="57150"/>
                </a:lnTo>
                <a:lnTo>
                  <a:pt x="2060295" y="57150"/>
                </a:lnTo>
                <a:lnTo>
                  <a:pt x="4959705" y="57150"/>
                </a:lnTo>
                <a:lnTo>
                  <a:pt x="4959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9643" y="167228"/>
            <a:ext cx="1393825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285"/>
              <a:t>Problem </a:t>
            </a:r>
            <a:r>
              <a:rPr dirty="0" sz="5200" spc="275"/>
              <a:t>statement </a:t>
            </a:r>
            <a:r>
              <a:rPr dirty="0" sz="5200" spc="175"/>
              <a:t>description</a:t>
            </a:r>
            <a:r>
              <a:rPr dirty="0" sz="5200" spc="-680"/>
              <a:t> </a:t>
            </a:r>
            <a:r>
              <a:rPr dirty="0" sz="5200" spc="380"/>
              <a:t>[SH1007]</a:t>
            </a:r>
            <a:endParaRPr sz="5200"/>
          </a:p>
        </p:txBody>
      </p:sp>
      <p:sp>
        <p:nvSpPr>
          <p:cNvPr id="8" name="object 8"/>
          <p:cNvSpPr txBox="1"/>
          <p:nvPr/>
        </p:nvSpPr>
        <p:spPr>
          <a:xfrm>
            <a:off x="1133597" y="1380791"/>
            <a:ext cx="16057880" cy="328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3100" spc="35">
                <a:latin typeface="Arial"/>
                <a:cs typeface="Arial"/>
              </a:rPr>
              <a:t>In </a:t>
            </a:r>
            <a:r>
              <a:rPr dirty="0" sz="3100" spc="40">
                <a:latin typeface="Arial"/>
                <a:cs typeface="Arial"/>
              </a:rPr>
              <a:t>the </a:t>
            </a:r>
            <a:r>
              <a:rPr dirty="0" sz="3100" spc="5">
                <a:latin typeface="Arial"/>
                <a:cs typeface="Arial"/>
              </a:rPr>
              <a:t>existing </a:t>
            </a:r>
            <a:r>
              <a:rPr dirty="0" sz="3100" spc="-60">
                <a:latin typeface="Arial"/>
                <a:cs typeface="Arial"/>
              </a:rPr>
              <a:t>scenario, </a:t>
            </a:r>
            <a:r>
              <a:rPr dirty="0" sz="3100" spc="40">
                <a:latin typeface="Arial"/>
                <a:cs typeface="Arial"/>
              </a:rPr>
              <a:t>the approach </a:t>
            </a:r>
            <a:r>
              <a:rPr dirty="0" sz="3100" spc="35">
                <a:latin typeface="Arial"/>
                <a:cs typeface="Arial"/>
              </a:rPr>
              <a:t>followed </a:t>
            </a:r>
            <a:r>
              <a:rPr dirty="0" sz="3100" spc="135">
                <a:latin typeface="Arial"/>
                <a:cs typeface="Arial"/>
              </a:rPr>
              <a:t>for </a:t>
            </a:r>
            <a:r>
              <a:rPr dirty="0" sz="3100" spc="35">
                <a:latin typeface="Arial"/>
                <a:cs typeface="Arial"/>
              </a:rPr>
              <a:t>beneficiary </a:t>
            </a:r>
            <a:r>
              <a:rPr dirty="0" sz="3100" spc="-30">
                <a:latin typeface="Arial"/>
                <a:cs typeface="Arial"/>
              </a:rPr>
              <a:t>selection </a:t>
            </a:r>
            <a:r>
              <a:rPr dirty="0" sz="3100" spc="135">
                <a:latin typeface="Arial"/>
                <a:cs typeface="Arial"/>
              </a:rPr>
              <a:t>for </a:t>
            </a:r>
            <a:r>
              <a:rPr dirty="0" sz="3100" spc="-10">
                <a:latin typeface="Arial"/>
                <a:cs typeface="Arial"/>
              </a:rPr>
              <a:t>various  </a:t>
            </a:r>
            <a:r>
              <a:rPr dirty="0" sz="3100" spc="-145">
                <a:latin typeface="Arial"/>
                <a:cs typeface="Arial"/>
              </a:rPr>
              <a:t>schemes </a:t>
            </a:r>
            <a:r>
              <a:rPr dirty="0" sz="3100" spc="-95">
                <a:latin typeface="Arial"/>
                <a:cs typeface="Arial"/>
              </a:rPr>
              <a:t>is </a:t>
            </a:r>
            <a:r>
              <a:rPr dirty="0" sz="3100" spc="-25">
                <a:latin typeface="Arial"/>
                <a:cs typeface="Arial"/>
              </a:rPr>
              <a:t>top-down. </a:t>
            </a:r>
            <a:r>
              <a:rPr dirty="0" sz="3100" spc="100">
                <a:latin typeface="Arial"/>
                <a:cs typeface="Arial"/>
              </a:rPr>
              <a:t>All </a:t>
            </a:r>
            <a:r>
              <a:rPr dirty="0" sz="3100" spc="80">
                <a:latin typeface="Arial"/>
                <a:cs typeface="Arial"/>
              </a:rPr>
              <a:t>rural </a:t>
            </a:r>
            <a:r>
              <a:rPr dirty="0" sz="3100" spc="10">
                <a:latin typeface="Arial"/>
                <a:cs typeface="Arial"/>
              </a:rPr>
              <a:t>development </a:t>
            </a:r>
            <a:r>
              <a:rPr dirty="0" sz="3100" spc="-30">
                <a:latin typeface="Arial"/>
                <a:cs typeface="Arial"/>
              </a:rPr>
              <a:t>programs/schemes </a:t>
            </a:r>
            <a:r>
              <a:rPr dirty="0" sz="3100" spc="55">
                <a:latin typeface="Arial"/>
                <a:cs typeface="Arial"/>
              </a:rPr>
              <a:t>aim </a:t>
            </a:r>
            <a:r>
              <a:rPr dirty="0" sz="3100" spc="170">
                <a:latin typeface="Arial"/>
                <a:cs typeface="Arial"/>
              </a:rPr>
              <a:t>at </a:t>
            </a:r>
            <a:r>
              <a:rPr dirty="0" sz="3100" spc="20">
                <a:latin typeface="Arial"/>
                <a:cs typeface="Arial"/>
              </a:rPr>
              <a:t>extending </a:t>
            </a:r>
            <a:r>
              <a:rPr dirty="0" sz="3100" spc="-10">
                <a:latin typeface="Arial"/>
                <a:cs typeface="Arial"/>
              </a:rPr>
              <a:t>maximum  </a:t>
            </a:r>
            <a:r>
              <a:rPr dirty="0" sz="3100" spc="25">
                <a:latin typeface="Arial"/>
                <a:cs typeface="Arial"/>
              </a:rPr>
              <a:t>benefits </a:t>
            </a:r>
            <a:r>
              <a:rPr dirty="0" sz="3100" spc="105">
                <a:latin typeface="Arial"/>
                <a:cs typeface="Arial"/>
              </a:rPr>
              <a:t>to </a:t>
            </a:r>
            <a:r>
              <a:rPr dirty="0" sz="3100" spc="40">
                <a:latin typeface="Arial"/>
                <a:cs typeface="Arial"/>
              </a:rPr>
              <a:t>the </a:t>
            </a:r>
            <a:r>
              <a:rPr dirty="0" sz="3100" spc="80">
                <a:latin typeface="Arial"/>
                <a:cs typeface="Arial"/>
              </a:rPr>
              <a:t>rural </a:t>
            </a:r>
            <a:r>
              <a:rPr dirty="0" sz="3100" spc="-40">
                <a:latin typeface="Arial"/>
                <a:cs typeface="Arial"/>
              </a:rPr>
              <a:t>poor. </a:t>
            </a:r>
            <a:r>
              <a:rPr dirty="0" sz="3100" spc="-110">
                <a:latin typeface="Arial"/>
                <a:cs typeface="Arial"/>
              </a:rPr>
              <a:t>Assessment </a:t>
            </a:r>
            <a:r>
              <a:rPr dirty="0" sz="3100" spc="135">
                <a:latin typeface="Arial"/>
                <a:cs typeface="Arial"/>
              </a:rPr>
              <a:t>of </a:t>
            </a:r>
            <a:r>
              <a:rPr dirty="0" sz="3100" spc="85">
                <a:latin typeface="Arial"/>
                <a:cs typeface="Arial"/>
              </a:rPr>
              <a:t>eligibility </a:t>
            </a:r>
            <a:r>
              <a:rPr dirty="0" sz="3100" spc="-95">
                <a:latin typeface="Arial"/>
                <a:cs typeface="Arial"/>
              </a:rPr>
              <a:t>is </a:t>
            </a:r>
            <a:r>
              <a:rPr dirty="0" sz="3100" spc="-15">
                <a:latin typeface="Arial"/>
                <a:cs typeface="Arial"/>
              </a:rPr>
              <a:t>done </a:t>
            </a:r>
            <a:r>
              <a:rPr dirty="0" sz="3100" spc="45">
                <a:latin typeface="Arial"/>
                <a:cs typeface="Arial"/>
              </a:rPr>
              <a:t>by </a:t>
            </a:r>
            <a:r>
              <a:rPr dirty="0" sz="3100" spc="-10">
                <a:latin typeface="Arial"/>
                <a:cs typeface="Arial"/>
              </a:rPr>
              <a:t>various </a:t>
            </a:r>
            <a:r>
              <a:rPr dirty="0" sz="3100" spc="60">
                <a:latin typeface="Arial"/>
                <a:cs typeface="Arial"/>
              </a:rPr>
              <a:t>officials </a:t>
            </a:r>
            <a:r>
              <a:rPr dirty="0" sz="3100" spc="-35">
                <a:latin typeface="Arial"/>
                <a:cs typeface="Arial"/>
              </a:rPr>
              <a:t>assigned </a:t>
            </a:r>
            <a:r>
              <a:rPr dirty="0" sz="3100" spc="170">
                <a:latin typeface="Arial"/>
                <a:cs typeface="Arial"/>
              </a:rPr>
              <a:t>at  </a:t>
            </a:r>
            <a:r>
              <a:rPr dirty="0" sz="3100" spc="20">
                <a:latin typeface="Arial"/>
                <a:cs typeface="Arial"/>
              </a:rPr>
              <a:t>Centre/States </a:t>
            </a:r>
            <a:r>
              <a:rPr dirty="0" sz="3100" spc="-90">
                <a:latin typeface="Arial"/>
                <a:cs typeface="Arial"/>
              </a:rPr>
              <a:t>etc. </a:t>
            </a:r>
            <a:r>
              <a:rPr dirty="0" sz="3100" spc="105">
                <a:latin typeface="Arial"/>
                <a:cs typeface="Arial"/>
              </a:rPr>
              <a:t>A </a:t>
            </a:r>
            <a:r>
              <a:rPr dirty="0" sz="3100" spc="-85">
                <a:latin typeface="Arial"/>
                <a:cs typeface="Arial"/>
              </a:rPr>
              <a:t>system </a:t>
            </a:r>
            <a:r>
              <a:rPr dirty="0" sz="3100" spc="-95">
                <a:latin typeface="Arial"/>
                <a:cs typeface="Arial"/>
              </a:rPr>
              <a:t>is </a:t>
            </a:r>
            <a:r>
              <a:rPr dirty="0" sz="3100" spc="-25">
                <a:latin typeface="Arial"/>
                <a:cs typeface="Arial"/>
              </a:rPr>
              <a:t>needed </a:t>
            </a:r>
            <a:r>
              <a:rPr dirty="0" sz="3100" spc="-55">
                <a:latin typeface="Arial"/>
                <a:cs typeface="Arial"/>
              </a:rPr>
              <a:t>where </a:t>
            </a:r>
            <a:r>
              <a:rPr dirty="0" sz="3100" spc="40">
                <a:latin typeface="Arial"/>
                <a:cs typeface="Arial"/>
              </a:rPr>
              <a:t>the </a:t>
            </a:r>
            <a:r>
              <a:rPr dirty="0" sz="3100" spc="35">
                <a:latin typeface="Arial"/>
                <a:cs typeface="Arial"/>
              </a:rPr>
              <a:t>beneficiary </a:t>
            </a:r>
            <a:r>
              <a:rPr dirty="0" sz="3100" spc="-25">
                <a:latin typeface="Arial"/>
                <a:cs typeface="Arial"/>
              </a:rPr>
              <a:t>can </a:t>
            </a:r>
            <a:r>
              <a:rPr dirty="0" sz="3100" spc="85">
                <a:latin typeface="Arial"/>
                <a:cs typeface="Arial"/>
              </a:rPr>
              <a:t>get </a:t>
            </a:r>
            <a:r>
              <a:rPr dirty="0" sz="3100" spc="-40">
                <a:latin typeface="Arial"/>
                <a:cs typeface="Arial"/>
              </a:rPr>
              <a:t>selected </a:t>
            </a:r>
            <a:r>
              <a:rPr dirty="0" sz="3100" spc="75">
                <a:latin typeface="Arial"/>
                <a:cs typeface="Arial"/>
              </a:rPr>
              <a:t>into </a:t>
            </a:r>
            <a:r>
              <a:rPr dirty="0" sz="3100" spc="-145">
                <a:latin typeface="Arial"/>
                <a:cs typeface="Arial"/>
              </a:rPr>
              <a:t>schemes  </a:t>
            </a:r>
            <a:r>
              <a:rPr dirty="0" sz="3100" spc="60">
                <a:latin typeface="Arial"/>
                <a:cs typeface="Arial"/>
              </a:rPr>
              <a:t>and </a:t>
            </a:r>
            <a:r>
              <a:rPr dirty="0" sz="3100" spc="120">
                <a:latin typeface="Arial"/>
                <a:cs typeface="Arial"/>
              </a:rPr>
              <a:t>offer </a:t>
            </a:r>
            <a:r>
              <a:rPr dirty="0" sz="3100" spc="5">
                <a:latin typeface="Arial"/>
                <a:cs typeface="Arial"/>
              </a:rPr>
              <a:t>himself </a:t>
            </a:r>
            <a:r>
              <a:rPr dirty="0" sz="3100" spc="105">
                <a:latin typeface="Arial"/>
                <a:cs typeface="Arial"/>
              </a:rPr>
              <a:t>to </a:t>
            </a:r>
            <a:r>
              <a:rPr dirty="0" sz="3100" spc="-5">
                <a:latin typeface="Arial"/>
                <a:cs typeface="Arial"/>
              </a:rPr>
              <a:t>be </a:t>
            </a:r>
            <a:r>
              <a:rPr dirty="0" sz="3100" spc="45">
                <a:latin typeface="Arial"/>
                <a:cs typeface="Arial"/>
              </a:rPr>
              <a:t>tracked </a:t>
            </a:r>
            <a:r>
              <a:rPr dirty="0" sz="3100" spc="-25">
                <a:latin typeface="Arial"/>
                <a:cs typeface="Arial"/>
              </a:rPr>
              <a:t>using </a:t>
            </a:r>
            <a:r>
              <a:rPr dirty="0" sz="3100" spc="95">
                <a:latin typeface="Arial"/>
                <a:cs typeface="Arial"/>
              </a:rPr>
              <a:t>a </a:t>
            </a:r>
            <a:r>
              <a:rPr dirty="0" sz="3100">
                <a:latin typeface="Arial"/>
                <a:cs typeface="Arial"/>
              </a:rPr>
              <a:t>unique</a:t>
            </a:r>
            <a:r>
              <a:rPr dirty="0" sz="3100" spc="635">
                <a:latin typeface="Arial"/>
                <a:cs typeface="Arial"/>
              </a:rPr>
              <a:t> </a:t>
            </a:r>
            <a:r>
              <a:rPr dirty="0" sz="3100" spc="45">
                <a:latin typeface="Arial"/>
                <a:cs typeface="Arial"/>
              </a:rPr>
              <a:t>identifier.</a:t>
            </a:r>
            <a:endParaRPr sz="3100">
              <a:latin typeface="Arial"/>
              <a:cs typeface="Arial"/>
            </a:endParaRPr>
          </a:p>
          <a:p>
            <a:pPr marL="136525">
              <a:lnSpc>
                <a:spcPct val="100000"/>
              </a:lnSpc>
              <a:spcBef>
                <a:spcPts val="555"/>
              </a:spcBef>
            </a:pPr>
            <a:r>
              <a:rPr dirty="0" sz="3100" spc="-20">
                <a:latin typeface="Arial"/>
                <a:cs typeface="Arial"/>
              </a:rPr>
              <a:t>Sample </a:t>
            </a:r>
            <a:r>
              <a:rPr dirty="0" sz="3100" spc="130">
                <a:latin typeface="Arial"/>
                <a:cs typeface="Arial"/>
              </a:rPr>
              <a:t>Data </a:t>
            </a:r>
            <a:r>
              <a:rPr dirty="0" sz="3100" spc="-40">
                <a:latin typeface="Arial"/>
                <a:cs typeface="Arial"/>
              </a:rPr>
              <a:t>Required:</a:t>
            </a:r>
            <a:r>
              <a:rPr dirty="0" sz="3100" spc="229">
                <a:latin typeface="Arial"/>
                <a:cs typeface="Arial"/>
              </a:rPr>
              <a:t> </a:t>
            </a:r>
            <a:r>
              <a:rPr dirty="0" sz="3100" spc="-110">
                <a:latin typeface="Arial"/>
                <a:cs typeface="Arial"/>
              </a:rPr>
              <a:t>Yes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6297" y="5750981"/>
            <a:ext cx="2194560" cy="57150"/>
          </a:xfrm>
          <a:custGeom>
            <a:avLst/>
            <a:gdLst/>
            <a:ahLst/>
            <a:cxnLst/>
            <a:rect l="l" t="t" r="r" b="b"/>
            <a:pathLst>
              <a:path w="2194560" h="57150">
                <a:moveTo>
                  <a:pt x="2194401" y="57150"/>
                </a:moveTo>
                <a:lnTo>
                  <a:pt x="0" y="57150"/>
                </a:lnTo>
                <a:lnTo>
                  <a:pt x="0" y="0"/>
                </a:lnTo>
                <a:lnTo>
                  <a:pt x="2194401" y="0"/>
                </a:lnTo>
                <a:lnTo>
                  <a:pt x="219440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59712" y="5750981"/>
            <a:ext cx="2163445" cy="57150"/>
          </a:xfrm>
          <a:custGeom>
            <a:avLst/>
            <a:gdLst/>
            <a:ahLst/>
            <a:cxnLst/>
            <a:rect l="l" t="t" r="r" b="b"/>
            <a:pathLst>
              <a:path w="2163445" h="57150">
                <a:moveTo>
                  <a:pt x="2163232" y="57150"/>
                </a:moveTo>
                <a:lnTo>
                  <a:pt x="0" y="57150"/>
                </a:lnTo>
                <a:lnTo>
                  <a:pt x="0" y="0"/>
                </a:lnTo>
                <a:lnTo>
                  <a:pt x="2163232" y="0"/>
                </a:lnTo>
                <a:lnTo>
                  <a:pt x="216323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33597" y="5039813"/>
            <a:ext cx="490220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10" b="1">
                <a:latin typeface="Arial"/>
                <a:cs typeface="Arial"/>
              </a:rPr>
              <a:t>Existing</a:t>
            </a:r>
            <a:r>
              <a:rPr dirty="0" sz="5200" spc="-95" b="1">
                <a:latin typeface="Arial"/>
                <a:cs typeface="Arial"/>
              </a:rPr>
              <a:t> </a:t>
            </a:r>
            <a:r>
              <a:rPr dirty="0" sz="5200" spc="-65" b="1">
                <a:latin typeface="Arial"/>
                <a:cs typeface="Arial"/>
              </a:rPr>
              <a:t>Issues</a:t>
            </a:r>
            <a:endParaRPr sz="5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22945" y="5750981"/>
            <a:ext cx="180340" cy="57150"/>
          </a:xfrm>
          <a:custGeom>
            <a:avLst/>
            <a:gdLst/>
            <a:ahLst/>
            <a:cxnLst/>
            <a:rect l="l" t="t" r="r" b="b"/>
            <a:pathLst>
              <a:path w="180339" h="57150">
                <a:moveTo>
                  <a:pt x="180231" y="57150"/>
                </a:moveTo>
                <a:lnTo>
                  <a:pt x="0" y="57150"/>
                </a:lnTo>
                <a:lnTo>
                  <a:pt x="0" y="0"/>
                </a:lnTo>
                <a:lnTo>
                  <a:pt x="180231" y="0"/>
                </a:lnTo>
                <a:lnTo>
                  <a:pt x="18023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65001" y="6524014"/>
            <a:ext cx="15573375" cy="274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 marR="5080" indent="-360045">
              <a:lnSpc>
                <a:spcPct val="114900"/>
              </a:lnSpc>
              <a:spcBef>
                <a:spcPts val="100"/>
              </a:spcBef>
              <a:buAutoNum type="arabicPeriod"/>
              <a:tabLst>
                <a:tab pos="457834" algn="l"/>
              </a:tabLst>
            </a:pPr>
            <a:r>
              <a:rPr dirty="0" sz="3100" spc="-45">
                <a:latin typeface="Arial"/>
                <a:cs typeface="Arial"/>
              </a:rPr>
              <a:t>There </a:t>
            </a:r>
            <a:r>
              <a:rPr dirty="0" sz="3100" spc="-95">
                <a:latin typeface="Arial"/>
                <a:cs typeface="Arial"/>
              </a:rPr>
              <a:t>is </a:t>
            </a:r>
            <a:r>
              <a:rPr dirty="0" sz="3100" spc="-25">
                <a:latin typeface="Arial"/>
                <a:cs typeface="Arial"/>
              </a:rPr>
              <a:t>no </a:t>
            </a:r>
            <a:r>
              <a:rPr dirty="0" sz="3100" spc="114">
                <a:latin typeface="Arial"/>
                <a:cs typeface="Arial"/>
              </a:rPr>
              <a:t>platform </a:t>
            </a:r>
            <a:r>
              <a:rPr dirty="0" sz="3100" spc="-55">
                <a:latin typeface="Arial"/>
                <a:cs typeface="Arial"/>
              </a:rPr>
              <a:t>where </a:t>
            </a:r>
            <a:r>
              <a:rPr dirty="0" sz="3100" spc="-120">
                <a:latin typeface="Arial"/>
                <a:cs typeface="Arial"/>
              </a:rPr>
              <a:t>users </a:t>
            </a:r>
            <a:r>
              <a:rPr dirty="0" sz="3100" spc="-25">
                <a:latin typeface="Arial"/>
                <a:cs typeface="Arial"/>
              </a:rPr>
              <a:t>can </a:t>
            </a:r>
            <a:r>
              <a:rPr dirty="0" sz="3100" spc="85">
                <a:latin typeface="Arial"/>
                <a:cs typeface="Arial"/>
              </a:rPr>
              <a:t>get </a:t>
            </a:r>
            <a:r>
              <a:rPr dirty="0" sz="3100" spc="-30">
                <a:latin typeface="Arial"/>
                <a:cs typeface="Arial"/>
              </a:rPr>
              <a:t>customized </a:t>
            </a:r>
            <a:r>
              <a:rPr dirty="0" sz="3100" spc="-120">
                <a:latin typeface="Arial"/>
                <a:cs typeface="Arial"/>
              </a:rPr>
              <a:t>scheme </a:t>
            </a:r>
            <a:r>
              <a:rPr dirty="0" sz="3100" spc="-45">
                <a:latin typeface="Arial"/>
                <a:cs typeface="Arial"/>
              </a:rPr>
              <a:t>suggestions </a:t>
            </a:r>
            <a:r>
              <a:rPr dirty="0" sz="3100" spc="60">
                <a:latin typeface="Arial"/>
                <a:cs typeface="Arial"/>
              </a:rPr>
              <a:t>and </a:t>
            </a:r>
            <a:r>
              <a:rPr dirty="0" sz="3100" spc="45">
                <a:latin typeface="Arial"/>
                <a:cs typeface="Arial"/>
              </a:rPr>
              <a:t>tracker  </a:t>
            </a:r>
            <a:r>
              <a:rPr dirty="0" sz="3100" spc="-120">
                <a:latin typeface="Arial"/>
                <a:cs typeface="Arial"/>
              </a:rPr>
              <a:t>system.</a:t>
            </a:r>
            <a:endParaRPr sz="3100">
              <a:latin typeface="Arial"/>
              <a:cs typeface="Arial"/>
            </a:endParaRPr>
          </a:p>
          <a:p>
            <a:pPr marL="332740" marR="1883410" indent="-320675">
              <a:lnSpc>
                <a:spcPct val="114900"/>
              </a:lnSpc>
              <a:buFont typeface="Arial"/>
              <a:buAutoNum type="arabicPeriod"/>
              <a:tabLst>
                <a:tab pos="457834" algn="l"/>
              </a:tabLst>
            </a:pPr>
            <a:r>
              <a:rPr dirty="0"/>
              <a:t>	</a:t>
            </a:r>
            <a:r>
              <a:rPr dirty="0" sz="3100" spc="75">
                <a:latin typeface="Arial"/>
                <a:cs typeface="Arial"/>
              </a:rPr>
              <a:t>Only </a:t>
            </a:r>
            <a:r>
              <a:rPr dirty="0" sz="3100" spc="35">
                <a:latin typeface="Arial"/>
                <a:cs typeface="Arial"/>
              </a:rPr>
              <a:t>provide </a:t>
            </a:r>
            <a:r>
              <a:rPr dirty="0" sz="3100" spc="95">
                <a:latin typeface="Arial"/>
                <a:cs typeface="Arial"/>
              </a:rPr>
              <a:t>a </a:t>
            </a:r>
            <a:r>
              <a:rPr dirty="0" sz="3100" spc="40">
                <a:latin typeface="Arial"/>
                <a:cs typeface="Arial"/>
              </a:rPr>
              <a:t>list </a:t>
            </a:r>
            <a:r>
              <a:rPr dirty="0" sz="3100" spc="135">
                <a:latin typeface="Arial"/>
                <a:cs typeface="Arial"/>
              </a:rPr>
              <a:t>of </a:t>
            </a:r>
            <a:r>
              <a:rPr dirty="0" sz="3100" spc="-10">
                <a:latin typeface="Arial"/>
                <a:cs typeface="Arial"/>
              </a:rPr>
              <a:t>various </a:t>
            </a:r>
            <a:r>
              <a:rPr dirty="0" sz="3100" spc="15">
                <a:latin typeface="Arial"/>
                <a:cs typeface="Arial"/>
              </a:rPr>
              <a:t>live </a:t>
            </a:r>
            <a:r>
              <a:rPr dirty="0" sz="3100" spc="-145">
                <a:latin typeface="Arial"/>
                <a:cs typeface="Arial"/>
              </a:rPr>
              <a:t>schemes </a:t>
            </a:r>
            <a:r>
              <a:rPr dirty="0" sz="3100" spc="15">
                <a:latin typeface="Arial"/>
                <a:cs typeface="Arial"/>
              </a:rPr>
              <a:t>under </a:t>
            </a:r>
            <a:r>
              <a:rPr dirty="0" sz="3100" spc="-35">
                <a:latin typeface="Arial"/>
                <a:cs typeface="Arial"/>
              </a:rPr>
              <a:t>center, </a:t>
            </a:r>
            <a:r>
              <a:rPr dirty="0" sz="3100" spc="35">
                <a:latin typeface="Arial"/>
                <a:cs typeface="Arial"/>
              </a:rPr>
              <a:t>state </a:t>
            </a:r>
            <a:r>
              <a:rPr dirty="0" sz="3100" spc="5">
                <a:latin typeface="Arial"/>
                <a:cs typeface="Arial"/>
              </a:rPr>
              <a:t>category, </a:t>
            </a:r>
            <a:r>
              <a:rPr dirty="0" sz="3100" spc="-25">
                <a:latin typeface="Arial"/>
                <a:cs typeface="Arial"/>
              </a:rPr>
              <a:t>no  </a:t>
            </a:r>
            <a:r>
              <a:rPr dirty="0" sz="3100" spc="20">
                <a:latin typeface="Arial"/>
                <a:cs typeface="Arial"/>
              </a:rPr>
              <a:t>personalization </a:t>
            </a:r>
            <a:r>
              <a:rPr dirty="0" sz="3100" spc="-25">
                <a:latin typeface="Arial"/>
                <a:cs typeface="Arial"/>
              </a:rPr>
              <a:t>on </a:t>
            </a:r>
            <a:r>
              <a:rPr dirty="0" sz="3100" spc="40">
                <a:latin typeface="Arial"/>
                <a:cs typeface="Arial"/>
              </a:rPr>
              <a:t>the </a:t>
            </a:r>
            <a:r>
              <a:rPr dirty="0" sz="3100" spc="-55">
                <a:latin typeface="Arial"/>
                <a:cs typeface="Arial"/>
              </a:rPr>
              <a:t>basis </a:t>
            </a:r>
            <a:r>
              <a:rPr dirty="0" sz="3100" spc="135">
                <a:latin typeface="Arial"/>
                <a:cs typeface="Arial"/>
              </a:rPr>
              <a:t>of </a:t>
            </a:r>
            <a:r>
              <a:rPr dirty="0" sz="3100" spc="-80">
                <a:latin typeface="Arial"/>
                <a:cs typeface="Arial"/>
              </a:rPr>
              <a:t>user</a:t>
            </a:r>
            <a:r>
              <a:rPr dirty="0" sz="3100" spc="575">
                <a:latin typeface="Arial"/>
                <a:cs typeface="Arial"/>
              </a:rPr>
              <a:t> </a:t>
            </a:r>
            <a:r>
              <a:rPr dirty="0" sz="3100" spc="-15">
                <a:latin typeface="Arial"/>
                <a:cs typeface="Arial"/>
              </a:rPr>
              <a:t>details.</a:t>
            </a:r>
            <a:endParaRPr sz="3100">
              <a:latin typeface="Arial"/>
              <a:cs typeface="Arial"/>
            </a:endParaRPr>
          </a:p>
          <a:p>
            <a:pPr marL="457200" indent="-43688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457834" algn="l"/>
              </a:tabLst>
            </a:pPr>
            <a:r>
              <a:rPr dirty="0" sz="3100" spc="75">
                <a:latin typeface="Arial"/>
                <a:cs typeface="Arial"/>
              </a:rPr>
              <a:t>Updation </a:t>
            </a:r>
            <a:r>
              <a:rPr dirty="0" sz="3100" spc="135">
                <a:latin typeface="Arial"/>
                <a:cs typeface="Arial"/>
              </a:rPr>
              <a:t>of </a:t>
            </a:r>
            <a:r>
              <a:rPr dirty="0" sz="3100" spc="-25">
                <a:latin typeface="Arial"/>
                <a:cs typeface="Arial"/>
              </a:rPr>
              <a:t>scheme-related </a:t>
            </a:r>
            <a:r>
              <a:rPr dirty="0" sz="3100" spc="75">
                <a:latin typeface="Arial"/>
                <a:cs typeface="Arial"/>
              </a:rPr>
              <a:t>information </a:t>
            </a:r>
            <a:r>
              <a:rPr dirty="0" sz="3100" spc="-95">
                <a:latin typeface="Arial"/>
                <a:cs typeface="Arial"/>
              </a:rPr>
              <a:t>is </a:t>
            </a:r>
            <a:r>
              <a:rPr dirty="0" sz="3100" spc="65">
                <a:latin typeface="Arial"/>
                <a:cs typeface="Arial"/>
              </a:rPr>
              <a:t>not </a:t>
            </a:r>
            <a:r>
              <a:rPr dirty="0" sz="3100" spc="-15">
                <a:latin typeface="Arial"/>
                <a:cs typeface="Arial"/>
              </a:rPr>
              <a:t>done </a:t>
            </a:r>
            <a:r>
              <a:rPr dirty="0" sz="3100" spc="-25">
                <a:latin typeface="Arial"/>
                <a:cs typeface="Arial"/>
              </a:rPr>
              <a:t>on </a:t>
            </a:r>
            <a:r>
              <a:rPr dirty="0" sz="3100" spc="95">
                <a:latin typeface="Arial"/>
                <a:cs typeface="Arial"/>
              </a:rPr>
              <a:t>a </a:t>
            </a:r>
            <a:r>
              <a:rPr dirty="0" sz="3100" spc="60">
                <a:latin typeface="Arial"/>
                <a:cs typeface="Arial"/>
              </a:rPr>
              <a:t>regular</a:t>
            </a:r>
            <a:r>
              <a:rPr dirty="0" sz="3100" spc="865">
                <a:latin typeface="Arial"/>
                <a:cs typeface="Arial"/>
              </a:rPr>
              <a:t> </a:t>
            </a:r>
            <a:r>
              <a:rPr dirty="0" sz="3100" spc="-105">
                <a:latin typeface="Arial"/>
                <a:cs typeface="Arial"/>
              </a:rPr>
              <a:t>basis.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02012"/>
            <a:ext cx="18288000" cy="8385175"/>
            <a:chOff x="0" y="1902012"/>
            <a:chExt cx="18288000" cy="8385175"/>
          </a:xfrm>
        </p:grpSpPr>
        <p:sp>
          <p:nvSpPr>
            <p:cNvPr id="3" name="object 3"/>
            <p:cNvSpPr/>
            <p:nvPr/>
          </p:nvSpPr>
          <p:spPr>
            <a:xfrm>
              <a:off x="15783645" y="7620430"/>
              <a:ext cx="2504353" cy="2666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902012"/>
              <a:ext cx="18287999" cy="79438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343814" y="1285874"/>
            <a:ext cx="6114415" cy="76200"/>
          </a:xfrm>
          <a:custGeom>
            <a:avLst/>
            <a:gdLst/>
            <a:ahLst/>
            <a:cxnLst/>
            <a:rect l="l" t="t" r="r" b="b"/>
            <a:pathLst>
              <a:path w="6114415" h="76200">
                <a:moveTo>
                  <a:pt x="6114379" y="76200"/>
                </a:moveTo>
                <a:lnTo>
                  <a:pt x="0" y="76200"/>
                </a:lnTo>
                <a:lnTo>
                  <a:pt x="0" y="0"/>
                </a:lnTo>
                <a:lnTo>
                  <a:pt x="6114379" y="0"/>
                </a:lnTo>
                <a:lnTo>
                  <a:pt x="611437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67062" y="1285874"/>
            <a:ext cx="1647189" cy="76200"/>
          </a:xfrm>
          <a:custGeom>
            <a:avLst/>
            <a:gdLst/>
            <a:ahLst/>
            <a:cxnLst/>
            <a:rect l="l" t="t" r="r" b="b"/>
            <a:pathLst>
              <a:path w="1647190" h="76200">
                <a:moveTo>
                  <a:pt x="1646845" y="76200"/>
                </a:moveTo>
                <a:lnTo>
                  <a:pt x="0" y="76200"/>
                </a:lnTo>
                <a:lnTo>
                  <a:pt x="0" y="0"/>
                </a:lnTo>
                <a:lnTo>
                  <a:pt x="1646845" y="0"/>
                </a:lnTo>
                <a:lnTo>
                  <a:pt x="164684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1114" y="450881"/>
            <a:ext cx="8395970" cy="955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100" spc="645"/>
              <a:t>Work- </a:t>
            </a:r>
            <a:r>
              <a:rPr dirty="0" sz="6100" spc="480"/>
              <a:t>flow</a:t>
            </a:r>
            <a:r>
              <a:rPr dirty="0" sz="6100" spc="-745"/>
              <a:t> </a:t>
            </a:r>
            <a:r>
              <a:rPr dirty="0" sz="6100" spc="490"/>
              <a:t>Diagram</a:t>
            </a:r>
            <a:endParaRPr sz="6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24197" y="1"/>
            <a:ext cx="3463803" cy="3060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5437" y="222408"/>
            <a:ext cx="13141293" cy="9839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21497" y="5916929"/>
            <a:ext cx="3813175" cy="76200"/>
          </a:xfrm>
          <a:custGeom>
            <a:avLst/>
            <a:gdLst/>
            <a:ahLst/>
            <a:cxnLst/>
            <a:rect l="l" t="t" r="r" b="b"/>
            <a:pathLst>
              <a:path w="3813175" h="76200">
                <a:moveTo>
                  <a:pt x="3813124" y="76200"/>
                </a:moveTo>
                <a:lnTo>
                  <a:pt x="0" y="76200"/>
                </a:lnTo>
                <a:lnTo>
                  <a:pt x="0" y="0"/>
                </a:lnTo>
                <a:lnTo>
                  <a:pt x="3813124" y="0"/>
                </a:lnTo>
                <a:lnTo>
                  <a:pt x="38131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08797" y="5018500"/>
            <a:ext cx="383857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135"/>
              <a:t>U</a:t>
            </a:r>
            <a:r>
              <a:rPr dirty="0" sz="6600" spc="-430"/>
              <a:t>s</a:t>
            </a:r>
            <a:r>
              <a:rPr dirty="0" sz="6600" spc="300"/>
              <a:t>e</a:t>
            </a:r>
            <a:r>
              <a:rPr dirty="0" sz="6600" spc="710"/>
              <a:t>-</a:t>
            </a:r>
            <a:r>
              <a:rPr dirty="0" sz="6600" spc="-434"/>
              <a:t>c</a:t>
            </a:r>
            <a:r>
              <a:rPr dirty="0" sz="6600" spc="830"/>
              <a:t>a</a:t>
            </a:r>
            <a:r>
              <a:rPr dirty="0" sz="6600" spc="-430"/>
              <a:t>s</a:t>
            </a:r>
            <a:r>
              <a:rPr dirty="0" sz="6600" spc="305"/>
              <a:t>e</a:t>
            </a:r>
            <a:endParaRPr sz="6600"/>
          </a:p>
        </p:txBody>
      </p:sp>
      <p:sp>
        <p:nvSpPr>
          <p:cNvPr id="6" name="object 6"/>
          <p:cNvSpPr/>
          <p:nvPr/>
        </p:nvSpPr>
        <p:spPr>
          <a:xfrm>
            <a:off x="17834624" y="5916929"/>
            <a:ext cx="229235" cy="76200"/>
          </a:xfrm>
          <a:custGeom>
            <a:avLst/>
            <a:gdLst/>
            <a:ahLst/>
            <a:cxnLst/>
            <a:rect l="l" t="t" r="r" b="b"/>
            <a:pathLst>
              <a:path w="229234" h="76200">
                <a:moveTo>
                  <a:pt x="228748" y="76200"/>
                </a:moveTo>
                <a:lnTo>
                  <a:pt x="0" y="76200"/>
                </a:lnTo>
                <a:lnTo>
                  <a:pt x="0" y="0"/>
                </a:lnTo>
                <a:lnTo>
                  <a:pt x="228748" y="0"/>
                </a:lnTo>
                <a:lnTo>
                  <a:pt x="2287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49787" y="7088504"/>
            <a:ext cx="1345565" cy="76200"/>
          </a:xfrm>
          <a:custGeom>
            <a:avLst/>
            <a:gdLst/>
            <a:ahLst/>
            <a:cxnLst/>
            <a:rect l="l" t="t" r="r" b="b"/>
            <a:pathLst>
              <a:path w="1345565" h="76200">
                <a:moveTo>
                  <a:pt x="1345177" y="76200"/>
                </a:moveTo>
                <a:lnTo>
                  <a:pt x="0" y="76200"/>
                </a:lnTo>
                <a:lnTo>
                  <a:pt x="0" y="0"/>
                </a:lnTo>
                <a:lnTo>
                  <a:pt x="1345177" y="0"/>
                </a:lnTo>
                <a:lnTo>
                  <a:pt x="134517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153668" y="7088504"/>
            <a:ext cx="1781810" cy="76200"/>
          </a:xfrm>
          <a:custGeom>
            <a:avLst/>
            <a:gdLst/>
            <a:ahLst/>
            <a:cxnLst/>
            <a:rect l="l" t="t" r="r" b="b"/>
            <a:pathLst>
              <a:path w="1781809" h="76200">
                <a:moveTo>
                  <a:pt x="1781563" y="76200"/>
                </a:moveTo>
                <a:lnTo>
                  <a:pt x="0" y="76200"/>
                </a:lnTo>
                <a:lnTo>
                  <a:pt x="0" y="0"/>
                </a:lnTo>
                <a:lnTo>
                  <a:pt x="1781563" y="0"/>
                </a:lnTo>
                <a:lnTo>
                  <a:pt x="178156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137087" y="6190075"/>
            <a:ext cx="381127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470" b="1">
                <a:latin typeface="Arial"/>
                <a:cs typeface="Arial"/>
              </a:rPr>
              <a:t>d</a:t>
            </a:r>
            <a:r>
              <a:rPr dirty="0" sz="6600" spc="150" b="1">
                <a:latin typeface="Arial"/>
                <a:cs typeface="Arial"/>
              </a:rPr>
              <a:t>i</a:t>
            </a:r>
            <a:r>
              <a:rPr dirty="0" sz="6600" spc="830" b="1">
                <a:latin typeface="Arial"/>
                <a:cs typeface="Arial"/>
              </a:rPr>
              <a:t>a</a:t>
            </a:r>
            <a:r>
              <a:rPr dirty="0" sz="6600" spc="470" b="1">
                <a:latin typeface="Arial"/>
                <a:cs typeface="Arial"/>
              </a:rPr>
              <a:t>g</a:t>
            </a:r>
            <a:r>
              <a:rPr dirty="0" sz="6600" spc="710" b="1">
                <a:latin typeface="Arial"/>
                <a:cs typeface="Arial"/>
              </a:rPr>
              <a:t>r</a:t>
            </a:r>
            <a:r>
              <a:rPr dirty="0" sz="6600" spc="830" b="1">
                <a:latin typeface="Arial"/>
                <a:cs typeface="Arial"/>
              </a:rPr>
              <a:t>a</a:t>
            </a:r>
            <a:r>
              <a:rPr dirty="0" sz="6600" spc="630" b="1">
                <a:latin typeface="Arial"/>
                <a:cs typeface="Arial"/>
              </a:rPr>
              <a:t>m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32352" y="2545470"/>
            <a:ext cx="3215005" cy="190500"/>
            <a:chOff x="10932352" y="2545470"/>
            <a:chExt cx="3215005" cy="190500"/>
          </a:xfrm>
        </p:grpSpPr>
        <p:sp>
          <p:nvSpPr>
            <p:cNvPr id="3" name="object 3"/>
            <p:cNvSpPr/>
            <p:nvPr/>
          </p:nvSpPr>
          <p:spPr>
            <a:xfrm>
              <a:off x="10932352" y="2640716"/>
              <a:ext cx="3024505" cy="0"/>
            </a:xfrm>
            <a:custGeom>
              <a:avLst/>
              <a:gdLst/>
              <a:ahLst/>
              <a:cxnLst/>
              <a:rect l="l" t="t" r="r" b="b"/>
              <a:pathLst>
                <a:path w="3024505" h="0">
                  <a:moveTo>
                    <a:pt x="3024369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956718" y="2545470"/>
              <a:ext cx="190454" cy="190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322718" y="1779599"/>
            <a:ext cx="12619355" cy="6167755"/>
            <a:chOff x="3322718" y="1779599"/>
            <a:chExt cx="12619355" cy="6167755"/>
          </a:xfrm>
        </p:grpSpPr>
        <p:sp>
          <p:nvSpPr>
            <p:cNvPr id="6" name="object 6"/>
            <p:cNvSpPr/>
            <p:nvPr/>
          </p:nvSpPr>
          <p:spPr>
            <a:xfrm>
              <a:off x="12726863" y="6081948"/>
              <a:ext cx="3024505" cy="0"/>
            </a:xfrm>
            <a:custGeom>
              <a:avLst/>
              <a:gdLst/>
              <a:ahLst/>
              <a:cxnLst/>
              <a:rect l="l" t="t" r="r" b="b"/>
              <a:pathLst>
                <a:path w="3024505" h="0">
                  <a:moveTo>
                    <a:pt x="3024369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751229" y="5986701"/>
              <a:ext cx="190454" cy="190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06896" y="1851034"/>
              <a:ext cx="6095784" cy="6095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5696" y="1874845"/>
              <a:ext cx="3024505" cy="0"/>
            </a:xfrm>
            <a:custGeom>
              <a:avLst/>
              <a:gdLst/>
              <a:ahLst/>
              <a:cxnLst/>
              <a:rect l="l" t="t" r="r" b="b"/>
              <a:pathLst>
                <a:path w="3024504" h="0">
                  <a:moveTo>
                    <a:pt x="0" y="0"/>
                  </a:moveTo>
                  <a:lnTo>
                    <a:pt x="3024369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65245" y="1779599"/>
              <a:ext cx="190454" cy="1904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13368" y="4317578"/>
              <a:ext cx="2900680" cy="22225"/>
            </a:xfrm>
            <a:custGeom>
              <a:avLst/>
              <a:gdLst/>
              <a:ahLst/>
              <a:cxnLst/>
              <a:rect l="l" t="t" r="r" b="b"/>
              <a:pathLst>
                <a:path w="2900679" h="22225">
                  <a:moveTo>
                    <a:pt x="0" y="0"/>
                  </a:moveTo>
                  <a:lnTo>
                    <a:pt x="2900260" y="22187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22718" y="4221557"/>
              <a:ext cx="190679" cy="1905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9582853"/>
            <a:ext cx="680720" cy="542925"/>
          </a:xfrm>
          <a:custGeom>
            <a:avLst/>
            <a:gdLst/>
            <a:ahLst/>
            <a:cxnLst/>
            <a:rect l="l" t="t" r="r" b="b"/>
            <a:pathLst>
              <a:path w="680720" h="542925">
                <a:moveTo>
                  <a:pt x="680222" y="271197"/>
                </a:moveTo>
                <a:lnTo>
                  <a:pt x="675960" y="317621"/>
                </a:lnTo>
                <a:lnTo>
                  <a:pt x="664640" y="361657"/>
                </a:lnTo>
                <a:lnTo>
                  <a:pt x="645135" y="404559"/>
                </a:lnTo>
                <a:lnTo>
                  <a:pt x="618654" y="442998"/>
                </a:lnTo>
                <a:lnTo>
                  <a:pt x="585762" y="476315"/>
                </a:lnTo>
                <a:lnTo>
                  <a:pt x="547081" y="503726"/>
                </a:lnTo>
                <a:lnTo>
                  <a:pt x="503383" y="524401"/>
                </a:lnTo>
                <a:lnTo>
                  <a:pt x="455179" y="537632"/>
                </a:lnTo>
                <a:lnTo>
                  <a:pt x="403316" y="542616"/>
                </a:lnTo>
                <a:lnTo>
                  <a:pt x="0" y="542616"/>
                </a:lnTo>
                <a:lnTo>
                  <a:pt x="0" y="0"/>
                </a:lnTo>
                <a:lnTo>
                  <a:pt x="405113" y="0"/>
                </a:lnTo>
                <a:lnTo>
                  <a:pt x="456197" y="5061"/>
                </a:lnTo>
                <a:lnTo>
                  <a:pt x="503743" y="18436"/>
                </a:lnTo>
                <a:lnTo>
                  <a:pt x="547124" y="39326"/>
                </a:lnTo>
                <a:lnTo>
                  <a:pt x="585539" y="66808"/>
                </a:lnTo>
                <a:lnTo>
                  <a:pt x="618447" y="100146"/>
                </a:lnTo>
                <a:lnTo>
                  <a:pt x="645161" y="138532"/>
                </a:lnTo>
                <a:lnTo>
                  <a:pt x="664934" y="180975"/>
                </a:lnTo>
                <a:lnTo>
                  <a:pt x="665228" y="181560"/>
                </a:lnTo>
                <a:lnTo>
                  <a:pt x="665228" y="182146"/>
                </a:lnTo>
                <a:lnTo>
                  <a:pt x="665522" y="182732"/>
                </a:lnTo>
                <a:lnTo>
                  <a:pt x="671788" y="203798"/>
                </a:lnTo>
                <a:lnTo>
                  <a:pt x="676401" y="225633"/>
                </a:lnTo>
                <a:lnTo>
                  <a:pt x="679249" y="248126"/>
                </a:lnTo>
                <a:lnTo>
                  <a:pt x="680222" y="271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6823719" y="3114331"/>
            <a:ext cx="5852160" cy="3562985"/>
            <a:chOff x="6823719" y="3114331"/>
            <a:chExt cx="5852160" cy="3562985"/>
          </a:xfrm>
        </p:grpSpPr>
        <p:sp>
          <p:nvSpPr>
            <p:cNvPr id="15" name="object 15"/>
            <p:cNvSpPr/>
            <p:nvPr/>
          </p:nvSpPr>
          <p:spPr>
            <a:xfrm>
              <a:off x="6823719" y="3114331"/>
              <a:ext cx="5852160" cy="3562985"/>
            </a:xfrm>
            <a:custGeom>
              <a:avLst/>
              <a:gdLst/>
              <a:ahLst/>
              <a:cxnLst/>
              <a:rect l="l" t="t" r="r" b="b"/>
              <a:pathLst>
                <a:path w="5852159" h="3562984">
                  <a:moveTo>
                    <a:pt x="5271228" y="3264421"/>
                  </a:moveTo>
                  <a:lnTo>
                    <a:pt x="580541" y="3264421"/>
                  </a:lnTo>
                  <a:lnTo>
                    <a:pt x="544095" y="3253352"/>
                  </a:lnTo>
                  <a:lnTo>
                    <a:pt x="524201" y="3229536"/>
                  </a:lnTo>
                  <a:lnTo>
                    <a:pt x="516002" y="3195218"/>
                  </a:lnTo>
                  <a:lnTo>
                    <a:pt x="514643" y="3152642"/>
                  </a:lnTo>
                  <a:lnTo>
                    <a:pt x="515269" y="3104050"/>
                  </a:lnTo>
                  <a:lnTo>
                    <a:pt x="515269" y="160890"/>
                  </a:lnTo>
                  <a:lnTo>
                    <a:pt x="521129" y="118024"/>
                  </a:lnTo>
                  <a:lnTo>
                    <a:pt x="537678" y="79564"/>
                  </a:lnTo>
                  <a:lnTo>
                    <a:pt x="563370" y="47021"/>
                  </a:lnTo>
                  <a:lnTo>
                    <a:pt x="596661" y="21905"/>
                  </a:lnTo>
                  <a:lnTo>
                    <a:pt x="636004" y="5728"/>
                  </a:lnTo>
                  <a:lnTo>
                    <a:pt x="679855" y="0"/>
                  </a:lnTo>
                  <a:lnTo>
                    <a:pt x="5171912" y="0"/>
                  </a:lnTo>
                  <a:lnTo>
                    <a:pt x="5215760" y="5728"/>
                  </a:lnTo>
                  <a:lnTo>
                    <a:pt x="5255102" y="21905"/>
                  </a:lnTo>
                  <a:lnTo>
                    <a:pt x="5277785" y="39019"/>
                  </a:lnTo>
                  <a:lnTo>
                    <a:pt x="2101798" y="39019"/>
                  </a:lnTo>
                  <a:lnTo>
                    <a:pt x="2085308" y="42274"/>
                  </a:lnTo>
                  <a:lnTo>
                    <a:pt x="2071840" y="51150"/>
                  </a:lnTo>
                  <a:lnTo>
                    <a:pt x="2062759" y="64315"/>
                  </a:lnTo>
                  <a:lnTo>
                    <a:pt x="2059428" y="80436"/>
                  </a:lnTo>
                  <a:lnTo>
                    <a:pt x="2062759" y="96556"/>
                  </a:lnTo>
                  <a:lnTo>
                    <a:pt x="2071840" y="109719"/>
                  </a:lnTo>
                  <a:lnTo>
                    <a:pt x="2085308" y="118594"/>
                  </a:lnTo>
                  <a:lnTo>
                    <a:pt x="2101798" y="121849"/>
                  </a:lnTo>
                  <a:lnTo>
                    <a:pt x="5331156" y="121849"/>
                  </a:lnTo>
                  <a:lnTo>
                    <a:pt x="5336493" y="160890"/>
                  </a:lnTo>
                  <a:lnTo>
                    <a:pt x="5336493" y="161197"/>
                  </a:lnTo>
                  <a:lnTo>
                    <a:pt x="675847" y="161197"/>
                  </a:lnTo>
                  <a:lnTo>
                    <a:pt x="675847" y="3103704"/>
                  </a:lnTo>
                  <a:lnTo>
                    <a:pt x="5336493" y="3103704"/>
                  </a:lnTo>
                  <a:lnTo>
                    <a:pt x="5337121" y="3152642"/>
                  </a:lnTo>
                  <a:lnTo>
                    <a:pt x="5335766" y="3195218"/>
                  </a:lnTo>
                  <a:lnTo>
                    <a:pt x="5327570" y="3229536"/>
                  </a:lnTo>
                  <a:lnTo>
                    <a:pt x="5307677" y="3253352"/>
                  </a:lnTo>
                  <a:lnTo>
                    <a:pt x="5271228" y="3264421"/>
                  </a:lnTo>
                  <a:close/>
                </a:path>
                <a:path w="5852159" h="3562984">
                  <a:moveTo>
                    <a:pt x="5331156" y="121849"/>
                  </a:moveTo>
                  <a:lnTo>
                    <a:pt x="2101798" y="121849"/>
                  </a:lnTo>
                  <a:lnTo>
                    <a:pt x="2118287" y="118594"/>
                  </a:lnTo>
                  <a:lnTo>
                    <a:pt x="2131755" y="109719"/>
                  </a:lnTo>
                  <a:lnTo>
                    <a:pt x="2140836" y="96556"/>
                  </a:lnTo>
                  <a:lnTo>
                    <a:pt x="2144167" y="80436"/>
                  </a:lnTo>
                  <a:lnTo>
                    <a:pt x="2140836" y="64315"/>
                  </a:lnTo>
                  <a:lnTo>
                    <a:pt x="2131755" y="51150"/>
                  </a:lnTo>
                  <a:lnTo>
                    <a:pt x="2118287" y="42274"/>
                  </a:lnTo>
                  <a:lnTo>
                    <a:pt x="2101798" y="39019"/>
                  </a:lnTo>
                  <a:lnTo>
                    <a:pt x="5277785" y="39019"/>
                  </a:lnTo>
                  <a:lnTo>
                    <a:pt x="5288392" y="47021"/>
                  </a:lnTo>
                  <a:lnTo>
                    <a:pt x="5314084" y="79564"/>
                  </a:lnTo>
                  <a:lnTo>
                    <a:pt x="5330633" y="118024"/>
                  </a:lnTo>
                  <a:lnTo>
                    <a:pt x="5331156" y="121849"/>
                  </a:lnTo>
                  <a:close/>
                </a:path>
                <a:path w="5852159" h="3562984">
                  <a:moveTo>
                    <a:pt x="5336493" y="3103704"/>
                  </a:moveTo>
                  <a:lnTo>
                    <a:pt x="5175941" y="3103704"/>
                  </a:lnTo>
                  <a:lnTo>
                    <a:pt x="5175941" y="161197"/>
                  </a:lnTo>
                  <a:lnTo>
                    <a:pt x="5336493" y="161197"/>
                  </a:lnTo>
                  <a:lnTo>
                    <a:pt x="5336493" y="3103704"/>
                  </a:lnTo>
                  <a:close/>
                </a:path>
                <a:path w="5852159" h="3562984">
                  <a:moveTo>
                    <a:pt x="5727865" y="3562394"/>
                  </a:moveTo>
                  <a:lnTo>
                    <a:pt x="123912" y="3562394"/>
                  </a:lnTo>
                  <a:lnTo>
                    <a:pt x="78853" y="3553639"/>
                  </a:lnTo>
                  <a:lnTo>
                    <a:pt x="42135" y="3529736"/>
                  </a:lnTo>
                  <a:lnTo>
                    <a:pt x="17419" y="3494227"/>
                  </a:lnTo>
                  <a:lnTo>
                    <a:pt x="8367" y="3450654"/>
                  </a:lnTo>
                  <a:lnTo>
                    <a:pt x="8367" y="3376161"/>
                  </a:lnTo>
                  <a:lnTo>
                    <a:pt x="4252" y="3332588"/>
                  </a:lnTo>
                  <a:lnTo>
                    <a:pt x="0" y="3297079"/>
                  </a:lnTo>
                  <a:lnTo>
                    <a:pt x="7749" y="3273176"/>
                  </a:lnTo>
                  <a:lnTo>
                    <a:pt x="39641" y="3264421"/>
                  </a:lnTo>
                  <a:lnTo>
                    <a:pt x="5812127" y="3264421"/>
                  </a:lnTo>
                  <a:lnTo>
                    <a:pt x="5814019" y="3264940"/>
                  </a:lnTo>
                  <a:lnTo>
                    <a:pt x="2194312" y="3264940"/>
                  </a:lnTo>
                  <a:lnTo>
                    <a:pt x="2199381" y="3286758"/>
                  </a:lnTo>
                  <a:lnTo>
                    <a:pt x="2210398" y="3304373"/>
                  </a:lnTo>
                  <a:lnTo>
                    <a:pt x="2226001" y="3316144"/>
                  </a:lnTo>
                  <a:lnTo>
                    <a:pt x="2244826" y="3320431"/>
                  </a:lnTo>
                  <a:lnTo>
                    <a:pt x="5848975" y="3320431"/>
                  </a:lnTo>
                  <a:lnTo>
                    <a:pt x="5847520" y="3332588"/>
                  </a:lnTo>
                  <a:lnTo>
                    <a:pt x="5845584" y="3353090"/>
                  </a:lnTo>
                  <a:lnTo>
                    <a:pt x="5165132" y="3353090"/>
                  </a:lnTo>
                  <a:lnTo>
                    <a:pt x="5140845" y="3357831"/>
                  </a:lnTo>
                  <a:lnTo>
                    <a:pt x="5121016" y="3370758"/>
                  </a:lnTo>
                  <a:lnTo>
                    <a:pt x="5107649" y="3389931"/>
                  </a:lnTo>
                  <a:lnTo>
                    <a:pt x="5107000" y="3393042"/>
                  </a:lnTo>
                  <a:lnTo>
                    <a:pt x="257372" y="3393042"/>
                  </a:lnTo>
                  <a:lnTo>
                    <a:pt x="246107" y="3394638"/>
                  </a:lnTo>
                  <a:lnTo>
                    <a:pt x="236928" y="3398996"/>
                  </a:lnTo>
                  <a:lnTo>
                    <a:pt x="230748" y="3405468"/>
                  </a:lnTo>
                  <a:lnTo>
                    <a:pt x="228485" y="3413408"/>
                  </a:lnTo>
                  <a:lnTo>
                    <a:pt x="230748" y="3421359"/>
                  </a:lnTo>
                  <a:lnTo>
                    <a:pt x="236928" y="3427838"/>
                  </a:lnTo>
                  <a:lnTo>
                    <a:pt x="246107" y="3432198"/>
                  </a:lnTo>
                  <a:lnTo>
                    <a:pt x="257372" y="3433795"/>
                  </a:lnTo>
                  <a:lnTo>
                    <a:pt x="5107002" y="3433795"/>
                  </a:lnTo>
                  <a:lnTo>
                    <a:pt x="5107649" y="3436896"/>
                  </a:lnTo>
                  <a:lnTo>
                    <a:pt x="5121016" y="3456076"/>
                  </a:lnTo>
                  <a:lnTo>
                    <a:pt x="5140845" y="3469006"/>
                  </a:lnTo>
                  <a:lnTo>
                    <a:pt x="5165132" y="3473747"/>
                  </a:lnTo>
                  <a:lnTo>
                    <a:pt x="5838608" y="3473747"/>
                  </a:lnTo>
                  <a:lnTo>
                    <a:pt x="5834354" y="3494227"/>
                  </a:lnTo>
                  <a:lnTo>
                    <a:pt x="5809639" y="3529736"/>
                  </a:lnTo>
                  <a:lnTo>
                    <a:pt x="5772922" y="3553639"/>
                  </a:lnTo>
                  <a:lnTo>
                    <a:pt x="5727865" y="3562394"/>
                  </a:lnTo>
                  <a:close/>
                </a:path>
                <a:path w="5852159" h="3562984">
                  <a:moveTo>
                    <a:pt x="5848975" y="3320431"/>
                  </a:moveTo>
                  <a:lnTo>
                    <a:pt x="3606962" y="3320431"/>
                  </a:lnTo>
                  <a:lnTo>
                    <a:pt x="3625788" y="3316144"/>
                  </a:lnTo>
                  <a:lnTo>
                    <a:pt x="3641390" y="3304373"/>
                  </a:lnTo>
                  <a:lnTo>
                    <a:pt x="3652407" y="3286758"/>
                  </a:lnTo>
                  <a:lnTo>
                    <a:pt x="3657476" y="3264940"/>
                  </a:lnTo>
                  <a:lnTo>
                    <a:pt x="5814019" y="3264940"/>
                  </a:lnTo>
                  <a:lnTo>
                    <a:pt x="5844018" y="3273176"/>
                  </a:lnTo>
                  <a:lnTo>
                    <a:pt x="5851770" y="3297079"/>
                  </a:lnTo>
                  <a:lnTo>
                    <a:pt x="5848975" y="3320431"/>
                  </a:lnTo>
                  <a:close/>
                </a:path>
                <a:path w="5852159" h="3562984">
                  <a:moveTo>
                    <a:pt x="5361923" y="3473747"/>
                  </a:moveTo>
                  <a:lnTo>
                    <a:pt x="5165132" y="3473747"/>
                  </a:lnTo>
                  <a:lnTo>
                    <a:pt x="5189418" y="3469006"/>
                  </a:lnTo>
                  <a:lnTo>
                    <a:pt x="5209247" y="3456076"/>
                  </a:lnTo>
                  <a:lnTo>
                    <a:pt x="5222615" y="3436896"/>
                  </a:lnTo>
                  <a:lnTo>
                    <a:pt x="5227516" y="3413408"/>
                  </a:lnTo>
                  <a:lnTo>
                    <a:pt x="5222615" y="3389931"/>
                  </a:lnTo>
                  <a:lnTo>
                    <a:pt x="5209247" y="3370758"/>
                  </a:lnTo>
                  <a:lnTo>
                    <a:pt x="5189418" y="3357831"/>
                  </a:lnTo>
                  <a:lnTo>
                    <a:pt x="5165132" y="3353090"/>
                  </a:lnTo>
                  <a:lnTo>
                    <a:pt x="5361923" y="3353090"/>
                  </a:lnTo>
                  <a:lnTo>
                    <a:pt x="5337633" y="3357831"/>
                  </a:lnTo>
                  <a:lnTo>
                    <a:pt x="5317797" y="3370758"/>
                  </a:lnTo>
                  <a:lnTo>
                    <a:pt x="5304422" y="3389931"/>
                  </a:lnTo>
                  <a:lnTo>
                    <a:pt x="5299517" y="3413408"/>
                  </a:lnTo>
                  <a:lnTo>
                    <a:pt x="5304422" y="3436896"/>
                  </a:lnTo>
                  <a:lnTo>
                    <a:pt x="5317797" y="3456076"/>
                  </a:lnTo>
                  <a:lnTo>
                    <a:pt x="5337633" y="3469006"/>
                  </a:lnTo>
                  <a:lnTo>
                    <a:pt x="5361923" y="3473747"/>
                  </a:lnTo>
                  <a:close/>
                </a:path>
                <a:path w="5852159" h="3562984">
                  <a:moveTo>
                    <a:pt x="5558714" y="3473747"/>
                  </a:moveTo>
                  <a:lnTo>
                    <a:pt x="5361923" y="3473747"/>
                  </a:lnTo>
                  <a:lnTo>
                    <a:pt x="5386209" y="3469006"/>
                  </a:lnTo>
                  <a:lnTo>
                    <a:pt x="5406038" y="3456076"/>
                  </a:lnTo>
                  <a:lnTo>
                    <a:pt x="5419406" y="3436896"/>
                  </a:lnTo>
                  <a:lnTo>
                    <a:pt x="5424307" y="3413408"/>
                  </a:lnTo>
                  <a:lnTo>
                    <a:pt x="5419406" y="3389931"/>
                  </a:lnTo>
                  <a:lnTo>
                    <a:pt x="5406038" y="3370758"/>
                  </a:lnTo>
                  <a:lnTo>
                    <a:pt x="5386209" y="3357831"/>
                  </a:lnTo>
                  <a:lnTo>
                    <a:pt x="5361923" y="3353090"/>
                  </a:lnTo>
                  <a:lnTo>
                    <a:pt x="5558714" y="3353090"/>
                  </a:lnTo>
                  <a:lnTo>
                    <a:pt x="5534424" y="3357831"/>
                  </a:lnTo>
                  <a:lnTo>
                    <a:pt x="5514588" y="3370758"/>
                  </a:lnTo>
                  <a:lnTo>
                    <a:pt x="5501213" y="3389931"/>
                  </a:lnTo>
                  <a:lnTo>
                    <a:pt x="5496308" y="3413408"/>
                  </a:lnTo>
                  <a:lnTo>
                    <a:pt x="5501213" y="3436896"/>
                  </a:lnTo>
                  <a:lnTo>
                    <a:pt x="5514588" y="3456076"/>
                  </a:lnTo>
                  <a:lnTo>
                    <a:pt x="5534424" y="3469006"/>
                  </a:lnTo>
                  <a:lnTo>
                    <a:pt x="5558714" y="3473747"/>
                  </a:lnTo>
                  <a:close/>
                </a:path>
                <a:path w="5852159" h="3562984">
                  <a:moveTo>
                    <a:pt x="5838608" y="3473747"/>
                  </a:moveTo>
                  <a:lnTo>
                    <a:pt x="5558714" y="3473747"/>
                  </a:lnTo>
                  <a:lnTo>
                    <a:pt x="5583000" y="3469006"/>
                  </a:lnTo>
                  <a:lnTo>
                    <a:pt x="5602830" y="3456076"/>
                  </a:lnTo>
                  <a:lnTo>
                    <a:pt x="5616197" y="3436896"/>
                  </a:lnTo>
                  <a:lnTo>
                    <a:pt x="5621098" y="3413408"/>
                  </a:lnTo>
                  <a:lnTo>
                    <a:pt x="5616197" y="3389931"/>
                  </a:lnTo>
                  <a:lnTo>
                    <a:pt x="5602830" y="3370758"/>
                  </a:lnTo>
                  <a:lnTo>
                    <a:pt x="5583000" y="3357831"/>
                  </a:lnTo>
                  <a:lnTo>
                    <a:pt x="5558714" y="3353090"/>
                  </a:lnTo>
                  <a:lnTo>
                    <a:pt x="5845584" y="3353090"/>
                  </a:lnTo>
                  <a:lnTo>
                    <a:pt x="5843406" y="3376161"/>
                  </a:lnTo>
                  <a:lnTo>
                    <a:pt x="5843406" y="3450654"/>
                  </a:lnTo>
                  <a:lnTo>
                    <a:pt x="5838608" y="3473747"/>
                  </a:lnTo>
                  <a:close/>
                </a:path>
                <a:path w="5852159" h="3562984">
                  <a:moveTo>
                    <a:pt x="5107002" y="3433795"/>
                  </a:moveTo>
                  <a:lnTo>
                    <a:pt x="584758" y="3433795"/>
                  </a:lnTo>
                  <a:lnTo>
                    <a:pt x="596023" y="3432198"/>
                  </a:lnTo>
                  <a:lnTo>
                    <a:pt x="605203" y="3427838"/>
                  </a:lnTo>
                  <a:lnTo>
                    <a:pt x="611382" y="3421359"/>
                  </a:lnTo>
                  <a:lnTo>
                    <a:pt x="613645" y="3413408"/>
                  </a:lnTo>
                  <a:lnTo>
                    <a:pt x="611382" y="3405468"/>
                  </a:lnTo>
                  <a:lnTo>
                    <a:pt x="605203" y="3398996"/>
                  </a:lnTo>
                  <a:lnTo>
                    <a:pt x="596023" y="3394638"/>
                  </a:lnTo>
                  <a:lnTo>
                    <a:pt x="584758" y="3393042"/>
                  </a:lnTo>
                  <a:lnTo>
                    <a:pt x="5107000" y="3393042"/>
                  </a:lnTo>
                  <a:lnTo>
                    <a:pt x="5102748" y="3413408"/>
                  </a:lnTo>
                  <a:lnTo>
                    <a:pt x="5107002" y="343379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04754" y="3206648"/>
              <a:ext cx="4495799" cy="28479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027507" y="7077046"/>
            <a:ext cx="3115310" cy="191135"/>
            <a:chOff x="4027507" y="7077046"/>
            <a:chExt cx="3115310" cy="191135"/>
          </a:xfrm>
        </p:grpSpPr>
        <p:sp>
          <p:nvSpPr>
            <p:cNvPr id="18" name="object 18"/>
            <p:cNvSpPr/>
            <p:nvPr/>
          </p:nvSpPr>
          <p:spPr>
            <a:xfrm>
              <a:off x="4218157" y="7173067"/>
              <a:ext cx="2900680" cy="22225"/>
            </a:xfrm>
            <a:custGeom>
              <a:avLst/>
              <a:gdLst/>
              <a:ahLst/>
              <a:cxnLst/>
              <a:rect l="l" t="t" r="r" b="b"/>
              <a:pathLst>
                <a:path w="2900679" h="22225">
                  <a:moveTo>
                    <a:pt x="0" y="0"/>
                  </a:moveTo>
                  <a:lnTo>
                    <a:pt x="2900260" y="22187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027507" y="7077046"/>
              <a:ext cx="190679" cy="1905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8275183" y="3719009"/>
            <a:ext cx="2959735" cy="2114550"/>
            <a:chOff x="8275183" y="3719009"/>
            <a:chExt cx="2959735" cy="2114550"/>
          </a:xfrm>
        </p:grpSpPr>
        <p:sp>
          <p:nvSpPr>
            <p:cNvPr id="21" name="object 21"/>
            <p:cNvSpPr/>
            <p:nvPr/>
          </p:nvSpPr>
          <p:spPr>
            <a:xfrm>
              <a:off x="8275180" y="3719016"/>
              <a:ext cx="2959735" cy="2114550"/>
            </a:xfrm>
            <a:custGeom>
              <a:avLst/>
              <a:gdLst/>
              <a:ahLst/>
              <a:cxnLst/>
              <a:rect l="l" t="t" r="r" b="b"/>
              <a:pathLst>
                <a:path w="2959734" h="2114550">
                  <a:moveTo>
                    <a:pt x="283133" y="195008"/>
                  </a:moveTo>
                  <a:lnTo>
                    <a:pt x="276072" y="197358"/>
                  </a:lnTo>
                  <a:lnTo>
                    <a:pt x="280784" y="197358"/>
                  </a:lnTo>
                  <a:lnTo>
                    <a:pt x="283133" y="195008"/>
                  </a:lnTo>
                  <a:close/>
                </a:path>
                <a:path w="2959734" h="2114550">
                  <a:moveTo>
                    <a:pt x="396024" y="225552"/>
                  </a:moveTo>
                  <a:lnTo>
                    <a:pt x="389597" y="202057"/>
                  </a:lnTo>
                  <a:lnTo>
                    <a:pt x="388708" y="198818"/>
                  </a:lnTo>
                  <a:lnTo>
                    <a:pt x="384949" y="192659"/>
                  </a:lnTo>
                  <a:lnTo>
                    <a:pt x="374561" y="175628"/>
                  </a:lnTo>
                  <a:lnTo>
                    <a:pt x="354685" y="156832"/>
                  </a:lnTo>
                  <a:lnTo>
                    <a:pt x="334873" y="145910"/>
                  </a:lnTo>
                  <a:lnTo>
                    <a:pt x="334873" y="223202"/>
                  </a:lnTo>
                  <a:lnTo>
                    <a:pt x="334873" y="225552"/>
                  </a:lnTo>
                  <a:lnTo>
                    <a:pt x="332524" y="227901"/>
                  </a:lnTo>
                  <a:lnTo>
                    <a:pt x="332524" y="237299"/>
                  </a:lnTo>
                  <a:lnTo>
                    <a:pt x="330174" y="241998"/>
                  </a:lnTo>
                  <a:lnTo>
                    <a:pt x="330174" y="249047"/>
                  </a:lnTo>
                  <a:lnTo>
                    <a:pt x="327812" y="251396"/>
                  </a:lnTo>
                  <a:lnTo>
                    <a:pt x="325462" y="256095"/>
                  </a:lnTo>
                  <a:lnTo>
                    <a:pt x="325462" y="258445"/>
                  </a:lnTo>
                  <a:lnTo>
                    <a:pt x="320763" y="263144"/>
                  </a:lnTo>
                  <a:lnTo>
                    <a:pt x="318414" y="263144"/>
                  </a:lnTo>
                  <a:lnTo>
                    <a:pt x="316064" y="265493"/>
                  </a:lnTo>
                  <a:lnTo>
                    <a:pt x="313702" y="265493"/>
                  </a:lnTo>
                  <a:lnTo>
                    <a:pt x="313702" y="267843"/>
                  </a:lnTo>
                  <a:lnTo>
                    <a:pt x="311353" y="270192"/>
                  </a:lnTo>
                  <a:lnTo>
                    <a:pt x="299593" y="274891"/>
                  </a:lnTo>
                  <a:lnTo>
                    <a:pt x="280784" y="274891"/>
                  </a:lnTo>
                  <a:lnTo>
                    <a:pt x="280784" y="272542"/>
                  </a:lnTo>
                  <a:lnTo>
                    <a:pt x="271373" y="267843"/>
                  </a:lnTo>
                  <a:lnTo>
                    <a:pt x="278434" y="270192"/>
                  </a:lnTo>
                  <a:lnTo>
                    <a:pt x="274904" y="267843"/>
                  </a:lnTo>
                  <a:lnTo>
                    <a:pt x="271373" y="265493"/>
                  </a:lnTo>
                  <a:lnTo>
                    <a:pt x="266674" y="263144"/>
                  </a:lnTo>
                  <a:lnTo>
                    <a:pt x="257263" y="253746"/>
                  </a:lnTo>
                  <a:lnTo>
                    <a:pt x="257263" y="251396"/>
                  </a:lnTo>
                  <a:lnTo>
                    <a:pt x="256082" y="247878"/>
                  </a:lnTo>
                  <a:lnTo>
                    <a:pt x="257263" y="249047"/>
                  </a:lnTo>
                  <a:lnTo>
                    <a:pt x="257263" y="246697"/>
                  </a:lnTo>
                  <a:lnTo>
                    <a:pt x="255689" y="246697"/>
                  </a:lnTo>
                  <a:lnTo>
                    <a:pt x="254914" y="244348"/>
                  </a:lnTo>
                  <a:lnTo>
                    <a:pt x="254914" y="223202"/>
                  </a:lnTo>
                  <a:lnTo>
                    <a:pt x="257263" y="220853"/>
                  </a:lnTo>
                  <a:lnTo>
                    <a:pt x="257263" y="216154"/>
                  </a:lnTo>
                  <a:lnTo>
                    <a:pt x="261962" y="206756"/>
                  </a:lnTo>
                  <a:lnTo>
                    <a:pt x="269024" y="199707"/>
                  </a:lnTo>
                  <a:lnTo>
                    <a:pt x="273723" y="199707"/>
                  </a:lnTo>
                  <a:lnTo>
                    <a:pt x="276072" y="197358"/>
                  </a:lnTo>
                  <a:lnTo>
                    <a:pt x="285483" y="192659"/>
                  </a:lnTo>
                  <a:lnTo>
                    <a:pt x="301942" y="192659"/>
                  </a:lnTo>
                  <a:lnTo>
                    <a:pt x="313702" y="195008"/>
                  </a:lnTo>
                  <a:lnTo>
                    <a:pt x="318414" y="197358"/>
                  </a:lnTo>
                  <a:lnTo>
                    <a:pt x="320763" y="199707"/>
                  </a:lnTo>
                  <a:lnTo>
                    <a:pt x="318414" y="199707"/>
                  </a:lnTo>
                  <a:lnTo>
                    <a:pt x="327812" y="209105"/>
                  </a:lnTo>
                  <a:lnTo>
                    <a:pt x="327812" y="211455"/>
                  </a:lnTo>
                  <a:lnTo>
                    <a:pt x="330174" y="211455"/>
                  </a:lnTo>
                  <a:lnTo>
                    <a:pt x="330174" y="213804"/>
                  </a:lnTo>
                  <a:lnTo>
                    <a:pt x="332524" y="218503"/>
                  </a:lnTo>
                  <a:lnTo>
                    <a:pt x="332524" y="223202"/>
                  </a:lnTo>
                  <a:lnTo>
                    <a:pt x="334873" y="223202"/>
                  </a:lnTo>
                  <a:lnTo>
                    <a:pt x="334873" y="145910"/>
                  </a:lnTo>
                  <a:lnTo>
                    <a:pt x="330174" y="143319"/>
                  </a:lnTo>
                  <a:lnTo>
                    <a:pt x="301028" y="137477"/>
                  </a:lnTo>
                  <a:lnTo>
                    <a:pt x="271665" y="140677"/>
                  </a:lnTo>
                  <a:lnTo>
                    <a:pt x="244513" y="152234"/>
                  </a:lnTo>
                  <a:lnTo>
                    <a:pt x="221983" y="171513"/>
                  </a:lnTo>
                  <a:lnTo>
                    <a:pt x="202946" y="206095"/>
                  </a:lnTo>
                  <a:lnTo>
                    <a:pt x="198462" y="243763"/>
                  </a:lnTo>
                  <a:lnTo>
                    <a:pt x="208089" y="280543"/>
                  </a:lnTo>
                  <a:lnTo>
                    <a:pt x="231394" y="312483"/>
                  </a:lnTo>
                  <a:lnTo>
                    <a:pt x="266014" y="331495"/>
                  </a:lnTo>
                  <a:lnTo>
                    <a:pt x="303707" y="335978"/>
                  </a:lnTo>
                  <a:lnTo>
                    <a:pt x="340537" y="326364"/>
                  </a:lnTo>
                  <a:lnTo>
                    <a:pt x="372503" y="303085"/>
                  </a:lnTo>
                  <a:lnTo>
                    <a:pt x="383120" y="288505"/>
                  </a:lnTo>
                  <a:lnTo>
                    <a:pt x="389470" y="274891"/>
                  </a:lnTo>
                  <a:lnTo>
                    <a:pt x="390436" y="272834"/>
                  </a:lnTo>
                  <a:lnTo>
                    <a:pt x="394665" y="255841"/>
                  </a:lnTo>
                  <a:lnTo>
                    <a:pt x="396024" y="237299"/>
                  </a:lnTo>
                  <a:lnTo>
                    <a:pt x="396024" y="232600"/>
                  </a:lnTo>
                  <a:lnTo>
                    <a:pt x="396024" y="230251"/>
                  </a:lnTo>
                  <a:lnTo>
                    <a:pt x="396024" y="225552"/>
                  </a:lnTo>
                  <a:close/>
                </a:path>
                <a:path w="2959734" h="2114550">
                  <a:moveTo>
                    <a:pt x="520661" y="195008"/>
                  </a:moveTo>
                  <a:lnTo>
                    <a:pt x="513613" y="197358"/>
                  </a:lnTo>
                  <a:lnTo>
                    <a:pt x="518312" y="197358"/>
                  </a:lnTo>
                  <a:lnTo>
                    <a:pt x="520661" y="195008"/>
                  </a:lnTo>
                  <a:close/>
                </a:path>
                <a:path w="2959734" h="2114550">
                  <a:moveTo>
                    <a:pt x="631202" y="232600"/>
                  </a:moveTo>
                  <a:lnTo>
                    <a:pt x="621919" y="192659"/>
                  </a:lnTo>
                  <a:lnTo>
                    <a:pt x="592505" y="153301"/>
                  </a:lnTo>
                  <a:lnTo>
                    <a:pt x="572401" y="142443"/>
                  </a:lnTo>
                  <a:lnTo>
                    <a:pt x="572401" y="223202"/>
                  </a:lnTo>
                  <a:lnTo>
                    <a:pt x="572401" y="239649"/>
                  </a:lnTo>
                  <a:lnTo>
                    <a:pt x="570052" y="244348"/>
                  </a:lnTo>
                  <a:lnTo>
                    <a:pt x="570052" y="251396"/>
                  </a:lnTo>
                  <a:lnTo>
                    <a:pt x="565353" y="260794"/>
                  </a:lnTo>
                  <a:lnTo>
                    <a:pt x="558292" y="267843"/>
                  </a:lnTo>
                  <a:lnTo>
                    <a:pt x="555942" y="267843"/>
                  </a:lnTo>
                  <a:lnTo>
                    <a:pt x="555942" y="270192"/>
                  </a:lnTo>
                  <a:lnTo>
                    <a:pt x="553593" y="272542"/>
                  </a:lnTo>
                  <a:lnTo>
                    <a:pt x="539483" y="274891"/>
                  </a:lnTo>
                  <a:lnTo>
                    <a:pt x="518312" y="274891"/>
                  </a:lnTo>
                  <a:lnTo>
                    <a:pt x="508901" y="270192"/>
                  </a:lnTo>
                  <a:lnTo>
                    <a:pt x="515962" y="272542"/>
                  </a:lnTo>
                  <a:lnTo>
                    <a:pt x="512432" y="270192"/>
                  </a:lnTo>
                  <a:lnTo>
                    <a:pt x="508901" y="267843"/>
                  </a:lnTo>
                  <a:lnTo>
                    <a:pt x="506552" y="265493"/>
                  </a:lnTo>
                  <a:lnTo>
                    <a:pt x="504202" y="265493"/>
                  </a:lnTo>
                  <a:lnTo>
                    <a:pt x="494792" y="256095"/>
                  </a:lnTo>
                  <a:lnTo>
                    <a:pt x="497154" y="253746"/>
                  </a:lnTo>
                  <a:lnTo>
                    <a:pt x="497154" y="251396"/>
                  </a:lnTo>
                  <a:lnTo>
                    <a:pt x="497154" y="249047"/>
                  </a:lnTo>
                  <a:lnTo>
                    <a:pt x="494792" y="246697"/>
                  </a:lnTo>
                  <a:lnTo>
                    <a:pt x="494792" y="239649"/>
                  </a:lnTo>
                  <a:lnTo>
                    <a:pt x="492442" y="237299"/>
                  </a:lnTo>
                  <a:lnTo>
                    <a:pt x="492442" y="230251"/>
                  </a:lnTo>
                  <a:lnTo>
                    <a:pt x="494792" y="223202"/>
                  </a:lnTo>
                  <a:lnTo>
                    <a:pt x="492442" y="227901"/>
                  </a:lnTo>
                  <a:lnTo>
                    <a:pt x="492442" y="223202"/>
                  </a:lnTo>
                  <a:lnTo>
                    <a:pt x="494792" y="220853"/>
                  </a:lnTo>
                  <a:lnTo>
                    <a:pt x="494792" y="216154"/>
                  </a:lnTo>
                  <a:lnTo>
                    <a:pt x="499503" y="206756"/>
                  </a:lnTo>
                  <a:lnTo>
                    <a:pt x="506552" y="199707"/>
                  </a:lnTo>
                  <a:lnTo>
                    <a:pt x="511263" y="199707"/>
                  </a:lnTo>
                  <a:lnTo>
                    <a:pt x="513613" y="197358"/>
                  </a:lnTo>
                  <a:lnTo>
                    <a:pt x="523024" y="192659"/>
                  </a:lnTo>
                  <a:lnTo>
                    <a:pt x="537133" y="192659"/>
                  </a:lnTo>
                  <a:lnTo>
                    <a:pt x="548894" y="195008"/>
                  </a:lnTo>
                  <a:lnTo>
                    <a:pt x="553593" y="197358"/>
                  </a:lnTo>
                  <a:lnTo>
                    <a:pt x="555942" y="197358"/>
                  </a:lnTo>
                  <a:lnTo>
                    <a:pt x="555942" y="199707"/>
                  </a:lnTo>
                  <a:lnTo>
                    <a:pt x="565353" y="209105"/>
                  </a:lnTo>
                  <a:lnTo>
                    <a:pt x="565353" y="211455"/>
                  </a:lnTo>
                  <a:lnTo>
                    <a:pt x="567702" y="211455"/>
                  </a:lnTo>
                  <a:lnTo>
                    <a:pt x="567702" y="213804"/>
                  </a:lnTo>
                  <a:lnTo>
                    <a:pt x="572401" y="223202"/>
                  </a:lnTo>
                  <a:lnTo>
                    <a:pt x="572401" y="142443"/>
                  </a:lnTo>
                  <a:lnTo>
                    <a:pt x="565353" y="138620"/>
                  </a:lnTo>
                  <a:lnTo>
                    <a:pt x="536206" y="132778"/>
                  </a:lnTo>
                  <a:lnTo>
                    <a:pt x="506844" y="135978"/>
                  </a:lnTo>
                  <a:lnTo>
                    <a:pt x="479691" y="147535"/>
                  </a:lnTo>
                  <a:lnTo>
                    <a:pt x="457161" y="166814"/>
                  </a:lnTo>
                  <a:lnTo>
                    <a:pt x="438137" y="201396"/>
                  </a:lnTo>
                  <a:lnTo>
                    <a:pt x="433654" y="239064"/>
                  </a:lnTo>
                  <a:lnTo>
                    <a:pt x="443280" y="275844"/>
                  </a:lnTo>
                  <a:lnTo>
                    <a:pt x="466572" y="307784"/>
                  </a:lnTo>
                  <a:lnTo>
                    <a:pt x="501192" y="328117"/>
                  </a:lnTo>
                  <a:lnTo>
                    <a:pt x="538899" y="333044"/>
                  </a:lnTo>
                  <a:lnTo>
                    <a:pt x="575716" y="322986"/>
                  </a:lnTo>
                  <a:lnTo>
                    <a:pt x="607682" y="298386"/>
                  </a:lnTo>
                  <a:lnTo>
                    <a:pt x="616978" y="285242"/>
                  </a:lnTo>
                  <a:lnTo>
                    <a:pt x="621893" y="274891"/>
                  </a:lnTo>
                  <a:lnTo>
                    <a:pt x="623849" y="270776"/>
                  </a:lnTo>
                  <a:lnTo>
                    <a:pt x="628523" y="255435"/>
                  </a:lnTo>
                  <a:lnTo>
                    <a:pt x="631202" y="239649"/>
                  </a:lnTo>
                  <a:lnTo>
                    <a:pt x="631202" y="232600"/>
                  </a:lnTo>
                  <a:close/>
                </a:path>
                <a:path w="2959734" h="2114550">
                  <a:moveTo>
                    <a:pt x="2959493" y="183261"/>
                  </a:moveTo>
                  <a:lnTo>
                    <a:pt x="2953982" y="135585"/>
                  </a:lnTo>
                  <a:lnTo>
                    <a:pt x="2938068" y="92417"/>
                  </a:lnTo>
                  <a:lnTo>
                    <a:pt x="2912757" y="55499"/>
                  </a:lnTo>
                  <a:lnTo>
                    <a:pt x="2912605" y="55372"/>
                  </a:lnTo>
                  <a:lnTo>
                    <a:pt x="2903055" y="47205"/>
                  </a:lnTo>
                  <a:lnTo>
                    <a:pt x="2903055" y="180911"/>
                  </a:lnTo>
                  <a:lnTo>
                    <a:pt x="2903055" y="385318"/>
                  </a:lnTo>
                  <a:lnTo>
                    <a:pt x="2900705" y="385318"/>
                  </a:lnTo>
                  <a:lnTo>
                    <a:pt x="2900705" y="446405"/>
                  </a:lnTo>
                  <a:lnTo>
                    <a:pt x="2900591" y="1941271"/>
                  </a:lnTo>
                  <a:lnTo>
                    <a:pt x="2891993" y="1983740"/>
                  </a:lnTo>
                  <a:lnTo>
                    <a:pt x="2868066" y="2019096"/>
                  </a:lnTo>
                  <a:lnTo>
                    <a:pt x="2832239" y="2043442"/>
                  </a:lnTo>
                  <a:lnTo>
                    <a:pt x="2787815" y="2053463"/>
                  </a:lnTo>
                  <a:lnTo>
                    <a:pt x="198462" y="2053463"/>
                  </a:lnTo>
                  <a:lnTo>
                    <a:pt x="127330" y="2043772"/>
                  </a:lnTo>
                  <a:lnTo>
                    <a:pt x="73825" y="1997075"/>
                  </a:lnTo>
                  <a:lnTo>
                    <a:pt x="59715" y="1941271"/>
                  </a:lnTo>
                  <a:lnTo>
                    <a:pt x="59270" y="1911832"/>
                  </a:lnTo>
                  <a:lnTo>
                    <a:pt x="59715" y="1881949"/>
                  </a:lnTo>
                  <a:lnTo>
                    <a:pt x="59715" y="446405"/>
                  </a:lnTo>
                  <a:lnTo>
                    <a:pt x="2573807" y="446405"/>
                  </a:lnTo>
                  <a:lnTo>
                    <a:pt x="2792438" y="448487"/>
                  </a:lnTo>
                  <a:lnTo>
                    <a:pt x="2846603" y="448030"/>
                  </a:lnTo>
                  <a:lnTo>
                    <a:pt x="2900705" y="446405"/>
                  </a:lnTo>
                  <a:lnTo>
                    <a:pt x="2900705" y="385318"/>
                  </a:lnTo>
                  <a:lnTo>
                    <a:pt x="386613" y="385318"/>
                  </a:lnTo>
                  <a:lnTo>
                    <a:pt x="167982" y="383222"/>
                  </a:lnTo>
                  <a:lnTo>
                    <a:pt x="113817" y="383679"/>
                  </a:lnTo>
                  <a:lnTo>
                    <a:pt x="59715" y="385318"/>
                  </a:lnTo>
                  <a:lnTo>
                    <a:pt x="58381" y="332054"/>
                  </a:lnTo>
                  <a:lnTo>
                    <a:pt x="57950" y="278117"/>
                  </a:lnTo>
                  <a:lnTo>
                    <a:pt x="58381" y="223748"/>
                  </a:lnTo>
                  <a:lnTo>
                    <a:pt x="59715" y="169164"/>
                  </a:lnTo>
                  <a:lnTo>
                    <a:pt x="70954" y="120815"/>
                  </a:lnTo>
                  <a:lnTo>
                    <a:pt x="98513" y="85458"/>
                  </a:lnTo>
                  <a:lnTo>
                    <a:pt x="138417" y="63766"/>
                  </a:lnTo>
                  <a:lnTo>
                    <a:pt x="186702" y="56388"/>
                  </a:lnTo>
                  <a:lnTo>
                    <a:pt x="2691041" y="55372"/>
                  </a:lnTo>
                  <a:lnTo>
                    <a:pt x="2739593" y="55486"/>
                  </a:lnTo>
                  <a:lnTo>
                    <a:pt x="2787815" y="56388"/>
                  </a:lnTo>
                  <a:lnTo>
                    <a:pt x="2835592" y="67246"/>
                  </a:lnTo>
                  <a:lnTo>
                    <a:pt x="2871889" y="93980"/>
                  </a:lnTo>
                  <a:lnTo>
                    <a:pt x="2894977" y="133032"/>
                  </a:lnTo>
                  <a:lnTo>
                    <a:pt x="2903055" y="180911"/>
                  </a:lnTo>
                  <a:lnTo>
                    <a:pt x="2903055" y="47205"/>
                  </a:lnTo>
                  <a:lnTo>
                    <a:pt x="2879013" y="26631"/>
                  </a:lnTo>
                  <a:lnTo>
                    <a:pt x="2837827" y="7531"/>
                  </a:lnTo>
                  <a:lnTo>
                    <a:pt x="2790164" y="0"/>
                  </a:lnTo>
                  <a:lnTo>
                    <a:pt x="184353" y="0"/>
                  </a:lnTo>
                  <a:lnTo>
                    <a:pt x="135966" y="5562"/>
                  </a:lnTo>
                  <a:lnTo>
                    <a:pt x="91300" y="21958"/>
                  </a:lnTo>
                  <a:lnTo>
                    <a:pt x="52959" y="48717"/>
                  </a:lnTo>
                  <a:lnTo>
                    <a:pt x="23533" y="85407"/>
                  </a:lnTo>
                  <a:lnTo>
                    <a:pt x="5613" y="131572"/>
                  </a:lnTo>
                  <a:lnTo>
                    <a:pt x="622" y="184429"/>
                  </a:lnTo>
                  <a:lnTo>
                    <a:pt x="0" y="210870"/>
                  </a:lnTo>
                  <a:lnTo>
                    <a:pt x="914" y="237299"/>
                  </a:lnTo>
                  <a:lnTo>
                    <a:pt x="850" y="1881949"/>
                  </a:lnTo>
                  <a:lnTo>
                    <a:pt x="1206" y="1939213"/>
                  </a:lnTo>
                  <a:lnTo>
                    <a:pt x="10325" y="1997075"/>
                  </a:lnTo>
                  <a:lnTo>
                    <a:pt x="31153" y="2039061"/>
                  </a:lnTo>
                  <a:lnTo>
                    <a:pt x="61239" y="2071916"/>
                  </a:lnTo>
                  <a:lnTo>
                    <a:pt x="98539" y="2095525"/>
                  </a:lnTo>
                  <a:lnTo>
                    <a:pt x="141046" y="2109774"/>
                  </a:lnTo>
                  <a:lnTo>
                    <a:pt x="186702" y="2114550"/>
                  </a:lnTo>
                  <a:lnTo>
                    <a:pt x="2794876" y="2114550"/>
                  </a:lnTo>
                  <a:lnTo>
                    <a:pt x="2804274" y="2109851"/>
                  </a:lnTo>
                  <a:lnTo>
                    <a:pt x="2848445" y="2099703"/>
                  </a:lnTo>
                  <a:lnTo>
                    <a:pt x="2886329" y="2079561"/>
                  </a:lnTo>
                  <a:lnTo>
                    <a:pt x="2914332" y="2053463"/>
                  </a:lnTo>
                  <a:lnTo>
                    <a:pt x="2940164" y="2014829"/>
                  </a:lnTo>
                  <a:lnTo>
                    <a:pt x="2954540" y="1972957"/>
                  </a:lnTo>
                  <a:lnTo>
                    <a:pt x="2959493" y="1926590"/>
                  </a:lnTo>
                  <a:lnTo>
                    <a:pt x="2959493" y="446405"/>
                  </a:lnTo>
                  <a:lnTo>
                    <a:pt x="2959493" y="385318"/>
                  </a:lnTo>
                  <a:lnTo>
                    <a:pt x="2959493" y="183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51073" y="3856491"/>
              <a:ext cx="197552" cy="1993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156268" y="4656606"/>
              <a:ext cx="1200785" cy="624840"/>
            </a:xfrm>
            <a:custGeom>
              <a:avLst/>
              <a:gdLst/>
              <a:ahLst/>
              <a:cxnLst/>
              <a:rect l="l" t="t" r="r" b="b"/>
              <a:pathLst>
                <a:path w="1200784" h="624839">
                  <a:moveTo>
                    <a:pt x="303669" y="29083"/>
                  </a:moveTo>
                  <a:lnTo>
                    <a:pt x="293966" y="9258"/>
                  </a:lnTo>
                  <a:lnTo>
                    <a:pt x="274574" y="0"/>
                  </a:lnTo>
                  <a:lnTo>
                    <a:pt x="253403" y="9258"/>
                  </a:lnTo>
                  <a:lnTo>
                    <a:pt x="8813" y="291198"/>
                  </a:lnTo>
                  <a:lnTo>
                    <a:pt x="2197" y="301104"/>
                  </a:lnTo>
                  <a:lnTo>
                    <a:pt x="0" y="312343"/>
                  </a:lnTo>
                  <a:lnTo>
                    <a:pt x="2197" y="323570"/>
                  </a:lnTo>
                  <a:lnTo>
                    <a:pt x="8813" y="333489"/>
                  </a:lnTo>
                  <a:lnTo>
                    <a:pt x="253403" y="615429"/>
                  </a:lnTo>
                  <a:lnTo>
                    <a:pt x="274243" y="624674"/>
                  </a:lnTo>
                  <a:lnTo>
                    <a:pt x="293090" y="615429"/>
                  </a:lnTo>
                  <a:lnTo>
                    <a:pt x="302679" y="595604"/>
                  </a:lnTo>
                  <a:lnTo>
                    <a:pt x="295732" y="573138"/>
                  </a:lnTo>
                  <a:lnTo>
                    <a:pt x="67614" y="312343"/>
                  </a:lnTo>
                  <a:lnTo>
                    <a:pt x="295732" y="51549"/>
                  </a:lnTo>
                  <a:lnTo>
                    <a:pt x="303669" y="29083"/>
                  </a:lnTo>
                  <a:close/>
                </a:path>
                <a:path w="1200784" h="624839">
                  <a:moveTo>
                    <a:pt x="768451" y="44500"/>
                  </a:moveTo>
                  <a:lnTo>
                    <a:pt x="767270" y="21221"/>
                  </a:lnTo>
                  <a:lnTo>
                    <a:pt x="751992" y="4559"/>
                  </a:lnTo>
                  <a:lnTo>
                    <a:pt x="731405" y="228"/>
                  </a:lnTo>
                  <a:lnTo>
                    <a:pt x="714362" y="13957"/>
                  </a:lnTo>
                  <a:lnTo>
                    <a:pt x="469773" y="507352"/>
                  </a:lnTo>
                  <a:lnTo>
                    <a:pt x="434492" y="577837"/>
                  </a:lnTo>
                  <a:lnTo>
                    <a:pt x="432981" y="601103"/>
                  </a:lnTo>
                  <a:lnTo>
                    <a:pt x="447128" y="617778"/>
                  </a:lnTo>
                  <a:lnTo>
                    <a:pt x="467893" y="622109"/>
                  </a:lnTo>
                  <a:lnTo>
                    <a:pt x="486232" y="608380"/>
                  </a:lnTo>
                  <a:lnTo>
                    <a:pt x="768451" y="44500"/>
                  </a:lnTo>
                  <a:close/>
                </a:path>
                <a:path w="1200784" h="624839">
                  <a:moveTo>
                    <a:pt x="1200594" y="312343"/>
                  </a:moveTo>
                  <a:lnTo>
                    <a:pt x="1198397" y="301104"/>
                  </a:lnTo>
                  <a:lnTo>
                    <a:pt x="1191780" y="291198"/>
                  </a:lnTo>
                  <a:lnTo>
                    <a:pt x="944841" y="9258"/>
                  </a:lnTo>
                  <a:lnTo>
                    <a:pt x="924991" y="0"/>
                  </a:lnTo>
                  <a:lnTo>
                    <a:pt x="906030" y="9258"/>
                  </a:lnTo>
                  <a:lnTo>
                    <a:pt x="895883" y="29083"/>
                  </a:lnTo>
                  <a:lnTo>
                    <a:pt x="902500" y="51549"/>
                  </a:lnTo>
                  <a:lnTo>
                    <a:pt x="1130630" y="312343"/>
                  </a:lnTo>
                  <a:lnTo>
                    <a:pt x="902500" y="573138"/>
                  </a:lnTo>
                  <a:lnTo>
                    <a:pt x="894562" y="595604"/>
                  </a:lnTo>
                  <a:lnTo>
                    <a:pt x="904265" y="615429"/>
                  </a:lnTo>
                  <a:lnTo>
                    <a:pt x="923671" y="624674"/>
                  </a:lnTo>
                  <a:lnTo>
                    <a:pt x="944841" y="615429"/>
                  </a:lnTo>
                  <a:lnTo>
                    <a:pt x="1191780" y="333489"/>
                  </a:lnTo>
                  <a:lnTo>
                    <a:pt x="1198397" y="323570"/>
                  </a:lnTo>
                  <a:lnTo>
                    <a:pt x="1200594" y="312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6254648" y="839267"/>
            <a:ext cx="1260475" cy="66675"/>
          </a:xfrm>
          <a:custGeom>
            <a:avLst/>
            <a:gdLst/>
            <a:ahLst/>
            <a:cxnLst/>
            <a:rect l="l" t="t" r="r" b="b"/>
            <a:pathLst>
              <a:path w="1260475" h="66675">
                <a:moveTo>
                  <a:pt x="1260317" y="66675"/>
                </a:moveTo>
                <a:lnTo>
                  <a:pt x="0" y="66675"/>
                </a:lnTo>
                <a:lnTo>
                  <a:pt x="0" y="0"/>
                </a:lnTo>
                <a:lnTo>
                  <a:pt x="1260317" y="0"/>
                </a:lnTo>
                <a:lnTo>
                  <a:pt x="1260317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81208" y="839267"/>
            <a:ext cx="5198745" cy="66675"/>
          </a:xfrm>
          <a:custGeom>
            <a:avLst/>
            <a:gdLst/>
            <a:ahLst/>
            <a:cxnLst/>
            <a:rect l="l" t="t" r="r" b="b"/>
            <a:pathLst>
              <a:path w="5198745" h="66675">
                <a:moveTo>
                  <a:pt x="5198385" y="66675"/>
                </a:moveTo>
                <a:lnTo>
                  <a:pt x="0" y="66675"/>
                </a:lnTo>
                <a:lnTo>
                  <a:pt x="0" y="0"/>
                </a:lnTo>
                <a:lnTo>
                  <a:pt x="5198385" y="0"/>
                </a:lnTo>
                <a:lnTo>
                  <a:pt x="5198385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241948" y="82284"/>
            <a:ext cx="6750684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 spc="229"/>
              <a:t>Proposed</a:t>
            </a:r>
            <a:r>
              <a:rPr dirty="0" sz="5550" spc="-60"/>
              <a:t> </a:t>
            </a:r>
            <a:r>
              <a:rPr dirty="0" sz="5550" spc="210"/>
              <a:t>Solution</a:t>
            </a:r>
            <a:endParaRPr sz="5550"/>
          </a:p>
        </p:txBody>
      </p:sp>
      <p:sp>
        <p:nvSpPr>
          <p:cNvPr id="27" name="object 27"/>
          <p:cNvSpPr txBox="1"/>
          <p:nvPr/>
        </p:nvSpPr>
        <p:spPr>
          <a:xfrm>
            <a:off x="671609" y="1282552"/>
            <a:ext cx="2279015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220" b="1">
                <a:latin typeface="Arial"/>
                <a:cs typeface="Arial"/>
              </a:rPr>
              <a:t>Feature</a:t>
            </a:r>
            <a:r>
              <a:rPr dirty="0" sz="3750" spc="-70" b="1">
                <a:latin typeface="Arial"/>
                <a:cs typeface="Arial"/>
              </a:rPr>
              <a:t> </a:t>
            </a:r>
            <a:r>
              <a:rPr dirty="0" sz="3750" spc="-525" b="1">
                <a:latin typeface="Arial"/>
                <a:cs typeface="Arial"/>
              </a:rPr>
              <a:t>1</a:t>
            </a:r>
            <a:endParaRPr sz="3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5225" y="2015667"/>
            <a:ext cx="6504305" cy="141605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5"/>
              </a:spcBef>
            </a:pPr>
            <a:r>
              <a:rPr dirty="0" sz="3000" spc="-25">
                <a:latin typeface="Arial"/>
                <a:cs typeface="Arial"/>
              </a:rPr>
              <a:t>Customized </a:t>
            </a:r>
            <a:r>
              <a:rPr dirty="0" sz="3000" spc="-135">
                <a:latin typeface="Arial"/>
                <a:cs typeface="Arial"/>
              </a:rPr>
              <a:t>schemes </a:t>
            </a:r>
            <a:r>
              <a:rPr dirty="0" sz="3000" spc="-15">
                <a:latin typeface="Arial"/>
                <a:cs typeface="Arial"/>
              </a:rPr>
              <a:t>suggestion </a:t>
            </a:r>
            <a:r>
              <a:rPr dirty="0" sz="3000" spc="-20">
                <a:latin typeface="Arial"/>
                <a:cs typeface="Arial"/>
              </a:rPr>
              <a:t>using  </a:t>
            </a:r>
            <a:r>
              <a:rPr dirty="0" sz="3000" spc="-75">
                <a:latin typeface="Arial"/>
                <a:cs typeface="Arial"/>
              </a:rPr>
              <a:t>user </a:t>
            </a:r>
            <a:r>
              <a:rPr dirty="0" sz="3000" spc="135">
                <a:latin typeface="Arial"/>
                <a:cs typeface="Arial"/>
              </a:rPr>
              <a:t>data </a:t>
            </a:r>
            <a:r>
              <a:rPr dirty="0" sz="3000" spc="60">
                <a:latin typeface="Arial"/>
                <a:cs typeface="Arial"/>
              </a:rPr>
              <a:t>and </a:t>
            </a:r>
            <a:r>
              <a:rPr dirty="0" sz="3000" spc="-15">
                <a:latin typeface="Arial"/>
                <a:cs typeface="Arial"/>
              </a:rPr>
              <a:t>machine </a:t>
            </a:r>
            <a:r>
              <a:rPr dirty="0" sz="3000" spc="50">
                <a:latin typeface="Arial"/>
                <a:cs typeface="Arial"/>
              </a:rPr>
              <a:t>learning  </a:t>
            </a:r>
            <a:r>
              <a:rPr dirty="0" sz="3000" spc="-80">
                <a:latin typeface="Arial"/>
                <a:cs typeface="Arial"/>
              </a:rPr>
              <a:t>models.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5225" y="3646712"/>
            <a:ext cx="2442210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220" b="1">
                <a:latin typeface="Arial"/>
                <a:cs typeface="Arial"/>
              </a:rPr>
              <a:t>Feature</a:t>
            </a:r>
            <a:r>
              <a:rPr dirty="0" sz="3750" spc="-70" b="1">
                <a:latin typeface="Arial"/>
                <a:cs typeface="Arial"/>
              </a:rPr>
              <a:t> </a:t>
            </a:r>
            <a:r>
              <a:rPr dirty="0" sz="3750" spc="760" b="1">
                <a:latin typeface="Arial"/>
                <a:cs typeface="Arial"/>
              </a:rPr>
              <a:t>2</a:t>
            </a:r>
            <a:endParaRPr sz="3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5225" y="4506081"/>
            <a:ext cx="4773295" cy="18827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5"/>
              </a:spcBef>
            </a:pPr>
            <a:r>
              <a:rPr dirty="0" sz="3000" spc="-10">
                <a:latin typeface="Arial"/>
                <a:cs typeface="Arial"/>
              </a:rPr>
              <a:t>Single </a:t>
            </a:r>
            <a:r>
              <a:rPr dirty="0" sz="3000" spc="114">
                <a:latin typeface="Arial"/>
                <a:cs typeface="Arial"/>
              </a:rPr>
              <a:t>platform </a:t>
            </a:r>
            <a:r>
              <a:rPr dirty="0" sz="3000" spc="130">
                <a:latin typeface="Arial"/>
                <a:cs typeface="Arial"/>
              </a:rPr>
              <a:t>for </a:t>
            </a:r>
            <a:r>
              <a:rPr dirty="0" sz="3000" spc="-110">
                <a:latin typeface="Arial"/>
                <a:cs typeface="Arial"/>
              </a:rPr>
              <a:t>scheme  </a:t>
            </a:r>
            <a:r>
              <a:rPr dirty="0" sz="3000" spc="-15">
                <a:latin typeface="Arial"/>
                <a:cs typeface="Arial"/>
              </a:rPr>
              <a:t>suggestion </a:t>
            </a:r>
            <a:r>
              <a:rPr dirty="0" sz="3000" spc="60">
                <a:latin typeface="Arial"/>
                <a:cs typeface="Arial"/>
              </a:rPr>
              <a:t>and </a:t>
            </a:r>
            <a:r>
              <a:rPr dirty="0" sz="3000" spc="130">
                <a:latin typeface="Arial"/>
                <a:cs typeface="Arial"/>
              </a:rPr>
              <a:t>for </a:t>
            </a:r>
            <a:r>
              <a:rPr dirty="0" sz="3000" spc="65">
                <a:latin typeface="Arial"/>
                <a:cs typeface="Arial"/>
              </a:rPr>
              <a:t>tracking  </a:t>
            </a:r>
            <a:r>
              <a:rPr dirty="0" sz="3000" spc="40">
                <a:latin typeface="Arial"/>
                <a:cs typeface="Arial"/>
              </a:rPr>
              <a:t>the </a:t>
            </a:r>
            <a:r>
              <a:rPr dirty="0" sz="3000">
                <a:latin typeface="Arial"/>
                <a:cs typeface="Arial"/>
              </a:rPr>
              <a:t>status </a:t>
            </a:r>
            <a:r>
              <a:rPr dirty="0" sz="3000" spc="135">
                <a:latin typeface="Arial"/>
                <a:cs typeface="Arial"/>
              </a:rPr>
              <a:t>of </a:t>
            </a:r>
            <a:r>
              <a:rPr dirty="0" sz="3000" spc="40">
                <a:latin typeface="Arial"/>
                <a:cs typeface="Arial"/>
              </a:rPr>
              <a:t>the </a:t>
            </a:r>
            <a:r>
              <a:rPr dirty="0" sz="3000" spc="-110">
                <a:latin typeface="Arial"/>
                <a:cs typeface="Arial"/>
              </a:rPr>
              <a:t>scheme </a:t>
            </a:r>
            <a:r>
              <a:rPr dirty="0" sz="3000" spc="40">
                <a:latin typeface="Arial"/>
                <a:cs typeface="Arial"/>
              </a:rPr>
              <a:t>in  </a:t>
            </a:r>
            <a:r>
              <a:rPr dirty="0" sz="3000" spc="-40">
                <a:latin typeface="Arial"/>
                <a:cs typeface="Arial"/>
              </a:rPr>
              <a:t>which </a:t>
            </a:r>
            <a:r>
              <a:rPr dirty="0" sz="3000" spc="25">
                <a:latin typeface="Arial"/>
                <a:cs typeface="Arial"/>
              </a:rPr>
              <a:t>they </a:t>
            </a:r>
            <a:r>
              <a:rPr dirty="0" sz="3000" spc="-15">
                <a:latin typeface="Arial"/>
                <a:cs typeface="Arial"/>
              </a:rPr>
              <a:t>have</a:t>
            </a:r>
            <a:r>
              <a:rPr dirty="0" sz="3000" spc="325">
                <a:latin typeface="Arial"/>
                <a:cs typeface="Arial"/>
              </a:rPr>
              <a:t> </a:t>
            </a:r>
            <a:r>
              <a:rPr dirty="0" sz="3000" spc="20">
                <a:latin typeface="Arial"/>
                <a:cs typeface="Arial"/>
              </a:rPr>
              <a:t>applied.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5225" y="6728514"/>
            <a:ext cx="2399665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220" b="1">
                <a:latin typeface="Arial"/>
                <a:cs typeface="Arial"/>
              </a:rPr>
              <a:t>Feature</a:t>
            </a:r>
            <a:r>
              <a:rPr dirty="0" sz="3750" spc="-70" b="1">
                <a:latin typeface="Arial"/>
                <a:cs typeface="Arial"/>
              </a:rPr>
              <a:t> </a:t>
            </a:r>
            <a:r>
              <a:rPr dirty="0" sz="3750" spc="425" b="1">
                <a:latin typeface="Arial"/>
                <a:cs typeface="Arial"/>
              </a:rPr>
              <a:t>3</a:t>
            </a:r>
            <a:endParaRPr sz="3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908967" y="4863809"/>
            <a:ext cx="2388235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220" b="1">
                <a:latin typeface="Arial"/>
                <a:cs typeface="Arial"/>
              </a:rPr>
              <a:t>Feature</a:t>
            </a:r>
            <a:r>
              <a:rPr dirty="0" sz="3750" spc="-70" b="1">
                <a:latin typeface="Arial"/>
                <a:cs typeface="Arial"/>
              </a:rPr>
              <a:t> </a:t>
            </a:r>
            <a:r>
              <a:rPr dirty="0" sz="3750" spc="335" b="1">
                <a:latin typeface="Arial"/>
                <a:cs typeface="Arial"/>
              </a:rPr>
              <a:t>5</a:t>
            </a:r>
            <a:endParaRPr sz="3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99106" y="7107945"/>
            <a:ext cx="5287010" cy="18827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5"/>
              </a:spcBef>
            </a:pPr>
            <a:r>
              <a:rPr dirty="0" sz="3000" spc="-70">
                <a:latin typeface="Arial"/>
                <a:cs typeface="Arial"/>
              </a:rPr>
              <a:t>Send </a:t>
            </a:r>
            <a:r>
              <a:rPr dirty="0" sz="3000" spc="20">
                <a:latin typeface="Arial"/>
                <a:cs typeface="Arial"/>
              </a:rPr>
              <a:t>updates </a:t>
            </a:r>
            <a:r>
              <a:rPr dirty="0" sz="3000" spc="75">
                <a:latin typeface="Arial"/>
                <a:cs typeface="Arial"/>
              </a:rPr>
              <a:t>about </a:t>
            </a:r>
            <a:r>
              <a:rPr dirty="0" sz="3000" spc="10">
                <a:latin typeface="Arial"/>
                <a:cs typeface="Arial"/>
              </a:rPr>
              <a:t>upcoming  </a:t>
            </a:r>
            <a:r>
              <a:rPr dirty="0" sz="3000" spc="-135">
                <a:latin typeface="Arial"/>
                <a:cs typeface="Arial"/>
              </a:rPr>
              <a:t>schemes </a:t>
            </a:r>
            <a:r>
              <a:rPr dirty="0" sz="3000" spc="60">
                <a:latin typeface="Arial"/>
                <a:cs typeface="Arial"/>
              </a:rPr>
              <a:t>and </a:t>
            </a:r>
            <a:r>
              <a:rPr dirty="0" sz="3000" spc="40">
                <a:latin typeface="Arial"/>
                <a:cs typeface="Arial"/>
              </a:rPr>
              <a:t>the last </a:t>
            </a:r>
            <a:r>
              <a:rPr dirty="0" sz="3000" spc="85">
                <a:latin typeface="Arial"/>
                <a:cs typeface="Arial"/>
              </a:rPr>
              <a:t>date </a:t>
            </a:r>
            <a:r>
              <a:rPr dirty="0" sz="3000" spc="135">
                <a:latin typeface="Arial"/>
                <a:cs typeface="Arial"/>
              </a:rPr>
              <a:t>of  </a:t>
            </a:r>
            <a:r>
              <a:rPr dirty="0" sz="3000" spc="-5">
                <a:latin typeface="Arial"/>
                <a:cs typeface="Arial"/>
              </a:rPr>
              <a:t>various </a:t>
            </a:r>
            <a:r>
              <a:rPr dirty="0" sz="3000" spc="-135">
                <a:latin typeface="Arial"/>
                <a:cs typeface="Arial"/>
              </a:rPr>
              <a:t>schemes </a:t>
            </a:r>
            <a:r>
              <a:rPr dirty="0" sz="3000" spc="130">
                <a:latin typeface="Arial"/>
                <a:cs typeface="Arial"/>
              </a:rPr>
              <a:t>for </a:t>
            </a:r>
            <a:r>
              <a:rPr dirty="0" sz="3000" spc="-40">
                <a:latin typeface="Arial"/>
                <a:cs typeface="Arial"/>
              </a:rPr>
              <a:t>which </a:t>
            </a:r>
            <a:r>
              <a:rPr dirty="0" sz="3000" spc="40">
                <a:latin typeface="Arial"/>
                <a:cs typeface="Arial"/>
              </a:rPr>
              <a:t>the  </a:t>
            </a:r>
            <a:r>
              <a:rPr dirty="0" sz="3000" spc="-75">
                <a:latin typeface="Arial"/>
                <a:cs typeface="Arial"/>
              </a:rPr>
              <a:t>user </a:t>
            </a:r>
            <a:r>
              <a:rPr dirty="0" sz="3000" spc="-90">
                <a:latin typeface="Arial"/>
                <a:cs typeface="Arial"/>
              </a:rPr>
              <a:t>is</a:t>
            </a:r>
            <a:r>
              <a:rPr dirty="0" sz="3000" spc="285">
                <a:latin typeface="Arial"/>
                <a:cs typeface="Arial"/>
              </a:rPr>
              <a:t> </a:t>
            </a:r>
            <a:r>
              <a:rPr dirty="0" sz="3000" spc="10">
                <a:latin typeface="Arial"/>
                <a:cs typeface="Arial"/>
              </a:rPr>
              <a:t>eligible.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73225" y="8445321"/>
            <a:ext cx="95250" cy="952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73225" y="9378771"/>
            <a:ext cx="95250" cy="952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70000" y="7261046"/>
            <a:ext cx="6183630" cy="2816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5"/>
              </a:spcBef>
            </a:pPr>
            <a:r>
              <a:rPr dirty="0" sz="3000" spc="235">
                <a:latin typeface="Arial"/>
                <a:cs typeface="Arial"/>
              </a:rPr>
              <a:t>ML </a:t>
            </a:r>
            <a:r>
              <a:rPr dirty="0" sz="3000" spc="5">
                <a:latin typeface="Arial"/>
                <a:cs typeface="Arial"/>
              </a:rPr>
              <a:t>model </a:t>
            </a:r>
            <a:r>
              <a:rPr dirty="0" sz="3000" spc="65">
                <a:latin typeface="Arial"/>
                <a:cs typeface="Arial"/>
              </a:rPr>
              <a:t>predicting </a:t>
            </a:r>
            <a:r>
              <a:rPr dirty="0" sz="3000" spc="-135">
                <a:latin typeface="Arial"/>
                <a:cs typeface="Arial"/>
              </a:rPr>
              <a:t>schemes </a:t>
            </a:r>
            <a:r>
              <a:rPr dirty="0" sz="3000" spc="-20">
                <a:latin typeface="Arial"/>
                <a:cs typeface="Arial"/>
              </a:rPr>
              <a:t>using  </a:t>
            </a:r>
            <a:r>
              <a:rPr dirty="0" sz="3000" spc="20">
                <a:latin typeface="Arial"/>
                <a:cs typeface="Arial"/>
              </a:rPr>
              <a:t>two</a:t>
            </a:r>
            <a:r>
              <a:rPr dirty="0" sz="3000" spc="105">
                <a:latin typeface="Arial"/>
                <a:cs typeface="Arial"/>
              </a:rPr>
              <a:t> </a:t>
            </a:r>
            <a:r>
              <a:rPr dirty="0" sz="3000" spc="-50">
                <a:latin typeface="Arial"/>
                <a:cs typeface="Arial"/>
              </a:rPr>
              <a:t>models-</a:t>
            </a:r>
            <a:endParaRPr sz="3000">
              <a:latin typeface="Arial"/>
              <a:cs typeface="Arial"/>
            </a:endParaRPr>
          </a:p>
          <a:p>
            <a:pPr marL="660400" marR="497840">
              <a:lnSpc>
                <a:spcPct val="102099"/>
              </a:lnSpc>
            </a:pPr>
            <a:r>
              <a:rPr dirty="0" sz="3000" spc="-30">
                <a:latin typeface="Arial"/>
                <a:cs typeface="Arial"/>
              </a:rPr>
              <a:t>One, </a:t>
            </a:r>
            <a:r>
              <a:rPr dirty="0" sz="3000" spc="-25">
                <a:latin typeface="Arial"/>
                <a:cs typeface="Arial"/>
              </a:rPr>
              <a:t>on </a:t>
            </a:r>
            <a:r>
              <a:rPr dirty="0" sz="3000" spc="40">
                <a:latin typeface="Arial"/>
                <a:cs typeface="Arial"/>
              </a:rPr>
              <a:t>the </a:t>
            </a:r>
            <a:r>
              <a:rPr dirty="0" sz="3000" spc="-55">
                <a:latin typeface="Arial"/>
                <a:cs typeface="Arial"/>
              </a:rPr>
              <a:t>basis </a:t>
            </a:r>
            <a:r>
              <a:rPr dirty="0" sz="3000" spc="135">
                <a:latin typeface="Arial"/>
                <a:cs typeface="Arial"/>
              </a:rPr>
              <a:t>of </a:t>
            </a:r>
            <a:r>
              <a:rPr dirty="0" sz="3000" spc="-45">
                <a:latin typeface="Arial"/>
                <a:cs typeface="Arial"/>
              </a:rPr>
              <a:t>common  </a:t>
            </a:r>
            <a:r>
              <a:rPr dirty="0" sz="3000" spc="25">
                <a:latin typeface="Arial"/>
                <a:cs typeface="Arial"/>
              </a:rPr>
              <a:t>parameters</a:t>
            </a:r>
            <a:endParaRPr sz="3000">
              <a:latin typeface="Arial"/>
              <a:cs typeface="Arial"/>
            </a:endParaRPr>
          </a:p>
          <a:p>
            <a:pPr marL="660400" marR="810895">
              <a:lnSpc>
                <a:spcPct val="102099"/>
              </a:lnSpc>
            </a:pPr>
            <a:r>
              <a:rPr dirty="0" sz="3000" spc="-95">
                <a:latin typeface="Arial"/>
                <a:cs typeface="Arial"/>
              </a:rPr>
              <a:t>Second, </a:t>
            </a:r>
            <a:r>
              <a:rPr dirty="0" sz="3000" spc="-20">
                <a:latin typeface="Arial"/>
                <a:cs typeface="Arial"/>
              </a:rPr>
              <a:t>using </a:t>
            </a:r>
            <a:r>
              <a:rPr dirty="0" sz="3000" spc="30">
                <a:latin typeface="Arial"/>
                <a:cs typeface="Arial"/>
              </a:rPr>
              <a:t>demographic  </a:t>
            </a:r>
            <a:r>
              <a:rPr dirty="0" sz="3000" spc="40">
                <a:latin typeface="Arial"/>
                <a:cs typeface="Arial"/>
              </a:rPr>
              <a:t>location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578807" y="2426671"/>
            <a:ext cx="2400300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220" b="1">
                <a:latin typeface="Arial"/>
                <a:cs typeface="Arial"/>
              </a:rPr>
              <a:t>Feature</a:t>
            </a:r>
            <a:r>
              <a:rPr dirty="0" sz="3750" spc="-70" b="1">
                <a:latin typeface="Arial"/>
                <a:cs typeface="Arial"/>
              </a:rPr>
              <a:t> </a:t>
            </a:r>
            <a:r>
              <a:rPr dirty="0" sz="3750" spc="430" b="1">
                <a:latin typeface="Arial"/>
                <a:cs typeface="Arial"/>
              </a:rPr>
              <a:t>4</a:t>
            </a:r>
            <a:endParaRPr sz="37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202696" y="3643436"/>
            <a:ext cx="418020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85">
                <a:latin typeface="Arial"/>
                <a:cs typeface="Arial"/>
              </a:rPr>
              <a:t>Aadhaar</a:t>
            </a:r>
            <a:r>
              <a:rPr dirty="0" sz="3000" spc="60">
                <a:latin typeface="Arial"/>
                <a:cs typeface="Arial"/>
              </a:rPr>
              <a:t> </a:t>
            </a:r>
            <a:r>
              <a:rPr dirty="0" sz="3000" spc="55">
                <a:latin typeface="Arial"/>
                <a:cs typeface="Arial"/>
              </a:rPr>
              <a:t>Authentication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123300"/>
            <a:ext cx="16030589" cy="7600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11024" y="1319213"/>
            <a:ext cx="4023995" cy="57150"/>
          </a:xfrm>
          <a:custGeom>
            <a:avLst/>
            <a:gdLst/>
            <a:ahLst/>
            <a:cxnLst/>
            <a:rect l="l" t="t" r="r" b="b"/>
            <a:pathLst>
              <a:path w="4023995" h="57150">
                <a:moveTo>
                  <a:pt x="4023743" y="57150"/>
                </a:moveTo>
                <a:lnTo>
                  <a:pt x="0" y="57150"/>
                </a:lnTo>
                <a:lnTo>
                  <a:pt x="0" y="0"/>
                </a:lnTo>
                <a:lnTo>
                  <a:pt x="4023743" y="0"/>
                </a:lnTo>
                <a:lnTo>
                  <a:pt x="402374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65186" y="1319224"/>
            <a:ext cx="6212205" cy="57150"/>
          </a:xfrm>
          <a:custGeom>
            <a:avLst/>
            <a:gdLst/>
            <a:ahLst/>
            <a:cxnLst/>
            <a:rect l="l" t="t" r="r" b="b"/>
            <a:pathLst>
              <a:path w="6212205" h="57150">
                <a:moveTo>
                  <a:pt x="6211709" y="0"/>
                </a:moveTo>
                <a:lnTo>
                  <a:pt x="3200196" y="0"/>
                </a:lnTo>
                <a:lnTo>
                  <a:pt x="0" y="0"/>
                </a:lnTo>
                <a:lnTo>
                  <a:pt x="0" y="57150"/>
                </a:lnTo>
                <a:lnTo>
                  <a:pt x="3200196" y="57150"/>
                </a:lnTo>
                <a:lnTo>
                  <a:pt x="6211709" y="57150"/>
                </a:lnTo>
                <a:lnTo>
                  <a:pt x="6211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8324" y="608045"/>
            <a:ext cx="1049147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220"/>
              <a:t>How </a:t>
            </a:r>
            <a:r>
              <a:rPr dirty="0" sz="5200" spc="290"/>
              <a:t>we</a:t>
            </a:r>
            <a:r>
              <a:rPr dirty="0" sz="5200" spc="-1035"/>
              <a:t> </a:t>
            </a:r>
            <a:r>
              <a:rPr dirty="0" sz="5200" spc="250"/>
              <a:t>are </a:t>
            </a:r>
            <a:r>
              <a:rPr dirty="0" sz="5200" spc="130"/>
              <a:t>predicting </a:t>
            </a:r>
            <a:r>
              <a:rPr dirty="0" sz="5200" spc="-15"/>
              <a:t>Schemes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380" y="2753447"/>
            <a:ext cx="12906359" cy="703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00650" y="946784"/>
            <a:ext cx="7393305" cy="85725"/>
          </a:xfrm>
          <a:custGeom>
            <a:avLst/>
            <a:gdLst/>
            <a:ahLst/>
            <a:cxnLst/>
            <a:rect l="l" t="t" r="r" b="b"/>
            <a:pathLst>
              <a:path w="7393305" h="85725">
                <a:moveTo>
                  <a:pt x="7392886" y="0"/>
                </a:moveTo>
                <a:lnTo>
                  <a:pt x="7155358" y="0"/>
                </a:lnTo>
                <a:lnTo>
                  <a:pt x="0" y="0"/>
                </a:lnTo>
                <a:lnTo>
                  <a:pt x="0" y="85725"/>
                </a:lnTo>
                <a:lnTo>
                  <a:pt x="7155358" y="85725"/>
                </a:lnTo>
                <a:lnTo>
                  <a:pt x="7392886" y="85725"/>
                </a:lnTo>
                <a:lnTo>
                  <a:pt x="7392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12435" y="2223130"/>
            <a:ext cx="4569460" cy="85725"/>
          </a:xfrm>
          <a:custGeom>
            <a:avLst/>
            <a:gdLst/>
            <a:ahLst/>
            <a:cxnLst/>
            <a:rect l="l" t="t" r="r" b="b"/>
            <a:pathLst>
              <a:path w="4569459" h="85725">
                <a:moveTo>
                  <a:pt x="4569323" y="85725"/>
                </a:moveTo>
                <a:lnTo>
                  <a:pt x="0" y="85725"/>
                </a:lnTo>
                <a:lnTo>
                  <a:pt x="0" y="0"/>
                </a:lnTo>
                <a:lnTo>
                  <a:pt x="4569323" y="0"/>
                </a:lnTo>
                <a:lnTo>
                  <a:pt x="4569323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87950" y="0"/>
            <a:ext cx="7181215" cy="2578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24305" marR="5080" indent="-1412240">
              <a:lnSpc>
                <a:spcPct val="116300"/>
              </a:lnSpc>
              <a:spcBef>
                <a:spcPts val="100"/>
              </a:spcBef>
            </a:pPr>
            <a:r>
              <a:rPr dirty="0" sz="7200" spc="430"/>
              <a:t>Parameters</a:t>
            </a:r>
            <a:r>
              <a:rPr dirty="0" sz="7200" spc="-225"/>
              <a:t> </a:t>
            </a:r>
            <a:r>
              <a:rPr dirty="0" sz="7200" spc="445"/>
              <a:t>for  </a:t>
            </a:r>
            <a:r>
              <a:rPr dirty="0" sz="7200" spc="375"/>
              <a:t>ML</a:t>
            </a:r>
            <a:r>
              <a:rPr dirty="0" sz="7200" spc="-150"/>
              <a:t> </a:t>
            </a:r>
            <a:r>
              <a:rPr dirty="0" sz="7200" spc="430"/>
              <a:t>Model</a:t>
            </a:r>
            <a:endParaRPr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044" y="442942"/>
            <a:ext cx="5557520" cy="760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800" spc="190" b="1">
                <a:latin typeface="Arial"/>
                <a:cs typeface="Arial"/>
              </a:rPr>
              <a:t>User</a:t>
            </a:r>
            <a:r>
              <a:rPr dirty="0" sz="4800" spc="-140" b="1">
                <a:latin typeface="Arial"/>
                <a:cs typeface="Arial"/>
              </a:rPr>
              <a:t> </a:t>
            </a:r>
            <a:r>
              <a:rPr dirty="0" sz="4800" spc="229" b="1">
                <a:latin typeface="Arial"/>
                <a:cs typeface="Arial"/>
              </a:rPr>
              <a:t>Registration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07" y="1953353"/>
            <a:ext cx="2424430" cy="57150"/>
          </a:xfrm>
          <a:custGeom>
            <a:avLst/>
            <a:gdLst/>
            <a:ahLst/>
            <a:cxnLst/>
            <a:rect l="l" t="t" r="r" b="b"/>
            <a:pathLst>
              <a:path w="2424429" h="57150">
                <a:moveTo>
                  <a:pt x="2423960" y="57150"/>
                </a:moveTo>
                <a:lnTo>
                  <a:pt x="0" y="57150"/>
                </a:lnTo>
                <a:lnTo>
                  <a:pt x="0" y="0"/>
                </a:lnTo>
                <a:lnTo>
                  <a:pt x="2423960" y="0"/>
                </a:lnTo>
                <a:lnTo>
                  <a:pt x="242396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9807" y="1290667"/>
            <a:ext cx="2449830" cy="760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800" spc="50" b="1">
                <a:latin typeface="Arial"/>
                <a:cs typeface="Arial"/>
              </a:rPr>
              <a:t>Process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Shyamji Tripathi</dc:creator>
  <cp:keywords>DAE8Jnpl44g,BADmUo4caz0</cp:keywords>
  <dc:title>SIH-2022 [ Grand-Finale last PPT ]</dc:title>
  <dcterms:created xsi:type="dcterms:W3CDTF">2022-08-26T10:10:13Z</dcterms:created>
  <dcterms:modified xsi:type="dcterms:W3CDTF">2022-08-26T10:10:13Z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2022-08-26T00:00:00Z</vt:filetime>
  </property>
  <property fmtid="{D5CDD505-2E9C-101B-9397-08002B2CF9AE}" pid="3" name="Creator">
    <vt:lpwstr>Canva</vt:lpwstr>
  </property>
  <property fmtid="{D5CDD505-2E9C-101B-9397-08002B2CF9AE}" pid="4" name="LastSaved">
    <vt:filetime>2022-08-26T00:00:00Z</vt:filetime>
  </property>
</Properties>
</file>