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E342-43A3-4B73-93FB-9399EC47F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DFF04-4021-46F2-AB68-77D53473E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BC1B0-32DE-497A-A7E1-9E83190B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ED0-7F13-40BC-91BC-310BC45BDFD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1C3D0-7D56-4F96-BD74-D927E281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42978-ED4C-4AF1-93C8-D31D8CE2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73F8-0596-4CA7-B15E-AC731966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6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7F34-51E1-491C-A3AD-1A4BED2E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1732C-9D0E-4EF3-A52E-861D44DF5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10709-D5B8-4B38-9E68-7961431E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ED0-7F13-40BC-91BC-310BC45BDFD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E5C5B-C974-4CAF-8304-A76B713D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BB9BC-3590-45FA-83AE-95871D84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73F8-0596-4CA7-B15E-AC731966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1D45B-8B16-4CFF-96E3-AB4AD0616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2BBC8-6A5A-474A-BC4C-2683EB9AD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AD895-93B9-40FF-8160-1F210BB5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ED0-7F13-40BC-91BC-310BC45BDFD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098E0-D258-4878-BA83-5F547776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EFBD4-E835-4E54-89CB-3CEECAD2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73F8-0596-4CA7-B15E-AC731966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0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0DC8-565A-4F89-9F51-A18C7DCD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FD28C-97FE-426F-A142-6FFB1830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56B7B-634A-4149-A3A8-C34FA4A1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ED0-7F13-40BC-91BC-310BC45BDFD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FBE03-CF2A-49CD-9531-5E8E950B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174A7-D302-4EEC-A1C0-C51640DB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73F8-0596-4CA7-B15E-AC731966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3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C3188-24EE-49B6-8053-07F5247D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10D31-D439-41CB-891A-3D234A246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4F9DE-DD1C-4213-8CDF-70C3739E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ED0-7F13-40BC-91BC-310BC45BDFD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AD6BA-AB78-4853-8E32-35D7EAFE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B71DB-2362-41E8-A994-AF28EB01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73F8-0596-4CA7-B15E-AC731966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1430-51CF-4C7E-BDB6-3EBEE946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ED2BB-AA95-4CE3-94CA-0BEE99FCC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70470-1475-43DD-AD08-E6C5FBE69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08B0E-206F-4158-AFA5-EE52F2EC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ED0-7F13-40BC-91BC-310BC45BDFD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2E3AC-DB0F-4A71-B11B-196ECCA0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FB25B-5728-45A5-9CB2-A98EC575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73F8-0596-4CA7-B15E-AC731966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5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9ECA-97EA-497C-A334-21EBD31F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F3517-DBF4-468F-9429-F634603CB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F1F6B-7E0E-4F08-9671-B62E1217E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290A1-0F35-4CA7-8F18-60ECF271E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74D1BC-3F0B-4FB7-AAC2-388E281D5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C4626-EAAF-46AD-AFF5-A62B8894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ED0-7F13-40BC-91BC-310BC45BDFD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31CF-FA82-424A-8A3D-D8F287BF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44AA9-BF9D-4BEE-BE28-D39CAA3F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73F8-0596-4CA7-B15E-AC731966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3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FB6F-E1A6-4BDA-80E5-6748AA72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F8071-5C39-4AE9-9DA8-D04D9763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ED0-7F13-40BC-91BC-310BC45BDFD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4C5BC-B314-49B3-B3CD-0703CA81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06351-9807-4412-BEA7-14D1FB20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73F8-0596-4CA7-B15E-AC731966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3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80593-484F-497A-A36D-8053CBFF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ED0-7F13-40BC-91BC-310BC45BDFD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8A3BA-7E9E-4FB1-8421-55996BBA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47F07-0700-475F-AEC3-23021561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73F8-0596-4CA7-B15E-AC731966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6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344C-5727-465B-9CFC-879C7297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EE6AA-7E5A-4E4E-93F5-219DAA509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C054A-1652-4B17-BAD5-662F77135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D614E-0426-4826-B53F-9807279F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ED0-7F13-40BC-91BC-310BC45BDFD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EABE4-982E-4FB0-81D3-E28CD5CA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A6E63-933F-417A-9857-26713101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73F8-0596-4CA7-B15E-AC731966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1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D28B-946A-4C07-82CC-DAF6E056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917C3-78E4-494F-B093-883B3DB54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CE35A-240B-487E-A711-A4B01C1FC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35AC3-A9D9-4170-82E2-BD660930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ED0-7F13-40BC-91BC-310BC45BDFD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9B50C-4384-4B4E-B73C-94402DA4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88A78-4E5E-4E3A-AFC5-17BE7961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73F8-0596-4CA7-B15E-AC731966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3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83A88-E5D6-4336-9017-D01AB0E8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8384B-3321-485F-9D35-7F8D71E90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34B19-263D-4393-B82D-B899885BA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39ED0-7F13-40BC-91BC-310BC45BDFD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F42F-3362-4C5B-840B-F99528787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051B5-8140-423A-932C-D617CD7CA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773F8-0596-4CA7-B15E-AC731966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7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7179-8497-4A4B-9771-3C1E4C95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02BB-5B99-4A12-BED4-F461A26FD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E1540-55A0-4432-B6B6-F68D251E7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1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3BF9-2EF0-4D65-BB9A-ECDB6E8BD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6E4AA-DEB3-4AB5-9508-7401CA4A7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04DEC-98DA-4653-BC47-EAA9DF3C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1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7A18-CCE0-489E-B70E-5A68ED0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57DC-9D53-4A17-9E54-EE98F44F7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46BE7-DF67-4B15-B7C5-E8021F086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1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ankur agarwal</dc:creator>
  <cp:lastModifiedBy>ankur agarwal</cp:lastModifiedBy>
  <cp:revision>2</cp:revision>
  <dcterms:created xsi:type="dcterms:W3CDTF">2021-12-27T16:06:57Z</dcterms:created>
  <dcterms:modified xsi:type="dcterms:W3CDTF">2021-12-28T02:27:28Z</dcterms:modified>
</cp:coreProperties>
</file>