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3" r:id="rId15"/>
    <p:sldId id="271" r:id="rId16"/>
    <p:sldId id="274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74F-3CBD-4F18-9265-E74DDB22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F2D5-9AA6-4B63-A076-6BE2AECD5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88F6-909D-4B0A-904E-6A876524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9870-335E-419A-AB38-3C098B92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CCF0-7C10-4D8E-A6C5-F825E794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1A3E-107E-4718-B455-E043D7A5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4B3D9-502C-40EA-8FA6-7C73E6F1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808E-B041-49BF-B25E-9E32F13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E8AB-15F1-4D2D-BC66-42049326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03FB-2952-4C2A-A42E-49A332D0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33CA5-DEF1-4EBC-9B2C-BAA37C38E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2056-9BEE-4B28-AA67-4B3C6C3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516F-F2D8-455E-A961-594DACE8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540C-312F-4C5F-B010-41C79C8B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F481-7908-4539-9BCC-E806050D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7BD1-ADD8-4C02-A6AF-701F8D91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B286-0353-4AE3-AE80-E1FF32BF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8571-FA55-40CD-86FB-77C16E0B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C192-BC84-4CA7-8C54-7E3C70FC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A4CD-FA49-4D3C-93BC-696DE890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4D33-C4FB-4B20-8D1D-BDA28F8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6A08-5628-410A-9C4E-723095F5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39E4-5BA1-402D-ACB7-E7E119C0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B2E0-2D59-47B9-A99D-A51F1287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CA63-F2DA-479C-BA81-0DEB7AED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4CBB-EEE9-4EC8-AE4A-AF312728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326E-4247-409E-B733-29609640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6A3C5-74C6-49A8-832D-984B010F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05535-1D5C-47C5-A5B8-3243708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A979-3069-4BBB-9ABB-E2535C82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DBB2-C92A-4BFE-9F46-B8459FDD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79E4-E337-433A-8048-5AAD8693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9E4E-CB14-468C-821C-46D90D1C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F96D-8F85-48E9-99D1-F7832F2CF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4CD0-066C-47F1-8BBA-2FE71DE47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CB04-D903-4471-9FAF-94E871000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4926C-9DB0-4BC5-B15F-DC1E25EA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9D172-3C05-4908-BC9E-37E6DF5D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92720-31BF-4624-9E4A-20ACF0D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BEE4-742C-4A23-A313-0401F56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C54ED-7715-4CAF-81E1-77F3995D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3593D-0101-40CF-A97C-A453B5C8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ED99-0EB3-465F-8286-68D6434F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3F108-2E45-4DA6-8738-6A1F6945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87B1D-9896-497D-BACE-64FA8B27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F269E-0635-4E6F-AE8A-3028BBB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D7CF-21E1-4F6F-A4ED-1FCA7F84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0344-6635-460A-8294-25801143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E65A-11A6-4A52-9AE4-D90728E9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9117-261F-48CF-8066-A48D03EC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3876-C597-4CD2-A08D-39192A5A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7FEF-D99B-40DD-B335-6AAA59D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D18F-2A50-4DCB-BE8D-35E04C1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294FF-4A58-4A67-9ABD-30D6AFF0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1E63-57EE-4E59-88B6-EEAC1975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9985-F144-4F9E-A31C-5B5E6EC7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33BC-B5CF-417D-BB34-678007BD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F22D-3DC9-4CDD-990D-9A4C414D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4EE37-47D7-48CC-A4A4-21C602BE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E1E3-9F68-459E-AFF0-124E2A1E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8B1B-56BF-4A69-A7E9-5230AAD7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E504-CCEA-4BF8-A433-B8A88D1800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5243-03E1-42B8-A684-842950473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83DC-0563-4FAF-A954-21D1420D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3F8E-0CDD-4B48-A2D9-E03B33C5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181A0-65E7-46AF-9C66-50E0F8F5949B}"/>
              </a:ext>
            </a:extLst>
          </p:cNvPr>
          <p:cNvSpPr txBox="1"/>
          <p:nvPr/>
        </p:nvSpPr>
        <p:spPr>
          <a:xfrm>
            <a:off x="836341" y="992458"/>
            <a:ext cx="9222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Module 1: Implementation of user profile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25600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6F1CDB-39D0-4730-BD3B-D1B96C6966C7}"/>
              </a:ext>
            </a:extLst>
          </p:cNvPr>
          <p:cNvCxnSpPr/>
          <p:nvPr/>
        </p:nvCxnSpPr>
        <p:spPr>
          <a:xfrm>
            <a:off x="3430855" y="120804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9535A4-83A8-4645-8439-C3E2EEF345FE}"/>
              </a:ext>
            </a:extLst>
          </p:cNvPr>
          <p:cNvSpPr/>
          <p:nvPr/>
        </p:nvSpPr>
        <p:spPr>
          <a:xfrm>
            <a:off x="1929159" y="540835"/>
            <a:ext cx="3378819" cy="20239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White List checking phase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Read the inputted SQL query and compare it against the defined Regular expression for checking the white list status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901FB62-097F-40F0-9197-B88CF735B8DF}"/>
              </a:ext>
            </a:extLst>
          </p:cNvPr>
          <p:cNvSpPr/>
          <p:nvPr/>
        </p:nvSpPr>
        <p:spPr>
          <a:xfrm>
            <a:off x="1929159" y="3429000"/>
            <a:ext cx="3220827" cy="1641088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White List status “</a:t>
            </a:r>
            <a:r>
              <a:rPr lang="en-US" b="1" dirty="0">
                <a:solidFill>
                  <a:sysClr val="windowText" lastClr="000000"/>
                </a:solidFill>
              </a:rPr>
              <a:t>TRUE</a:t>
            </a:r>
            <a:r>
              <a:rPr lang="en-US" dirty="0">
                <a:solidFill>
                  <a:sysClr val="windowText" lastClr="000000"/>
                </a:solidFill>
              </a:rPr>
              <a:t>”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9E258-2BE3-4B81-985D-7B66BD6F2876}"/>
              </a:ext>
            </a:extLst>
          </p:cNvPr>
          <p:cNvSpPr txBox="1"/>
          <p:nvPr/>
        </p:nvSpPr>
        <p:spPr>
          <a:xfrm>
            <a:off x="5307978" y="3752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F40E9-2426-41F1-AF9D-C421A725B8BE}"/>
              </a:ext>
            </a:extLst>
          </p:cNvPr>
          <p:cNvSpPr txBox="1"/>
          <p:nvPr/>
        </p:nvSpPr>
        <p:spPr>
          <a:xfrm>
            <a:off x="3811836" y="515981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E06A-A939-476D-8B88-A3F002CB1E6D}"/>
              </a:ext>
            </a:extLst>
          </p:cNvPr>
          <p:cNvCxnSpPr>
            <a:cxnSpLocks/>
          </p:cNvCxnSpPr>
          <p:nvPr/>
        </p:nvCxnSpPr>
        <p:spPr>
          <a:xfrm>
            <a:off x="3509832" y="2681867"/>
            <a:ext cx="0" cy="574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AB3E0-6FEB-4F21-BEF1-91CB9304AAFA}"/>
              </a:ext>
            </a:extLst>
          </p:cNvPr>
          <p:cNvCxnSpPr>
            <a:cxnSpLocks/>
          </p:cNvCxnSpPr>
          <p:nvPr/>
        </p:nvCxnSpPr>
        <p:spPr>
          <a:xfrm>
            <a:off x="3578595" y="5070088"/>
            <a:ext cx="0" cy="1185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4BBF8-90D4-4D74-89DF-2A78E26A2685}"/>
              </a:ext>
            </a:extLst>
          </p:cNvPr>
          <p:cNvSpPr/>
          <p:nvPr/>
        </p:nvSpPr>
        <p:spPr>
          <a:xfrm>
            <a:off x="5794008" y="4009791"/>
            <a:ext cx="2079652" cy="874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an entry to the pay-as-you-go 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C02A7-06B2-4497-965A-A05611E36B86}"/>
              </a:ext>
            </a:extLst>
          </p:cNvPr>
          <p:cNvCxnSpPr>
            <a:cxnSpLocks/>
          </p:cNvCxnSpPr>
          <p:nvPr/>
        </p:nvCxnSpPr>
        <p:spPr>
          <a:xfrm>
            <a:off x="5307978" y="4269058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C31FE-514C-48A8-8231-F530FFA9FEA7}"/>
              </a:ext>
            </a:extLst>
          </p:cNvPr>
          <p:cNvCxnSpPr>
            <a:cxnSpLocks/>
          </p:cNvCxnSpPr>
          <p:nvPr/>
        </p:nvCxnSpPr>
        <p:spPr>
          <a:xfrm>
            <a:off x="8069763" y="4249544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A87A0-F9D0-4F13-8D84-7EEC3C9FE35A}"/>
              </a:ext>
            </a:extLst>
          </p:cNvPr>
          <p:cNvSpPr/>
          <p:nvPr/>
        </p:nvSpPr>
        <p:spPr>
          <a:xfrm>
            <a:off x="8655220" y="4000239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Store the result in the </a:t>
            </a:r>
            <a:r>
              <a:rPr lang="en-US" dirty="0" err="1">
                <a:solidFill>
                  <a:sysClr val="windowText" lastClr="000000"/>
                </a:solidFill>
              </a:rPr>
              <a:t>SQLiD</a:t>
            </a:r>
            <a:r>
              <a:rPr lang="en-US" dirty="0">
                <a:solidFill>
                  <a:sysClr val="windowText" lastClr="000000"/>
                </a:solidFill>
              </a:rPr>
              <a:t>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54267-0912-45B1-8C55-956D6AD0FEE7}"/>
              </a:ext>
            </a:extLst>
          </p:cNvPr>
          <p:cNvCxnSpPr>
            <a:cxnSpLocks/>
          </p:cNvCxnSpPr>
          <p:nvPr/>
        </p:nvCxnSpPr>
        <p:spPr>
          <a:xfrm>
            <a:off x="8224956" y="4780665"/>
            <a:ext cx="0" cy="56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CB44B-7E2C-4B1F-A3D4-CD3415CDCF68}"/>
              </a:ext>
            </a:extLst>
          </p:cNvPr>
          <p:cNvSpPr/>
          <p:nvPr/>
        </p:nvSpPr>
        <p:spPr>
          <a:xfrm>
            <a:off x="6827699" y="5423878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the result “</a:t>
            </a:r>
            <a:r>
              <a:rPr lang="en-US" b="1" dirty="0">
                <a:solidFill>
                  <a:sysClr val="windowText" lastClr="000000"/>
                </a:solidFill>
              </a:rPr>
              <a:t>false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C67BC-D2EF-40EB-848F-3436C742A440}"/>
              </a:ext>
            </a:extLst>
          </p:cNvPr>
          <p:cNvSpPr/>
          <p:nvPr/>
        </p:nvSpPr>
        <p:spPr>
          <a:xfrm>
            <a:off x="9500539" y="5159813"/>
            <a:ext cx="2640702" cy="1554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4E30-9979-4801-8E0B-51B76CCF267F}"/>
              </a:ext>
            </a:extLst>
          </p:cNvPr>
          <p:cNvCxnSpPr>
            <a:cxnSpLocks/>
          </p:cNvCxnSpPr>
          <p:nvPr/>
        </p:nvCxnSpPr>
        <p:spPr>
          <a:xfrm>
            <a:off x="9078627" y="5913190"/>
            <a:ext cx="339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50376AD-E93F-48E9-B9FE-452FE377C1DA}"/>
              </a:ext>
            </a:extLst>
          </p:cNvPr>
          <p:cNvSpPr/>
          <p:nvPr/>
        </p:nvSpPr>
        <p:spPr>
          <a:xfrm>
            <a:off x="7067374" y="995252"/>
            <a:ext cx="2818851" cy="1115111"/>
          </a:xfrm>
          <a:prstGeom prst="wedgeRectCallout">
            <a:avLst>
              <a:gd name="adj1" fmla="val -107360"/>
              <a:gd name="adj2" fmla="val 1444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for some of the valid SQL statement like structures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E0D6A1-239A-42E8-86BA-663C337FB4CA}"/>
              </a:ext>
            </a:extLst>
          </p:cNvPr>
          <p:cNvCxnSpPr>
            <a:cxnSpLocks/>
          </p:cNvCxnSpPr>
          <p:nvPr/>
        </p:nvCxnSpPr>
        <p:spPr>
          <a:xfrm flipH="1">
            <a:off x="8224956" y="4724235"/>
            <a:ext cx="430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6F1CDB-39D0-4730-BD3B-D1B96C6966C7}"/>
              </a:ext>
            </a:extLst>
          </p:cNvPr>
          <p:cNvCxnSpPr/>
          <p:nvPr/>
        </p:nvCxnSpPr>
        <p:spPr>
          <a:xfrm>
            <a:off x="3430855" y="120804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9535A4-83A8-4645-8439-C3E2EEF345FE}"/>
              </a:ext>
            </a:extLst>
          </p:cNvPr>
          <p:cNvSpPr/>
          <p:nvPr/>
        </p:nvSpPr>
        <p:spPr>
          <a:xfrm>
            <a:off x="1929159" y="540835"/>
            <a:ext cx="3378819" cy="20239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Black List checking phase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Read the inputted SQL query and compare it against the defined Regular expression for checking the black list status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901FB62-097F-40F0-9197-B88CF735B8DF}"/>
              </a:ext>
            </a:extLst>
          </p:cNvPr>
          <p:cNvSpPr/>
          <p:nvPr/>
        </p:nvSpPr>
        <p:spPr>
          <a:xfrm>
            <a:off x="1929159" y="3429000"/>
            <a:ext cx="3220827" cy="1641088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Black List status “</a:t>
            </a:r>
            <a:r>
              <a:rPr lang="en-US" b="1" dirty="0">
                <a:solidFill>
                  <a:sysClr val="windowText" lastClr="000000"/>
                </a:solidFill>
              </a:rPr>
              <a:t>TRUE</a:t>
            </a:r>
            <a:r>
              <a:rPr lang="en-US" dirty="0">
                <a:solidFill>
                  <a:sysClr val="windowText" lastClr="000000"/>
                </a:solidFill>
              </a:rPr>
              <a:t>”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9E258-2BE3-4B81-985D-7B66BD6F2876}"/>
              </a:ext>
            </a:extLst>
          </p:cNvPr>
          <p:cNvSpPr txBox="1"/>
          <p:nvPr/>
        </p:nvSpPr>
        <p:spPr>
          <a:xfrm>
            <a:off x="5202374" y="381557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F40E9-2426-41F1-AF9D-C421A725B8BE}"/>
              </a:ext>
            </a:extLst>
          </p:cNvPr>
          <p:cNvSpPr txBox="1"/>
          <p:nvPr/>
        </p:nvSpPr>
        <p:spPr>
          <a:xfrm>
            <a:off x="3811836" y="515981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E06A-A939-476D-8B88-A3F002CB1E6D}"/>
              </a:ext>
            </a:extLst>
          </p:cNvPr>
          <p:cNvCxnSpPr>
            <a:cxnSpLocks/>
          </p:cNvCxnSpPr>
          <p:nvPr/>
        </p:nvCxnSpPr>
        <p:spPr>
          <a:xfrm>
            <a:off x="3509832" y="2681867"/>
            <a:ext cx="0" cy="574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AB3E0-6FEB-4F21-BEF1-91CB9304AAFA}"/>
              </a:ext>
            </a:extLst>
          </p:cNvPr>
          <p:cNvCxnSpPr>
            <a:cxnSpLocks/>
          </p:cNvCxnSpPr>
          <p:nvPr/>
        </p:nvCxnSpPr>
        <p:spPr>
          <a:xfrm>
            <a:off x="3578595" y="5070088"/>
            <a:ext cx="0" cy="1185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4BBF8-90D4-4D74-89DF-2A78E26A2685}"/>
              </a:ext>
            </a:extLst>
          </p:cNvPr>
          <p:cNvSpPr/>
          <p:nvPr/>
        </p:nvSpPr>
        <p:spPr>
          <a:xfrm>
            <a:off x="5794008" y="4009791"/>
            <a:ext cx="2079652" cy="874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an entry to the pay-as-you-go 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C02A7-06B2-4497-965A-A05611E36B86}"/>
              </a:ext>
            </a:extLst>
          </p:cNvPr>
          <p:cNvCxnSpPr>
            <a:cxnSpLocks/>
          </p:cNvCxnSpPr>
          <p:nvPr/>
        </p:nvCxnSpPr>
        <p:spPr>
          <a:xfrm>
            <a:off x="5307978" y="4269058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C31FE-514C-48A8-8231-F530FFA9FEA7}"/>
              </a:ext>
            </a:extLst>
          </p:cNvPr>
          <p:cNvCxnSpPr>
            <a:cxnSpLocks/>
          </p:cNvCxnSpPr>
          <p:nvPr/>
        </p:nvCxnSpPr>
        <p:spPr>
          <a:xfrm>
            <a:off x="8069763" y="4249544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A87A0-F9D0-4F13-8D84-7EEC3C9FE35A}"/>
              </a:ext>
            </a:extLst>
          </p:cNvPr>
          <p:cNvSpPr/>
          <p:nvPr/>
        </p:nvSpPr>
        <p:spPr>
          <a:xfrm>
            <a:off x="8655220" y="4000239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Store the result in the </a:t>
            </a:r>
            <a:r>
              <a:rPr lang="en-US" dirty="0" err="1">
                <a:solidFill>
                  <a:sysClr val="windowText" lastClr="000000"/>
                </a:solidFill>
              </a:rPr>
              <a:t>SQLiD</a:t>
            </a:r>
            <a:r>
              <a:rPr lang="en-US" dirty="0">
                <a:solidFill>
                  <a:sysClr val="windowText" lastClr="000000"/>
                </a:solidFill>
              </a:rPr>
              <a:t>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54267-0912-45B1-8C55-956D6AD0FEE7}"/>
              </a:ext>
            </a:extLst>
          </p:cNvPr>
          <p:cNvCxnSpPr>
            <a:cxnSpLocks/>
          </p:cNvCxnSpPr>
          <p:nvPr/>
        </p:nvCxnSpPr>
        <p:spPr>
          <a:xfrm>
            <a:off x="8224956" y="4780665"/>
            <a:ext cx="0" cy="56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CB44B-7E2C-4B1F-A3D4-CD3415CDCF68}"/>
              </a:ext>
            </a:extLst>
          </p:cNvPr>
          <p:cNvSpPr/>
          <p:nvPr/>
        </p:nvSpPr>
        <p:spPr>
          <a:xfrm>
            <a:off x="6827699" y="5423878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the result “</a:t>
            </a:r>
            <a:r>
              <a:rPr lang="en-US" b="1" dirty="0">
                <a:solidFill>
                  <a:sysClr val="windowText" lastClr="000000"/>
                </a:solidFill>
              </a:rPr>
              <a:t>false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C67BC-D2EF-40EB-848F-3436C742A440}"/>
              </a:ext>
            </a:extLst>
          </p:cNvPr>
          <p:cNvSpPr/>
          <p:nvPr/>
        </p:nvSpPr>
        <p:spPr>
          <a:xfrm>
            <a:off x="9500539" y="5159813"/>
            <a:ext cx="2640702" cy="1554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4E30-9979-4801-8E0B-51B76CCF267F}"/>
              </a:ext>
            </a:extLst>
          </p:cNvPr>
          <p:cNvCxnSpPr>
            <a:cxnSpLocks/>
          </p:cNvCxnSpPr>
          <p:nvPr/>
        </p:nvCxnSpPr>
        <p:spPr>
          <a:xfrm>
            <a:off x="9078627" y="5913190"/>
            <a:ext cx="339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50376AD-E93F-48E9-B9FE-452FE377C1DA}"/>
              </a:ext>
            </a:extLst>
          </p:cNvPr>
          <p:cNvSpPr/>
          <p:nvPr/>
        </p:nvSpPr>
        <p:spPr>
          <a:xfrm>
            <a:off x="7067374" y="995252"/>
            <a:ext cx="2818851" cy="1115111"/>
          </a:xfrm>
          <a:prstGeom prst="wedgeRectCallout">
            <a:avLst>
              <a:gd name="adj1" fmla="val -107360"/>
              <a:gd name="adj2" fmla="val 1444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for some of the malicious SQL statement like structures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E0D6A1-239A-42E8-86BA-663C337FB4CA}"/>
              </a:ext>
            </a:extLst>
          </p:cNvPr>
          <p:cNvCxnSpPr>
            <a:cxnSpLocks/>
          </p:cNvCxnSpPr>
          <p:nvPr/>
        </p:nvCxnSpPr>
        <p:spPr>
          <a:xfrm flipH="1">
            <a:off x="8224956" y="4724235"/>
            <a:ext cx="430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7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481FF4-7EC4-49C6-AF19-BAEBFAC3FA72}"/>
              </a:ext>
            </a:extLst>
          </p:cNvPr>
          <p:cNvSpPr/>
          <p:nvPr/>
        </p:nvSpPr>
        <p:spPr>
          <a:xfrm>
            <a:off x="2571304" y="675576"/>
            <a:ext cx="2079652" cy="874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an entry to the pay-as-you-go report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F2AA0B-8703-4DA6-B34E-663BB0B4579F}"/>
              </a:ext>
            </a:extLst>
          </p:cNvPr>
          <p:cNvCxnSpPr>
            <a:cxnSpLocks/>
          </p:cNvCxnSpPr>
          <p:nvPr/>
        </p:nvCxnSpPr>
        <p:spPr>
          <a:xfrm>
            <a:off x="3523782" y="189571"/>
            <a:ext cx="0" cy="31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6488D4C-FCBB-4A9C-9E44-9DF50DB1A631}"/>
              </a:ext>
            </a:extLst>
          </p:cNvPr>
          <p:cNvSpPr/>
          <p:nvPr/>
        </p:nvSpPr>
        <p:spPr>
          <a:xfrm>
            <a:off x="2600005" y="1970049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Store the result in the </a:t>
            </a:r>
            <a:r>
              <a:rPr lang="en-US" dirty="0" err="1">
                <a:solidFill>
                  <a:sysClr val="windowText" lastClr="000000"/>
                </a:solidFill>
              </a:rPr>
              <a:t>SQLiD</a:t>
            </a:r>
            <a:r>
              <a:rPr lang="en-US" dirty="0">
                <a:solidFill>
                  <a:sysClr val="windowText" lastClr="000000"/>
                </a:solidFill>
              </a:rPr>
              <a:t>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68F39-CF18-4369-9463-0FF2EDBE2308}"/>
              </a:ext>
            </a:extLst>
          </p:cNvPr>
          <p:cNvSpPr/>
          <p:nvPr/>
        </p:nvSpPr>
        <p:spPr>
          <a:xfrm>
            <a:off x="2571304" y="3398000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the result “</a:t>
            </a:r>
            <a:r>
              <a:rPr lang="en-US" b="1" dirty="0">
                <a:solidFill>
                  <a:sysClr val="windowText" lastClr="000000"/>
                </a:solidFill>
              </a:rPr>
              <a:t>true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5DE849-F995-46CF-BDB8-F560411D693A}"/>
              </a:ext>
            </a:extLst>
          </p:cNvPr>
          <p:cNvSpPr/>
          <p:nvPr/>
        </p:nvSpPr>
        <p:spPr>
          <a:xfrm>
            <a:off x="2231304" y="4700835"/>
            <a:ext cx="2640702" cy="1554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9EF389-119D-49FB-8B82-6E739F44C23D}"/>
              </a:ext>
            </a:extLst>
          </p:cNvPr>
          <p:cNvCxnSpPr>
            <a:cxnSpLocks/>
          </p:cNvCxnSpPr>
          <p:nvPr/>
        </p:nvCxnSpPr>
        <p:spPr>
          <a:xfrm>
            <a:off x="3523782" y="1561171"/>
            <a:ext cx="0" cy="408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CFD586-8819-4E21-A021-0E66A453B10E}"/>
              </a:ext>
            </a:extLst>
          </p:cNvPr>
          <p:cNvCxnSpPr>
            <a:cxnSpLocks/>
          </p:cNvCxnSpPr>
          <p:nvPr/>
        </p:nvCxnSpPr>
        <p:spPr>
          <a:xfrm>
            <a:off x="3523782" y="2865866"/>
            <a:ext cx="0" cy="402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9A7AB-6F9D-4BBC-9940-88BDDBC5B759}"/>
              </a:ext>
            </a:extLst>
          </p:cNvPr>
          <p:cNvCxnSpPr>
            <a:cxnSpLocks/>
          </p:cNvCxnSpPr>
          <p:nvPr/>
        </p:nvCxnSpPr>
        <p:spPr>
          <a:xfrm>
            <a:off x="3551655" y="4293221"/>
            <a:ext cx="0" cy="388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9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6CF93C-F2CD-4D36-A2CA-70E94116A118}"/>
              </a:ext>
            </a:extLst>
          </p:cNvPr>
          <p:cNvSpPr/>
          <p:nvPr/>
        </p:nvSpPr>
        <p:spPr>
          <a:xfrm>
            <a:off x="981003" y="969485"/>
            <a:ext cx="870940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Module 3: </a:t>
            </a:r>
          </a:p>
          <a:p>
            <a:r>
              <a:rPr lang="en-US" sz="4400" b="1" dirty="0"/>
              <a:t>Implementation of the web services module</a:t>
            </a:r>
          </a:p>
        </p:txBody>
      </p:sp>
    </p:spTree>
    <p:extLst>
      <p:ext uri="{BB962C8B-B14F-4D97-AF65-F5344CB8AC3E}">
        <p14:creationId xmlns:p14="http://schemas.microsoft.com/office/powerpoint/2010/main" val="93294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AD2568-5A2A-4D4C-A4AA-7245BB80EA61}"/>
              </a:ext>
            </a:extLst>
          </p:cNvPr>
          <p:cNvSpPr/>
          <p:nvPr/>
        </p:nvSpPr>
        <p:spPr>
          <a:xfrm>
            <a:off x="3307111" y="3597086"/>
            <a:ext cx="7285465" cy="1372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B43AFF-783C-4480-B45C-FA7565D4466A}"/>
              </a:ext>
            </a:extLst>
          </p:cNvPr>
          <p:cNvSpPr/>
          <p:nvPr/>
        </p:nvSpPr>
        <p:spPr>
          <a:xfrm>
            <a:off x="3307111" y="295937"/>
            <a:ext cx="2691161" cy="21521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485B48-8EDE-42CF-A5D3-83B1A8A2F5F6}"/>
              </a:ext>
            </a:extLst>
          </p:cNvPr>
          <p:cNvSpPr/>
          <p:nvPr/>
        </p:nvSpPr>
        <p:spPr>
          <a:xfrm>
            <a:off x="847493" y="1048217"/>
            <a:ext cx="1449658" cy="1432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CD75FC-34C2-402B-8C09-21054733A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52368"/>
              </p:ext>
            </p:extLst>
          </p:nvPr>
        </p:nvGraphicFramePr>
        <p:xfrm>
          <a:off x="957068" y="1358515"/>
          <a:ext cx="12176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Packager Shell Object" showAsIcon="1" r:id="rId3" imgW="1218240" imgH="686880" progId="Package">
                  <p:embed/>
                </p:oleObj>
              </mc:Choice>
              <mc:Fallback>
                <p:oleObj name="Packager Shell Object" showAsIcon="1" r:id="rId3" imgW="12182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068" y="1358515"/>
                        <a:ext cx="12176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88D352-0A0A-49D3-B9B2-5C0132603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29205"/>
              </p:ext>
            </p:extLst>
          </p:nvPr>
        </p:nvGraphicFramePr>
        <p:xfrm>
          <a:off x="4268979" y="439663"/>
          <a:ext cx="71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Packager Shell Object" showAsIcon="1" r:id="rId5" imgW="710640" imgH="686880" progId="Package">
                  <p:embed/>
                </p:oleObj>
              </mc:Choice>
              <mc:Fallback>
                <p:oleObj name="Packager Shell Object" showAsIcon="1" r:id="rId5" imgW="7106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8979" y="439663"/>
                        <a:ext cx="7112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E00777-A92B-49C6-9822-1CCFCA989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59106"/>
              </p:ext>
            </p:extLst>
          </p:nvPr>
        </p:nvGraphicFramePr>
        <p:xfrm>
          <a:off x="3672874" y="1471383"/>
          <a:ext cx="19034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Packager Shell Object" showAsIcon="1" r:id="rId7" imgW="1903680" imgH="686880" progId="Package">
                  <p:embed/>
                </p:oleObj>
              </mc:Choice>
              <mc:Fallback>
                <p:oleObj name="Packager Shell Object" showAsIcon="1" r:id="rId7" imgW="19036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2874" y="1471383"/>
                        <a:ext cx="19034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7466B8-1894-4849-A7A3-F0D0709B5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77271"/>
              </p:ext>
            </p:extLst>
          </p:nvPr>
        </p:nvGraphicFramePr>
        <p:xfrm>
          <a:off x="3793523" y="3934446"/>
          <a:ext cx="16621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Packager Shell Object" showAsIcon="1" r:id="rId9" imgW="1662480" imgH="686880" progId="Package">
                  <p:embed/>
                </p:oleObj>
              </mc:Choice>
              <mc:Fallback>
                <p:oleObj name="Packager Shell Object" showAsIcon="1" r:id="rId9" imgW="16624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3523" y="3934446"/>
                        <a:ext cx="16621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1CAAD6-A485-4C6C-8381-553FE4359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88209"/>
              </p:ext>
            </p:extLst>
          </p:nvPr>
        </p:nvGraphicFramePr>
        <p:xfrm>
          <a:off x="6900669" y="3934446"/>
          <a:ext cx="22209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Packager Shell Object" showAsIcon="1" r:id="rId11" imgW="2220840" imgH="686880" progId="Package">
                  <p:embed/>
                </p:oleObj>
              </mc:Choice>
              <mc:Fallback>
                <p:oleObj name="Packager Shell Object" showAsIcon="1" r:id="rId11" imgW="2220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0669" y="3934446"/>
                        <a:ext cx="22209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E4F0F2-347A-488F-A449-F7DF76F4C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60665"/>
              </p:ext>
            </p:extLst>
          </p:nvPr>
        </p:nvGraphicFramePr>
        <p:xfrm>
          <a:off x="5735328" y="3934446"/>
          <a:ext cx="13446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Packager Shell Object" showAsIcon="1" r:id="rId13" imgW="1345320" imgH="686880" progId="Package">
                  <p:embed/>
                </p:oleObj>
              </mc:Choice>
              <mc:Fallback>
                <p:oleObj name="Packager Shell Object" showAsIcon="1" r:id="rId13" imgW="13453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35328" y="3934446"/>
                        <a:ext cx="13446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497EB33-E344-4C4A-BF57-2932154B0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431250"/>
              </p:ext>
            </p:extLst>
          </p:nvPr>
        </p:nvGraphicFramePr>
        <p:xfrm>
          <a:off x="9120110" y="3934446"/>
          <a:ext cx="1166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Packager Shell Object" showAsIcon="1" r:id="rId15" imgW="1167480" imgH="686880" progId="Package">
                  <p:embed/>
                </p:oleObj>
              </mc:Choice>
              <mc:Fallback>
                <p:oleObj name="Packager Shell Object" showAsIcon="1" r:id="rId15" imgW="11674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20110" y="3934446"/>
                        <a:ext cx="11668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1E6A937-C93E-4C27-8E10-515FE8591484}"/>
              </a:ext>
            </a:extLst>
          </p:cNvPr>
          <p:cNvSpPr/>
          <p:nvPr/>
        </p:nvSpPr>
        <p:spPr>
          <a:xfrm>
            <a:off x="5735328" y="5965902"/>
            <a:ext cx="3735658" cy="5961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SMTP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2BF4C9-F37B-43B7-B5B1-CBC72B672B79}"/>
              </a:ext>
            </a:extLst>
          </p:cNvPr>
          <p:cNvCxnSpPr/>
          <p:nvPr/>
        </p:nvCxnSpPr>
        <p:spPr>
          <a:xfrm>
            <a:off x="2397512" y="1683834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F88AE9-183E-479F-8119-49E561254E10}"/>
              </a:ext>
            </a:extLst>
          </p:cNvPr>
          <p:cNvCxnSpPr>
            <a:cxnSpLocks/>
          </p:cNvCxnSpPr>
          <p:nvPr/>
        </p:nvCxnSpPr>
        <p:spPr>
          <a:xfrm>
            <a:off x="4818004" y="2616819"/>
            <a:ext cx="0" cy="81218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2747D-378D-4568-B16E-D4167E35B006}"/>
              </a:ext>
            </a:extLst>
          </p:cNvPr>
          <p:cNvCxnSpPr>
            <a:cxnSpLocks/>
          </p:cNvCxnSpPr>
          <p:nvPr/>
        </p:nvCxnSpPr>
        <p:spPr>
          <a:xfrm>
            <a:off x="7468277" y="5055219"/>
            <a:ext cx="0" cy="81218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FB59CFA0-C8F5-4E43-BFC3-134EE8FD5804}"/>
              </a:ext>
            </a:extLst>
          </p:cNvPr>
          <p:cNvSpPr/>
          <p:nvPr/>
        </p:nvSpPr>
        <p:spPr>
          <a:xfrm>
            <a:off x="3929548" y="5768975"/>
            <a:ext cx="888456" cy="812181"/>
          </a:xfrm>
          <a:prstGeom prst="can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C0950-67FF-4026-A994-208A9A08917B}"/>
              </a:ext>
            </a:extLst>
          </p:cNvPr>
          <p:cNvCxnSpPr>
            <a:cxnSpLocks/>
          </p:cNvCxnSpPr>
          <p:nvPr/>
        </p:nvCxnSpPr>
        <p:spPr>
          <a:xfrm>
            <a:off x="4373776" y="4969846"/>
            <a:ext cx="0" cy="66337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6CF93C-F2CD-4D36-A2CA-70E94116A118}"/>
              </a:ext>
            </a:extLst>
          </p:cNvPr>
          <p:cNvSpPr/>
          <p:nvPr/>
        </p:nvSpPr>
        <p:spPr>
          <a:xfrm>
            <a:off x="981003" y="969485"/>
            <a:ext cx="870940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Module 4: </a:t>
            </a:r>
          </a:p>
          <a:p>
            <a:r>
              <a:rPr lang="en-US" sz="4400" b="1" dirty="0"/>
              <a:t>Implementation of pay-as-you-go module</a:t>
            </a:r>
          </a:p>
        </p:txBody>
      </p:sp>
    </p:spTree>
    <p:extLst>
      <p:ext uri="{BB962C8B-B14F-4D97-AF65-F5344CB8AC3E}">
        <p14:creationId xmlns:p14="http://schemas.microsoft.com/office/powerpoint/2010/main" val="57699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E15AD5-0422-470C-94FC-3D52479414BC}"/>
              </a:ext>
            </a:extLst>
          </p:cNvPr>
          <p:cNvSpPr/>
          <p:nvPr/>
        </p:nvSpPr>
        <p:spPr>
          <a:xfrm>
            <a:off x="6943337" y="1561171"/>
            <a:ext cx="2132808" cy="30160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CA0C70-D05F-48C5-A2AE-5968206CB4F6}"/>
              </a:ext>
            </a:extLst>
          </p:cNvPr>
          <p:cNvSpPr/>
          <p:nvPr/>
        </p:nvSpPr>
        <p:spPr>
          <a:xfrm>
            <a:off x="3728938" y="689470"/>
            <a:ext cx="2132808" cy="38490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D9492E-7A32-4D44-9BF3-DC3D3F7F1557}"/>
              </a:ext>
            </a:extLst>
          </p:cNvPr>
          <p:cNvSpPr/>
          <p:nvPr/>
        </p:nvSpPr>
        <p:spPr>
          <a:xfrm>
            <a:off x="854771" y="1441915"/>
            <a:ext cx="1674813" cy="29321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E3A15BD-718D-4009-AE11-99A4F3820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24180"/>
              </p:ext>
            </p:extLst>
          </p:nvPr>
        </p:nvGraphicFramePr>
        <p:xfrm>
          <a:off x="4484591" y="1035186"/>
          <a:ext cx="71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Packager Shell Object" showAsIcon="1" r:id="rId3" imgW="710640" imgH="686880" progId="Package">
                  <p:embed/>
                </p:oleObj>
              </mc:Choice>
              <mc:Fallback>
                <p:oleObj name="Packager Shell Object" showAsIcon="1" r:id="rId3" imgW="710640" imgH="68688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588D352-0A0A-49D3-B9B2-5C0132603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4591" y="1035186"/>
                        <a:ext cx="7112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8694C4-9453-4C50-A8DF-777DF731D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94234"/>
              </p:ext>
            </p:extLst>
          </p:nvPr>
        </p:nvGraphicFramePr>
        <p:xfrm>
          <a:off x="1328136" y="2027586"/>
          <a:ext cx="8001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Packager Shell Object" showAsIcon="1" r:id="rId5" imgW="799560" imgH="686880" progId="Package">
                  <p:embed/>
                </p:oleObj>
              </mc:Choice>
              <mc:Fallback>
                <p:oleObj name="Packager Shell Object" showAsIcon="1" r:id="rId5" imgW="7995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136" y="2027586"/>
                        <a:ext cx="8001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25732F-37AE-4218-A8D8-7D67B4526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80214"/>
              </p:ext>
            </p:extLst>
          </p:nvPr>
        </p:nvGraphicFramePr>
        <p:xfrm>
          <a:off x="1011430" y="3274586"/>
          <a:ext cx="1433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Packager Shell Object" showAsIcon="1" r:id="rId7" imgW="1433880" imgH="686880" progId="Package">
                  <p:embed/>
                </p:oleObj>
              </mc:Choice>
              <mc:Fallback>
                <p:oleObj name="Packager Shell Object" showAsIcon="1" r:id="rId7" imgW="14338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430" y="3274586"/>
                        <a:ext cx="14335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75623-6D74-40CE-9156-15D50CBF2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39489"/>
              </p:ext>
            </p:extLst>
          </p:nvPr>
        </p:nvGraphicFramePr>
        <p:xfrm>
          <a:off x="3818633" y="3292959"/>
          <a:ext cx="20431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Packager Shell Object" showAsIcon="1" r:id="rId9" imgW="2043000" imgH="686880" progId="Package">
                  <p:embed/>
                </p:oleObj>
              </mc:Choice>
              <mc:Fallback>
                <p:oleObj name="Packager Shell Object" showAsIcon="1" r:id="rId9" imgW="20430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8633" y="3292959"/>
                        <a:ext cx="20431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E9B1B98-ECD6-44E2-ABB5-20B6E9450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40176"/>
              </p:ext>
            </p:extLst>
          </p:nvPr>
        </p:nvGraphicFramePr>
        <p:xfrm>
          <a:off x="4091684" y="2155535"/>
          <a:ext cx="14970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Packager Shell Object" showAsIcon="1" r:id="rId11" imgW="1497600" imgH="686880" progId="Package">
                  <p:embed/>
                </p:oleObj>
              </mc:Choice>
              <mc:Fallback>
                <p:oleObj name="Packager Shell Object" showAsIcon="1" r:id="rId11" imgW="14976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91684" y="2155535"/>
                        <a:ext cx="14970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2689AF-AC8D-4F98-ADE0-4266B64FC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08200"/>
              </p:ext>
            </p:extLst>
          </p:nvPr>
        </p:nvGraphicFramePr>
        <p:xfrm>
          <a:off x="7235436" y="3429000"/>
          <a:ext cx="1674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Packager Shell Object" showAsIcon="1" r:id="rId13" imgW="1675080" imgH="686880" progId="Package">
                  <p:embed/>
                </p:oleObj>
              </mc:Choice>
              <mc:Fallback>
                <p:oleObj name="Packager Shell Object" showAsIcon="1" r:id="rId13" imgW="1675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35436" y="3429000"/>
                        <a:ext cx="16748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9179384-FC68-41FE-8B39-8DCC1AD5E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6452"/>
              </p:ext>
            </p:extLst>
          </p:nvPr>
        </p:nvGraphicFramePr>
        <p:xfrm>
          <a:off x="6943337" y="1965287"/>
          <a:ext cx="22590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Packager Shell Object" showAsIcon="1" r:id="rId15" imgW="2259000" imgH="686880" progId="Package">
                  <p:embed/>
                </p:oleObj>
              </mc:Choice>
              <mc:Fallback>
                <p:oleObj name="Packager Shell Object" showAsIcon="1" r:id="rId15" imgW="22590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3337" y="1965287"/>
                        <a:ext cx="22590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ylinder 11">
            <a:extLst>
              <a:ext uri="{FF2B5EF4-FFF2-40B4-BE49-F238E27FC236}">
                <a16:creationId xmlns:a16="http://schemas.microsoft.com/office/drawing/2014/main" id="{81142E0C-6A15-47F7-A9A5-19838610B018}"/>
              </a:ext>
            </a:extLst>
          </p:cNvPr>
          <p:cNvSpPr/>
          <p:nvPr/>
        </p:nvSpPr>
        <p:spPr>
          <a:xfrm>
            <a:off x="10159537" y="2652675"/>
            <a:ext cx="888456" cy="812181"/>
          </a:xfrm>
          <a:prstGeom prst="can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19C2B-5816-430C-AE37-3DC6E43F91E0}"/>
              </a:ext>
            </a:extLst>
          </p:cNvPr>
          <p:cNvCxnSpPr/>
          <p:nvPr/>
        </p:nvCxnSpPr>
        <p:spPr>
          <a:xfrm>
            <a:off x="2787805" y="3058513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96DB6-08A3-4157-8E77-9826522AA779}"/>
              </a:ext>
            </a:extLst>
          </p:cNvPr>
          <p:cNvCxnSpPr/>
          <p:nvPr/>
        </p:nvCxnSpPr>
        <p:spPr>
          <a:xfrm>
            <a:off x="6096000" y="3043007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D91C18-FEC3-4B40-B1D8-F6E20CF79E1A}"/>
              </a:ext>
            </a:extLst>
          </p:cNvPr>
          <p:cNvCxnSpPr/>
          <p:nvPr/>
        </p:nvCxnSpPr>
        <p:spPr>
          <a:xfrm>
            <a:off x="9202350" y="3058513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5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6CF93C-F2CD-4D36-A2CA-70E94116A118}"/>
              </a:ext>
            </a:extLst>
          </p:cNvPr>
          <p:cNvSpPr/>
          <p:nvPr/>
        </p:nvSpPr>
        <p:spPr>
          <a:xfrm>
            <a:off x="981003" y="969485"/>
            <a:ext cx="870940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Module 5: </a:t>
            </a:r>
          </a:p>
          <a:p>
            <a:r>
              <a:rPr lang="en-US" sz="4400" b="1" dirty="0"/>
              <a:t>Implementation of </a:t>
            </a:r>
            <a:r>
              <a:rPr lang="en-US" sz="4400" b="1" dirty="0" err="1"/>
              <a:t>SQLiD</a:t>
            </a:r>
            <a:r>
              <a:rPr lang="en-US" sz="4400" b="1" dirty="0"/>
              <a:t> user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1914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CEB203-DD97-4E0F-A65D-212B67F598DC}"/>
              </a:ext>
            </a:extLst>
          </p:cNvPr>
          <p:cNvSpPr/>
          <p:nvPr/>
        </p:nvSpPr>
        <p:spPr>
          <a:xfrm>
            <a:off x="6822477" y="914256"/>
            <a:ext cx="1875474" cy="24980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06E074-D968-4BA9-AAF7-1B3261AC3091}"/>
              </a:ext>
            </a:extLst>
          </p:cNvPr>
          <p:cNvSpPr/>
          <p:nvPr/>
        </p:nvSpPr>
        <p:spPr>
          <a:xfrm>
            <a:off x="2449393" y="802887"/>
            <a:ext cx="1712913" cy="2486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4F76C-A481-446F-A2DA-E53EFC143391}"/>
              </a:ext>
            </a:extLst>
          </p:cNvPr>
          <p:cNvSpPr/>
          <p:nvPr/>
        </p:nvSpPr>
        <p:spPr>
          <a:xfrm>
            <a:off x="520235" y="1464217"/>
            <a:ext cx="1074390" cy="16692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2F562AF-2F02-4062-9394-08AAA38BE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71183"/>
              </p:ext>
            </p:extLst>
          </p:nvPr>
        </p:nvGraphicFramePr>
        <p:xfrm>
          <a:off x="700590" y="1949527"/>
          <a:ext cx="736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ackager Shell Object" showAsIcon="1" r:id="rId3" imgW="736200" imgH="686880" progId="Package">
                  <p:embed/>
                </p:oleObj>
              </mc:Choice>
              <mc:Fallback>
                <p:oleObj name="Packager Shell Object" showAsIcon="1" r:id="rId3" imgW="7362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590" y="1949527"/>
                        <a:ext cx="7366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C9FAFC-542D-4A27-A044-CCA724BE8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58278"/>
              </p:ext>
            </p:extLst>
          </p:nvPr>
        </p:nvGraphicFramePr>
        <p:xfrm>
          <a:off x="2485731" y="2077419"/>
          <a:ext cx="17129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ackager Shell Object" showAsIcon="1" r:id="rId5" imgW="1713240" imgH="686880" progId="Package">
                  <p:embed/>
                </p:oleObj>
              </mc:Choice>
              <mc:Fallback>
                <p:oleObj name="Packager Shell Object" showAsIcon="1" r:id="rId5" imgW="17132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5731" y="2077419"/>
                        <a:ext cx="17129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71AF01-5DBF-43FE-93E0-65BD9FDB0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967273"/>
              </p:ext>
            </p:extLst>
          </p:nvPr>
        </p:nvGraphicFramePr>
        <p:xfrm>
          <a:off x="2986588" y="1262139"/>
          <a:ext cx="71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ackager Shell Object" showAsIcon="1" r:id="rId7" imgW="710640" imgH="686880" progId="Package">
                  <p:embed/>
                </p:oleObj>
              </mc:Choice>
              <mc:Fallback>
                <p:oleObj name="Packager Shell Object" showAsIcon="1" r:id="rId7" imgW="710640" imgH="68688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588D352-0A0A-49D3-B9B2-5C0132603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6588" y="1262139"/>
                        <a:ext cx="7112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98E9E9C-0021-467B-9122-7C2B522B7CFA}"/>
              </a:ext>
            </a:extLst>
          </p:cNvPr>
          <p:cNvSpPr/>
          <p:nvPr/>
        </p:nvSpPr>
        <p:spPr>
          <a:xfrm>
            <a:off x="4862764" y="176040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sqliid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AC130F8-4B91-4E3F-ACA0-9EB75BC89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8440"/>
              </p:ext>
            </p:extLst>
          </p:nvPr>
        </p:nvGraphicFramePr>
        <p:xfrm>
          <a:off x="7038377" y="2407081"/>
          <a:ext cx="14970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Packager Shell Object" showAsIcon="1" r:id="rId9" imgW="1497600" imgH="686880" progId="Package">
                  <p:embed/>
                </p:oleObj>
              </mc:Choice>
              <mc:Fallback>
                <p:oleObj name="Packager Shell Object" showAsIcon="1" r:id="rId9" imgW="14976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38377" y="2407081"/>
                        <a:ext cx="14970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0871E49-3BD4-4FA6-A9CE-A8DC331D5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21372"/>
              </p:ext>
            </p:extLst>
          </p:nvPr>
        </p:nvGraphicFramePr>
        <p:xfrm>
          <a:off x="7431283" y="1377686"/>
          <a:ext cx="711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Packager Shell Object" showAsIcon="1" r:id="rId11" imgW="710640" imgH="686880" progId="Package">
                  <p:embed/>
                </p:oleObj>
              </mc:Choice>
              <mc:Fallback>
                <p:oleObj name="Packager Shell Object" showAsIcon="1" r:id="rId11" imgW="710640" imgH="68688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271AF01-5DBF-43FE-93E0-65BD9FDB0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1283" y="1377686"/>
                        <a:ext cx="7112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2C392A-7E60-4DCA-BFF4-132630A84EC4}"/>
              </a:ext>
            </a:extLst>
          </p:cNvPr>
          <p:cNvCxnSpPr/>
          <p:nvPr/>
        </p:nvCxnSpPr>
        <p:spPr>
          <a:xfrm>
            <a:off x="1668808" y="2196641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E0F39-994D-48E3-8366-9157A580593B}"/>
              </a:ext>
            </a:extLst>
          </p:cNvPr>
          <p:cNvCxnSpPr>
            <a:cxnSpLocks/>
          </p:cNvCxnSpPr>
          <p:nvPr/>
        </p:nvCxnSpPr>
        <p:spPr>
          <a:xfrm>
            <a:off x="4198644" y="2196641"/>
            <a:ext cx="242518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0B76C9A-C47F-4C68-A9F9-1541905B74E0}"/>
              </a:ext>
            </a:extLst>
          </p:cNvPr>
          <p:cNvSpPr/>
          <p:nvPr/>
        </p:nvSpPr>
        <p:spPr>
          <a:xfrm>
            <a:off x="9578896" y="1330405"/>
            <a:ext cx="1795347" cy="665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 Checking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006A6-DE3F-44A9-96E6-5124BC26E5C2}"/>
              </a:ext>
            </a:extLst>
          </p:cNvPr>
          <p:cNvSpPr/>
          <p:nvPr/>
        </p:nvSpPr>
        <p:spPr>
          <a:xfrm>
            <a:off x="9578895" y="2490278"/>
            <a:ext cx="1795347" cy="665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List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4A2A5A-46BF-41D5-B9B1-6B57E5E11726}"/>
              </a:ext>
            </a:extLst>
          </p:cNvPr>
          <p:cNvSpPr/>
          <p:nvPr/>
        </p:nvSpPr>
        <p:spPr>
          <a:xfrm>
            <a:off x="9578895" y="3650151"/>
            <a:ext cx="1795347" cy="665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List testing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D4EBC-22A0-4C6A-9CB8-64D46681017E}"/>
              </a:ext>
            </a:extLst>
          </p:cNvPr>
          <p:cNvCxnSpPr/>
          <p:nvPr/>
        </p:nvCxnSpPr>
        <p:spPr>
          <a:xfrm>
            <a:off x="8820612" y="2823037"/>
            <a:ext cx="75828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8F1494-EC62-4671-893F-50B711BD5B18}"/>
              </a:ext>
            </a:extLst>
          </p:cNvPr>
          <p:cNvCxnSpPr>
            <a:cxnSpLocks/>
          </p:cNvCxnSpPr>
          <p:nvPr/>
        </p:nvCxnSpPr>
        <p:spPr>
          <a:xfrm flipV="1">
            <a:off x="8805741" y="1923587"/>
            <a:ext cx="605888" cy="57757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DCD0B-EDD9-4C21-8589-A9CD37F7FA86}"/>
              </a:ext>
            </a:extLst>
          </p:cNvPr>
          <p:cNvCxnSpPr>
            <a:cxnSpLocks/>
          </p:cNvCxnSpPr>
          <p:nvPr/>
        </p:nvCxnSpPr>
        <p:spPr>
          <a:xfrm>
            <a:off x="8753707" y="3260596"/>
            <a:ext cx="702527" cy="54197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5523" y="1817649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Servlet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9902" y="680225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UserDAOImpl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9901" y="3787698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9901" y="5021766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MySQLUtiliy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Cylinder 7"/>
          <p:cNvSpPr/>
          <p:nvPr/>
        </p:nvSpPr>
        <p:spPr>
          <a:xfrm>
            <a:off x="10817494" y="2549219"/>
            <a:ext cx="1059366" cy="1025912"/>
          </a:xfrm>
          <a:prstGeom prst="can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: Folded Corner 8"/>
          <p:cNvSpPr/>
          <p:nvPr/>
        </p:nvSpPr>
        <p:spPr>
          <a:xfrm>
            <a:off x="560038" y="469786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Index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Folded Corner 10"/>
          <p:cNvSpPr/>
          <p:nvPr/>
        </p:nvSpPr>
        <p:spPr>
          <a:xfrm>
            <a:off x="2084038" y="469786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register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Folded Corner 11"/>
          <p:cNvSpPr/>
          <p:nvPr/>
        </p:nvSpPr>
        <p:spPr>
          <a:xfrm>
            <a:off x="1366643" y="1819084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Folded Corner 12"/>
          <p:cNvSpPr/>
          <p:nvPr/>
        </p:nvSpPr>
        <p:spPr>
          <a:xfrm>
            <a:off x="560038" y="3744528"/>
            <a:ext cx="1382751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welcome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Folded Corner 13"/>
          <p:cNvSpPr/>
          <p:nvPr/>
        </p:nvSpPr>
        <p:spPr>
          <a:xfrm>
            <a:off x="2084038" y="3744528"/>
            <a:ext cx="1263805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Update_propfile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Folded Corner 14"/>
          <p:cNvSpPr/>
          <p:nvPr/>
        </p:nvSpPr>
        <p:spPr>
          <a:xfrm>
            <a:off x="1455852" y="5093826"/>
            <a:ext cx="124521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changepassword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Document 15"/>
          <p:cNvSpPr/>
          <p:nvPr/>
        </p:nvSpPr>
        <p:spPr>
          <a:xfrm>
            <a:off x="4315523" y="490654"/>
            <a:ext cx="1761893" cy="696951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Deployment descriptor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8121" y="2642839"/>
            <a:ext cx="2067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request_type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Register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Changepassword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Updateprofile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logout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Forgotpassword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Deleteprofile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87782" y="1464833"/>
            <a:ext cx="273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Register()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getUserDetails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Changepassword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Updateprofile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Forgotpassword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Deleteprofile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5658" y="5911356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GetConnection</a:t>
            </a:r>
            <a:r>
              <a:rPr lang="en-US" dirty="0"/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63148" y="1211786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=register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2876" y="2555952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5680" y="4491660"/>
            <a:ext cx="128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</a:t>
            </a:r>
            <a:r>
              <a:rPr lang="en-US" sz="1400" b="1" dirty="0" err="1"/>
              <a:t>updateprofile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73070" y="5834412"/>
            <a:ext cx="151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</a:t>
            </a:r>
            <a:r>
              <a:rPr lang="en-US" sz="1400" b="1" dirty="0" err="1"/>
              <a:t>changepassword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3557239" cy="6858000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26316" y="0"/>
            <a:ext cx="2533311" cy="6858000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25867" y="-15564"/>
            <a:ext cx="2533311" cy="6858000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336592" y="0"/>
            <a:ext cx="1855408" cy="6858000"/>
          </a:xfrm>
          <a:prstGeom prst="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/>
          <p:cNvSpPr/>
          <p:nvPr/>
        </p:nvSpPr>
        <p:spPr>
          <a:xfrm>
            <a:off x="3229430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/>
          <p:cNvSpPr/>
          <p:nvPr/>
        </p:nvSpPr>
        <p:spPr>
          <a:xfrm>
            <a:off x="6397601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/>
          <p:cNvSpPr/>
          <p:nvPr/>
        </p:nvSpPr>
        <p:spPr>
          <a:xfrm>
            <a:off x="9475190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181A0-65E7-46AF-9C66-50E0F8F5949B}"/>
              </a:ext>
            </a:extLst>
          </p:cNvPr>
          <p:cNvSpPr txBox="1"/>
          <p:nvPr/>
        </p:nvSpPr>
        <p:spPr>
          <a:xfrm>
            <a:off x="836341" y="992458"/>
            <a:ext cx="9222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Module 2: Implementation of </a:t>
            </a:r>
            <a:r>
              <a:rPr lang="en-US" sz="4800" b="1" dirty="0" err="1"/>
              <a:t>SQLiiD</a:t>
            </a:r>
            <a:r>
              <a:rPr lang="en-US" sz="4800" b="1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2860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05679-D3BA-4BEF-B6EC-059A186784E5}"/>
              </a:ext>
            </a:extLst>
          </p:cNvPr>
          <p:cNvSpPr txBox="1"/>
          <p:nvPr/>
        </p:nvSpPr>
        <p:spPr>
          <a:xfrm>
            <a:off x="914400" y="1081668"/>
            <a:ext cx="97015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</a:t>
            </a:r>
          </a:p>
          <a:p>
            <a:r>
              <a:rPr lang="en-US" sz="8000" b="1" dirty="0" err="1"/>
              <a:t>SQLiDAAS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322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E5F896-200B-4637-BAFA-24F99743E837}"/>
              </a:ext>
            </a:extLst>
          </p:cNvPr>
          <p:cNvSpPr txBox="1">
            <a:spLocks/>
          </p:cNvSpPr>
          <p:nvPr/>
        </p:nvSpPr>
        <p:spPr>
          <a:xfrm>
            <a:off x="684212" y="685800"/>
            <a:ext cx="10768090" cy="361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SQL Injection is one of the top 10 web app vulnerabilities according to OWASP (</a:t>
            </a:r>
            <a:r>
              <a:rPr lang="en-US" sz="2800" dirty="0"/>
              <a:t>Open Web Application Security Project)</a:t>
            </a:r>
            <a:r>
              <a:rPr lang="en-GB" sz="2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Can be used to delete company data, or steal sensitive information.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Can be avoided with the correct validation.</a:t>
            </a:r>
          </a:p>
        </p:txBody>
      </p:sp>
    </p:spTree>
    <p:extLst>
      <p:ext uri="{BB962C8B-B14F-4D97-AF65-F5344CB8AC3E}">
        <p14:creationId xmlns:p14="http://schemas.microsoft.com/office/powerpoint/2010/main" val="11322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E54C-0367-4DFC-A22D-96EF4FAF4408}"/>
              </a:ext>
            </a:extLst>
          </p:cNvPr>
          <p:cNvSpPr txBox="1">
            <a:spLocks/>
          </p:cNvSpPr>
          <p:nvPr/>
        </p:nvSpPr>
        <p:spPr>
          <a:xfrm>
            <a:off x="684212" y="685800"/>
            <a:ext cx="10768090" cy="361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Our approach to detect SQL query string malfunctions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Implemented using “as-a-service” delivery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Service can be consumed by any IAAS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“Pay-as-you-go” future ready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Grammar checking using Regular 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Use of hybrid techniques for detecting malfunctions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800" dirty="0"/>
              <a:t>White List 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800" dirty="0"/>
              <a:t>Black List</a:t>
            </a:r>
          </a:p>
        </p:txBody>
      </p:sp>
    </p:spTree>
    <p:extLst>
      <p:ext uri="{BB962C8B-B14F-4D97-AF65-F5344CB8AC3E}">
        <p14:creationId xmlns:p14="http://schemas.microsoft.com/office/powerpoint/2010/main" val="41447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FBC5DA-C619-43D1-944D-2D578700B4D3}"/>
              </a:ext>
            </a:extLst>
          </p:cNvPr>
          <p:cNvSpPr/>
          <p:nvPr/>
        </p:nvSpPr>
        <p:spPr>
          <a:xfrm>
            <a:off x="3523784" y="122662"/>
            <a:ext cx="3278459" cy="1561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/register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320A6-B156-4087-88FC-AA72D333DEEC}"/>
              </a:ext>
            </a:extLst>
          </p:cNvPr>
          <p:cNvSpPr/>
          <p:nvPr/>
        </p:nvSpPr>
        <p:spPr>
          <a:xfrm>
            <a:off x="3523784" y="2224668"/>
            <a:ext cx="3378819" cy="5185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the client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AC5EB-9DC4-40D9-B452-EE83D8A659B9}"/>
              </a:ext>
            </a:extLst>
          </p:cNvPr>
          <p:cNvSpPr/>
          <p:nvPr/>
        </p:nvSpPr>
        <p:spPr>
          <a:xfrm>
            <a:off x="3523785" y="3222703"/>
            <a:ext cx="3378819" cy="5185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Generate the passcode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ED99F-0A8A-466D-8D19-015E83DA53AC}"/>
              </a:ext>
            </a:extLst>
          </p:cNvPr>
          <p:cNvSpPr/>
          <p:nvPr/>
        </p:nvSpPr>
        <p:spPr>
          <a:xfrm>
            <a:off x="3523784" y="4220738"/>
            <a:ext cx="3378819" cy="5185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Register the client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AF38BE-0966-45C6-BF76-9821A34AA76E}"/>
              </a:ext>
            </a:extLst>
          </p:cNvPr>
          <p:cNvSpPr/>
          <p:nvPr/>
        </p:nvSpPr>
        <p:spPr>
          <a:xfrm>
            <a:off x="3624144" y="5163013"/>
            <a:ext cx="3278459" cy="1561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/register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22629B-A8E4-484B-BAD9-198C36800CA4}"/>
              </a:ext>
            </a:extLst>
          </p:cNvPr>
          <p:cNvCxnSpPr/>
          <p:nvPr/>
        </p:nvCxnSpPr>
        <p:spPr>
          <a:xfrm>
            <a:off x="5151863" y="1761893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8E92B3-8D02-40B4-AA40-85508CD2C812}"/>
              </a:ext>
            </a:extLst>
          </p:cNvPr>
          <p:cNvCxnSpPr/>
          <p:nvPr/>
        </p:nvCxnSpPr>
        <p:spPr>
          <a:xfrm>
            <a:off x="5148146" y="2817542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85F844-F2D6-4632-8B6F-D526447D80AB}"/>
              </a:ext>
            </a:extLst>
          </p:cNvPr>
          <p:cNvCxnSpPr/>
          <p:nvPr/>
        </p:nvCxnSpPr>
        <p:spPr>
          <a:xfrm>
            <a:off x="5144430" y="3839736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BDEFE-F5CE-4B71-AA90-89C6BB0AB2EF}"/>
              </a:ext>
            </a:extLst>
          </p:cNvPr>
          <p:cNvCxnSpPr/>
          <p:nvPr/>
        </p:nvCxnSpPr>
        <p:spPr>
          <a:xfrm>
            <a:off x="5151865" y="4817330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07C7C55-B3C8-4B2E-9E63-21DC65E62590}"/>
              </a:ext>
            </a:extLst>
          </p:cNvPr>
          <p:cNvSpPr/>
          <p:nvPr/>
        </p:nvSpPr>
        <p:spPr>
          <a:xfrm>
            <a:off x="7917367" y="2813825"/>
            <a:ext cx="3546088" cy="1382751"/>
          </a:xfrm>
          <a:prstGeom prst="wedgeRectCallout">
            <a:avLst>
              <a:gd name="adj1" fmla="val -74292"/>
              <a:gd name="adj2" fmla="val -604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passcode will be sent to the client’s email ID</a:t>
            </a:r>
          </a:p>
        </p:txBody>
      </p:sp>
    </p:spTree>
    <p:extLst>
      <p:ext uri="{BB962C8B-B14F-4D97-AF65-F5344CB8AC3E}">
        <p14:creationId xmlns:p14="http://schemas.microsoft.com/office/powerpoint/2010/main" val="14292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2AD571-0BC9-4786-832C-8C1490ED30FF}"/>
              </a:ext>
            </a:extLst>
          </p:cNvPr>
          <p:cNvSpPr/>
          <p:nvPr/>
        </p:nvSpPr>
        <p:spPr>
          <a:xfrm>
            <a:off x="2141032" y="122662"/>
            <a:ext cx="3278459" cy="1561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41447-3D36-4A9A-9BFA-753102748FB0}"/>
              </a:ext>
            </a:extLst>
          </p:cNvPr>
          <p:cNvSpPr/>
          <p:nvPr/>
        </p:nvSpPr>
        <p:spPr>
          <a:xfrm>
            <a:off x="2141032" y="2224669"/>
            <a:ext cx="3378819" cy="1204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Read the following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ysClr val="windowText" lastClr="000000"/>
                </a:solidFill>
              </a:rPr>
              <a:t>Client_id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Passcode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ysClr val="windowText" lastClr="000000"/>
                </a:solidFill>
              </a:rPr>
              <a:t>Query_string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0C730E-40DD-415F-BA7D-6600520912F9}"/>
              </a:ext>
            </a:extLst>
          </p:cNvPr>
          <p:cNvCxnSpPr/>
          <p:nvPr/>
        </p:nvCxnSpPr>
        <p:spPr>
          <a:xfrm>
            <a:off x="3769111" y="1761893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258D94-6DB5-4644-AFBC-F3F2ED21420F}"/>
              </a:ext>
            </a:extLst>
          </p:cNvPr>
          <p:cNvCxnSpPr/>
          <p:nvPr/>
        </p:nvCxnSpPr>
        <p:spPr>
          <a:xfrm>
            <a:off x="3769111" y="3620430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96B85D2-7EEC-4E05-B885-A965EF852885}"/>
              </a:ext>
            </a:extLst>
          </p:cNvPr>
          <p:cNvSpPr/>
          <p:nvPr/>
        </p:nvSpPr>
        <p:spPr>
          <a:xfrm>
            <a:off x="2425407" y="5161156"/>
            <a:ext cx="2687407" cy="120433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Verification successful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AA5DB-7BEF-41EC-84A0-EFCF3D98CBF0}"/>
              </a:ext>
            </a:extLst>
          </p:cNvPr>
          <p:cNvSpPr/>
          <p:nvPr/>
        </p:nvSpPr>
        <p:spPr>
          <a:xfrm>
            <a:off x="2141032" y="4090639"/>
            <a:ext cx="3378819" cy="5185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Verify the client identity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FDFF94-94AC-47F6-80C7-3C1CB1B7FE76}"/>
              </a:ext>
            </a:extLst>
          </p:cNvPr>
          <p:cNvCxnSpPr/>
          <p:nvPr/>
        </p:nvCxnSpPr>
        <p:spPr>
          <a:xfrm>
            <a:off x="3765392" y="4720684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BCCD0E-50C4-4B60-802C-EDE3375CBA67}"/>
              </a:ext>
            </a:extLst>
          </p:cNvPr>
          <p:cNvCxnSpPr/>
          <p:nvPr/>
        </p:nvCxnSpPr>
        <p:spPr>
          <a:xfrm>
            <a:off x="3765392" y="6432394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CC7A30-648E-43BF-AE9A-B96BBE384FB9}"/>
              </a:ext>
            </a:extLst>
          </p:cNvPr>
          <p:cNvCxnSpPr>
            <a:cxnSpLocks/>
          </p:cNvCxnSpPr>
          <p:nvPr/>
        </p:nvCxnSpPr>
        <p:spPr>
          <a:xfrm>
            <a:off x="5213173" y="5752171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87861-74B9-4C53-B25D-247FB0FE1CBA}"/>
              </a:ext>
            </a:extLst>
          </p:cNvPr>
          <p:cNvSpPr txBox="1"/>
          <p:nvPr/>
        </p:nvSpPr>
        <p:spPr>
          <a:xfrm>
            <a:off x="5112814" y="530266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E7FEE-E3F7-483E-BCDA-A21D07B5F685}"/>
              </a:ext>
            </a:extLst>
          </p:cNvPr>
          <p:cNvSpPr txBox="1"/>
          <p:nvPr/>
        </p:nvSpPr>
        <p:spPr>
          <a:xfrm>
            <a:off x="3949370" y="630838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E5CF-CC83-44F7-B687-4D75E33B2FCA}"/>
              </a:ext>
            </a:extLst>
          </p:cNvPr>
          <p:cNvSpPr/>
          <p:nvPr/>
        </p:nvSpPr>
        <p:spPr>
          <a:xfrm>
            <a:off x="5720569" y="5398585"/>
            <a:ext cx="2079652" cy="7071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Error message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1542A1-73D8-4688-973A-26C6CE4F0339}"/>
              </a:ext>
            </a:extLst>
          </p:cNvPr>
          <p:cNvSpPr/>
          <p:nvPr/>
        </p:nvSpPr>
        <p:spPr>
          <a:xfrm>
            <a:off x="8820616" y="4857286"/>
            <a:ext cx="3166945" cy="1561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774425-9F67-4CB8-B855-99CA47FE6E57}"/>
              </a:ext>
            </a:extLst>
          </p:cNvPr>
          <p:cNvCxnSpPr>
            <a:cxnSpLocks/>
          </p:cNvCxnSpPr>
          <p:nvPr/>
        </p:nvCxnSpPr>
        <p:spPr>
          <a:xfrm>
            <a:off x="8064168" y="5688722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63180CF-82FB-4A6E-9976-838F5E9F7D9D}"/>
              </a:ext>
            </a:extLst>
          </p:cNvPr>
          <p:cNvSpPr/>
          <p:nvPr/>
        </p:nvSpPr>
        <p:spPr>
          <a:xfrm>
            <a:off x="7917367" y="2813825"/>
            <a:ext cx="3546088" cy="1382751"/>
          </a:xfrm>
          <a:prstGeom prst="wedgeRectCallout">
            <a:avLst>
              <a:gd name="adj1" fmla="val -116430"/>
              <a:gd name="adj2" fmla="val 6088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Client has to register his ID first before accessing this end point</a:t>
            </a:r>
          </a:p>
        </p:txBody>
      </p:sp>
    </p:spTree>
    <p:extLst>
      <p:ext uri="{BB962C8B-B14F-4D97-AF65-F5344CB8AC3E}">
        <p14:creationId xmlns:p14="http://schemas.microsoft.com/office/powerpoint/2010/main" val="15419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6F1CDB-39D0-4730-BD3B-D1B96C6966C7}"/>
              </a:ext>
            </a:extLst>
          </p:cNvPr>
          <p:cNvCxnSpPr/>
          <p:nvPr/>
        </p:nvCxnSpPr>
        <p:spPr>
          <a:xfrm>
            <a:off x="3430855" y="120804"/>
            <a:ext cx="0" cy="27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9535A4-83A8-4645-8439-C3E2EEF345FE}"/>
              </a:ext>
            </a:extLst>
          </p:cNvPr>
          <p:cNvSpPr/>
          <p:nvPr/>
        </p:nvSpPr>
        <p:spPr>
          <a:xfrm>
            <a:off x="1929159" y="540835"/>
            <a:ext cx="3378819" cy="20239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Grammar checking phase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Read the inputted SQL query and compare it against the defined Regular expression for checking the grammar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901FB62-097F-40F0-9197-B88CF735B8DF}"/>
              </a:ext>
            </a:extLst>
          </p:cNvPr>
          <p:cNvSpPr/>
          <p:nvPr/>
        </p:nvSpPr>
        <p:spPr>
          <a:xfrm>
            <a:off x="1929159" y="3429000"/>
            <a:ext cx="3220827" cy="1641088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Grammar checking result passed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9E258-2BE3-4B81-985D-7B66BD6F2876}"/>
              </a:ext>
            </a:extLst>
          </p:cNvPr>
          <p:cNvSpPr txBox="1"/>
          <p:nvPr/>
        </p:nvSpPr>
        <p:spPr>
          <a:xfrm>
            <a:off x="5307978" y="3752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F40E9-2426-41F1-AF9D-C421A725B8BE}"/>
              </a:ext>
            </a:extLst>
          </p:cNvPr>
          <p:cNvSpPr txBox="1"/>
          <p:nvPr/>
        </p:nvSpPr>
        <p:spPr>
          <a:xfrm>
            <a:off x="3811836" y="515981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E06A-A939-476D-8B88-A3F002CB1E6D}"/>
              </a:ext>
            </a:extLst>
          </p:cNvPr>
          <p:cNvCxnSpPr>
            <a:cxnSpLocks/>
          </p:cNvCxnSpPr>
          <p:nvPr/>
        </p:nvCxnSpPr>
        <p:spPr>
          <a:xfrm>
            <a:off x="3509832" y="2681867"/>
            <a:ext cx="0" cy="574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AB3E0-6FEB-4F21-BEF1-91CB9304AAFA}"/>
              </a:ext>
            </a:extLst>
          </p:cNvPr>
          <p:cNvCxnSpPr>
            <a:cxnSpLocks/>
          </p:cNvCxnSpPr>
          <p:nvPr/>
        </p:nvCxnSpPr>
        <p:spPr>
          <a:xfrm>
            <a:off x="3578595" y="5070088"/>
            <a:ext cx="0" cy="1185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4BBF8-90D4-4D74-89DF-2A78E26A2685}"/>
              </a:ext>
            </a:extLst>
          </p:cNvPr>
          <p:cNvSpPr/>
          <p:nvPr/>
        </p:nvSpPr>
        <p:spPr>
          <a:xfrm>
            <a:off x="5794008" y="4009791"/>
            <a:ext cx="2079652" cy="874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an entry to the pay-as-you-go 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C02A7-06B2-4497-965A-A05611E36B86}"/>
              </a:ext>
            </a:extLst>
          </p:cNvPr>
          <p:cNvCxnSpPr>
            <a:cxnSpLocks/>
          </p:cNvCxnSpPr>
          <p:nvPr/>
        </p:nvCxnSpPr>
        <p:spPr>
          <a:xfrm>
            <a:off x="5307978" y="4269058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C31FE-514C-48A8-8231-F530FFA9FEA7}"/>
              </a:ext>
            </a:extLst>
          </p:cNvPr>
          <p:cNvCxnSpPr>
            <a:cxnSpLocks/>
          </p:cNvCxnSpPr>
          <p:nvPr/>
        </p:nvCxnSpPr>
        <p:spPr>
          <a:xfrm>
            <a:off x="8069763" y="4249544"/>
            <a:ext cx="407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A87A0-F9D0-4F13-8D84-7EEC3C9FE35A}"/>
              </a:ext>
            </a:extLst>
          </p:cNvPr>
          <p:cNvSpPr/>
          <p:nvPr/>
        </p:nvSpPr>
        <p:spPr>
          <a:xfrm>
            <a:off x="8655220" y="4000239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Store the result in the </a:t>
            </a:r>
            <a:r>
              <a:rPr lang="en-US" dirty="0" err="1">
                <a:solidFill>
                  <a:sysClr val="windowText" lastClr="000000"/>
                </a:solidFill>
              </a:rPr>
              <a:t>SQLiD</a:t>
            </a:r>
            <a:r>
              <a:rPr lang="en-US" dirty="0">
                <a:solidFill>
                  <a:sysClr val="windowText" lastClr="000000"/>
                </a:solidFill>
              </a:rPr>
              <a:t>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54267-0912-45B1-8C55-956D6AD0FEE7}"/>
              </a:ext>
            </a:extLst>
          </p:cNvPr>
          <p:cNvCxnSpPr>
            <a:cxnSpLocks/>
          </p:cNvCxnSpPr>
          <p:nvPr/>
        </p:nvCxnSpPr>
        <p:spPr>
          <a:xfrm>
            <a:off x="8224956" y="4780665"/>
            <a:ext cx="0" cy="563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2CB44B-7E2C-4B1F-A3D4-CD3415CDCF68}"/>
              </a:ext>
            </a:extLst>
          </p:cNvPr>
          <p:cNvSpPr/>
          <p:nvPr/>
        </p:nvSpPr>
        <p:spPr>
          <a:xfrm>
            <a:off x="6827699" y="5423878"/>
            <a:ext cx="2079652" cy="883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the result “</a:t>
            </a:r>
            <a:r>
              <a:rPr lang="en-US" b="1" dirty="0">
                <a:solidFill>
                  <a:sysClr val="windowText" lastClr="000000"/>
                </a:solidFill>
              </a:rPr>
              <a:t>false</a:t>
            </a:r>
            <a:r>
              <a:rPr lang="en-US" dirty="0">
                <a:solidFill>
                  <a:sysClr val="windowText" lastClr="000000"/>
                </a:solidFill>
              </a:rPr>
              <a:t>”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C67BC-D2EF-40EB-848F-3436C742A440}"/>
              </a:ext>
            </a:extLst>
          </p:cNvPr>
          <p:cNvSpPr/>
          <p:nvPr/>
        </p:nvSpPr>
        <p:spPr>
          <a:xfrm>
            <a:off x="9500539" y="5159813"/>
            <a:ext cx="2640702" cy="15546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end point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/</a:t>
            </a:r>
            <a:r>
              <a:rPr lang="en-US" b="1" dirty="0" err="1">
                <a:solidFill>
                  <a:sysClr val="windowText" lastClr="000000"/>
                </a:solidFill>
              </a:rPr>
              <a:t>sqlid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4E30-9979-4801-8E0B-51B76CCF267F}"/>
              </a:ext>
            </a:extLst>
          </p:cNvPr>
          <p:cNvCxnSpPr>
            <a:cxnSpLocks/>
          </p:cNvCxnSpPr>
          <p:nvPr/>
        </p:nvCxnSpPr>
        <p:spPr>
          <a:xfrm>
            <a:off x="9078627" y="5913190"/>
            <a:ext cx="339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50376AD-E93F-48E9-B9FE-452FE377C1DA}"/>
              </a:ext>
            </a:extLst>
          </p:cNvPr>
          <p:cNvSpPr/>
          <p:nvPr/>
        </p:nvSpPr>
        <p:spPr>
          <a:xfrm>
            <a:off x="7067374" y="995252"/>
            <a:ext cx="2818851" cy="1115111"/>
          </a:xfrm>
          <a:prstGeom prst="wedgeRectCallout">
            <a:avLst>
              <a:gd name="adj1" fmla="val -107360"/>
              <a:gd name="adj2" fmla="val 1444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for parenthesis, slashes (\), quotes (“) </a:t>
            </a:r>
            <a:r>
              <a:rPr lang="en-US" dirty="0" err="1">
                <a:solidFill>
                  <a:sysClr val="windowText" lastClr="000000"/>
                </a:solidFill>
              </a:rPr>
              <a:t>etc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E0D6A1-239A-42E8-86BA-663C337FB4CA}"/>
              </a:ext>
            </a:extLst>
          </p:cNvPr>
          <p:cNvCxnSpPr>
            <a:cxnSpLocks/>
          </p:cNvCxnSpPr>
          <p:nvPr/>
        </p:nvCxnSpPr>
        <p:spPr>
          <a:xfrm flipH="1">
            <a:off x="8224956" y="4724235"/>
            <a:ext cx="430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6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495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108</cp:revision>
  <dcterms:created xsi:type="dcterms:W3CDTF">2018-03-13T15:35:05Z</dcterms:created>
  <dcterms:modified xsi:type="dcterms:W3CDTF">2018-03-28T09:37:31Z</dcterms:modified>
</cp:coreProperties>
</file>