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7568"/>
    <p:restoredTop sz="94719"/>
  </p:normalViewPr>
  <p:slideViewPr>
    <p:cSldViewPr snapToGrid="0" snapToObjects="1">
      <p:cViewPr varScale="1">
        <p:scale>
          <a:sx n="145" d="100"/>
          <a:sy n="145" d="100"/>
        </p:scale>
        <p:origin x="192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523663-67EB-2F34-B3B5-01D4AC4B00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261586F-BD9E-DA36-962C-FB6C932AF2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F437680-A333-2D57-2CC7-3B83CA715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449C6-065E-E341-B633-4EF2AB240FA2}" type="datetimeFigureOut">
              <a:rPr lang="fr-FR" smtClean="0"/>
              <a:t>03/11/2022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8D5F9CE-3E61-9413-82C0-7FDB77186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82722DF-8E43-96E0-39BA-1FF565B71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36017-51E1-404A-B6EE-DD45D099D2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4188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04CA6-69D0-1F11-3E91-04CDE6EF5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BD2E901-B150-C916-7EE7-7294024CA8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BAC9699-B58D-D534-C018-E4F00D8AC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449C6-065E-E341-B633-4EF2AB240FA2}" type="datetimeFigureOut">
              <a:rPr lang="fr-FR" smtClean="0"/>
              <a:t>03/11/2022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37E708C-88ED-ADB0-2E27-0702BC841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F72AAD0-D719-82A9-E367-7F4F73BB6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36017-51E1-404A-B6EE-DD45D099D2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9936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577FD5C-81A5-26DC-F94A-25232C4F9D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C3D6B7F-E169-F036-AA72-0649976E83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F2E20EF-10D8-D9B8-38B9-1F4BCFD7A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449C6-065E-E341-B633-4EF2AB240FA2}" type="datetimeFigureOut">
              <a:rPr lang="fr-FR" smtClean="0"/>
              <a:t>03/11/2022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3E73883-5D38-24FB-5635-901F50EC1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D97BBAB-4E88-6E14-15F2-174D33799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36017-51E1-404A-B6EE-DD45D099D2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210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7C4ABA-40E1-7477-2ADC-B83C184B0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F7A9723-E708-0676-1B16-B1D775D7E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5600AA8-12D5-2EB2-E3A0-7E555F7A9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449C6-065E-E341-B633-4EF2AB240FA2}" type="datetimeFigureOut">
              <a:rPr lang="fr-FR" smtClean="0"/>
              <a:t>03/11/2022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08D1A57-3907-5D98-8E9C-0FEAAA7F3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37FEA49-BCC5-B829-50C6-4B33990FE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36017-51E1-404A-B6EE-DD45D099D2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4196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1B5391-40B4-17DF-CFFA-93160A6D2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8B437AC-FD72-8A36-2AC9-01C20E9D7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990A185-42C9-C242-F294-7A7289F7A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449C6-065E-E341-B633-4EF2AB240FA2}" type="datetimeFigureOut">
              <a:rPr lang="fr-FR" smtClean="0"/>
              <a:t>03/11/2022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1BE5E54-9186-BD11-5B35-A2FA67B4A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E0CB0EF-87A8-0B5F-B4F5-D43756847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36017-51E1-404A-B6EE-DD45D099D2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434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F53029-92C8-7025-D056-2439E957A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FD39FEB-90FC-943B-7164-310D4814FC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3AC36D5-EC60-1A85-1AE8-0B23B8F412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E58CE4C-7B87-E7D9-AEFF-CDFBC6A54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449C6-065E-E341-B633-4EF2AB240FA2}" type="datetimeFigureOut">
              <a:rPr lang="fr-FR" smtClean="0"/>
              <a:t>03/11/2022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46BB4E6-396D-1C1C-3B31-12138F468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39473FE-011D-2BBB-BFC0-5CAA03FA6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36017-51E1-404A-B6EE-DD45D099D2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7801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6CF600-E976-96D4-83E5-1EF624485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3EB3EC6-14FD-F9A1-C0C0-8DE720BB39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9499437-2897-804F-3DCA-EDE7BDD914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4D9BEB7-637B-E1F6-87DB-29CC69059E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04C2E81-927A-F688-27B2-77BB95F52F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E2194CE-9415-119D-5791-5A68F09B5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449C6-065E-E341-B633-4EF2AB240FA2}" type="datetimeFigureOut">
              <a:rPr lang="fr-FR" smtClean="0"/>
              <a:t>03/11/2022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C7912F3-ECB4-C347-8C59-D956C6E30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43351F7-D7DC-3779-0B99-FDE15EB17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36017-51E1-404A-B6EE-DD45D099D2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7814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C7F182-E118-C57A-ED0F-23344FFA3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3FC1F28-2C76-9AF9-E444-CB57C52B7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449C6-065E-E341-B633-4EF2AB240FA2}" type="datetimeFigureOut">
              <a:rPr lang="fr-FR" smtClean="0"/>
              <a:t>03/11/2022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8D3BD29-4C4A-7888-4D09-50FFFAB6E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80E6681-8ED0-974A-1F98-529C465CB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36017-51E1-404A-B6EE-DD45D099D2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9752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7261180-8025-E166-7822-6DC135367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449C6-065E-E341-B633-4EF2AB240FA2}" type="datetimeFigureOut">
              <a:rPr lang="fr-FR" smtClean="0"/>
              <a:t>03/11/2022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97CD8A4-935D-4F5A-CABA-8E4275F2B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B4A701C-FFCB-E969-B853-4E64BFBB0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36017-51E1-404A-B6EE-DD45D099D2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9407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AD066A-558E-258D-D83C-906B907B6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18C174-4AD1-4B0D-5FD7-8E1BFC11B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A3E0812-E0E3-13AD-0971-8AFFC1E027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A5B6255-36D0-26E5-DB83-328767A8F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449C6-065E-E341-B633-4EF2AB240FA2}" type="datetimeFigureOut">
              <a:rPr lang="fr-FR" smtClean="0"/>
              <a:t>03/11/2022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09535FD-482B-CAF5-4FFD-3E3874932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7869118-FBFB-4163-A216-5D24A2023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36017-51E1-404A-B6EE-DD45D099D2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6328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3738E2-D605-0103-FCD9-FB15C8220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051C12C-1FE7-F4D5-5F69-D23DD10245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9AC18CC-A1BE-F874-5AA8-E682FCFB28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DCDBB03-C591-05AB-0D4F-EA1396FD1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449C6-065E-E341-B633-4EF2AB240FA2}" type="datetimeFigureOut">
              <a:rPr lang="fr-FR" smtClean="0"/>
              <a:t>03/11/2022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89873E4-A0C9-6FF9-6FB5-B65999021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D423C3B-4DFA-5769-9CF1-8DC61CFA5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36017-51E1-404A-B6EE-DD45D099D2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783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E5A0E7F-4844-4010-186D-48F10B164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F46AB05-5687-FC0A-58A6-EA02A0A011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22F422C-6BEF-FE9D-9A7A-379DFFF904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449C6-065E-E341-B633-4EF2AB240FA2}" type="datetimeFigureOut">
              <a:rPr lang="fr-FR" smtClean="0"/>
              <a:t>03/11/2022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C7383A-7C13-FD0F-3BCF-AAB0CB96BA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34539B7-EAB0-B452-39E5-111844E1F1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36017-51E1-404A-B6EE-DD45D099D2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6603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>
            <a:extLst>
              <a:ext uri="{FF2B5EF4-FFF2-40B4-BE49-F238E27FC236}">
                <a16:creationId xmlns:a16="http://schemas.microsoft.com/office/drawing/2014/main" id="{AEA7879A-EC8B-A0F0-ABFE-AC71D18001B1}"/>
              </a:ext>
            </a:extLst>
          </p:cNvPr>
          <p:cNvSpPr txBox="1">
            <a:spLocks/>
          </p:cNvSpPr>
          <p:nvPr/>
        </p:nvSpPr>
        <p:spPr>
          <a:xfrm>
            <a:off x="1917068" y="3435056"/>
            <a:ext cx="154744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Joueur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275FDFD9-2CD6-D66D-4CBB-A449155C7F38}"/>
              </a:ext>
            </a:extLst>
          </p:cNvPr>
          <p:cNvSpPr txBox="1">
            <a:spLocks/>
          </p:cNvSpPr>
          <p:nvPr/>
        </p:nvSpPr>
        <p:spPr>
          <a:xfrm>
            <a:off x="1767426" y="3774133"/>
            <a:ext cx="184673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fr-FR" sz="1200" dirty="0"/>
              <a:t>Piocher une tuile au hasard dans le sac  </a:t>
            </a:r>
          </a:p>
          <a:p>
            <a:pPr marL="171450" indent="-171450">
              <a:buFontTx/>
              <a:buChar char="-"/>
            </a:pPr>
            <a:r>
              <a:rPr lang="fr-FR" sz="1200" dirty="0"/>
              <a:t>Nombre de point (pas obligatoire)</a:t>
            </a:r>
          </a:p>
          <a:p>
            <a:pPr marL="171450" indent="-171450">
              <a:buFontTx/>
              <a:buChar char="-"/>
            </a:pPr>
            <a:r>
              <a:rPr lang="fr-FR" sz="1200" dirty="0"/>
              <a:t>Peut abandonner la partie</a:t>
            </a:r>
          </a:p>
          <a:p>
            <a:r>
              <a:rPr lang="fr-FR" sz="1200" dirty="0"/>
              <a:t>- Humain ou IA</a:t>
            </a:r>
          </a:p>
          <a:p>
            <a:endParaRPr lang="fr-FR" sz="1200" dirty="0"/>
          </a:p>
          <a:p>
            <a:endParaRPr lang="fr-FR" sz="1200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52B9855B-65D4-1FAC-33D1-B99D96E54707}"/>
              </a:ext>
            </a:extLst>
          </p:cNvPr>
          <p:cNvSpPr txBox="1">
            <a:spLocks/>
          </p:cNvSpPr>
          <p:nvPr/>
        </p:nvSpPr>
        <p:spPr>
          <a:xfrm>
            <a:off x="4461321" y="3306605"/>
            <a:ext cx="154744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Table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44741D5-5D70-B63F-F447-D41DCB6C969D}"/>
              </a:ext>
            </a:extLst>
          </p:cNvPr>
          <p:cNvSpPr txBox="1">
            <a:spLocks/>
          </p:cNvSpPr>
          <p:nvPr/>
        </p:nvSpPr>
        <p:spPr>
          <a:xfrm>
            <a:off x="6743959" y="3253203"/>
            <a:ext cx="154744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Tuiles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54D08B2C-EA24-5199-CD72-8C6DFDB39E8C}"/>
              </a:ext>
            </a:extLst>
          </p:cNvPr>
          <p:cNvSpPr txBox="1">
            <a:spLocks/>
          </p:cNvSpPr>
          <p:nvPr/>
        </p:nvSpPr>
        <p:spPr>
          <a:xfrm>
            <a:off x="9185548" y="3348817"/>
            <a:ext cx="154744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Sac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B95A5D8C-7329-ECBB-8674-E1FEC7EB921A}"/>
              </a:ext>
            </a:extLst>
          </p:cNvPr>
          <p:cNvSpPr txBox="1">
            <a:spLocks/>
          </p:cNvSpPr>
          <p:nvPr/>
        </p:nvSpPr>
        <p:spPr>
          <a:xfrm>
            <a:off x="9064653" y="3656428"/>
            <a:ext cx="1789236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fr-FR" sz="1200" dirty="0"/>
              <a:t>Tuiles</a:t>
            </a:r>
          </a:p>
          <a:p>
            <a:pPr marL="171450" indent="-171450">
              <a:buFontTx/>
              <a:buChar char="-"/>
            </a:pPr>
            <a:r>
              <a:rPr lang="fr-FR" sz="1200" dirty="0"/>
              <a:t>Tant que le sac n’est pas vide le jeu continue</a:t>
            </a:r>
          </a:p>
          <a:p>
            <a:endParaRPr lang="fr-FR" sz="1200" dirty="0"/>
          </a:p>
          <a:p>
            <a:endParaRPr lang="fr-FR" sz="1200" dirty="0"/>
          </a:p>
          <a:p>
            <a:endParaRPr lang="fr-FR" sz="1200" dirty="0"/>
          </a:p>
          <a:p>
            <a:endParaRPr lang="fr-FR" sz="1200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2D02733F-F0D9-BBD3-3F5F-CD3B73D6E7C8}"/>
              </a:ext>
            </a:extLst>
          </p:cNvPr>
          <p:cNvSpPr txBox="1">
            <a:spLocks/>
          </p:cNvSpPr>
          <p:nvPr/>
        </p:nvSpPr>
        <p:spPr>
          <a:xfrm>
            <a:off x="6599920" y="3573556"/>
            <a:ext cx="183552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/>
              <a:t>-  Carrée avec 3 chiffres de chaque cotes</a:t>
            </a:r>
          </a:p>
          <a:p>
            <a:endParaRPr lang="fr-FR" sz="1200" dirty="0"/>
          </a:p>
          <a:p>
            <a:r>
              <a:rPr lang="fr-FR" sz="1200" dirty="0"/>
              <a:t>- Orientation possible</a:t>
            </a:r>
          </a:p>
          <a:p>
            <a:endParaRPr lang="fr-FR" sz="1200" dirty="0"/>
          </a:p>
          <a:p>
            <a:endParaRPr lang="fr-FR" sz="1200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ABF6B2BD-8848-6D8F-6093-5DE1F2A0FD05}"/>
              </a:ext>
            </a:extLst>
          </p:cNvPr>
          <p:cNvSpPr txBox="1">
            <a:spLocks/>
          </p:cNvSpPr>
          <p:nvPr/>
        </p:nvSpPr>
        <p:spPr>
          <a:xfrm>
            <a:off x="4317282" y="3629771"/>
            <a:ext cx="1835524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/>
              <a:t>-  Départ avec une tuile prise au hasard dans le sac</a:t>
            </a:r>
          </a:p>
          <a:p>
            <a:endParaRPr lang="fr-FR" sz="1200" dirty="0"/>
          </a:p>
          <a:p>
            <a:pPr marL="171450" indent="-171450">
              <a:buFontTx/>
              <a:buChar char="-"/>
            </a:pPr>
            <a:r>
              <a:rPr lang="fr-FR" sz="1200" dirty="0"/>
              <a:t>La tuile du joueur ne peut être déposer que si les cotes correspondent avec celle déjà en place (Sinon le joueur remet la tuile dans le sac et passe son tour</a:t>
            </a:r>
          </a:p>
          <a:p>
            <a:endParaRPr lang="fr-FR" sz="1200" dirty="0"/>
          </a:p>
          <a:p>
            <a:endParaRPr lang="fr-FR" sz="1200" dirty="0"/>
          </a:p>
          <a:p>
            <a:endParaRPr lang="fr-FR" sz="1200" dirty="0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8D444E91-08B1-D62E-9DEC-39AC2D38C1E0}"/>
              </a:ext>
            </a:extLst>
          </p:cNvPr>
          <p:cNvSpPr txBox="1">
            <a:spLocks/>
          </p:cNvSpPr>
          <p:nvPr/>
        </p:nvSpPr>
        <p:spPr>
          <a:xfrm>
            <a:off x="2199111" y="664571"/>
            <a:ext cx="154744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Jeu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6B754F51-D60D-C234-88CF-14CDC4B025A2}"/>
              </a:ext>
            </a:extLst>
          </p:cNvPr>
          <p:cNvSpPr txBox="1">
            <a:spLocks/>
          </p:cNvSpPr>
          <p:nvPr/>
        </p:nvSpPr>
        <p:spPr>
          <a:xfrm>
            <a:off x="2049469" y="979972"/>
            <a:ext cx="1846730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fr-FR" sz="1200" dirty="0"/>
              <a:t>Choix du jeu</a:t>
            </a:r>
          </a:p>
          <a:p>
            <a:pPr marL="171450" indent="-171450">
              <a:buFontTx/>
              <a:buChar char="-"/>
            </a:pPr>
            <a:r>
              <a:rPr lang="fr-FR" sz="1200" dirty="0"/>
              <a:t>Nombre de joueur</a:t>
            </a:r>
          </a:p>
          <a:p>
            <a:pPr marL="171450" indent="-171450">
              <a:buFontTx/>
              <a:buChar char="-"/>
            </a:pPr>
            <a:r>
              <a:rPr lang="fr-FR" sz="1200" dirty="0"/>
              <a:t>Pour chaque joueur IA ou humain</a:t>
            </a:r>
          </a:p>
          <a:p>
            <a:endParaRPr lang="fr-FR" sz="1200" dirty="0"/>
          </a:p>
          <a:p>
            <a:endParaRPr lang="fr-FR" sz="1200" dirty="0"/>
          </a:p>
          <a:p>
            <a:endParaRPr lang="fr-FR" sz="1200" dirty="0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64EEE5E6-ABAE-8C5C-C312-ADDF7A3E9222}"/>
              </a:ext>
            </a:extLst>
          </p:cNvPr>
          <p:cNvSpPr txBox="1">
            <a:spLocks/>
          </p:cNvSpPr>
          <p:nvPr/>
        </p:nvSpPr>
        <p:spPr>
          <a:xfrm>
            <a:off x="5773686" y="578051"/>
            <a:ext cx="154744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Dominos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46F8667A-5191-8F00-8B5E-A3731F3658E5}"/>
              </a:ext>
            </a:extLst>
          </p:cNvPr>
          <p:cNvSpPr txBox="1">
            <a:spLocks/>
          </p:cNvSpPr>
          <p:nvPr/>
        </p:nvSpPr>
        <p:spPr>
          <a:xfrm>
            <a:off x="5633111" y="909743"/>
            <a:ext cx="1846730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fr-FR" sz="1200" dirty="0"/>
              <a:t>Nombre de joueurs</a:t>
            </a:r>
          </a:p>
          <a:p>
            <a:pPr marL="171450" indent="-171450">
              <a:buFontTx/>
              <a:buChar char="-"/>
            </a:pPr>
            <a:r>
              <a:rPr lang="fr-FR" sz="1200" dirty="0"/>
              <a:t>Sac de tuiles</a:t>
            </a:r>
          </a:p>
          <a:p>
            <a:pPr marL="171450" indent="-171450">
              <a:buFontTx/>
              <a:buChar char="-"/>
            </a:pPr>
            <a:r>
              <a:rPr lang="fr-FR" sz="1200" dirty="0"/>
              <a:t>Table</a:t>
            </a:r>
          </a:p>
          <a:p>
            <a:endParaRPr lang="fr-FR" sz="1200" dirty="0"/>
          </a:p>
          <a:p>
            <a:endParaRPr lang="fr-FR" sz="1200" dirty="0"/>
          </a:p>
        </p:txBody>
      </p:sp>
      <p:sp>
        <p:nvSpPr>
          <p:cNvPr id="33" name="Flèche vers la droite 32">
            <a:extLst>
              <a:ext uri="{FF2B5EF4-FFF2-40B4-BE49-F238E27FC236}">
                <a16:creationId xmlns:a16="http://schemas.microsoft.com/office/drawing/2014/main" id="{8E92DC9A-4238-0BD7-3B36-C444D4B71479}"/>
              </a:ext>
            </a:extLst>
          </p:cNvPr>
          <p:cNvSpPr/>
          <p:nvPr/>
        </p:nvSpPr>
        <p:spPr>
          <a:xfrm>
            <a:off x="4068684" y="1507564"/>
            <a:ext cx="1391942" cy="946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Flèche vers la droite 33">
            <a:extLst>
              <a:ext uri="{FF2B5EF4-FFF2-40B4-BE49-F238E27FC236}">
                <a16:creationId xmlns:a16="http://schemas.microsoft.com/office/drawing/2014/main" id="{176BCADD-62FB-EB70-813E-4EA8790C6EF2}"/>
              </a:ext>
            </a:extLst>
          </p:cNvPr>
          <p:cNvSpPr/>
          <p:nvPr/>
        </p:nvSpPr>
        <p:spPr>
          <a:xfrm rot="9942436">
            <a:off x="4068684" y="2568667"/>
            <a:ext cx="1391942" cy="946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Flèche vers la droite 34">
            <a:extLst>
              <a:ext uri="{FF2B5EF4-FFF2-40B4-BE49-F238E27FC236}">
                <a16:creationId xmlns:a16="http://schemas.microsoft.com/office/drawing/2014/main" id="{84898BA5-7D6E-1EF7-1683-1DEB706EA50E}"/>
              </a:ext>
            </a:extLst>
          </p:cNvPr>
          <p:cNvSpPr/>
          <p:nvPr/>
        </p:nvSpPr>
        <p:spPr>
          <a:xfrm rot="7755825">
            <a:off x="5436716" y="2575184"/>
            <a:ext cx="695144" cy="1777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Flèche vers la droite 35">
            <a:extLst>
              <a:ext uri="{FF2B5EF4-FFF2-40B4-BE49-F238E27FC236}">
                <a16:creationId xmlns:a16="http://schemas.microsoft.com/office/drawing/2014/main" id="{87F59CD6-5923-382A-7665-DB413E54C2F3}"/>
              </a:ext>
            </a:extLst>
          </p:cNvPr>
          <p:cNvSpPr/>
          <p:nvPr/>
        </p:nvSpPr>
        <p:spPr>
          <a:xfrm rot="2590504">
            <a:off x="6641051" y="2689567"/>
            <a:ext cx="981968" cy="838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Flèche vers la droite 36">
            <a:extLst>
              <a:ext uri="{FF2B5EF4-FFF2-40B4-BE49-F238E27FC236}">
                <a16:creationId xmlns:a16="http://schemas.microsoft.com/office/drawing/2014/main" id="{AB1DCCF8-2C55-2705-F18D-D4E629A8EF62}"/>
              </a:ext>
            </a:extLst>
          </p:cNvPr>
          <p:cNvSpPr/>
          <p:nvPr/>
        </p:nvSpPr>
        <p:spPr>
          <a:xfrm rot="2157086">
            <a:off x="7632316" y="2475590"/>
            <a:ext cx="1357313" cy="217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036338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113</Words>
  <Application>Microsoft Macintosh PowerPoint</Application>
  <PresentationFormat>Grand écran</PresentationFormat>
  <Paragraphs>28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Amar AINSEBA</dc:creator>
  <cp:lastModifiedBy>Amar AINSEBA</cp:lastModifiedBy>
  <cp:revision>12</cp:revision>
  <dcterms:created xsi:type="dcterms:W3CDTF">2022-11-03T22:07:08Z</dcterms:created>
  <dcterms:modified xsi:type="dcterms:W3CDTF">2022-11-03T22:36:53Z</dcterms:modified>
</cp:coreProperties>
</file>