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4" r:id="rId38"/>
    <p:sldId id="292" r:id="rId39"/>
    <p:sldId id="296" r:id="rId40"/>
    <p:sldId id="297" r:id="rId41"/>
    <p:sldId id="293" r:id="rId42"/>
  </p:sldIdLst>
  <p:sldSz cx="12192000" cy="6858000"/>
  <p:notesSz cx="6858000" cy="9144000"/>
  <p:embeddedFontLst>
    <p:embeddedFont>
      <p:font typeface="Open Sans" panose="020B0600000101010101" charset="0"/>
      <p:regular r:id="rId44"/>
      <p:bold r:id="rId45"/>
      <p:italic r:id="rId46"/>
      <p:boldItalic r:id="rId47"/>
    </p:embeddedFont>
    <p:embeddedFont>
      <p:font typeface="Malgun Gothic" panose="020B0503020000020004" pitchFamily="50" charset="-127"/>
      <p:regular r:id="rId48"/>
      <p:bold r:id="rId49"/>
    </p:embeddedFont>
    <p:embeddedFont>
      <p:font typeface="Malgun Gothic" panose="020B0503020000020004" pitchFamily="50" charset="-127"/>
      <p:regular r:id="rId48"/>
      <p:bold r:id="rId49"/>
    </p:embeddedFont>
    <p:embeddedFont>
      <p:font typeface="Candara" panose="020E0502030303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53614-2329-443F-BCB3-DC9EAC2E53A4}">
  <a:tblStyle styleId="{81453614-2329-443F-BCB3-DC9EAC2E53A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E6E2D5-309C-4260-9812-EFF1CF43F44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40FBC-F229-4C7E-BB78-D842BC3619CD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2CE304-E9BF-442F-B347-351AE67D4C9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750857fc1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74ee219be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750857fc1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4c60250a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750857fc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74c60250ab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3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74c60250ab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74c60250a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750857fc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74ee219bec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74ee219be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74ee219bec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74ee219bec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g74ee219bec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74ee219bec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g74ee219be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g74ee219be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31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302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576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046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8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50857fc1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83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1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4ee219b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50857fc1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50857fc1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50857fc1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750857fc1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(정보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확인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691450" cy="56657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6697500" cy="3239790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name="adj1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691450" cy="5315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691450" cy="5419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rot="10800000" flipH="1">
            <a:off x="5105501" y="15435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6959350" cy="351587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6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788567" y="261257"/>
            <a:ext cx="30560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ko-KR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05329" y="1327322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08876" y="2261937"/>
            <a:ext cx="1564106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3066179" y="3621029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3517952" y="2767737"/>
            <a:ext cx="2772977" cy="85329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3"/>
          <p:cNvCxnSpPr>
            <a:stCxn id="103" idx="2"/>
            <a:endCxn id="73" idx="0"/>
          </p:cNvCxnSpPr>
          <p:nvPr/>
        </p:nvCxnSpPr>
        <p:spPr>
          <a:xfrm>
            <a:off x="6290929" y="2767737"/>
            <a:ext cx="24172" cy="914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</p:cNvCxnSpPr>
          <p:nvPr/>
        </p:nvCxnSpPr>
        <p:spPr>
          <a:xfrm>
            <a:off x="6290929" y="1900022"/>
            <a:ext cx="1587" cy="36191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143;p13"/>
          <p:cNvSpPr txBox="1"/>
          <p:nvPr/>
        </p:nvSpPr>
        <p:spPr>
          <a:xfrm>
            <a:off x="5705329" y="3682612"/>
            <a:ext cx="1219544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144;p13"/>
          <p:cNvCxnSpPr>
            <a:stCxn id="143" idx="2"/>
            <a:endCxn id="76" idx="0"/>
          </p:cNvCxnSpPr>
          <p:nvPr/>
        </p:nvCxnSpPr>
        <p:spPr>
          <a:xfrm>
            <a:off x="3517952" y="4249996"/>
            <a:ext cx="0" cy="5842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143;p13"/>
          <p:cNvSpPr txBox="1"/>
          <p:nvPr/>
        </p:nvSpPr>
        <p:spPr>
          <a:xfrm>
            <a:off x="3066179" y="4834286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103;p13"/>
          <p:cNvSpPr txBox="1"/>
          <p:nvPr/>
        </p:nvSpPr>
        <p:spPr>
          <a:xfrm>
            <a:off x="8268749" y="3621029"/>
            <a:ext cx="124823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44;p13"/>
          <p:cNvCxnSpPr/>
          <p:nvPr/>
        </p:nvCxnSpPr>
        <p:spPr>
          <a:xfrm flipH="1">
            <a:off x="5751071" y="4320712"/>
            <a:ext cx="575153" cy="4567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46;p13"/>
          <p:cNvCxnSpPr/>
          <p:nvPr/>
        </p:nvCxnSpPr>
        <p:spPr>
          <a:xfrm>
            <a:off x="6315101" y="4311579"/>
            <a:ext cx="774537" cy="4749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43;p13"/>
          <p:cNvSpPr txBox="1"/>
          <p:nvPr/>
        </p:nvSpPr>
        <p:spPr>
          <a:xfrm>
            <a:off x="5240455" y="4826512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43;p13"/>
          <p:cNvSpPr txBox="1"/>
          <p:nvPr/>
        </p:nvSpPr>
        <p:spPr>
          <a:xfrm>
            <a:off x="6579022" y="4834286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44;p13"/>
          <p:cNvCxnSpPr>
            <a:stCxn id="103" idx="2"/>
            <a:endCxn id="80" idx="0"/>
          </p:cNvCxnSpPr>
          <p:nvPr/>
        </p:nvCxnSpPr>
        <p:spPr>
          <a:xfrm>
            <a:off x="6290929" y="2767737"/>
            <a:ext cx="2601935" cy="85329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7545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691450" cy="52325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(현재 비밀번호 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691450" cy="52324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rot="10800000" flipH="1">
            <a:off x="7678401" y="1445735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7615575" cy="473401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75">
                <a:tc gridSpan="1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rot="10800000" flipH="1">
            <a:off x="2218619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rot="10800000" flipH="1">
            <a:off x="2964164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699875" y="103498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8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1" name="Google Shape;821;p38"/>
          <p:cNvGraphicFramePr/>
          <p:nvPr/>
        </p:nvGraphicFramePr>
        <p:xfrm>
          <a:off x="8500532" y="1625598"/>
          <a:ext cx="3691450" cy="52480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범주(제목,내용,작성자)의 검색 내용에 따라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게시판 내용 노출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&lt;&lt; : 10개 단위 맨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&gt;&gt; : 10개 단위 맨 뒤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   : 한 칸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   : 한 칸 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812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rot="10800000" flipH="1">
            <a:off x="5105501" y="14673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5" y="17057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2022084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882595" y="2450038"/>
          <a:ext cx="6843950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8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작성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49" name="Google Shape;849;p39"/>
          <p:cNvGraphicFramePr/>
          <p:nvPr/>
        </p:nvGraphicFramePr>
        <p:xfrm>
          <a:off x="8500532" y="1625598"/>
          <a:ext cx="3691450" cy="532538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DB에 insert한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8" name="Google Shape;878;p40"/>
          <p:cNvGraphicFramePr/>
          <p:nvPr/>
        </p:nvGraphicFramePr>
        <p:xfrm>
          <a:off x="8500532" y="1625598"/>
          <a:ext cx="3691450" cy="524573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433976" y="870636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2943492736"/>
              </p:ext>
            </p:extLst>
          </p:nvPr>
        </p:nvGraphicFramePr>
        <p:xfrm>
          <a:off x="8500532" y="1625601"/>
          <a:ext cx="3691450" cy="52494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533574" y="55329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4639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025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784610" y="218328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686750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427117" y="218328"/>
            <a:ext cx="3984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33574" y="919729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92257" y="667996"/>
            <a:ext cx="172336" cy="4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433976" y="1173615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종목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433976" y="1475879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566499" y="859554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566499" y="1164497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542603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229463" y="774853"/>
            <a:ext cx="38985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239513" y="1083651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sz="1100"/>
          </a:p>
        </p:txBody>
      </p:sp>
      <p:sp>
        <p:nvSpPr>
          <p:cNvPr id="182" name="Google Shape;182;p14"/>
          <p:cNvSpPr txBox="1"/>
          <p:nvPr/>
        </p:nvSpPr>
        <p:spPr>
          <a:xfrm>
            <a:off x="5346778" y="218335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108333" y="895164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sz="1100"/>
          </a:p>
        </p:txBody>
      </p:sp>
      <p:sp>
        <p:nvSpPr>
          <p:cNvPr id="184" name="Google Shape;184;p14"/>
          <p:cNvSpPr txBox="1"/>
          <p:nvPr/>
        </p:nvSpPr>
        <p:spPr>
          <a:xfrm>
            <a:off x="6132483" y="120415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132483" y="151314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276652" y="206284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9" name="Google Shape;909;p41"/>
          <p:cNvGraphicFramePr/>
          <p:nvPr/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>
            <p:extLst>
              <p:ext uri="{D42A27DB-BD31-4B8C-83A1-F6EECF244321}">
                <p14:modId xmlns:p14="http://schemas.microsoft.com/office/powerpoint/2010/main" val="322249619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공지사항게시판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188125" y="56532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42"/>
          <p:cNvSpPr txBox="1"/>
          <p:nvPr/>
        </p:nvSpPr>
        <p:spPr>
          <a:xfrm>
            <a:off x="13175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22904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>
            <a:off x="32633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425151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5231913" y="570550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3222125960"/>
              </p:ext>
            </p:extLst>
          </p:nvPr>
        </p:nvGraphicFramePr>
        <p:xfrm>
          <a:off x="882595" y="2450038"/>
          <a:ext cx="6894423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2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 smtClean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관리자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842;p38"/>
          <p:cNvSpPr txBox="1"/>
          <p:nvPr/>
        </p:nvSpPr>
        <p:spPr>
          <a:xfrm>
            <a:off x="3629371" y="25252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"/>
                <a:sym typeface="Malgun Gothic"/>
              </a:rPr>
              <a:t>①</a:t>
            </a:r>
            <a:endParaRPr dirty="0"/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31;p38"/>
          <p:cNvSpPr txBox="1"/>
          <p:nvPr/>
        </p:nvSpPr>
        <p:spPr>
          <a:xfrm>
            <a:off x="7085170" y="1905104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37;p38"/>
          <p:cNvSpPr txBox="1"/>
          <p:nvPr/>
        </p:nvSpPr>
        <p:spPr>
          <a:xfrm>
            <a:off x="5362194" y="1910440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839;p38"/>
          <p:cNvSpPr txBox="1"/>
          <p:nvPr/>
        </p:nvSpPr>
        <p:spPr>
          <a:xfrm>
            <a:off x="7493036" y="157569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>
            <p:extLst>
              <p:ext uri="{D42A27DB-BD31-4B8C-83A1-F6EECF244321}">
                <p14:modId xmlns:p14="http://schemas.microsoft.com/office/powerpoint/2010/main" val="76446030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상세보기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9" name="Google Shape;969;p43"/>
          <p:cNvGraphicFramePr/>
          <p:nvPr/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7105361" y="43942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995" name="Google Shape;995;p43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6" name="Google Shape;996;p43"/>
          <p:cNvSpPr txBox="1"/>
          <p:nvPr/>
        </p:nvSpPr>
        <p:spPr>
          <a:xfrm>
            <a:off x="722749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555404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691450" cy="523235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7663775" cy="178705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0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주식주문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691450" cy="5276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주식주문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검색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7612125" cy="24183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5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5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현재 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매수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매도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560648491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관리자 페이지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288114675"/>
              </p:ext>
            </p:extLst>
          </p:nvPr>
        </p:nvGraphicFramePr>
        <p:xfrm>
          <a:off x="8500532" y="1625604"/>
          <a:ext cx="3691450" cy="523239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13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3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회원테이블과 게시글테이블을 </a:t>
                      </a:r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조건절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where=</a:t>
                      </a:r>
                      <a:r>
                        <a:rPr lang="ko-KR" altLang="en-US" dirty="0" err="1" smtClean="0"/>
                        <a:t>오늘날짜를</a:t>
                      </a:r>
                      <a:r>
                        <a:rPr lang="ko-KR" altLang="en-US" dirty="0" smtClean="0"/>
                        <a:t> 이용해 통계를 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7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방문자 수는 방문한 모든 유저에게 세션을 부여하여 세션의 수를 계산한다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한</a:t>
                      </a:r>
                      <a:r>
                        <a:rPr lang="ko-KR" altLang="en-US" baseline="0" dirty="0" smtClean="0"/>
                        <a:t> 명의 방문자가 일정 시간이 지난 후 다시 들어오면 방문자 수가 증가한다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회원테이블과 게시글테이블 전체데이터의 개수를 </a:t>
                      </a:r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920;p41"/>
          <p:cNvSpPr txBox="1"/>
          <p:nvPr/>
        </p:nvSpPr>
        <p:spPr>
          <a:xfrm>
            <a:off x="886971" y="1804686"/>
            <a:ext cx="6479100" cy="210557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920;p41"/>
          <p:cNvSpPr txBox="1"/>
          <p:nvPr/>
        </p:nvSpPr>
        <p:spPr>
          <a:xfrm>
            <a:off x="4394227" y="4245004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920;p41"/>
          <p:cNvSpPr txBox="1"/>
          <p:nvPr/>
        </p:nvSpPr>
        <p:spPr>
          <a:xfrm>
            <a:off x="1651981" y="4245003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90" y="4457699"/>
            <a:ext cx="1079195" cy="10791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78" y="4485798"/>
            <a:ext cx="1022996" cy="1022996"/>
          </a:xfrm>
          <a:prstGeom prst="rect">
            <a:avLst/>
          </a:prstGeom>
        </p:spPr>
      </p:pic>
      <p:sp>
        <p:nvSpPr>
          <p:cNvPr id="47" name="Google Shape;910;p41"/>
          <p:cNvSpPr txBox="1"/>
          <p:nvPr/>
        </p:nvSpPr>
        <p:spPr>
          <a:xfrm>
            <a:off x="1911187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910;p41"/>
          <p:cNvSpPr txBox="1"/>
          <p:nvPr/>
        </p:nvSpPr>
        <p:spPr>
          <a:xfrm>
            <a:off x="4653434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910;p41"/>
          <p:cNvSpPr txBox="1"/>
          <p:nvPr/>
        </p:nvSpPr>
        <p:spPr>
          <a:xfrm>
            <a:off x="1814505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910;p41"/>
          <p:cNvSpPr txBox="1"/>
          <p:nvPr/>
        </p:nvSpPr>
        <p:spPr>
          <a:xfrm>
            <a:off x="4669926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910;p41"/>
          <p:cNvSpPr txBox="1"/>
          <p:nvPr/>
        </p:nvSpPr>
        <p:spPr>
          <a:xfrm>
            <a:off x="1350594" y="2782258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방문자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102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신규 회원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910;p41"/>
          <p:cNvSpPr txBox="1"/>
          <p:nvPr/>
        </p:nvSpPr>
        <p:spPr>
          <a:xfrm>
            <a:off x="4263422" y="2689324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총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회원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168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218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1031;p45"/>
          <p:cNvSpPr txBox="1"/>
          <p:nvPr/>
        </p:nvSpPr>
        <p:spPr>
          <a:xfrm>
            <a:off x="2922406" y="172942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32;p45"/>
          <p:cNvSpPr txBox="1"/>
          <p:nvPr/>
        </p:nvSpPr>
        <p:spPr>
          <a:xfrm>
            <a:off x="5711468" y="173407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33;p45"/>
          <p:cNvSpPr txBox="1"/>
          <p:nvPr/>
        </p:nvSpPr>
        <p:spPr>
          <a:xfrm>
            <a:off x="3682483" y="403783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34;p45"/>
          <p:cNvSpPr txBox="1"/>
          <p:nvPr/>
        </p:nvSpPr>
        <p:spPr>
          <a:xfrm>
            <a:off x="6435997" y="4014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0394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53537254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722995193"/>
              </p:ext>
            </p:extLst>
          </p:nvPr>
        </p:nvGraphicFramePr>
        <p:xfrm>
          <a:off x="8500532" y="1625602"/>
          <a:ext cx="3691450" cy="5239914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28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닉네임이나 아이디를 검색하여 원하는 회원을 검색 가능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에서 회원 테이블 검색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관리자는 회원리스트의 상단에 고정됨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또한 강제 탈퇴가 불가능하며 관리자 본인이 직접 회원탈퇴를 해야 탈퇴가 가능하다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관리자는 각 회원의 자산 포인트를 충전할 수 있다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 충전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회원을 강제 탈퇴시킬 수 있다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비밀번호 확인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" name="Google Shape;479;p25"/>
          <p:cNvGraphicFramePr/>
          <p:nvPr>
            <p:extLst>
              <p:ext uri="{D42A27DB-BD31-4B8C-83A1-F6EECF244321}">
                <p14:modId xmlns:p14="http://schemas.microsoft.com/office/powerpoint/2010/main" val="1153441777"/>
              </p:ext>
            </p:extLst>
          </p:nvPr>
        </p:nvGraphicFramePr>
        <p:xfrm>
          <a:off x="617419" y="2316762"/>
          <a:ext cx="7390507" cy="454764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9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아이디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dk1"/>
                          </a:solidFill>
                        </a:rPr>
                        <a:t>회원명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dk1"/>
                          </a:solidFill>
                        </a:rPr>
                        <a:t>자산포인트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강제탈퇴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</a:t>
                      </a:r>
                      <a:r>
                        <a:rPr lang="en-US" altLang="ko-KR" sz="1200" u="none" strike="noStrike" cap="none" dirty="0" smtClean="0"/>
                        <a:t>1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관리자</a:t>
                      </a:r>
                      <a:r>
                        <a:rPr lang="en-US" altLang="ko-KR" sz="1100" dirty="0" smtClean="0"/>
                        <a:t>A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hong123@naver.com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2020.05.01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</a:t>
                      </a:r>
                      <a:r>
                        <a:rPr lang="en-US" altLang="ko-KR" sz="1200" u="none" strike="noStrike" cap="none" dirty="0" smtClean="0"/>
                        <a:t>2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관리자</a:t>
                      </a:r>
                      <a:r>
                        <a:rPr lang="en-US" altLang="ko-KR" sz="1100" dirty="0" smtClean="0"/>
                        <a:t>B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kim7@gamil.com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2020.05.02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8406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주식천재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user1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홍길동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sng" dirty="0" smtClean="0">
                          <a:solidFill>
                            <a:srgbClr val="FF0000"/>
                          </a:solidFill>
                        </a:rPr>
                        <a:t>탈퇴</a:t>
                      </a:r>
                      <a:endParaRPr sz="11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3465"/>
                  </a:ext>
                </a:extLst>
              </a:tr>
              <a:tr h="3237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1938"/>
                  </a:ext>
                </a:extLst>
              </a:tr>
            </a:tbl>
          </a:graphicData>
        </a:graphic>
      </p:graphicFrame>
      <p:sp>
        <p:nvSpPr>
          <p:cNvPr id="17" name="Google Shape;193;p15"/>
          <p:cNvSpPr txBox="1"/>
          <p:nvPr/>
        </p:nvSpPr>
        <p:spPr>
          <a:xfrm>
            <a:off x="6430361" y="1625601"/>
            <a:ext cx="13407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04;p15"/>
          <p:cNvSpPr txBox="1"/>
          <p:nvPr/>
        </p:nvSpPr>
        <p:spPr>
          <a:xfrm>
            <a:off x="7776811" y="1625601"/>
            <a:ext cx="3240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832;p38"/>
          <p:cNvSpPr txBox="1"/>
          <p:nvPr/>
        </p:nvSpPr>
        <p:spPr>
          <a:xfrm>
            <a:off x="5513608" y="1645080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33;p38"/>
          <p:cNvSpPr/>
          <p:nvPr/>
        </p:nvSpPr>
        <p:spPr>
          <a:xfrm rot="10800000" flipH="1">
            <a:off x="6120739" y="1731195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34;p38"/>
          <p:cNvSpPr txBox="1"/>
          <p:nvPr/>
        </p:nvSpPr>
        <p:spPr>
          <a:xfrm>
            <a:off x="5513607" y="1914186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60;p14"/>
          <p:cNvSpPr txBox="1"/>
          <p:nvPr/>
        </p:nvSpPr>
        <p:spPr>
          <a:xfrm>
            <a:off x="6504632" y="2694385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6504632" y="3038700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6504632" y="3364543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031;p45"/>
          <p:cNvSpPr txBox="1"/>
          <p:nvPr/>
        </p:nvSpPr>
        <p:spPr>
          <a:xfrm>
            <a:off x="3892236" y="95016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32;p45"/>
          <p:cNvSpPr txBox="1"/>
          <p:nvPr/>
        </p:nvSpPr>
        <p:spPr>
          <a:xfrm>
            <a:off x="7907534" y="13088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033;p45"/>
          <p:cNvSpPr txBox="1"/>
          <p:nvPr/>
        </p:nvSpPr>
        <p:spPr>
          <a:xfrm>
            <a:off x="7617452" y="33993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34;p45"/>
          <p:cNvSpPr txBox="1"/>
          <p:nvPr/>
        </p:nvSpPr>
        <p:spPr>
          <a:xfrm>
            <a:off x="6634112" y="34212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033;p45"/>
          <p:cNvSpPr txBox="1"/>
          <p:nvPr/>
        </p:nvSpPr>
        <p:spPr>
          <a:xfrm>
            <a:off x="7817282" y="238509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50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20;p41"/>
          <p:cNvSpPr txBox="1"/>
          <p:nvPr/>
        </p:nvSpPr>
        <p:spPr>
          <a:xfrm>
            <a:off x="1914960" y="2309090"/>
            <a:ext cx="4554037" cy="302952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796113167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8-1-1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충전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738485950"/>
              </p:ext>
            </p:extLst>
          </p:nvPr>
        </p:nvGraphicFramePr>
        <p:xfrm>
          <a:off x="8500532" y="1625601"/>
          <a:ext cx="3691450" cy="5232399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6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클릭한 회원의 닉네임 데이터를 불러온다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회원의 현재 보유 포인트를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에서 불러온다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충전할 포인트를 관리자가 직접 입력한다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포인트는 음수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양수 모두 가능하며 회원의 포인트가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가 될 수는 없다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또한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 최대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10000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포인트만 충전 가능하다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더 많은 포인트를 적립하려면 여러 번 충전해야 가능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입력한 포인트를 해당 회원의 현재 포인트에 더한다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.(8-1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10;p41"/>
          <p:cNvSpPr txBox="1"/>
          <p:nvPr/>
        </p:nvSpPr>
        <p:spPr>
          <a:xfrm>
            <a:off x="3329891" y="250494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 충전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789" y="3264155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주식천재</a:t>
            </a:r>
            <a:r>
              <a:rPr lang="ko-KR" altLang="en-US" dirty="0" smtClean="0"/>
              <a:t>님의 현재 포인트 </a:t>
            </a:r>
            <a:r>
              <a:rPr lang="en-US" altLang="ko-KR" dirty="0" smtClean="0"/>
              <a:t>: 300P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95384" y="3796313"/>
            <a:ext cx="159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884" y="3796313"/>
            <a:ext cx="116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 </a:t>
            </a:r>
            <a:r>
              <a:rPr lang="ko-KR" altLang="en-US" dirty="0" smtClean="0"/>
              <a:t>충전하기</a:t>
            </a:r>
            <a:endParaRPr lang="ko-KR" altLang="en-US" dirty="0"/>
          </a:p>
        </p:txBody>
      </p:sp>
      <p:sp>
        <p:nvSpPr>
          <p:cNvPr id="20" name="Google Shape;160;p14"/>
          <p:cNvSpPr txBox="1"/>
          <p:nvPr/>
        </p:nvSpPr>
        <p:spPr>
          <a:xfrm>
            <a:off x="3747061" y="4502266"/>
            <a:ext cx="889833" cy="34890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031;p45"/>
          <p:cNvSpPr txBox="1"/>
          <p:nvPr/>
        </p:nvSpPr>
        <p:spPr>
          <a:xfrm>
            <a:off x="2483672" y="2928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32;p45"/>
          <p:cNvSpPr txBox="1"/>
          <p:nvPr/>
        </p:nvSpPr>
        <p:spPr>
          <a:xfrm>
            <a:off x="5316392" y="296107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34;p45"/>
          <p:cNvSpPr txBox="1"/>
          <p:nvPr/>
        </p:nvSpPr>
        <p:spPr>
          <a:xfrm>
            <a:off x="4510902" y="458495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33;p45"/>
          <p:cNvSpPr txBox="1"/>
          <p:nvPr/>
        </p:nvSpPr>
        <p:spPr>
          <a:xfrm>
            <a:off x="2492976" y="352958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893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33306565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4182951067"/>
              </p:ext>
            </p:extLst>
          </p:nvPr>
        </p:nvGraphicFramePr>
        <p:xfrm>
          <a:off x="8500532" y="1625599"/>
          <a:ext cx="3691450" cy="52324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22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회원관리페이지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공지사항의 제목과 내용에 해당 키워드가 있는지 전부 검색한다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공지사항 상세보기</a:t>
                      </a:r>
                      <a:r>
                        <a:rPr lang="en-US" altLang="ko-KR" sz="1200" dirty="0" smtClean="0"/>
                        <a:t>(6-1)</a:t>
                      </a:r>
                      <a:r>
                        <a:rPr lang="ko-KR" altLang="en-US" sz="1200" dirty="0" smtClean="0"/>
                        <a:t> 페이지로 이동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수정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삭제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31;p38"/>
          <p:cNvSpPr txBox="1"/>
          <p:nvPr/>
        </p:nvSpPr>
        <p:spPr>
          <a:xfrm>
            <a:off x="7085170" y="1905104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4090327426"/>
              </p:ext>
            </p:extLst>
          </p:nvPr>
        </p:nvGraphicFramePr>
        <p:xfrm>
          <a:off x="882595" y="2450038"/>
          <a:ext cx="6843951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62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782">
                  <a:extLst>
                    <a:ext uri="{9D8B030D-6E8A-4147-A177-3AD203B41FA5}">
                      <a16:colId xmlns:a16="http://schemas.microsoft.com/office/drawing/2014/main" val="3223676847"/>
                    </a:ext>
                  </a:extLst>
                </a:gridCol>
                <a:gridCol w="475782">
                  <a:extLst>
                    <a:ext uri="{9D8B030D-6E8A-4147-A177-3AD203B41FA5}">
                      <a16:colId xmlns:a16="http://schemas.microsoft.com/office/drawing/2014/main" val="226825385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수정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삭제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 smtClean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관리자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7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837;p38"/>
          <p:cNvSpPr txBox="1"/>
          <p:nvPr/>
        </p:nvSpPr>
        <p:spPr>
          <a:xfrm>
            <a:off x="5362194" y="1910440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838;p38"/>
          <p:cNvSpPr txBox="1"/>
          <p:nvPr/>
        </p:nvSpPr>
        <p:spPr>
          <a:xfrm>
            <a:off x="7452197" y="292542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39;p38"/>
          <p:cNvSpPr txBox="1"/>
          <p:nvPr/>
        </p:nvSpPr>
        <p:spPr>
          <a:xfrm>
            <a:off x="7493036" y="157569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41;p38"/>
          <p:cNvSpPr txBox="1"/>
          <p:nvPr/>
        </p:nvSpPr>
        <p:spPr>
          <a:xfrm>
            <a:off x="6624702" y="6077363"/>
            <a:ext cx="1080654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42;p38"/>
          <p:cNvSpPr txBox="1"/>
          <p:nvPr/>
        </p:nvSpPr>
        <p:spPr>
          <a:xfrm>
            <a:off x="3496790" y="246983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dirty="0"/>
          </a:p>
        </p:txBody>
      </p:sp>
      <p:sp>
        <p:nvSpPr>
          <p:cNvPr id="27" name="Google Shape;843;p38"/>
          <p:cNvSpPr txBox="1"/>
          <p:nvPr/>
        </p:nvSpPr>
        <p:spPr>
          <a:xfrm>
            <a:off x="6523397" y="2915572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dirty="0"/>
          </a:p>
        </p:txBody>
      </p:sp>
      <p:sp>
        <p:nvSpPr>
          <p:cNvPr id="28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838;p38"/>
          <p:cNvSpPr txBox="1"/>
          <p:nvPr/>
        </p:nvSpPr>
        <p:spPr>
          <a:xfrm>
            <a:off x="2915227" y="9244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p38"/>
          <p:cNvSpPr txBox="1"/>
          <p:nvPr/>
        </p:nvSpPr>
        <p:spPr>
          <a:xfrm>
            <a:off x="7491190" y="614081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294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869833952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056950714"/>
              </p:ext>
            </p:extLst>
          </p:nvPr>
        </p:nvGraphicFramePr>
        <p:xfrm>
          <a:off x="8500532" y="1625601"/>
          <a:ext cx="3691450" cy="5250972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67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페이지에 신규 등록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956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691450" cy="541314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사각형의 크기: 시가총액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541414512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852524649"/>
              </p:ext>
            </p:extLst>
          </p:nvPr>
        </p:nvGraphicFramePr>
        <p:xfrm>
          <a:off x="8500532" y="1625601"/>
          <a:ext cx="3691450" cy="52348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내용을 바뀐 내용으로 수정한다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이때 수정한 날짜로 공지사항 작성일을 변경한다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en-US" altLang="ko-KR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3030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2876383890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8-3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비밀번호 확인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925876385"/>
              </p:ext>
            </p:extLst>
          </p:nvPr>
        </p:nvGraphicFramePr>
        <p:xfrm>
          <a:off x="8500532" y="1625601"/>
          <a:ext cx="3691450" cy="5284968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59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9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해당 관리자의 비밀번호가 맞는 지 확인한 후 맞으면 해당 작업을 처리한다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비밀번호가 틀렸을 경우 다시 비밀번호를 입력할 수 있다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20;p41"/>
          <p:cNvSpPr txBox="1"/>
          <p:nvPr/>
        </p:nvSpPr>
        <p:spPr>
          <a:xfrm>
            <a:off x="1906869" y="2429163"/>
            <a:ext cx="4554037" cy="239221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910;p41"/>
          <p:cNvSpPr txBox="1"/>
          <p:nvPr/>
        </p:nvSpPr>
        <p:spPr>
          <a:xfrm>
            <a:off x="3321800" y="2625021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9807" y="3341883"/>
            <a:ext cx="231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비밀번호를 입력해주세요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87292" y="3916386"/>
            <a:ext cx="1944471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60;p14"/>
          <p:cNvSpPr txBox="1"/>
          <p:nvPr/>
        </p:nvSpPr>
        <p:spPr>
          <a:xfrm>
            <a:off x="5005894" y="3867785"/>
            <a:ext cx="889833" cy="34890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6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1034;p45"/>
          <p:cNvSpPr txBox="1"/>
          <p:nvPr/>
        </p:nvSpPr>
        <p:spPr>
          <a:xfrm>
            <a:off x="5769735" y="395047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988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691450" cy="5407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rot="10800000" flipH="1">
            <a:off x="6495523" y="4666584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3902</Words>
  <Application>Microsoft Office PowerPoint</Application>
  <PresentationFormat>와이드스크린</PresentationFormat>
  <Paragraphs>1797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Arial</vt:lpstr>
      <vt:lpstr>Open Sans</vt:lpstr>
      <vt:lpstr>Malgun Gothic</vt:lpstr>
      <vt:lpstr>Malgun Gothic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12</cp:revision>
  <dcterms:modified xsi:type="dcterms:W3CDTF">2020-05-02T08:54:06Z</dcterms:modified>
</cp:coreProperties>
</file>