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1..</a:t>
            </a:r>
            <a:r>
              <a:rPr lang="ko"/>
              <a:t>주식토피아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51f5940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51f5940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51f5940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51f5940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4cc9ec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4cc9ec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332de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3332de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480fdd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480fdd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벤치마킹발표(4.17)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주제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어디까지 구현할지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참고사이트 어디까지 구현+추가 구현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실시간 순위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자유게시판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관심주식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5413a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5413a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3138b7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3138b7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주제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어디까지 구현할지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참고사이트 어디까지 구현+추가 구현 내용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51f59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51f59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3138b7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3138b7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51f594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51f594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51f594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51f594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51f5940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51f5940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51f5940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51f5940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51f5940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51f5940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1004151" y="3351513"/>
            <a:ext cx="7136668" cy="152400"/>
            <a:chOff x="1346435" y="3403525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1346435" y="3555925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46435" y="3403525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93B"/>
              </a:buClr>
              <a:buSzPts val="3600"/>
              <a:buFont typeface="PT Sans Narrow"/>
              <a:buNone/>
              <a:defRPr b="1" sz="3600">
                <a:solidFill>
                  <a:srgbClr val="27293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84669"/>
              </a:buClr>
              <a:buSzPts val="1800"/>
              <a:buFont typeface="Open Sans"/>
              <a:buChar char="●"/>
              <a:defRPr sz="1800"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○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■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●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○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■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●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4669"/>
              </a:buClr>
              <a:buSzPts val="1400"/>
              <a:buFont typeface="Open Sans"/>
              <a:buChar char="○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84669"/>
              </a:buClr>
              <a:buSzPts val="1400"/>
              <a:buFont typeface="Open Sans"/>
              <a:buChar char="■"/>
              <a:defRPr>
                <a:solidFill>
                  <a:srgbClr val="48466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s.google.com/chart/interactive/docs/gallery/treemap?hl=ko" TargetMode="External"/><Relationship Id="rId4" Type="http://schemas.openxmlformats.org/officeDocument/2006/relationships/hyperlink" Target="http://finance.daum.net/" TargetMode="External"/><Relationship Id="rId5" Type="http://schemas.openxmlformats.org/officeDocument/2006/relationships/hyperlink" Target="https://finance.naver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finviz.com/map.ash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226975"/>
            <a:ext cx="8520600" cy="21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Kospiece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-코스피 200(주식)</a:t>
            </a:r>
            <a:r>
              <a:rPr b="1" lang="ko" sz="1700"/>
              <a:t>의 시각화-</a:t>
            </a:r>
            <a:endParaRPr b="1" sz="1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98575" y="3792875"/>
            <a:ext cx="734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빅데이터 분석전문가 교육훈련</a:t>
            </a:r>
            <a:endParaRPr b="1" sz="120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1차 프로젝트 </a:t>
            </a:r>
            <a:endParaRPr b="1" sz="120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유태우, 김태경, 이준,강동혁,신나진,오지영</a:t>
            </a:r>
            <a:endParaRPr b="1" sz="1200"/>
          </a:p>
        </p:txBody>
      </p:sp>
      <p:sp>
        <p:nvSpPr>
          <p:cNvPr id="66" name="Google Shape;66;p13"/>
          <p:cNvSpPr txBox="1"/>
          <p:nvPr/>
        </p:nvSpPr>
        <p:spPr>
          <a:xfrm>
            <a:off x="3072000" y="503050"/>
            <a:ext cx="3000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코스피스 (Kospiece)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관심주식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927225" y="2330525"/>
            <a:ext cx="5336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관심주식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4" name="Google Shape;174;p22"/>
          <p:cNvSpPr txBox="1"/>
          <p:nvPr/>
        </p:nvSpPr>
        <p:spPr>
          <a:xfrm>
            <a:off x="4279125" y="4277625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25" y="2798450"/>
            <a:ext cx="6427999" cy="1339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927225" y="2330525"/>
            <a:ext cx="5336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184" name="Google Shape;184;p23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1" name="Google Shape;191;p23"/>
          <p:cNvSpPr txBox="1"/>
          <p:nvPr/>
        </p:nvSpPr>
        <p:spPr>
          <a:xfrm>
            <a:off x="3180000" y="2731800"/>
            <a:ext cx="3020100" cy="132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Open Sans"/>
                <a:ea typeface="Open Sans"/>
                <a:cs typeface="Open Sans"/>
                <a:sym typeface="Open Sans"/>
              </a:rPr>
              <a:t>로그인 폼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908900" y="4151275"/>
            <a:ext cx="1291200" cy="36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180000" y="4151275"/>
            <a:ext cx="1628100" cy="36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아이디&amp;비번 찾기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</a:rPr>
              <a:t>로고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tps://developers.google.com/chart/interactive/docs/gallery/treemap?hl=ko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http://finance.daum.net/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https://finance.naver.com/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558375" y="25303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메인화면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317338" y="182958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로그인폼/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회원가입/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아이디&amp;비번찾기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437863" y="182958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관심주식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관심 업체 등록/해제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관심 업체 차트 현황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관심 업체 map 시각화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58400" y="1829601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로그인/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게시글 작성,수정,삭제/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317338" y="340613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회원관리 게시판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관리자 로그인...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437838" y="25303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상세페이지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317313" y="253038"/>
            <a:ext cx="22683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18982" t="0"/>
          <a:stretch/>
        </p:blipFill>
        <p:spPr>
          <a:xfrm>
            <a:off x="734050" y="1069825"/>
            <a:ext cx="7408049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82950" y="1468050"/>
            <a:ext cx="81492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주제</a:t>
            </a:r>
            <a:endParaRPr b="1" sz="2400"/>
          </a:p>
          <a:p>
            <a:pPr indent="-3810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벤치마킹 사이트</a:t>
            </a:r>
            <a:endParaRPr b="1" sz="2400"/>
          </a:p>
          <a:p>
            <a:pPr indent="-3810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프로젝트 구현 내용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00800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3600">
                <a:solidFill>
                  <a:schemeClr val="accent4"/>
                </a:solidFill>
              </a:rPr>
              <a:t>“ 주식의 시각화 ”</a:t>
            </a:r>
            <a:endParaRPr b="1" sz="3600">
              <a:solidFill>
                <a:schemeClr val="accent4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79450" y="296367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코스피 200으로 선정된 기업들의 데이터를 수집 및 활용하여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주가와 등락율 등을 비교할 차트 제공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 사이트 - finviz</a:t>
            </a:r>
            <a:r>
              <a:rPr lang="ko"/>
              <a:t>.com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87" y="1169236"/>
            <a:ext cx="5936626" cy="36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168725" y="4738725"/>
            <a:ext cx="192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https://finviz.com/map.ashx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구현 내용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98" name="Google Shape;98;p18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메인화면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932" l="14390" r="1106" t="17200"/>
          <a:stretch/>
        </p:blipFill>
        <p:spPr>
          <a:xfrm>
            <a:off x="2029450" y="2330525"/>
            <a:ext cx="5085124" cy="23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425" y="2834475"/>
            <a:ext cx="1983900" cy="1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114" name="Google Shape;114;p19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상세페이지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927213" y="2336000"/>
            <a:ext cx="5336400" cy="236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3428"/>
          <a:stretch/>
        </p:blipFill>
        <p:spPr>
          <a:xfrm>
            <a:off x="2135025" y="2376575"/>
            <a:ext cx="4873951" cy="22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 순위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927225" y="2330525"/>
            <a:ext cx="5336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47409" l="0" r="35149" t="0"/>
          <a:stretch/>
        </p:blipFill>
        <p:spPr>
          <a:xfrm>
            <a:off x="2173800" y="2835375"/>
            <a:ext cx="4796400" cy="13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4279125" y="4277625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449700" y="1208350"/>
            <a:ext cx="8244600" cy="36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자유게시판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1927225" y="2330525"/>
            <a:ext cx="5336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654688" y="1505663"/>
            <a:ext cx="7834625" cy="471613"/>
            <a:chOff x="474125" y="1505663"/>
            <a:chExt cx="7834625" cy="471613"/>
          </a:xfrm>
        </p:grpSpPr>
        <p:sp>
          <p:nvSpPr>
            <p:cNvPr id="149" name="Google Shape;149;p21"/>
            <p:cNvSpPr txBox="1"/>
            <p:nvPr/>
          </p:nvSpPr>
          <p:spPr>
            <a:xfrm>
              <a:off x="474125" y="1505663"/>
              <a:ext cx="739500" cy="47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로고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7357450" y="1676975"/>
              <a:ext cx="951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3937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25190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실시간순위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36443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자유게시판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4769650" y="1676975"/>
              <a:ext cx="11253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관심주식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6237150" y="1676975"/>
              <a:ext cx="1047600" cy="30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Open Sans"/>
                  <a:ea typeface="Open Sans"/>
                  <a:cs typeface="Open Sans"/>
                  <a:sym typeface="Open Sans"/>
                </a:rPr>
                <a:t>🔍검색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47409" l="0" r="35149" t="0"/>
          <a:stretch/>
        </p:blipFill>
        <p:spPr>
          <a:xfrm>
            <a:off x="1920350" y="2763825"/>
            <a:ext cx="5303301" cy="149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1"/>
          <p:cNvSpPr txBox="1"/>
          <p:nvPr/>
        </p:nvSpPr>
        <p:spPr>
          <a:xfrm>
            <a:off x="4279125" y="4277625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26112" l="0" r="0" t="0"/>
          <a:stretch/>
        </p:blipFill>
        <p:spPr>
          <a:xfrm>
            <a:off x="1920350" y="2763825"/>
            <a:ext cx="5336400" cy="196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