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9EC3-ADB3-4BDB-AB84-F17DE52422F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B064-2CF7-490F-9834-69621580E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9EC3-ADB3-4BDB-AB84-F17DE52422F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B064-2CF7-490F-9834-69621580E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9EC3-ADB3-4BDB-AB84-F17DE52422F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B064-2CF7-490F-9834-69621580E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9EC3-ADB3-4BDB-AB84-F17DE52422F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B064-2CF7-490F-9834-69621580E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9EC3-ADB3-4BDB-AB84-F17DE52422F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B064-2CF7-490F-9834-69621580E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9EC3-ADB3-4BDB-AB84-F17DE52422F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B064-2CF7-490F-9834-69621580E8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9EC3-ADB3-4BDB-AB84-F17DE52422F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B064-2CF7-490F-9834-69621580E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9EC3-ADB3-4BDB-AB84-F17DE52422F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B064-2CF7-490F-9834-69621580E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9EC3-ADB3-4BDB-AB84-F17DE52422F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B064-2CF7-490F-9834-69621580E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9EC3-ADB3-4BDB-AB84-F17DE52422F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AB064-2CF7-490F-9834-69621580E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9EC3-ADB3-4BDB-AB84-F17DE52422F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B064-2CF7-490F-9834-69621580E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ADB9EC3-ADB3-4BDB-AB84-F17DE52422F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ECAB064-2CF7-490F-9834-69621580E8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00938">
            <a:off x="1371600" y="2057400"/>
            <a:ext cx="5648623" cy="877309"/>
          </a:xfrm>
        </p:spPr>
        <p:txBody>
          <a:bodyPr/>
          <a:lstStyle/>
          <a:p>
            <a:pPr algn="ctr"/>
            <a:r>
              <a:rPr lang="en-US" sz="3600" dirty="0" smtClean="0"/>
              <a:t>  Sports Encyclopedia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572000"/>
            <a:ext cx="4343400" cy="990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1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Aarush </a:t>
            </a:r>
            <a:r>
              <a:rPr lang="en-US" sz="3000" dirty="0" err="1" smtClean="0">
                <a:solidFill>
                  <a:schemeClr val="tx1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Lolla</a:t>
            </a:r>
            <a:endParaRPr lang="en-US" sz="3000" dirty="0">
              <a:solidFill>
                <a:schemeClr val="tx1"/>
              </a:solidFill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Sports that will be Included!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u="sng" dirty="0" smtClean="0"/>
              <a:t>Soccer</a:t>
            </a:r>
          </a:p>
          <a:p>
            <a:r>
              <a:rPr lang="en-US" u="sng" dirty="0" smtClean="0"/>
              <a:t>Basketball</a:t>
            </a:r>
          </a:p>
          <a:p>
            <a:r>
              <a:rPr lang="en-US" u="sng" dirty="0" smtClean="0"/>
              <a:t>American Football</a:t>
            </a:r>
          </a:p>
          <a:p>
            <a:r>
              <a:rPr lang="en-US" u="sng" dirty="0" smtClean="0"/>
              <a:t>Tennis</a:t>
            </a:r>
          </a:p>
          <a:p>
            <a:r>
              <a:rPr lang="en-US" u="sng" dirty="0" smtClean="0"/>
              <a:t>Badminton</a:t>
            </a:r>
          </a:p>
          <a:p>
            <a:r>
              <a:rPr lang="en-US" u="sng" dirty="0" smtClean="0"/>
              <a:t>Cricket</a:t>
            </a:r>
          </a:p>
          <a:p>
            <a:r>
              <a:rPr lang="en-US" u="sng" dirty="0" smtClean="0"/>
              <a:t>Field Hockey</a:t>
            </a:r>
          </a:p>
          <a:p>
            <a:r>
              <a:rPr lang="en-US" u="sng" dirty="0" smtClean="0"/>
              <a:t>Golf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533400"/>
            <a:ext cx="1539240" cy="5486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/>
              <a:t>Tennis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213448"/>
            <a:ext cx="2057400" cy="3838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Tennis: </a:t>
            </a:r>
          </a:p>
          <a:p>
            <a:pPr algn="ctr"/>
            <a:r>
              <a:rPr lang="en-US" dirty="0"/>
              <a:t>Rules – </a:t>
            </a:r>
          </a:p>
          <a:p>
            <a:pPr algn="ctr"/>
            <a:r>
              <a:rPr lang="en-US" dirty="0"/>
              <a:t>Equipment </a:t>
            </a:r>
            <a:r>
              <a:rPr lang="en-US" dirty="0" smtClean="0"/>
              <a:t>- </a:t>
            </a:r>
          </a:p>
          <a:p>
            <a:pPr algn="ctr"/>
            <a:r>
              <a:rPr lang="en-US" dirty="0" smtClean="0"/>
              <a:t>Famous Players-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</p:txBody>
      </p:sp>
      <p:pic>
        <p:nvPicPr>
          <p:cNvPr id="1026" name="Picture 2" descr="C:\Users\ravi\AppData\Local\Microsoft\Windows\INetCache\IE\8SF0E4KO\tennis_racquet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8" y="1447800"/>
            <a:ext cx="148892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24200" y="1213448"/>
            <a:ext cx="2057400" cy="3838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Cricket: </a:t>
            </a:r>
            <a:endParaRPr lang="en-US" dirty="0"/>
          </a:p>
          <a:p>
            <a:pPr algn="ctr"/>
            <a:r>
              <a:rPr lang="en-US" dirty="0" smtClean="0"/>
              <a:t>Rules – </a:t>
            </a:r>
          </a:p>
          <a:p>
            <a:pPr algn="ctr"/>
            <a:r>
              <a:rPr lang="en-US" dirty="0" smtClean="0"/>
              <a:t>Equipment-</a:t>
            </a:r>
          </a:p>
          <a:p>
            <a:pPr algn="ctr"/>
            <a:r>
              <a:rPr lang="en-US" dirty="0" smtClean="0"/>
              <a:t>Famous Players – </a:t>
            </a:r>
          </a:p>
          <a:p>
            <a:pPr algn="ctr"/>
            <a:r>
              <a:rPr lang="en-US" dirty="0" smtClean="0"/>
              <a:t>More Images -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533400"/>
            <a:ext cx="1447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u="sng" dirty="0" smtClean="0"/>
              <a:t>Cricket</a:t>
            </a:r>
            <a:endParaRPr lang="en-US" sz="2800" u="sng" dirty="0"/>
          </a:p>
        </p:txBody>
      </p:sp>
      <p:pic>
        <p:nvPicPr>
          <p:cNvPr id="1028" name="Picture 4" descr="C:\Users\ravi\AppData\Local\Microsoft\Windows\INetCache\IE\MKW49CC7\cricket_PNG3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371600"/>
            <a:ext cx="1419225" cy="11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096000" y="1219198"/>
            <a:ext cx="2057400" cy="3838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Badminton: </a:t>
            </a:r>
            <a:endParaRPr lang="en-US" dirty="0"/>
          </a:p>
          <a:p>
            <a:pPr algn="ctr"/>
            <a:r>
              <a:rPr lang="en-US" dirty="0" smtClean="0"/>
              <a:t>Rules – </a:t>
            </a:r>
          </a:p>
          <a:p>
            <a:pPr algn="ctr"/>
            <a:r>
              <a:rPr lang="en-US" dirty="0" smtClean="0"/>
              <a:t>Equipment-</a:t>
            </a:r>
          </a:p>
          <a:p>
            <a:pPr algn="ctr"/>
            <a:r>
              <a:rPr lang="en-US" dirty="0" smtClean="0"/>
              <a:t>Famous Players – </a:t>
            </a:r>
          </a:p>
          <a:p>
            <a:pPr algn="ctr"/>
            <a:r>
              <a:rPr lang="en-US" dirty="0" smtClean="0"/>
              <a:t>More Images -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0" y="546340"/>
            <a:ext cx="24384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Badminton</a:t>
            </a:r>
            <a:endParaRPr lang="en-US" sz="2800" u="sng" dirty="0"/>
          </a:p>
        </p:txBody>
      </p:sp>
      <p:pic>
        <p:nvPicPr>
          <p:cNvPr id="1029" name="Picture 5" descr="C:\Users\ravi\AppData\Local\Microsoft\Windows\INetCache\IE\MKW49CC7\active-badminton-fit-games-preview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12" y="1456021"/>
            <a:ext cx="1372776" cy="91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6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533400"/>
            <a:ext cx="1539240" cy="5486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 smtClean="0"/>
              <a:t>Soccer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76200" y="1213448"/>
            <a:ext cx="2057400" cy="3838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Soccer: </a:t>
            </a:r>
            <a:endParaRPr lang="en-US" dirty="0"/>
          </a:p>
          <a:p>
            <a:pPr algn="ctr"/>
            <a:r>
              <a:rPr lang="en-US" dirty="0"/>
              <a:t>Rules – </a:t>
            </a:r>
          </a:p>
          <a:p>
            <a:pPr algn="ctr"/>
            <a:r>
              <a:rPr lang="en-US" dirty="0"/>
              <a:t>Equipment </a:t>
            </a:r>
            <a:r>
              <a:rPr lang="en-US" dirty="0" smtClean="0"/>
              <a:t>- </a:t>
            </a:r>
          </a:p>
          <a:p>
            <a:pPr algn="ctr"/>
            <a:r>
              <a:rPr lang="en-US" dirty="0" smtClean="0"/>
              <a:t>Famous Players-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124200" y="1213448"/>
            <a:ext cx="2057400" cy="3838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Basketball: </a:t>
            </a:r>
            <a:endParaRPr lang="en-US" dirty="0"/>
          </a:p>
          <a:p>
            <a:pPr algn="ctr"/>
            <a:r>
              <a:rPr lang="en-US" dirty="0" smtClean="0"/>
              <a:t>Rules – </a:t>
            </a:r>
          </a:p>
          <a:p>
            <a:pPr algn="ctr"/>
            <a:r>
              <a:rPr lang="en-US" dirty="0" smtClean="0"/>
              <a:t>Equipment-</a:t>
            </a:r>
          </a:p>
          <a:p>
            <a:pPr algn="ctr"/>
            <a:r>
              <a:rPr lang="en-US" dirty="0" smtClean="0"/>
              <a:t>Famous Players – </a:t>
            </a:r>
          </a:p>
          <a:p>
            <a:pPr algn="ctr"/>
            <a:r>
              <a:rPr lang="en-US" dirty="0" smtClean="0"/>
              <a:t>More Images -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533400"/>
            <a:ext cx="19050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Basketball</a:t>
            </a:r>
            <a:endParaRPr lang="en-US" sz="2800" u="sng" dirty="0"/>
          </a:p>
        </p:txBody>
      </p:sp>
      <p:sp>
        <p:nvSpPr>
          <p:cNvPr id="11" name="Rectangle 10"/>
          <p:cNvSpPr/>
          <p:nvPr/>
        </p:nvSpPr>
        <p:spPr>
          <a:xfrm>
            <a:off x="6096000" y="1219198"/>
            <a:ext cx="2057400" cy="3838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American Football: </a:t>
            </a:r>
            <a:endParaRPr lang="en-US" dirty="0"/>
          </a:p>
          <a:p>
            <a:pPr algn="ctr"/>
            <a:r>
              <a:rPr lang="en-US" dirty="0" smtClean="0"/>
              <a:t>Rules – </a:t>
            </a:r>
          </a:p>
          <a:p>
            <a:pPr algn="ctr"/>
            <a:r>
              <a:rPr lang="en-US" dirty="0" smtClean="0"/>
              <a:t>Equipment-</a:t>
            </a:r>
          </a:p>
          <a:p>
            <a:pPr algn="ctr"/>
            <a:r>
              <a:rPr lang="en-US" dirty="0" smtClean="0"/>
              <a:t>Famous Players – </a:t>
            </a:r>
          </a:p>
          <a:p>
            <a:pPr algn="ctr"/>
            <a:r>
              <a:rPr lang="en-US" dirty="0" smtClean="0"/>
              <a:t>More Images -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04626" y="533400"/>
            <a:ext cx="288697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u="sng" dirty="0" smtClean="0"/>
              <a:t>American Football</a:t>
            </a:r>
            <a:endParaRPr lang="en-US" sz="2800" u="sng" dirty="0"/>
          </a:p>
        </p:txBody>
      </p:sp>
      <p:pic>
        <p:nvPicPr>
          <p:cNvPr id="2051" name="Picture 3" descr="C:\Users\ravi\AppData\Local\Microsoft\Windows\INetCache\IE\JOPWN016\2015-05-31-15.07.2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1447800" cy="96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avi\AppData\Local\Microsoft\Windows\INetCache\IE\8SF0E4KO\Basketball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89" y="1318671"/>
            <a:ext cx="1193022" cy="11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avi\AppData\Local\Microsoft\Windows\INetCache\IE\MKW49CC7\american-football-flag-american-flag-stars-and-stripes-163356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796" y="1303830"/>
            <a:ext cx="683808" cy="10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3886"/>
            <a:ext cx="1981200" cy="7772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u="sng" dirty="0" smtClean="0"/>
              <a:t>Field Hockey</a:t>
            </a:r>
            <a:r>
              <a:rPr lang="en-US" sz="1800" u="sng" dirty="0"/>
              <a:t/>
            </a:r>
            <a:br>
              <a:rPr lang="en-US" sz="1800" u="sng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13448"/>
            <a:ext cx="2057400" cy="3838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Field Hockey: </a:t>
            </a:r>
            <a:endParaRPr lang="en-US" dirty="0"/>
          </a:p>
          <a:p>
            <a:pPr algn="ctr"/>
            <a:r>
              <a:rPr lang="en-US" dirty="0"/>
              <a:t>Rules – </a:t>
            </a:r>
          </a:p>
          <a:p>
            <a:pPr algn="ctr"/>
            <a:r>
              <a:rPr lang="en-US" dirty="0"/>
              <a:t>Equipment </a:t>
            </a:r>
            <a:r>
              <a:rPr lang="en-US" dirty="0" smtClean="0"/>
              <a:t>- </a:t>
            </a:r>
          </a:p>
          <a:p>
            <a:pPr algn="ctr"/>
            <a:r>
              <a:rPr lang="en-US" dirty="0" smtClean="0"/>
              <a:t>Famous Players-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105400" y="1213448"/>
            <a:ext cx="2057400" cy="3838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Golf: </a:t>
            </a:r>
            <a:endParaRPr lang="en-US" dirty="0"/>
          </a:p>
          <a:p>
            <a:pPr algn="ctr"/>
            <a:r>
              <a:rPr lang="en-US" dirty="0" smtClean="0"/>
              <a:t>Rules – </a:t>
            </a:r>
          </a:p>
          <a:p>
            <a:pPr algn="ctr"/>
            <a:r>
              <a:rPr lang="en-US" dirty="0" smtClean="0"/>
              <a:t>Equipment-</a:t>
            </a:r>
          </a:p>
          <a:p>
            <a:pPr algn="ctr"/>
            <a:r>
              <a:rPr lang="en-US" dirty="0" smtClean="0"/>
              <a:t>Famous Players – </a:t>
            </a:r>
          </a:p>
          <a:p>
            <a:pPr algn="ctr"/>
            <a:r>
              <a:rPr lang="en-US" dirty="0" smtClean="0"/>
              <a:t>More Images -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14823" y="533400"/>
            <a:ext cx="21336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Golf</a:t>
            </a:r>
            <a:endParaRPr lang="en-US" sz="2800" u="sng" dirty="0"/>
          </a:p>
        </p:txBody>
      </p:sp>
      <p:pic>
        <p:nvPicPr>
          <p:cNvPr id="3074" name="Picture 2" descr="C:\Users\ravi\AppData\Local\Microsoft\Windows\INetCache\IE\MKW49CC7\28129855178_2969ee3e0a_b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3" y="1295400"/>
            <a:ext cx="165649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Program Files (x86)\Microsoft Office\MEDIA\CAGCAT10\j028569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989" y="1247235"/>
            <a:ext cx="1426221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8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/>
              <a:t>End of Wireframe!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3780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4325</TotalTime>
  <Words>118</Words>
  <Application>Microsoft Office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  Sports Encyclopedia</vt:lpstr>
      <vt:lpstr>Sports that will be Included!</vt:lpstr>
      <vt:lpstr>Tennis</vt:lpstr>
      <vt:lpstr>Soccer</vt:lpstr>
      <vt:lpstr>  Field Hockey 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Encyclopedia</dc:title>
  <dc:creator>ravi</dc:creator>
  <cp:lastModifiedBy>ravi</cp:lastModifiedBy>
  <cp:revision>8</cp:revision>
  <dcterms:created xsi:type="dcterms:W3CDTF">2021-10-28T00:11:28Z</dcterms:created>
  <dcterms:modified xsi:type="dcterms:W3CDTF">2021-11-11T01:55:15Z</dcterms:modified>
</cp:coreProperties>
</file>