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5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A594-CF0D-4A53-B9DA-099DFF6947F7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446" y="163770"/>
            <a:ext cx="10638429" cy="6230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运行时数据区图示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0705" y="307071"/>
            <a:ext cx="4694829" cy="526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线程共享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4874" y="307071"/>
            <a:ext cx="4694829" cy="526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线程私有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10301" y="443552"/>
            <a:ext cx="4362449" cy="2242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可供所有线程共享的内存区域，供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类实例和数组对象分配内存的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堆中不存放基本类型和对象引用，只存放对象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06455" y="443552"/>
            <a:ext cx="3654758" cy="2593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虚拟机线程都有自己私有的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栈， 这个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栈与线程同时创建，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保存基础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自定义对象的引用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06455" y="3138983"/>
            <a:ext cx="1816287" cy="1523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550690" y="3112825"/>
            <a:ext cx="1710524" cy="1523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naive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方法有关，随线程创建时创建</a:t>
            </a:r>
          </a:p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10301" y="2743200"/>
            <a:ext cx="4362450" cy="2313296"/>
            <a:chOff x="6632810" y="3218574"/>
            <a:chExt cx="3562063" cy="2256448"/>
          </a:xfrm>
        </p:grpSpPr>
        <p:sp>
          <p:nvSpPr>
            <p:cNvPr id="10" name="圆角矩形 9"/>
            <p:cNvSpPr/>
            <p:nvPr/>
          </p:nvSpPr>
          <p:spPr>
            <a:xfrm>
              <a:off x="6632810" y="3218574"/>
              <a:ext cx="3562063" cy="2256448"/>
            </a:xfrm>
            <a:prstGeom prst="roundRect">
              <a:avLst/>
            </a:prstGeom>
            <a:solidFill>
              <a:schemeClr val="accent2">
                <a:alpha val="74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方法区</a:t>
              </a:r>
              <a:endPara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存储类的结构信息，包括</a:t>
              </a:r>
              <a:r>
                <a:rPr lang="zh-CN" altLang="en-US" sz="12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运行时常量池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，类的字段，方法，构造函数信息。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72803" y="3582606"/>
              <a:ext cx="1690295" cy="117902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运行时常量</a:t>
              </a:r>
              <a:r>
                <a:rPr lang="zh-CN" alt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池</a:t>
              </a:r>
              <a:r>
                <a:rPr lang="en-US" altLang="zh-CN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每个类</a:t>
              </a:r>
              <a:r>
                <a:rPr lang="zh-CN" alt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一个）</a:t>
              </a:r>
              <a:endPara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运行时生成的常量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623299" y="3138982"/>
            <a:ext cx="1778000" cy="118615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全局字符串常量池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（仅一个）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&lt;1.8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81749" y="1645621"/>
            <a:ext cx="4019549" cy="76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全局字符串常量池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（仅一个）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&gt;=1.8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1100" y="1504950"/>
            <a:ext cx="5803900" cy="2952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44800" y="1733550"/>
            <a:ext cx="19685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文件常量池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存放编译器生成的各种字面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非运行时</a:t>
            </a:r>
            <a:endParaRPr lang="en-US" altLang="zh-CN" sz="1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18200" y="1733550"/>
            <a:ext cx="19685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文件常量池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存放编译器生成的各种字面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非运行时</a:t>
            </a:r>
            <a:endParaRPr lang="en-US" altLang="zh-CN" sz="1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55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195</Words>
  <Application>Microsoft Office PowerPoint</Application>
  <PresentationFormat>宽屏</PresentationFormat>
  <Paragraphs>108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刘溢飞</dc:creator>
  <cp:lastModifiedBy>刘溢飞</cp:lastModifiedBy>
  <cp:revision>28</cp:revision>
  <dcterms:created xsi:type="dcterms:W3CDTF">2020-05-16T04:48:38Z</dcterms:created>
  <dcterms:modified xsi:type="dcterms:W3CDTF">2020-05-16T11:00:36Z</dcterms:modified>
</cp:coreProperties>
</file>