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5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5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1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8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3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9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8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1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A594-CF0D-4A53-B9DA-099DFF6947F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F9F1-054E-4966-9CFF-461D7FD11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6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1446" y="163770"/>
            <a:ext cx="10638429" cy="6230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运行时数据区图示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10705" y="482383"/>
            <a:ext cx="4694829" cy="527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线程共享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61699" y="482384"/>
            <a:ext cx="4694829" cy="527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线程私有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210301" y="921815"/>
            <a:ext cx="4362449" cy="2318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210301" y="4029581"/>
            <a:ext cx="4362449" cy="1026915"/>
          </a:xfrm>
          <a:prstGeom prst="roundRect">
            <a:avLst/>
          </a:prstGeom>
          <a:solidFill>
            <a:schemeClr val="accent2">
              <a:alpha val="74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存储类的结构信息，包括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运行时常量池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，类的字段，方法，构造函数信息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81750" y="1727369"/>
            <a:ext cx="4019549" cy="762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全局字符串常量池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（仅一个）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&gt;=1.8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0732" y="2343000"/>
            <a:ext cx="4254500" cy="856504"/>
            <a:chOff x="1181864" y="3188446"/>
            <a:chExt cx="4254500" cy="856504"/>
          </a:xfrm>
        </p:grpSpPr>
        <p:sp>
          <p:nvSpPr>
            <p:cNvPr id="2" name="矩形 1"/>
            <p:cNvSpPr/>
            <p:nvPr/>
          </p:nvSpPr>
          <p:spPr>
            <a:xfrm>
              <a:off x="1181864" y="3188446"/>
              <a:ext cx="4254500" cy="8565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thread2</a:t>
              </a:r>
              <a:endParaRPr lang="zh-CN" alt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320529" y="3321144"/>
              <a:ext cx="3977169" cy="338105"/>
              <a:chOff x="1219769" y="2590541"/>
              <a:chExt cx="3977169" cy="338105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219769" y="2590799"/>
                <a:ext cx="1358331" cy="33784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线程栈</a:t>
                </a:r>
                <a:endParaRPr lang="en-US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023603" y="2590541"/>
                <a:ext cx="1173335" cy="33784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本地方法栈</a:t>
                </a:r>
                <a:endParaRPr lang="en-US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738168" y="2590798"/>
                <a:ext cx="1085945" cy="33784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</a:t>
                </a:r>
                <a:r>
                  <a:rPr lang="zh-CN" alt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寄存器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160732" y="789117"/>
            <a:ext cx="4254500" cy="856504"/>
            <a:chOff x="1181864" y="3188446"/>
            <a:chExt cx="4254500" cy="856504"/>
          </a:xfrm>
        </p:grpSpPr>
        <p:sp>
          <p:nvSpPr>
            <p:cNvPr id="20" name="矩形 19"/>
            <p:cNvSpPr/>
            <p:nvPr/>
          </p:nvSpPr>
          <p:spPr>
            <a:xfrm>
              <a:off x="1181864" y="3188446"/>
              <a:ext cx="4254500" cy="8565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thread1</a:t>
              </a:r>
              <a:endParaRPr lang="zh-CN" altLang="en-US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320529" y="3321144"/>
              <a:ext cx="3977169" cy="338105"/>
              <a:chOff x="1219769" y="2590541"/>
              <a:chExt cx="3977169" cy="33810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219769" y="2590799"/>
                <a:ext cx="1358331" cy="33784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线程栈</a:t>
                </a:r>
                <a:endParaRPr lang="en-US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4023603" y="2590541"/>
                <a:ext cx="1173335" cy="33784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本地方法栈</a:t>
                </a:r>
                <a:endParaRPr lang="en-US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738168" y="2590798"/>
                <a:ext cx="1085945" cy="33784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</a:t>
                </a:r>
                <a:r>
                  <a:rPr lang="zh-CN" alt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寄存器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160732" y="3896883"/>
            <a:ext cx="4254500" cy="856504"/>
            <a:chOff x="1181864" y="3188446"/>
            <a:chExt cx="4254500" cy="856504"/>
          </a:xfrm>
        </p:grpSpPr>
        <p:sp>
          <p:nvSpPr>
            <p:cNvPr id="26" name="矩形 25"/>
            <p:cNvSpPr/>
            <p:nvPr/>
          </p:nvSpPr>
          <p:spPr>
            <a:xfrm>
              <a:off x="1181864" y="3188446"/>
              <a:ext cx="4254500" cy="8565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Thread...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320529" y="3321144"/>
              <a:ext cx="3977169" cy="338105"/>
              <a:chOff x="1219769" y="2590541"/>
              <a:chExt cx="3977169" cy="338105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1219769" y="2590799"/>
                <a:ext cx="1358331" cy="33784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线程栈</a:t>
                </a:r>
                <a:endParaRPr lang="en-US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4023603" y="2590541"/>
                <a:ext cx="1173335" cy="33784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本地方法栈</a:t>
                </a:r>
                <a:endParaRPr lang="en-US" altLang="zh-C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738168" y="2590798"/>
                <a:ext cx="1085945" cy="33784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</a:t>
                </a:r>
                <a:r>
                  <a:rPr lang="zh-CN" alt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寄存器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56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556338"/>
            <a:ext cx="7639050" cy="272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3489325"/>
            <a:ext cx="5030470" cy="3119908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5562600" y="3282688"/>
            <a:ext cx="190500" cy="2066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72</Words>
  <Application>Microsoft Office PowerPoint</Application>
  <PresentationFormat>宽屏</PresentationFormat>
  <Paragraphs>88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刘溢飞</dc:creator>
  <cp:lastModifiedBy>刘溢飞</cp:lastModifiedBy>
  <cp:revision>35</cp:revision>
  <dcterms:created xsi:type="dcterms:W3CDTF">2020-05-16T04:48:38Z</dcterms:created>
  <dcterms:modified xsi:type="dcterms:W3CDTF">2020-08-13T15:33:20Z</dcterms:modified>
</cp:coreProperties>
</file>