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2"/>
  </p:notesMasterIdLst>
  <p:sldIdLst>
    <p:sldId id="256" r:id="rId2"/>
    <p:sldId id="257" r:id="rId3"/>
    <p:sldId id="258" r:id="rId4"/>
    <p:sldId id="259" r:id="rId5"/>
    <p:sldId id="266" r:id="rId6"/>
    <p:sldId id="264" r:id="rId7"/>
    <p:sldId id="265" r:id="rId8"/>
    <p:sldId id="267" r:id="rId9"/>
    <p:sldId id="268" r:id="rId10"/>
    <p:sldId id="269" r:id="rId11"/>
    <p:sldId id="270" r:id="rId12"/>
    <p:sldId id="271" r:id="rId13"/>
    <p:sldId id="272" r:id="rId14"/>
    <p:sldId id="273" r:id="rId15"/>
    <p:sldId id="274" r:id="rId16"/>
    <p:sldId id="275" r:id="rId17"/>
    <p:sldId id="263" r:id="rId18"/>
    <p:sldId id="260" r:id="rId19"/>
    <p:sldId id="261" r:id="rId20"/>
    <p:sldId id="262"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21A7DD-0CF9-4DE8-8A30-25F3D2C4AFF4}" v="65" dt="2023-06-29T06:11:41.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輔 宮本" userId="2e73b67c938a077e" providerId="LiveId" clId="{F121A7DD-0CF9-4DE8-8A30-25F3D2C4AFF4}"/>
    <pc:docChg chg="undo custSel addSld delSld modSld sldOrd">
      <pc:chgData name="大輔 宮本" userId="2e73b67c938a077e" providerId="LiveId" clId="{F121A7DD-0CF9-4DE8-8A30-25F3D2C4AFF4}" dt="2023-06-29T06:45:58.214" v="7321" actId="20577"/>
      <pc:docMkLst>
        <pc:docMk/>
      </pc:docMkLst>
      <pc:sldChg chg="modSp">
        <pc:chgData name="大輔 宮本" userId="2e73b67c938a077e" providerId="LiveId" clId="{F121A7DD-0CF9-4DE8-8A30-25F3D2C4AFF4}" dt="2023-06-29T03:08:21.658" v="3759" actId="20577"/>
        <pc:sldMkLst>
          <pc:docMk/>
          <pc:sldMk cId="888705132" sldId="256"/>
        </pc:sldMkLst>
        <pc:spChg chg="mod">
          <ac:chgData name="大輔 宮本" userId="2e73b67c938a077e" providerId="LiveId" clId="{F121A7DD-0CF9-4DE8-8A30-25F3D2C4AFF4}" dt="2023-06-29T03:08:21.658" v="3759" actId="20577"/>
          <ac:spMkLst>
            <pc:docMk/>
            <pc:sldMk cId="888705132" sldId="256"/>
            <ac:spMk id="2" creationId="{55E79C63-6EED-D6C9-D702-2DAE1F12DBAA}"/>
          </ac:spMkLst>
        </pc:spChg>
      </pc:sldChg>
      <pc:sldChg chg="modSp mod">
        <pc:chgData name="大輔 宮本" userId="2e73b67c938a077e" providerId="LiveId" clId="{F121A7DD-0CF9-4DE8-8A30-25F3D2C4AFF4}" dt="2023-06-29T05:48:31.374" v="6719" actId="15"/>
        <pc:sldMkLst>
          <pc:docMk/>
          <pc:sldMk cId="822942720" sldId="257"/>
        </pc:sldMkLst>
        <pc:spChg chg="mod">
          <ac:chgData name="大輔 宮本" userId="2e73b67c938a077e" providerId="LiveId" clId="{F121A7DD-0CF9-4DE8-8A30-25F3D2C4AFF4}" dt="2023-06-29T05:48:31.374" v="6719" actId="15"/>
          <ac:spMkLst>
            <pc:docMk/>
            <pc:sldMk cId="822942720" sldId="257"/>
            <ac:spMk id="3" creationId="{1683987C-8B1D-D661-DB25-8EF68377E219}"/>
          </ac:spMkLst>
        </pc:spChg>
      </pc:sldChg>
      <pc:sldChg chg="modSp mod">
        <pc:chgData name="大輔 宮本" userId="2e73b67c938a077e" providerId="LiveId" clId="{F121A7DD-0CF9-4DE8-8A30-25F3D2C4AFF4}" dt="2023-06-29T06:44:17.331" v="7279" actId="20577"/>
        <pc:sldMkLst>
          <pc:docMk/>
          <pc:sldMk cId="369288492" sldId="258"/>
        </pc:sldMkLst>
        <pc:spChg chg="mod">
          <ac:chgData name="大輔 宮本" userId="2e73b67c938a077e" providerId="LiveId" clId="{F121A7DD-0CF9-4DE8-8A30-25F3D2C4AFF4}" dt="2023-06-29T06:44:17.331" v="7279" actId="20577"/>
          <ac:spMkLst>
            <pc:docMk/>
            <pc:sldMk cId="369288492" sldId="258"/>
            <ac:spMk id="3" creationId="{2AEDBABF-EE93-9901-EE45-C95046B092CB}"/>
          </ac:spMkLst>
        </pc:spChg>
      </pc:sldChg>
      <pc:sldChg chg="modSp mod">
        <pc:chgData name="大輔 宮本" userId="2e73b67c938a077e" providerId="LiveId" clId="{F121A7DD-0CF9-4DE8-8A30-25F3D2C4AFF4}" dt="2023-06-29T06:45:58.214" v="7321" actId="20577"/>
        <pc:sldMkLst>
          <pc:docMk/>
          <pc:sldMk cId="1640045822" sldId="259"/>
        </pc:sldMkLst>
        <pc:spChg chg="mod">
          <ac:chgData name="大輔 宮本" userId="2e73b67c938a077e" providerId="LiveId" clId="{F121A7DD-0CF9-4DE8-8A30-25F3D2C4AFF4}" dt="2023-06-29T05:50:57.627" v="6899" actId="20577"/>
          <ac:spMkLst>
            <pc:docMk/>
            <pc:sldMk cId="1640045822" sldId="259"/>
            <ac:spMk id="2" creationId="{8B116014-BB33-E6A7-78A1-8145257E3395}"/>
          </ac:spMkLst>
        </pc:spChg>
        <pc:spChg chg="mod">
          <ac:chgData name="大輔 宮本" userId="2e73b67c938a077e" providerId="LiveId" clId="{F121A7DD-0CF9-4DE8-8A30-25F3D2C4AFF4}" dt="2023-06-29T06:45:58.214" v="7321" actId="20577"/>
          <ac:spMkLst>
            <pc:docMk/>
            <pc:sldMk cId="1640045822" sldId="259"/>
            <ac:spMk id="3" creationId="{284AB049-9E69-1769-A29D-E0179D6F5F60}"/>
          </ac:spMkLst>
        </pc:spChg>
      </pc:sldChg>
      <pc:sldChg chg="modSp mod">
        <pc:chgData name="大輔 宮本" userId="2e73b67c938a077e" providerId="LiveId" clId="{F121A7DD-0CF9-4DE8-8A30-25F3D2C4AFF4}" dt="2023-06-29T05:55:53.092" v="7034" actId="947"/>
        <pc:sldMkLst>
          <pc:docMk/>
          <pc:sldMk cId="1989945216" sldId="260"/>
        </pc:sldMkLst>
        <pc:spChg chg="mod">
          <ac:chgData name="大輔 宮本" userId="2e73b67c938a077e" providerId="LiveId" clId="{F121A7DD-0CF9-4DE8-8A30-25F3D2C4AFF4}" dt="2023-06-29T05:55:53.092" v="7034" actId="947"/>
          <ac:spMkLst>
            <pc:docMk/>
            <pc:sldMk cId="1989945216" sldId="260"/>
            <ac:spMk id="3" creationId="{0B4B506F-E17D-0D79-94A2-11A2D9F8DFA3}"/>
          </ac:spMkLst>
        </pc:spChg>
      </pc:sldChg>
      <pc:sldChg chg="modSp mod">
        <pc:chgData name="大輔 宮本" userId="2e73b67c938a077e" providerId="LiveId" clId="{F121A7DD-0CF9-4DE8-8A30-25F3D2C4AFF4}" dt="2023-06-29T05:56:38.338" v="7042" actId="947"/>
        <pc:sldMkLst>
          <pc:docMk/>
          <pc:sldMk cId="1844214186" sldId="261"/>
        </pc:sldMkLst>
        <pc:spChg chg="mod">
          <ac:chgData name="大輔 宮本" userId="2e73b67c938a077e" providerId="LiveId" clId="{F121A7DD-0CF9-4DE8-8A30-25F3D2C4AFF4}" dt="2023-06-29T05:56:38.338" v="7042" actId="947"/>
          <ac:spMkLst>
            <pc:docMk/>
            <pc:sldMk cId="1844214186" sldId="261"/>
            <ac:spMk id="3" creationId="{194EC365-CEFD-F746-F3DA-C5708FAB0233}"/>
          </ac:spMkLst>
        </pc:spChg>
      </pc:sldChg>
      <pc:sldChg chg="modSp mod">
        <pc:chgData name="大輔 宮本" userId="2e73b67c938a077e" providerId="LiveId" clId="{F121A7DD-0CF9-4DE8-8A30-25F3D2C4AFF4}" dt="2023-06-29T06:03:37.079" v="7059" actId="947"/>
        <pc:sldMkLst>
          <pc:docMk/>
          <pc:sldMk cId="879577322" sldId="262"/>
        </pc:sldMkLst>
        <pc:spChg chg="mod">
          <ac:chgData name="大輔 宮本" userId="2e73b67c938a077e" providerId="LiveId" clId="{F121A7DD-0CF9-4DE8-8A30-25F3D2C4AFF4}" dt="2023-06-29T05:57:02.160" v="7045" actId="1076"/>
          <ac:spMkLst>
            <pc:docMk/>
            <pc:sldMk cId="879577322" sldId="262"/>
            <ac:spMk id="2" creationId="{1E988FC0-2579-0F31-7B42-493CFF5DAE75}"/>
          </ac:spMkLst>
        </pc:spChg>
        <pc:spChg chg="mod">
          <ac:chgData name="大輔 宮本" userId="2e73b67c938a077e" providerId="LiveId" clId="{F121A7DD-0CF9-4DE8-8A30-25F3D2C4AFF4}" dt="2023-06-29T06:03:37.079" v="7059" actId="947"/>
          <ac:spMkLst>
            <pc:docMk/>
            <pc:sldMk cId="879577322" sldId="262"/>
            <ac:spMk id="3" creationId="{355C97D1-B26A-3675-56EC-F3F8F9890B06}"/>
          </ac:spMkLst>
        </pc:spChg>
      </pc:sldChg>
      <pc:sldChg chg="addSp delSp modSp mod ord">
        <pc:chgData name="大輔 宮本" userId="2e73b67c938a077e" providerId="LiveId" clId="{F121A7DD-0CF9-4DE8-8A30-25F3D2C4AFF4}" dt="2023-06-29T06:11:44.781" v="7067" actId="26606"/>
        <pc:sldMkLst>
          <pc:docMk/>
          <pc:sldMk cId="102348060" sldId="263"/>
        </pc:sldMkLst>
        <pc:spChg chg="del">
          <ac:chgData name="大輔 宮本" userId="2e73b67c938a077e" providerId="LiveId" clId="{F121A7DD-0CF9-4DE8-8A30-25F3D2C4AFF4}" dt="2023-06-29T06:11:44.781" v="7067" actId="26606"/>
          <ac:spMkLst>
            <pc:docMk/>
            <pc:sldMk cId="102348060" sldId="263"/>
            <ac:spMk id="10" creationId="{886D4A05-AFD9-4D13-98E7-B23E4C9D785A}"/>
          </ac:spMkLst>
        </pc:spChg>
        <pc:spChg chg="add">
          <ac:chgData name="大輔 宮本" userId="2e73b67c938a077e" providerId="LiveId" clId="{F121A7DD-0CF9-4DE8-8A30-25F3D2C4AFF4}" dt="2023-06-29T06:11:44.781" v="7067" actId="26606"/>
          <ac:spMkLst>
            <pc:docMk/>
            <pc:sldMk cId="102348060" sldId="263"/>
            <ac:spMk id="15" creationId="{886D4A05-AFD9-4D13-98E7-B23E4C9D785A}"/>
          </ac:spMkLst>
        </pc:spChg>
        <pc:picChg chg="add mod">
          <ac:chgData name="大輔 宮本" userId="2e73b67c938a077e" providerId="LiveId" clId="{F121A7DD-0CF9-4DE8-8A30-25F3D2C4AFF4}" dt="2023-06-29T06:11:44.781" v="7067" actId="26606"/>
          <ac:picMkLst>
            <pc:docMk/>
            <pc:sldMk cId="102348060" sldId="263"/>
            <ac:picMk id="4" creationId="{88EE05C9-5826-77D3-1DC8-7F0B6D82BEFD}"/>
          </ac:picMkLst>
        </pc:picChg>
        <pc:picChg chg="del">
          <ac:chgData name="大輔 宮本" userId="2e73b67c938a077e" providerId="LiveId" clId="{F121A7DD-0CF9-4DE8-8A30-25F3D2C4AFF4}" dt="2023-06-29T06:11:39.536" v="7062" actId="478"/>
          <ac:picMkLst>
            <pc:docMk/>
            <pc:sldMk cId="102348060" sldId="263"/>
            <ac:picMk id="7" creationId="{B2C34F9D-6C18-0269-E098-1E5E0A714335}"/>
          </ac:picMkLst>
        </pc:picChg>
      </pc:sldChg>
      <pc:sldChg chg="addSp delSp modSp new mod setBg">
        <pc:chgData name="大輔 宮本" userId="2e73b67c938a077e" providerId="LiveId" clId="{F121A7DD-0CF9-4DE8-8A30-25F3D2C4AFF4}" dt="2023-06-29T05:29:49.783" v="6462" actId="1076"/>
        <pc:sldMkLst>
          <pc:docMk/>
          <pc:sldMk cId="2793378557" sldId="264"/>
        </pc:sldMkLst>
        <pc:spChg chg="mod">
          <ac:chgData name="大輔 宮本" userId="2e73b67c938a077e" providerId="LiveId" clId="{F121A7DD-0CF9-4DE8-8A30-25F3D2C4AFF4}" dt="2023-06-29T05:29:49.783" v="6462" actId="1076"/>
          <ac:spMkLst>
            <pc:docMk/>
            <pc:sldMk cId="2793378557" sldId="264"/>
            <ac:spMk id="2" creationId="{CD9C1A28-96B0-65D0-976F-157666D87511}"/>
          </ac:spMkLst>
        </pc:spChg>
        <pc:spChg chg="del">
          <ac:chgData name="大輔 宮本" userId="2e73b67c938a077e" providerId="LiveId" clId="{F121A7DD-0CF9-4DE8-8A30-25F3D2C4AFF4}" dt="2023-06-29T05:01:51.416" v="6072"/>
          <ac:spMkLst>
            <pc:docMk/>
            <pc:sldMk cId="2793378557" sldId="264"/>
            <ac:spMk id="3" creationId="{E48DBA9F-8204-BAE3-72FC-F51858B35CFE}"/>
          </ac:spMkLst>
        </pc:spChg>
        <pc:spChg chg="add del">
          <ac:chgData name="大輔 宮本" userId="2e73b67c938a077e" providerId="LiveId" clId="{F121A7DD-0CF9-4DE8-8A30-25F3D2C4AFF4}" dt="2023-06-29T05:02:06.896" v="6078" actId="26606"/>
          <ac:spMkLst>
            <pc:docMk/>
            <pc:sldMk cId="2793378557" sldId="264"/>
            <ac:spMk id="10" creationId="{1E70A317-DCED-4E80-AA2D-467D8702E5CB}"/>
          </ac:spMkLst>
        </pc:spChg>
        <pc:spChg chg="add del">
          <ac:chgData name="大輔 宮本" userId="2e73b67c938a077e" providerId="LiveId" clId="{F121A7DD-0CF9-4DE8-8A30-25F3D2C4AFF4}" dt="2023-06-29T05:02:06.896" v="6078" actId="26606"/>
          <ac:spMkLst>
            <pc:docMk/>
            <pc:sldMk cId="2793378557" sldId="264"/>
            <ac:spMk id="12" creationId="{A6D87845-294F-40CB-BC48-46455460D292}"/>
          </ac:spMkLst>
        </pc:spChg>
        <pc:spChg chg="add del mod">
          <ac:chgData name="大輔 宮本" userId="2e73b67c938a077e" providerId="LiveId" clId="{F121A7DD-0CF9-4DE8-8A30-25F3D2C4AFF4}" dt="2023-06-29T05:03:30.959" v="6094" actId="478"/>
          <ac:spMkLst>
            <pc:docMk/>
            <pc:sldMk cId="2793378557" sldId="264"/>
            <ac:spMk id="16" creationId="{22DB064D-D37B-47D9-D92A-85339DDE345F}"/>
          </ac:spMkLst>
        </pc:spChg>
        <pc:spChg chg="add del">
          <ac:chgData name="大輔 宮本" userId="2e73b67c938a077e" providerId="LiveId" clId="{F121A7DD-0CF9-4DE8-8A30-25F3D2C4AFF4}" dt="2023-06-29T05:03:12.558" v="6092" actId="26606"/>
          <ac:spMkLst>
            <pc:docMk/>
            <pc:sldMk cId="2793378557" sldId="264"/>
            <ac:spMk id="19" creationId="{95CB840F-8E41-4CA5-B79B-25CC80AD234A}"/>
          </ac:spMkLst>
        </pc:spChg>
        <pc:spChg chg="add del">
          <ac:chgData name="大輔 宮本" userId="2e73b67c938a077e" providerId="LiveId" clId="{F121A7DD-0CF9-4DE8-8A30-25F3D2C4AFF4}" dt="2023-06-29T05:03:12.558" v="6092" actId="26606"/>
          <ac:spMkLst>
            <pc:docMk/>
            <pc:sldMk cId="2793378557" sldId="264"/>
            <ac:spMk id="24" creationId="{1E70A317-DCED-4E80-AA2D-467D8702E5CB}"/>
          </ac:spMkLst>
        </pc:spChg>
        <pc:spChg chg="add del">
          <ac:chgData name="大輔 宮本" userId="2e73b67c938a077e" providerId="LiveId" clId="{F121A7DD-0CF9-4DE8-8A30-25F3D2C4AFF4}" dt="2023-06-29T05:03:12.558" v="6092" actId="26606"/>
          <ac:spMkLst>
            <pc:docMk/>
            <pc:sldMk cId="2793378557" sldId="264"/>
            <ac:spMk id="26" creationId="{A6D87845-294F-40CB-BC48-46455460D292}"/>
          </ac:spMkLst>
        </pc:spChg>
        <pc:picChg chg="add mod">
          <ac:chgData name="大輔 宮本" userId="2e73b67c938a077e" providerId="LiveId" clId="{F121A7DD-0CF9-4DE8-8A30-25F3D2C4AFF4}" dt="2023-06-29T05:08:19.051" v="6212" actId="1038"/>
          <ac:picMkLst>
            <pc:docMk/>
            <pc:sldMk cId="2793378557" sldId="264"/>
            <ac:picMk id="5" creationId="{A8FD050B-138D-7BED-9501-B0DB3DB13220}"/>
          </ac:picMkLst>
        </pc:picChg>
        <pc:picChg chg="add del">
          <ac:chgData name="大輔 宮本" userId="2e73b67c938a077e" providerId="LiveId" clId="{F121A7DD-0CF9-4DE8-8A30-25F3D2C4AFF4}" dt="2023-06-29T05:02:53.934" v="6088" actId="26606"/>
          <ac:picMkLst>
            <pc:docMk/>
            <pc:sldMk cId="2793378557" sldId="264"/>
            <ac:picMk id="31" creationId="{7D934112-154B-4CC7-A804-F3DCB2052E55}"/>
          </ac:picMkLst>
        </pc:picChg>
      </pc:sldChg>
      <pc:sldChg chg="new del">
        <pc:chgData name="大輔 宮本" userId="2e73b67c938a077e" providerId="LiveId" clId="{F121A7DD-0CF9-4DE8-8A30-25F3D2C4AFF4}" dt="2023-06-29T05:04:11.891" v="6103" actId="680"/>
        <pc:sldMkLst>
          <pc:docMk/>
          <pc:sldMk cId="57938835" sldId="265"/>
        </pc:sldMkLst>
      </pc:sldChg>
      <pc:sldChg chg="addSp delSp modSp add del mod setBg delDesignElem">
        <pc:chgData name="大輔 宮本" userId="2e73b67c938a077e" providerId="LiveId" clId="{F121A7DD-0CF9-4DE8-8A30-25F3D2C4AFF4}" dt="2023-06-29T05:07:14.832" v="6167" actId="47"/>
        <pc:sldMkLst>
          <pc:docMk/>
          <pc:sldMk cId="368735175" sldId="265"/>
        </pc:sldMkLst>
        <pc:spChg chg="mod">
          <ac:chgData name="大輔 宮本" userId="2e73b67c938a077e" providerId="LiveId" clId="{F121A7DD-0CF9-4DE8-8A30-25F3D2C4AFF4}" dt="2023-06-29T05:06:26.747" v="6151" actId="26606"/>
          <ac:spMkLst>
            <pc:docMk/>
            <pc:sldMk cId="368735175" sldId="265"/>
            <ac:spMk id="2" creationId="{CD9C1A28-96B0-65D0-976F-157666D87511}"/>
          </ac:spMkLst>
        </pc:spChg>
        <pc:spChg chg="add del">
          <ac:chgData name="大輔 宮本" userId="2e73b67c938a077e" providerId="LiveId" clId="{F121A7DD-0CF9-4DE8-8A30-25F3D2C4AFF4}" dt="2023-06-29T05:06:26.757" v="6152" actId="26606"/>
          <ac:spMkLst>
            <pc:docMk/>
            <pc:sldMk cId="368735175" sldId="265"/>
            <ac:spMk id="16" creationId="{72CA733A-8D25-4E63-8273-CC14052E0E8A}"/>
          </ac:spMkLst>
        </pc:spChg>
        <pc:spChg chg="del">
          <ac:chgData name="大輔 宮本" userId="2e73b67c938a077e" providerId="LiveId" clId="{F121A7DD-0CF9-4DE8-8A30-25F3D2C4AFF4}" dt="2023-06-29T05:04:19.721" v="6105"/>
          <ac:spMkLst>
            <pc:docMk/>
            <pc:sldMk cId="368735175" sldId="265"/>
            <ac:spMk id="19" creationId="{95CB840F-8E41-4CA5-B79B-25CC80AD234A}"/>
          </ac:spMkLst>
        </pc:spChg>
        <pc:spChg chg="add del">
          <ac:chgData name="大輔 宮本" userId="2e73b67c938a077e" providerId="LiveId" clId="{F121A7DD-0CF9-4DE8-8A30-25F3D2C4AFF4}" dt="2023-06-29T05:06:20.666" v="6149" actId="26606"/>
          <ac:spMkLst>
            <pc:docMk/>
            <pc:sldMk cId="368735175" sldId="265"/>
            <ac:spMk id="29" creationId="{72CA733A-8D25-4E63-8273-CC14052E0E8A}"/>
          </ac:spMkLst>
        </pc:spChg>
        <pc:spChg chg="add">
          <ac:chgData name="大輔 宮本" userId="2e73b67c938a077e" providerId="LiveId" clId="{F121A7DD-0CF9-4DE8-8A30-25F3D2C4AFF4}" dt="2023-06-29T05:06:26.757" v="6152" actId="26606"/>
          <ac:spMkLst>
            <pc:docMk/>
            <pc:sldMk cId="368735175" sldId="265"/>
            <ac:spMk id="41" creationId="{72CA733A-8D25-4E63-8273-CC14052E0E8A}"/>
          </ac:spMkLst>
        </pc:spChg>
        <pc:picChg chg="add mod ord">
          <ac:chgData name="大輔 宮本" userId="2e73b67c938a077e" providerId="LiveId" clId="{F121A7DD-0CF9-4DE8-8A30-25F3D2C4AFF4}" dt="2023-06-29T05:07:00.866" v="6163" actId="1076"/>
          <ac:picMkLst>
            <pc:docMk/>
            <pc:sldMk cId="368735175" sldId="265"/>
            <ac:picMk id="4" creationId="{F0681CF3-FB6B-19BE-6E66-D87ECEAFCB7B}"/>
          </ac:picMkLst>
        </pc:picChg>
        <pc:picChg chg="del">
          <ac:chgData name="大輔 宮本" userId="2e73b67c938a077e" providerId="LiveId" clId="{F121A7DD-0CF9-4DE8-8A30-25F3D2C4AFF4}" dt="2023-06-29T05:05:23.809" v="6127" actId="478"/>
          <ac:picMkLst>
            <pc:docMk/>
            <pc:sldMk cId="368735175" sldId="265"/>
            <ac:picMk id="5" creationId="{A8FD050B-138D-7BED-9501-B0DB3DB13220}"/>
          </ac:picMkLst>
        </pc:picChg>
        <pc:picChg chg="add del mod">
          <ac:chgData name="大輔 宮本" userId="2e73b67c938a077e" providerId="LiveId" clId="{F121A7DD-0CF9-4DE8-8A30-25F3D2C4AFF4}" dt="2023-06-29T05:07:05.288" v="6165" actId="478"/>
          <ac:picMkLst>
            <pc:docMk/>
            <pc:sldMk cId="368735175" sldId="265"/>
            <ac:picMk id="7" creationId="{3E9D5B67-1121-1EBF-FC14-A3F2AC271129}"/>
          </ac:picMkLst>
        </pc:picChg>
        <pc:picChg chg="add del mod ord">
          <ac:chgData name="大輔 宮本" userId="2e73b67c938a077e" providerId="LiveId" clId="{F121A7DD-0CF9-4DE8-8A30-25F3D2C4AFF4}" dt="2023-06-29T05:07:03.647" v="6164" actId="478"/>
          <ac:picMkLst>
            <pc:docMk/>
            <pc:sldMk cId="368735175" sldId="265"/>
            <ac:picMk id="9" creationId="{8F511FA1-5514-9570-FA2E-DB01651452E5}"/>
          </ac:picMkLst>
        </pc:picChg>
        <pc:picChg chg="add del mod">
          <ac:chgData name="大輔 宮本" userId="2e73b67c938a077e" providerId="LiveId" clId="{F121A7DD-0CF9-4DE8-8A30-25F3D2C4AFF4}" dt="2023-06-29T05:07:06.829" v="6166" actId="478"/>
          <ac:picMkLst>
            <pc:docMk/>
            <pc:sldMk cId="368735175" sldId="265"/>
            <ac:picMk id="11" creationId="{FDD9CA89-5864-A51D-F4B0-C3E538959DA9}"/>
          </ac:picMkLst>
        </pc:picChg>
        <pc:picChg chg="add del">
          <ac:chgData name="大輔 宮本" userId="2e73b67c938a077e" providerId="LiveId" clId="{F121A7DD-0CF9-4DE8-8A30-25F3D2C4AFF4}" dt="2023-06-29T05:06:26.757" v="6152" actId="26606"/>
          <ac:picMkLst>
            <pc:docMk/>
            <pc:sldMk cId="368735175" sldId="265"/>
            <ac:picMk id="18" creationId="{2BFB581C-2142-4222-9A3B-905AD6C09535}"/>
          </ac:picMkLst>
        </pc:picChg>
        <pc:picChg chg="add del">
          <ac:chgData name="大輔 宮本" userId="2e73b67c938a077e" providerId="LiveId" clId="{F121A7DD-0CF9-4DE8-8A30-25F3D2C4AFF4}" dt="2023-06-29T05:06:20.666" v="6149" actId="26606"/>
          <ac:picMkLst>
            <pc:docMk/>
            <pc:sldMk cId="368735175" sldId="265"/>
            <ac:picMk id="31" creationId="{2BFB581C-2142-4222-9A3B-905AD6C09535}"/>
          </ac:picMkLst>
        </pc:picChg>
        <pc:picChg chg="add del">
          <ac:chgData name="大輔 宮本" userId="2e73b67c938a077e" providerId="LiveId" clId="{F121A7DD-0CF9-4DE8-8A30-25F3D2C4AFF4}" dt="2023-06-29T05:06:26.747" v="6151" actId="26606"/>
          <ac:picMkLst>
            <pc:docMk/>
            <pc:sldMk cId="368735175" sldId="265"/>
            <ac:picMk id="39" creationId="{D8C67178-C15E-489D-8DDF-CB1BD419478F}"/>
          </ac:picMkLst>
        </pc:picChg>
        <pc:picChg chg="add">
          <ac:chgData name="大輔 宮本" userId="2e73b67c938a077e" providerId="LiveId" clId="{F121A7DD-0CF9-4DE8-8A30-25F3D2C4AFF4}" dt="2023-06-29T05:06:26.757" v="6152" actId="26606"/>
          <ac:picMkLst>
            <pc:docMk/>
            <pc:sldMk cId="368735175" sldId="265"/>
            <ac:picMk id="42" creationId="{2BFB581C-2142-4222-9A3B-905AD6C09535}"/>
          </ac:picMkLst>
        </pc:picChg>
        <pc:cxnChg chg="add del">
          <ac:chgData name="大輔 宮本" userId="2e73b67c938a077e" providerId="LiveId" clId="{F121A7DD-0CF9-4DE8-8A30-25F3D2C4AFF4}" dt="2023-06-29T05:06:26.757" v="6152" actId="26606"/>
          <ac:cxnSpMkLst>
            <pc:docMk/>
            <pc:sldMk cId="368735175" sldId="265"/>
            <ac:cxnSpMk id="20" creationId="{192F957B-2C9F-4CC8-A7D1-A31731B5F10F}"/>
          </ac:cxnSpMkLst>
        </pc:cxnChg>
        <pc:cxnChg chg="add del">
          <ac:chgData name="大輔 宮本" userId="2e73b67c938a077e" providerId="LiveId" clId="{F121A7DD-0CF9-4DE8-8A30-25F3D2C4AFF4}" dt="2023-06-29T05:06:26.757" v="6152" actId="26606"/>
          <ac:cxnSpMkLst>
            <pc:docMk/>
            <pc:sldMk cId="368735175" sldId="265"/>
            <ac:cxnSpMk id="22" creationId="{BAB97DDB-DEAA-49DE-8B4C-0720DE9F62B1}"/>
          </ac:cxnSpMkLst>
        </pc:cxnChg>
        <pc:cxnChg chg="add del">
          <ac:chgData name="大輔 宮本" userId="2e73b67c938a077e" providerId="LiveId" clId="{F121A7DD-0CF9-4DE8-8A30-25F3D2C4AFF4}" dt="2023-06-29T05:06:26.757" v="6152" actId="26606"/>
          <ac:cxnSpMkLst>
            <pc:docMk/>
            <pc:sldMk cId="368735175" sldId="265"/>
            <ac:cxnSpMk id="24" creationId="{9F50CB42-2459-4324-95ED-6936C4564658}"/>
          </ac:cxnSpMkLst>
        </pc:cxnChg>
        <pc:cxnChg chg="add del">
          <ac:chgData name="大輔 宮本" userId="2e73b67c938a077e" providerId="LiveId" clId="{F121A7DD-0CF9-4DE8-8A30-25F3D2C4AFF4}" dt="2023-06-29T05:06:20.666" v="6149" actId="26606"/>
          <ac:cxnSpMkLst>
            <pc:docMk/>
            <pc:sldMk cId="368735175" sldId="265"/>
            <ac:cxnSpMk id="33" creationId="{192F957B-2C9F-4CC8-A7D1-A31731B5F10F}"/>
          </ac:cxnSpMkLst>
        </pc:cxnChg>
        <pc:cxnChg chg="add del">
          <ac:chgData name="大輔 宮本" userId="2e73b67c938a077e" providerId="LiveId" clId="{F121A7DD-0CF9-4DE8-8A30-25F3D2C4AFF4}" dt="2023-06-29T05:06:20.666" v="6149" actId="26606"/>
          <ac:cxnSpMkLst>
            <pc:docMk/>
            <pc:sldMk cId="368735175" sldId="265"/>
            <ac:cxnSpMk id="35" creationId="{BAB97DDB-DEAA-49DE-8B4C-0720DE9F62B1}"/>
          </ac:cxnSpMkLst>
        </pc:cxnChg>
        <pc:cxnChg chg="add del">
          <ac:chgData name="大輔 宮本" userId="2e73b67c938a077e" providerId="LiveId" clId="{F121A7DD-0CF9-4DE8-8A30-25F3D2C4AFF4}" dt="2023-06-29T05:06:20.666" v="6149" actId="26606"/>
          <ac:cxnSpMkLst>
            <pc:docMk/>
            <pc:sldMk cId="368735175" sldId="265"/>
            <ac:cxnSpMk id="37" creationId="{9F50CB42-2459-4324-95ED-6936C4564658}"/>
          </ac:cxnSpMkLst>
        </pc:cxnChg>
        <pc:cxnChg chg="add">
          <ac:chgData name="大輔 宮本" userId="2e73b67c938a077e" providerId="LiveId" clId="{F121A7DD-0CF9-4DE8-8A30-25F3D2C4AFF4}" dt="2023-06-29T05:06:26.757" v="6152" actId="26606"/>
          <ac:cxnSpMkLst>
            <pc:docMk/>
            <pc:sldMk cId="368735175" sldId="265"/>
            <ac:cxnSpMk id="43" creationId="{192F957B-2C9F-4CC8-A7D1-A31731B5F10F}"/>
          </ac:cxnSpMkLst>
        </pc:cxnChg>
        <pc:cxnChg chg="add">
          <ac:chgData name="大輔 宮本" userId="2e73b67c938a077e" providerId="LiveId" clId="{F121A7DD-0CF9-4DE8-8A30-25F3D2C4AFF4}" dt="2023-06-29T05:06:26.757" v="6152" actId="26606"/>
          <ac:cxnSpMkLst>
            <pc:docMk/>
            <pc:sldMk cId="368735175" sldId="265"/>
            <ac:cxnSpMk id="44" creationId="{BAB97DDB-DEAA-49DE-8B4C-0720DE9F62B1}"/>
          </ac:cxnSpMkLst>
        </pc:cxnChg>
        <pc:cxnChg chg="add">
          <ac:chgData name="大輔 宮本" userId="2e73b67c938a077e" providerId="LiveId" clId="{F121A7DD-0CF9-4DE8-8A30-25F3D2C4AFF4}" dt="2023-06-29T05:06:26.757" v="6152" actId="26606"/>
          <ac:cxnSpMkLst>
            <pc:docMk/>
            <pc:sldMk cId="368735175" sldId="265"/>
            <ac:cxnSpMk id="45" creationId="{9F50CB42-2459-4324-95ED-6936C4564658}"/>
          </ac:cxnSpMkLst>
        </pc:cxnChg>
      </pc:sldChg>
      <pc:sldChg chg="addSp delSp modSp add mod setBg delDesignElem">
        <pc:chgData name="大輔 宮本" userId="2e73b67c938a077e" providerId="LiveId" clId="{F121A7DD-0CF9-4DE8-8A30-25F3D2C4AFF4}" dt="2023-06-29T05:29:33.761" v="6460" actId="14100"/>
        <pc:sldMkLst>
          <pc:docMk/>
          <pc:sldMk cId="3304202033" sldId="265"/>
        </pc:sldMkLst>
        <pc:spChg chg="mod">
          <ac:chgData name="大輔 宮本" userId="2e73b67c938a077e" providerId="LiveId" clId="{F121A7DD-0CF9-4DE8-8A30-25F3D2C4AFF4}" dt="2023-06-29T05:29:33.761" v="6460" actId="14100"/>
          <ac:spMkLst>
            <pc:docMk/>
            <pc:sldMk cId="3304202033" sldId="265"/>
            <ac:spMk id="2" creationId="{CD9C1A28-96B0-65D0-976F-157666D87511}"/>
          </ac:spMkLst>
        </pc:spChg>
        <pc:spChg chg="del">
          <ac:chgData name="大輔 宮本" userId="2e73b67c938a077e" providerId="LiveId" clId="{F121A7DD-0CF9-4DE8-8A30-25F3D2C4AFF4}" dt="2023-06-29T05:07:16.795" v="6169"/>
          <ac:spMkLst>
            <pc:docMk/>
            <pc:sldMk cId="3304202033" sldId="265"/>
            <ac:spMk id="19" creationId="{95CB840F-8E41-4CA5-B79B-25CC80AD234A}"/>
          </ac:spMkLst>
        </pc:spChg>
        <pc:picChg chg="add mod">
          <ac:chgData name="大輔 宮本" userId="2e73b67c938a077e" providerId="LiveId" clId="{F121A7DD-0CF9-4DE8-8A30-25F3D2C4AFF4}" dt="2023-06-29T05:08:01.253" v="6210" actId="962"/>
          <ac:picMkLst>
            <pc:docMk/>
            <pc:sldMk cId="3304202033" sldId="265"/>
            <ac:picMk id="4" creationId="{CF69EC28-6A39-31B1-315F-C3A4771A431C}"/>
          </ac:picMkLst>
        </pc:picChg>
        <pc:picChg chg="del">
          <ac:chgData name="大輔 宮本" userId="2e73b67c938a077e" providerId="LiveId" clId="{F121A7DD-0CF9-4DE8-8A30-25F3D2C4AFF4}" dt="2023-06-29T05:07:27.195" v="6192" actId="478"/>
          <ac:picMkLst>
            <pc:docMk/>
            <pc:sldMk cId="3304202033" sldId="265"/>
            <ac:picMk id="5" creationId="{A8FD050B-138D-7BED-9501-B0DB3DB13220}"/>
          </ac:picMkLst>
        </pc:picChg>
      </pc:sldChg>
      <pc:sldChg chg="addSp delSp modSp add mod setBg delDesignElem">
        <pc:chgData name="大輔 宮本" userId="2e73b67c938a077e" providerId="LiveId" clId="{F121A7DD-0CF9-4DE8-8A30-25F3D2C4AFF4}" dt="2023-06-29T06:11:34.391" v="7061" actId="478"/>
        <pc:sldMkLst>
          <pc:docMk/>
          <pc:sldMk cId="4150396497" sldId="266"/>
        </pc:sldMkLst>
        <pc:spChg chg="mod">
          <ac:chgData name="大輔 宮本" userId="2e73b67c938a077e" providerId="LiveId" clId="{F121A7DD-0CF9-4DE8-8A30-25F3D2C4AFF4}" dt="2023-06-29T05:08:50.453" v="6272" actId="20577"/>
          <ac:spMkLst>
            <pc:docMk/>
            <pc:sldMk cId="4150396497" sldId="266"/>
            <ac:spMk id="2" creationId="{D2E47077-1323-A2CB-E2C6-2E9DCCD98F04}"/>
          </ac:spMkLst>
        </pc:spChg>
        <pc:spChg chg="del">
          <ac:chgData name="大輔 宮本" userId="2e73b67c938a077e" providerId="LiveId" clId="{F121A7DD-0CF9-4DE8-8A30-25F3D2C4AFF4}" dt="2023-06-29T05:08:33.986" v="6216"/>
          <ac:spMkLst>
            <pc:docMk/>
            <pc:sldMk cId="4150396497" sldId="266"/>
            <ac:spMk id="10" creationId="{886D4A05-AFD9-4D13-98E7-B23E4C9D785A}"/>
          </ac:spMkLst>
        </pc:spChg>
        <pc:picChg chg="add del">
          <ac:chgData name="大輔 宮本" userId="2e73b67c938a077e" providerId="LiveId" clId="{F121A7DD-0CF9-4DE8-8A30-25F3D2C4AFF4}" dt="2023-06-29T06:11:34.391" v="7061" actId="478"/>
          <ac:picMkLst>
            <pc:docMk/>
            <pc:sldMk cId="4150396497" sldId="266"/>
            <ac:picMk id="7" creationId="{B2C34F9D-6C18-0269-E098-1E5E0A714335}"/>
          </ac:picMkLst>
        </pc:picChg>
      </pc:sldChg>
      <pc:sldChg chg="addSp delSp modSp add mod">
        <pc:chgData name="大輔 宮本" userId="2e73b67c938a077e" providerId="LiveId" clId="{F121A7DD-0CF9-4DE8-8A30-25F3D2C4AFF4}" dt="2023-06-29T05:27:11.892" v="6413" actId="207"/>
        <pc:sldMkLst>
          <pc:docMk/>
          <pc:sldMk cId="2013978257" sldId="267"/>
        </pc:sldMkLst>
        <pc:spChg chg="mod">
          <ac:chgData name="大輔 宮本" userId="2e73b67c938a077e" providerId="LiveId" clId="{F121A7DD-0CF9-4DE8-8A30-25F3D2C4AFF4}" dt="2023-06-29T05:10:37.449" v="6349" actId="20577"/>
          <ac:spMkLst>
            <pc:docMk/>
            <pc:sldMk cId="2013978257" sldId="267"/>
            <ac:spMk id="2" creationId="{CD9C1A28-96B0-65D0-976F-157666D87511}"/>
          </ac:spMkLst>
        </pc:spChg>
        <pc:spChg chg="add mod">
          <ac:chgData name="大輔 宮本" userId="2e73b67c938a077e" providerId="LiveId" clId="{F121A7DD-0CF9-4DE8-8A30-25F3D2C4AFF4}" dt="2023-06-29T05:27:07.744" v="6412" actId="207"/>
          <ac:spMkLst>
            <pc:docMk/>
            <pc:sldMk cId="2013978257" sldId="267"/>
            <ac:spMk id="8" creationId="{5D03040F-D510-2E65-BFDA-923A9AB6F494}"/>
          </ac:spMkLst>
        </pc:spChg>
        <pc:spChg chg="add mod">
          <ac:chgData name="大輔 宮本" userId="2e73b67c938a077e" providerId="LiveId" clId="{F121A7DD-0CF9-4DE8-8A30-25F3D2C4AFF4}" dt="2023-06-29T05:27:11.892" v="6413" actId="207"/>
          <ac:spMkLst>
            <pc:docMk/>
            <pc:sldMk cId="2013978257" sldId="267"/>
            <ac:spMk id="9" creationId="{304A54BA-D8CB-6A13-E555-61D7A2AC8E8B}"/>
          </ac:spMkLst>
        </pc:spChg>
        <pc:picChg chg="del">
          <ac:chgData name="大輔 宮本" userId="2e73b67c938a077e" providerId="LiveId" clId="{F121A7DD-0CF9-4DE8-8A30-25F3D2C4AFF4}" dt="2023-06-29T05:10:42.956" v="6350" actId="478"/>
          <ac:picMkLst>
            <pc:docMk/>
            <pc:sldMk cId="2013978257" sldId="267"/>
            <ac:picMk id="4" creationId="{CF69EC28-6A39-31B1-315F-C3A4771A431C}"/>
          </ac:picMkLst>
        </pc:picChg>
        <pc:picChg chg="add mod">
          <ac:chgData name="大輔 宮本" userId="2e73b67c938a077e" providerId="LiveId" clId="{F121A7DD-0CF9-4DE8-8A30-25F3D2C4AFF4}" dt="2023-06-29T05:16:21.761" v="6373" actId="1076"/>
          <ac:picMkLst>
            <pc:docMk/>
            <pc:sldMk cId="2013978257" sldId="267"/>
            <ac:picMk id="5" creationId="{AD47CEAE-D463-B8A2-B46F-9AEBAA12455E}"/>
          </ac:picMkLst>
        </pc:picChg>
        <pc:picChg chg="add mod">
          <ac:chgData name="大輔 宮本" userId="2e73b67c938a077e" providerId="LiveId" clId="{F121A7DD-0CF9-4DE8-8A30-25F3D2C4AFF4}" dt="2023-06-29T05:16:20.249" v="6372" actId="1076"/>
          <ac:picMkLst>
            <pc:docMk/>
            <pc:sldMk cId="2013978257" sldId="267"/>
            <ac:picMk id="7" creationId="{93E0021D-7B6F-F759-57F7-6690BA3CEF0A}"/>
          </ac:picMkLst>
        </pc:picChg>
      </pc:sldChg>
      <pc:sldChg chg="new del">
        <pc:chgData name="大輔 宮本" userId="2e73b67c938a077e" providerId="LiveId" clId="{F121A7DD-0CF9-4DE8-8A30-25F3D2C4AFF4}" dt="2023-06-29T05:27:20.211" v="6415" actId="680"/>
        <pc:sldMkLst>
          <pc:docMk/>
          <pc:sldMk cId="420867381" sldId="268"/>
        </pc:sldMkLst>
      </pc:sldChg>
      <pc:sldChg chg="addSp delSp modSp add mod">
        <pc:chgData name="大輔 宮本" userId="2e73b67c938a077e" providerId="LiveId" clId="{F121A7DD-0CF9-4DE8-8A30-25F3D2C4AFF4}" dt="2023-06-29T05:28:20.581" v="6429" actId="1582"/>
        <pc:sldMkLst>
          <pc:docMk/>
          <pc:sldMk cId="2735326179" sldId="268"/>
        </pc:sldMkLst>
        <pc:spChg chg="add mod">
          <ac:chgData name="大輔 宮本" userId="2e73b67c938a077e" providerId="LiveId" clId="{F121A7DD-0CF9-4DE8-8A30-25F3D2C4AFF4}" dt="2023-06-29T05:28:20.581" v="6429" actId="1582"/>
          <ac:spMkLst>
            <pc:docMk/>
            <pc:sldMk cId="2735326179" sldId="268"/>
            <ac:spMk id="6" creationId="{C78D3F8A-53F1-BB40-178F-CA9FE8F57FA2}"/>
          </ac:spMkLst>
        </pc:spChg>
        <pc:spChg chg="del">
          <ac:chgData name="大輔 宮本" userId="2e73b67c938a077e" providerId="LiveId" clId="{F121A7DD-0CF9-4DE8-8A30-25F3D2C4AFF4}" dt="2023-06-29T05:27:32.045" v="6419" actId="478"/>
          <ac:spMkLst>
            <pc:docMk/>
            <pc:sldMk cId="2735326179" sldId="268"/>
            <ac:spMk id="8" creationId="{5D03040F-D510-2E65-BFDA-923A9AB6F494}"/>
          </ac:spMkLst>
        </pc:spChg>
        <pc:spChg chg="del">
          <ac:chgData name="大輔 宮本" userId="2e73b67c938a077e" providerId="LiveId" clId="{F121A7DD-0CF9-4DE8-8A30-25F3D2C4AFF4}" dt="2023-06-29T05:27:34.184" v="6420" actId="478"/>
          <ac:spMkLst>
            <pc:docMk/>
            <pc:sldMk cId="2735326179" sldId="268"/>
            <ac:spMk id="9" creationId="{304A54BA-D8CB-6A13-E555-61D7A2AC8E8B}"/>
          </ac:spMkLst>
        </pc:spChg>
        <pc:picChg chg="add mod">
          <ac:chgData name="大輔 宮本" userId="2e73b67c938a077e" providerId="LiveId" clId="{F121A7DD-0CF9-4DE8-8A30-25F3D2C4AFF4}" dt="2023-06-29T05:27:38.561" v="6423" actId="962"/>
          <ac:picMkLst>
            <pc:docMk/>
            <pc:sldMk cId="2735326179" sldId="268"/>
            <ac:picMk id="4" creationId="{D5030E24-E87D-BF41-4013-3352B386E7D6}"/>
          </ac:picMkLst>
        </pc:picChg>
        <pc:picChg chg="del">
          <ac:chgData name="大輔 宮本" userId="2e73b67c938a077e" providerId="LiveId" clId="{F121A7DD-0CF9-4DE8-8A30-25F3D2C4AFF4}" dt="2023-06-29T05:27:26.424" v="6418" actId="478"/>
          <ac:picMkLst>
            <pc:docMk/>
            <pc:sldMk cId="2735326179" sldId="268"/>
            <ac:picMk id="5" creationId="{AD47CEAE-D463-B8A2-B46F-9AEBAA12455E}"/>
          </ac:picMkLst>
        </pc:picChg>
        <pc:picChg chg="del">
          <ac:chgData name="大輔 宮本" userId="2e73b67c938a077e" providerId="LiveId" clId="{F121A7DD-0CF9-4DE8-8A30-25F3D2C4AFF4}" dt="2023-06-29T05:27:24.964" v="6417" actId="478"/>
          <ac:picMkLst>
            <pc:docMk/>
            <pc:sldMk cId="2735326179" sldId="268"/>
            <ac:picMk id="7" creationId="{93E0021D-7B6F-F759-57F7-6690BA3CEF0A}"/>
          </ac:picMkLst>
        </pc:picChg>
      </pc:sldChg>
      <pc:sldChg chg="addSp delSp modSp add mod">
        <pc:chgData name="大輔 宮本" userId="2e73b67c938a077e" providerId="LiveId" clId="{F121A7DD-0CF9-4DE8-8A30-25F3D2C4AFF4}" dt="2023-06-29T05:32:35.717" v="6514" actId="208"/>
        <pc:sldMkLst>
          <pc:docMk/>
          <pc:sldMk cId="4236312352" sldId="269"/>
        </pc:sldMkLst>
        <pc:spChg chg="mod">
          <ac:chgData name="大輔 宮本" userId="2e73b67c938a077e" providerId="LiveId" clId="{F121A7DD-0CF9-4DE8-8A30-25F3D2C4AFF4}" dt="2023-06-29T05:32:10.865" v="6508" actId="1076"/>
          <ac:spMkLst>
            <pc:docMk/>
            <pc:sldMk cId="4236312352" sldId="269"/>
            <ac:spMk id="2" creationId="{CD9C1A28-96B0-65D0-976F-157666D87511}"/>
          </ac:spMkLst>
        </pc:spChg>
        <pc:spChg chg="add del">
          <ac:chgData name="大輔 宮本" userId="2e73b67c938a077e" providerId="LiveId" clId="{F121A7DD-0CF9-4DE8-8A30-25F3D2C4AFF4}" dt="2023-06-29T05:31:23.172" v="6501" actId="11529"/>
          <ac:spMkLst>
            <pc:docMk/>
            <pc:sldMk cId="4236312352" sldId="269"/>
            <ac:spMk id="7" creationId="{97488957-1570-A7B5-CB01-3355E3CC0687}"/>
          </ac:spMkLst>
        </pc:spChg>
        <pc:spChg chg="add mod">
          <ac:chgData name="大輔 宮本" userId="2e73b67c938a077e" providerId="LiveId" clId="{F121A7DD-0CF9-4DE8-8A30-25F3D2C4AFF4}" dt="2023-06-29T05:32:20.868" v="6511" actId="1076"/>
          <ac:spMkLst>
            <pc:docMk/>
            <pc:sldMk cId="4236312352" sldId="269"/>
            <ac:spMk id="8" creationId="{F4A20404-7CBF-FD70-CFA2-D50EBC77D4F7}"/>
          </ac:spMkLst>
        </pc:spChg>
        <pc:spChg chg="add mod">
          <ac:chgData name="大輔 宮本" userId="2e73b67c938a077e" providerId="LiveId" clId="{F121A7DD-0CF9-4DE8-8A30-25F3D2C4AFF4}" dt="2023-06-29T05:32:35.717" v="6514" actId="208"/>
          <ac:spMkLst>
            <pc:docMk/>
            <pc:sldMk cId="4236312352" sldId="269"/>
            <ac:spMk id="9" creationId="{D63913DC-158C-79DD-50D6-4D76F9010D11}"/>
          </ac:spMkLst>
        </pc:spChg>
        <pc:picChg chg="del">
          <ac:chgData name="大輔 宮本" userId="2e73b67c938a077e" providerId="LiveId" clId="{F121A7DD-0CF9-4DE8-8A30-25F3D2C4AFF4}" dt="2023-06-29T05:30:22.949" v="6489" actId="478"/>
          <ac:picMkLst>
            <pc:docMk/>
            <pc:sldMk cId="4236312352" sldId="269"/>
            <ac:picMk id="4" creationId="{CF69EC28-6A39-31B1-315F-C3A4771A431C}"/>
          </ac:picMkLst>
        </pc:picChg>
        <pc:picChg chg="add mod">
          <ac:chgData name="大輔 宮本" userId="2e73b67c938a077e" providerId="LiveId" clId="{F121A7DD-0CF9-4DE8-8A30-25F3D2C4AFF4}" dt="2023-06-29T05:31:05.432" v="6499" actId="1076"/>
          <ac:picMkLst>
            <pc:docMk/>
            <pc:sldMk cId="4236312352" sldId="269"/>
            <ac:picMk id="5" creationId="{A445F644-A364-9E60-8E25-F365CFD3E2FE}"/>
          </ac:picMkLst>
        </pc:picChg>
        <pc:picChg chg="add mod">
          <ac:chgData name="大輔 宮本" userId="2e73b67c938a077e" providerId="LiveId" clId="{F121A7DD-0CF9-4DE8-8A30-25F3D2C4AFF4}" dt="2023-06-29T05:32:16.589" v="6510" actId="1076"/>
          <ac:picMkLst>
            <pc:docMk/>
            <pc:sldMk cId="4236312352" sldId="269"/>
            <ac:picMk id="6" creationId="{42E58F78-B172-C353-6119-218383CF4353}"/>
          </ac:picMkLst>
        </pc:picChg>
      </pc:sldChg>
      <pc:sldChg chg="addSp delSp modSp add mod">
        <pc:chgData name="大輔 宮本" userId="2e73b67c938a077e" providerId="LiveId" clId="{F121A7DD-0CF9-4DE8-8A30-25F3D2C4AFF4}" dt="2023-06-29T05:34:26.268" v="6562" actId="14100"/>
        <pc:sldMkLst>
          <pc:docMk/>
          <pc:sldMk cId="1314638411" sldId="270"/>
        </pc:sldMkLst>
        <pc:spChg chg="mod">
          <ac:chgData name="大輔 宮本" userId="2e73b67c938a077e" providerId="LiveId" clId="{F121A7DD-0CF9-4DE8-8A30-25F3D2C4AFF4}" dt="2023-06-29T05:33:06.068" v="6534" actId="1076"/>
          <ac:spMkLst>
            <pc:docMk/>
            <pc:sldMk cId="1314638411" sldId="270"/>
            <ac:spMk id="2" creationId="{CD9C1A28-96B0-65D0-976F-157666D87511}"/>
          </ac:spMkLst>
        </pc:spChg>
        <pc:spChg chg="del">
          <ac:chgData name="大輔 宮本" userId="2e73b67c938a077e" providerId="LiveId" clId="{F121A7DD-0CF9-4DE8-8A30-25F3D2C4AFF4}" dt="2023-06-29T05:33:10.445" v="6536" actId="478"/>
          <ac:spMkLst>
            <pc:docMk/>
            <pc:sldMk cId="1314638411" sldId="270"/>
            <ac:spMk id="6" creationId="{C78D3F8A-53F1-BB40-178F-CA9FE8F57FA2}"/>
          </ac:spMkLst>
        </pc:spChg>
        <pc:spChg chg="add mod">
          <ac:chgData name="大輔 宮本" userId="2e73b67c938a077e" providerId="LiveId" clId="{F121A7DD-0CF9-4DE8-8A30-25F3D2C4AFF4}" dt="2023-06-29T05:34:09.104" v="6557" actId="1076"/>
          <ac:spMkLst>
            <pc:docMk/>
            <pc:sldMk cId="1314638411" sldId="270"/>
            <ac:spMk id="9" creationId="{F6505E29-24E9-AB1C-3E8E-3A1B374EB7D7}"/>
          </ac:spMkLst>
        </pc:spChg>
        <pc:spChg chg="add mod">
          <ac:chgData name="大輔 宮本" userId="2e73b67c938a077e" providerId="LiveId" clId="{F121A7DD-0CF9-4DE8-8A30-25F3D2C4AFF4}" dt="2023-06-29T05:34:19.575" v="6560" actId="1076"/>
          <ac:spMkLst>
            <pc:docMk/>
            <pc:sldMk cId="1314638411" sldId="270"/>
            <ac:spMk id="10" creationId="{3C4539EC-DACA-DE3A-5016-FEDF70B0FFB9}"/>
          </ac:spMkLst>
        </pc:spChg>
        <pc:picChg chg="del">
          <ac:chgData name="大輔 宮本" userId="2e73b67c938a077e" providerId="LiveId" clId="{F121A7DD-0CF9-4DE8-8A30-25F3D2C4AFF4}" dt="2023-06-29T05:33:08.552" v="6535" actId="478"/>
          <ac:picMkLst>
            <pc:docMk/>
            <pc:sldMk cId="1314638411" sldId="270"/>
            <ac:picMk id="4" creationId="{D5030E24-E87D-BF41-4013-3352B386E7D6}"/>
          </ac:picMkLst>
        </pc:picChg>
        <pc:picChg chg="add mod">
          <ac:chgData name="大輔 宮本" userId="2e73b67c938a077e" providerId="LiveId" clId="{F121A7DD-0CF9-4DE8-8A30-25F3D2C4AFF4}" dt="2023-06-29T05:34:22.866" v="6561" actId="14100"/>
          <ac:picMkLst>
            <pc:docMk/>
            <pc:sldMk cId="1314638411" sldId="270"/>
            <ac:picMk id="5" creationId="{72668106-6B1B-3889-4D42-5342F000702C}"/>
          </ac:picMkLst>
        </pc:picChg>
        <pc:picChg chg="add mod">
          <ac:chgData name="大輔 宮本" userId="2e73b67c938a077e" providerId="LiveId" clId="{F121A7DD-0CF9-4DE8-8A30-25F3D2C4AFF4}" dt="2023-06-29T05:34:26.268" v="6562" actId="14100"/>
          <ac:picMkLst>
            <pc:docMk/>
            <pc:sldMk cId="1314638411" sldId="270"/>
            <ac:picMk id="8" creationId="{11C35D43-2B05-95D2-90D9-8116D2B3D363}"/>
          </ac:picMkLst>
        </pc:picChg>
      </pc:sldChg>
      <pc:sldChg chg="add del">
        <pc:chgData name="大輔 宮本" userId="2e73b67c938a077e" providerId="LiveId" clId="{F121A7DD-0CF9-4DE8-8A30-25F3D2C4AFF4}" dt="2023-06-29T05:32:50.277" v="6516"/>
        <pc:sldMkLst>
          <pc:docMk/>
          <pc:sldMk cId="3165535386" sldId="270"/>
        </pc:sldMkLst>
      </pc:sldChg>
      <pc:sldChg chg="addSp delSp modSp add mod">
        <pc:chgData name="大輔 宮本" userId="2e73b67c938a077e" providerId="LiveId" clId="{F121A7DD-0CF9-4DE8-8A30-25F3D2C4AFF4}" dt="2023-06-29T05:35:38.734" v="6578" actId="14100"/>
        <pc:sldMkLst>
          <pc:docMk/>
          <pc:sldMk cId="1770005406" sldId="271"/>
        </pc:sldMkLst>
        <pc:spChg chg="add mod">
          <ac:chgData name="大輔 宮本" userId="2e73b67c938a077e" providerId="LiveId" clId="{F121A7DD-0CF9-4DE8-8A30-25F3D2C4AFF4}" dt="2023-06-29T05:35:38.734" v="6578" actId="14100"/>
          <ac:spMkLst>
            <pc:docMk/>
            <pc:sldMk cId="1770005406" sldId="271"/>
            <ac:spMk id="6" creationId="{66D54F98-5F1E-EE4E-1532-3EBDE9AB65AF}"/>
          </ac:spMkLst>
        </pc:spChg>
        <pc:spChg chg="del">
          <ac:chgData name="大輔 宮本" userId="2e73b67c938a077e" providerId="LiveId" clId="{F121A7DD-0CF9-4DE8-8A30-25F3D2C4AFF4}" dt="2023-06-29T05:34:51.803" v="6566" actId="478"/>
          <ac:spMkLst>
            <pc:docMk/>
            <pc:sldMk cId="1770005406" sldId="271"/>
            <ac:spMk id="9" creationId="{F6505E29-24E9-AB1C-3E8E-3A1B374EB7D7}"/>
          </ac:spMkLst>
        </pc:spChg>
        <pc:spChg chg="del mod">
          <ac:chgData name="大輔 宮本" userId="2e73b67c938a077e" providerId="LiveId" clId="{F121A7DD-0CF9-4DE8-8A30-25F3D2C4AFF4}" dt="2023-06-29T05:34:56.820" v="6568" actId="478"/>
          <ac:spMkLst>
            <pc:docMk/>
            <pc:sldMk cId="1770005406" sldId="271"/>
            <ac:spMk id="10" creationId="{3C4539EC-DACA-DE3A-5016-FEDF70B0FFB9}"/>
          </ac:spMkLst>
        </pc:spChg>
        <pc:picChg chg="add mod">
          <ac:chgData name="大輔 宮本" userId="2e73b67c938a077e" providerId="LiveId" clId="{F121A7DD-0CF9-4DE8-8A30-25F3D2C4AFF4}" dt="2023-06-29T05:35:20.587" v="6574" actId="1076"/>
          <ac:picMkLst>
            <pc:docMk/>
            <pc:sldMk cId="1770005406" sldId="271"/>
            <ac:picMk id="4" creationId="{13AE8D80-5DE8-25FD-F569-D4663333EC8B}"/>
          </ac:picMkLst>
        </pc:picChg>
        <pc:picChg chg="del">
          <ac:chgData name="大輔 宮本" userId="2e73b67c938a077e" providerId="LiveId" clId="{F121A7DD-0CF9-4DE8-8A30-25F3D2C4AFF4}" dt="2023-06-29T05:34:49.512" v="6565" actId="478"/>
          <ac:picMkLst>
            <pc:docMk/>
            <pc:sldMk cId="1770005406" sldId="271"/>
            <ac:picMk id="5" creationId="{72668106-6B1B-3889-4D42-5342F000702C}"/>
          </ac:picMkLst>
        </pc:picChg>
        <pc:picChg chg="del">
          <ac:chgData name="大輔 宮本" userId="2e73b67c938a077e" providerId="LiveId" clId="{F121A7DD-0CF9-4DE8-8A30-25F3D2C4AFF4}" dt="2023-06-29T05:34:48.198" v="6564" actId="478"/>
          <ac:picMkLst>
            <pc:docMk/>
            <pc:sldMk cId="1770005406" sldId="271"/>
            <ac:picMk id="8" creationId="{11C35D43-2B05-95D2-90D9-8116D2B3D363}"/>
          </ac:picMkLst>
        </pc:picChg>
      </pc:sldChg>
      <pc:sldChg chg="addSp delSp modSp add mod">
        <pc:chgData name="大輔 宮本" userId="2e73b67c938a077e" providerId="LiveId" clId="{F121A7DD-0CF9-4DE8-8A30-25F3D2C4AFF4}" dt="2023-06-29T05:43:28.166" v="6669" actId="1076"/>
        <pc:sldMkLst>
          <pc:docMk/>
          <pc:sldMk cId="2266507281" sldId="272"/>
        </pc:sldMkLst>
        <pc:spChg chg="mod">
          <ac:chgData name="大輔 宮本" userId="2e73b67c938a077e" providerId="LiveId" clId="{F121A7DD-0CF9-4DE8-8A30-25F3D2C4AFF4}" dt="2023-06-29T05:43:28.166" v="6669" actId="1076"/>
          <ac:spMkLst>
            <pc:docMk/>
            <pc:sldMk cId="2266507281" sldId="272"/>
            <ac:spMk id="2" creationId="{CD9C1A28-96B0-65D0-976F-157666D87511}"/>
          </ac:spMkLst>
        </pc:spChg>
        <pc:spChg chg="del">
          <ac:chgData name="大輔 宮本" userId="2e73b67c938a077e" providerId="LiveId" clId="{F121A7DD-0CF9-4DE8-8A30-25F3D2C4AFF4}" dt="2023-06-29T05:39:27.009" v="6581" actId="478"/>
          <ac:spMkLst>
            <pc:docMk/>
            <pc:sldMk cId="2266507281" sldId="272"/>
            <ac:spMk id="8" creationId="{F4A20404-7CBF-FD70-CFA2-D50EBC77D4F7}"/>
          </ac:spMkLst>
        </pc:spChg>
        <pc:spChg chg="del">
          <ac:chgData name="大輔 宮本" userId="2e73b67c938a077e" providerId="LiveId" clId="{F121A7DD-0CF9-4DE8-8A30-25F3D2C4AFF4}" dt="2023-06-29T05:39:29.976" v="6583" actId="478"/>
          <ac:spMkLst>
            <pc:docMk/>
            <pc:sldMk cId="2266507281" sldId="272"/>
            <ac:spMk id="9" creationId="{D63913DC-158C-79DD-50D6-4D76F9010D11}"/>
          </ac:spMkLst>
        </pc:spChg>
        <pc:spChg chg="add del mod">
          <ac:chgData name="大輔 宮本" userId="2e73b67c938a077e" providerId="LiveId" clId="{F121A7DD-0CF9-4DE8-8A30-25F3D2C4AFF4}" dt="2023-06-29T05:42:06.999" v="6623" actId="478"/>
          <ac:spMkLst>
            <pc:docMk/>
            <pc:sldMk cId="2266507281" sldId="272"/>
            <ac:spMk id="11" creationId="{AAF4FC0F-0D55-1DC0-1208-0F4A31B8A867}"/>
          </ac:spMkLst>
        </pc:spChg>
        <pc:picChg chg="add mod">
          <ac:chgData name="大輔 宮本" userId="2e73b67c938a077e" providerId="LiveId" clId="{F121A7DD-0CF9-4DE8-8A30-25F3D2C4AFF4}" dt="2023-06-29T05:42:13.035" v="6625" actId="1076"/>
          <ac:picMkLst>
            <pc:docMk/>
            <pc:sldMk cId="2266507281" sldId="272"/>
            <ac:picMk id="4" creationId="{51205137-01D7-DF4C-9C9A-0ACC0751D1EA}"/>
          </ac:picMkLst>
        </pc:picChg>
        <pc:picChg chg="del">
          <ac:chgData name="大輔 宮本" userId="2e73b67c938a077e" providerId="LiveId" clId="{F121A7DD-0CF9-4DE8-8A30-25F3D2C4AFF4}" dt="2023-06-29T05:39:28.474" v="6582" actId="478"/>
          <ac:picMkLst>
            <pc:docMk/>
            <pc:sldMk cId="2266507281" sldId="272"/>
            <ac:picMk id="5" creationId="{A445F644-A364-9E60-8E25-F365CFD3E2FE}"/>
          </ac:picMkLst>
        </pc:picChg>
        <pc:picChg chg="del">
          <ac:chgData name="大輔 宮本" userId="2e73b67c938a077e" providerId="LiveId" clId="{F121A7DD-0CF9-4DE8-8A30-25F3D2C4AFF4}" dt="2023-06-29T05:39:25.514" v="6580" actId="478"/>
          <ac:picMkLst>
            <pc:docMk/>
            <pc:sldMk cId="2266507281" sldId="272"/>
            <ac:picMk id="6" creationId="{42E58F78-B172-C353-6119-218383CF4353}"/>
          </ac:picMkLst>
        </pc:picChg>
        <pc:picChg chg="add del mod">
          <ac:chgData name="大輔 宮本" userId="2e73b67c938a077e" providerId="LiveId" clId="{F121A7DD-0CF9-4DE8-8A30-25F3D2C4AFF4}" dt="2023-06-29T05:42:05.356" v="6622" actId="478"/>
          <ac:picMkLst>
            <pc:docMk/>
            <pc:sldMk cId="2266507281" sldId="272"/>
            <ac:picMk id="10" creationId="{F3F2D9C7-A2B4-C169-F3D3-1011512FA3D3}"/>
          </ac:picMkLst>
        </pc:picChg>
      </pc:sldChg>
      <pc:sldChg chg="addSp delSp modSp add mod">
        <pc:chgData name="大輔 宮本" userId="2e73b67c938a077e" providerId="LiveId" clId="{F121A7DD-0CF9-4DE8-8A30-25F3D2C4AFF4}" dt="2023-06-29T05:42:59.178" v="6651" actId="14100"/>
        <pc:sldMkLst>
          <pc:docMk/>
          <pc:sldMk cId="234867414" sldId="273"/>
        </pc:sldMkLst>
        <pc:spChg chg="mod">
          <ac:chgData name="大輔 宮本" userId="2e73b67c938a077e" providerId="LiveId" clId="{F121A7DD-0CF9-4DE8-8A30-25F3D2C4AFF4}" dt="2023-06-29T05:42:22.381" v="6637" actId="20577"/>
          <ac:spMkLst>
            <pc:docMk/>
            <pc:sldMk cId="234867414" sldId="273"/>
            <ac:spMk id="2" creationId="{CD9C1A28-96B0-65D0-976F-157666D87511}"/>
          </ac:spMkLst>
        </pc:spChg>
        <pc:spChg chg="del">
          <ac:chgData name="大輔 宮本" userId="2e73b67c938a077e" providerId="LiveId" clId="{F121A7DD-0CF9-4DE8-8A30-25F3D2C4AFF4}" dt="2023-06-29T05:42:26.867" v="6639" actId="478"/>
          <ac:spMkLst>
            <pc:docMk/>
            <pc:sldMk cId="234867414" sldId="273"/>
            <ac:spMk id="6" creationId="{66D54F98-5F1E-EE4E-1532-3EBDE9AB65AF}"/>
          </ac:spMkLst>
        </pc:spChg>
        <pc:spChg chg="add mod">
          <ac:chgData name="大輔 宮本" userId="2e73b67c938a077e" providerId="LiveId" clId="{F121A7DD-0CF9-4DE8-8A30-25F3D2C4AFF4}" dt="2023-06-29T05:42:59.178" v="6651" actId="14100"/>
          <ac:spMkLst>
            <pc:docMk/>
            <pc:sldMk cId="234867414" sldId="273"/>
            <ac:spMk id="9" creationId="{D125C9B2-3B57-8164-B381-0C0B60EFEE9D}"/>
          </ac:spMkLst>
        </pc:spChg>
        <pc:picChg chg="del">
          <ac:chgData name="大輔 宮本" userId="2e73b67c938a077e" providerId="LiveId" clId="{F121A7DD-0CF9-4DE8-8A30-25F3D2C4AFF4}" dt="2023-06-29T05:42:25.266" v="6638" actId="478"/>
          <ac:picMkLst>
            <pc:docMk/>
            <pc:sldMk cId="234867414" sldId="273"/>
            <ac:picMk id="4" creationId="{13AE8D80-5DE8-25FD-F569-D4663333EC8B}"/>
          </ac:picMkLst>
        </pc:picChg>
        <pc:picChg chg="add mod">
          <ac:chgData name="大輔 宮本" userId="2e73b67c938a077e" providerId="LiveId" clId="{F121A7DD-0CF9-4DE8-8A30-25F3D2C4AFF4}" dt="2023-06-29T05:42:34.706" v="6647" actId="1076"/>
          <ac:picMkLst>
            <pc:docMk/>
            <pc:sldMk cId="234867414" sldId="273"/>
            <ac:picMk id="5" creationId="{86FEB911-E082-FC8D-5B17-3EE1A5872DC1}"/>
          </ac:picMkLst>
        </pc:picChg>
        <pc:picChg chg="add mod">
          <ac:chgData name="大輔 宮本" userId="2e73b67c938a077e" providerId="LiveId" clId="{F121A7DD-0CF9-4DE8-8A30-25F3D2C4AFF4}" dt="2023-06-29T05:42:37.413" v="6648" actId="1076"/>
          <ac:picMkLst>
            <pc:docMk/>
            <pc:sldMk cId="234867414" sldId="273"/>
            <ac:picMk id="8" creationId="{B204DA02-AE85-5E05-AEF4-B41B64C247F2}"/>
          </ac:picMkLst>
        </pc:picChg>
      </pc:sldChg>
      <pc:sldChg chg="addSp delSp modSp add mod">
        <pc:chgData name="大輔 宮本" userId="2e73b67c938a077e" providerId="LiveId" clId="{F121A7DD-0CF9-4DE8-8A30-25F3D2C4AFF4}" dt="2023-06-29T05:47:27.263" v="6708" actId="962"/>
        <pc:sldMkLst>
          <pc:docMk/>
          <pc:sldMk cId="397799700" sldId="274"/>
        </pc:sldMkLst>
        <pc:spChg chg="mod">
          <ac:chgData name="大輔 宮本" userId="2e73b67c938a077e" providerId="LiveId" clId="{F121A7DD-0CF9-4DE8-8A30-25F3D2C4AFF4}" dt="2023-06-29T05:43:16.405" v="6667" actId="1076"/>
          <ac:spMkLst>
            <pc:docMk/>
            <pc:sldMk cId="397799700" sldId="274"/>
            <ac:spMk id="2" creationId="{CD9C1A28-96B0-65D0-976F-157666D87511}"/>
          </ac:spMkLst>
        </pc:spChg>
        <pc:picChg chg="del">
          <ac:chgData name="大輔 宮本" userId="2e73b67c938a077e" providerId="LiveId" clId="{F121A7DD-0CF9-4DE8-8A30-25F3D2C4AFF4}" dt="2023-06-29T05:47:08.447" v="6701" actId="478"/>
          <ac:picMkLst>
            <pc:docMk/>
            <pc:sldMk cId="397799700" sldId="274"/>
            <ac:picMk id="4" creationId="{51205137-01D7-DF4C-9C9A-0ACC0751D1EA}"/>
          </ac:picMkLst>
        </pc:picChg>
        <pc:picChg chg="add mod">
          <ac:chgData name="大輔 宮本" userId="2e73b67c938a077e" providerId="LiveId" clId="{F121A7DD-0CF9-4DE8-8A30-25F3D2C4AFF4}" dt="2023-06-29T05:47:27.263" v="6708" actId="962"/>
          <ac:picMkLst>
            <pc:docMk/>
            <pc:sldMk cId="397799700" sldId="274"/>
            <ac:picMk id="5" creationId="{5C890B0B-3BF5-A478-0402-FB9FBB738E9B}"/>
          </ac:picMkLst>
        </pc:picChg>
      </pc:sldChg>
      <pc:sldChg chg="addSp delSp modSp add mod">
        <pc:chgData name="大輔 宮本" userId="2e73b67c938a077e" providerId="LiveId" clId="{F121A7DD-0CF9-4DE8-8A30-25F3D2C4AFF4}" dt="2023-06-29T05:47:35.839" v="6712" actId="1076"/>
        <pc:sldMkLst>
          <pc:docMk/>
          <pc:sldMk cId="695143527" sldId="275"/>
        </pc:sldMkLst>
        <pc:spChg chg="mod">
          <ac:chgData name="大輔 宮本" userId="2e73b67c938a077e" providerId="LiveId" clId="{F121A7DD-0CF9-4DE8-8A30-25F3D2C4AFF4}" dt="2023-06-29T05:43:39.165" v="6688" actId="20577"/>
          <ac:spMkLst>
            <pc:docMk/>
            <pc:sldMk cId="695143527" sldId="275"/>
            <ac:spMk id="2" creationId="{CD9C1A28-96B0-65D0-976F-157666D87511}"/>
          </ac:spMkLst>
        </pc:spChg>
        <pc:spChg chg="del">
          <ac:chgData name="大輔 宮本" userId="2e73b67c938a077e" providerId="LiveId" clId="{F121A7DD-0CF9-4DE8-8A30-25F3D2C4AFF4}" dt="2023-06-29T05:43:44.278" v="6690" actId="478"/>
          <ac:spMkLst>
            <pc:docMk/>
            <pc:sldMk cId="695143527" sldId="275"/>
            <ac:spMk id="6" creationId="{66D54F98-5F1E-EE4E-1532-3EBDE9AB65AF}"/>
          </ac:spMkLst>
        </pc:spChg>
        <pc:picChg chg="del">
          <ac:chgData name="大輔 宮本" userId="2e73b67c938a077e" providerId="LiveId" clId="{F121A7DD-0CF9-4DE8-8A30-25F3D2C4AFF4}" dt="2023-06-29T05:43:42.422" v="6689" actId="478"/>
          <ac:picMkLst>
            <pc:docMk/>
            <pc:sldMk cId="695143527" sldId="275"/>
            <ac:picMk id="4" creationId="{13AE8D80-5DE8-25FD-F569-D4663333EC8B}"/>
          </ac:picMkLst>
        </pc:picChg>
        <pc:picChg chg="add del mod">
          <ac:chgData name="大輔 宮本" userId="2e73b67c938a077e" providerId="LiveId" clId="{F121A7DD-0CF9-4DE8-8A30-25F3D2C4AFF4}" dt="2023-06-29T05:47:12.257" v="6702" actId="478"/>
          <ac:picMkLst>
            <pc:docMk/>
            <pc:sldMk cId="695143527" sldId="275"/>
            <ac:picMk id="5" creationId="{E9375FC8-30BE-AAEF-5ED1-60DEB137128D}"/>
          </ac:picMkLst>
        </pc:picChg>
        <pc:picChg chg="add del mod">
          <ac:chgData name="大輔 宮本" userId="2e73b67c938a077e" providerId="LiveId" clId="{F121A7DD-0CF9-4DE8-8A30-25F3D2C4AFF4}" dt="2023-06-29T05:46:59.914" v="6700" actId="478"/>
          <ac:picMkLst>
            <pc:docMk/>
            <pc:sldMk cId="695143527" sldId="275"/>
            <ac:picMk id="8" creationId="{D325C449-E2EA-6548-C69C-127463507761}"/>
          </ac:picMkLst>
        </pc:picChg>
        <pc:picChg chg="add mod">
          <ac:chgData name="大輔 宮本" userId="2e73b67c938a077e" providerId="LiveId" clId="{F121A7DD-0CF9-4DE8-8A30-25F3D2C4AFF4}" dt="2023-06-29T05:47:35.839" v="6712" actId="1076"/>
          <ac:picMkLst>
            <pc:docMk/>
            <pc:sldMk cId="695143527" sldId="275"/>
            <ac:picMk id="10" creationId="{60938DFA-801E-09EF-EC04-BED9A91ED7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C346E-E9EB-4CB9-A468-BA1322215516}" type="datetimeFigureOut">
              <a:rPr kumimoji="1" lang="ja-JP" altLang="en-US" smtClean="0"/>
              <a:t>2023/6/29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F3EBE-AED3-4B66-B9F3-BD6A036DB8D6}" type="slidenum">
              <a:rPr kumimoji="1" lang="ja-JP" altLang="en-US" smtClean="0"/>
              <a:t>‹#›</a:t>
            </a:fld>
            <a:endParaRPr kumimoji="1" lang="ja-JP" altLang="en-US"/>
          </a:p>
        </p:txBody>
      </p:sp>
    </p:spTree>
    <p:extLst>
      <p:ext uri="{BB962C8B-B14F-4D97-AF65-F5344CB8AC3E}">
        <p14:creationId xmlns:p14="http://schemas.microsoft.com/office/powerpoint/2010/main" val="36576194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8</a:t>
            </a:fld>
            <a:endParaRPr kumimoji="1" lang="ja-JP" altLang="en-US"/>
          </a:p>
        </p:txBody>
      </p:sp>
    </p:spTree>
    <p:extLst>
      <p:ext uri="{BB962C8B-B14F-4D97-AF65-F5344CB8AC3E}">
        <p14:creationId xmlns:p14="http://schemas.microsoft.com/office/powerpoint/2010/main" val="177628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9</a:t>
            </a:fld>
            <a:endParaRPr kumimoji="1" lang="ja-JP" altLang="en-US"/>
          </a:p>
        </p:txBody>
      </p:sp>
    </p:spTree>
    <p:extLst>
      <p:ext uri="{BB962C8B-B14F-4D97-AF65-F5344CB8AC3E}">
        <p14:creationId xmlns:p14="http://schemas.microsoft.com/office/powerpoint/2010/main" val="195392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11</a:t>
            </a:fld>
            <a:endParaRPr kumimoji="1" lang="ja-JP" altLang="en-US"/>
          </a:p>
        </p:txBody>
      </p:sp>
    </p:spTree>
    <p:extLst>
      <p:ext uri="{BB962C8B-B14F-4D97-AF65-F5344CB8AC3E}">
        <p14:creationId xmlns:p14="http://schemas.microsoft.com/office/powerpoint/2010/main" val="195171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12</a:t>
            </a:fld>
            <a:endParaRPr kumimoji="1" lang="ja-JP" altLang="en-US"/>
          </a:p>
        </p:txBody>
      </p:sp>
    </p:spTree>
    <p:extLst>
      <p:ext uri="{BB962C8B-B14F-4D97-AF65-F5344CB8AC3E}">
        <p14:creationId xmlns:p14="http://schemas.microsoft.com/office/powerpoint/2010/main" val="425643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14</a:t>
            </a:fld>
            <a:endParaRPr kumimoji="1" lang="ja-JP" altLang="en-US"/>
          </a:p>
        </p:txBody>
      </p:sp>
    </p:spTree>
    <p:extLst>
      <p:ext uri="{BB962C8B-B14F-4D97-AF65-F5344CB8AC3E}">
        <p14:creationId xmlns:p14="http://schemas.microsoft.com/office/powerpoint/2010/main" val="648797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BCF3EBE-AED3-4B66-B9F3-BD6A036DB8D6}" type="slidenum">
              <a:rPr kumimoji="1" lang="ja-JP" altLang="en-US" smtClean="0"/>
              <a:t>16</a:t>
            </a:fld>
            <a:endParaRPr kumimoji="1" lang="ja-JP" altLang="en-US"/>
          </a:p>
        </p:txBody>
      </p:sp>
    </p:spTree>
    <p:extLst>
      <p:ext uri="{BB962C8B-B14F-4D97-AF65-F5344CB8AC3E}">
        <p14:creationId xmlns:p14="http://schemas.microsoft.com/office/powerpoint/2010/main" val="416509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lstStyle>
            <a:lvl1pPr algn="ctr">
              <a:lnSpc>
                <a:spcPct val="110000"/>
              </a:lnSpc>
              <a:defRPr sz="60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0764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02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761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955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8692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404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9597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3471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228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433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380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282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29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5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741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660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37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lIns="109728" tIns="109728" rIns="109728" bIns="91440"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lIns="109728" tIns="109728" rIns="109728" bIns="91440" anchor="ctr"/>
          <a:lstStyle>
            <a:lvl1pPr algn="r">
              <a:defRPr sz="1000" spc="13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lIns="109728" tIns="109728" rIns="109728" bIns="91440" anchor="ctr"/>
          <a:lstStyle>
            <a:lvl1pPr algn="l">
              <a:defRPr sz="1000" spc="13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lIns="109728" tIns="109728" rIns="109728" bIns="91440" anchor="ctr"/>
          <a:lstStyle>
            <a:lvl1pPr algn="r">
              <a:defRPr sz="1000" spc="13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9068696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hf sldNum="0" hdr="0" ftr="0" dt="0"/>
  <p:txStyles>
    <p:titleStyle>
      <a:lvl1pPr algn="ctr" defTabSz="457200" rtl="0" eaLnBrk="1" latinLnBrk="0" hangingPunct="1">
        <a:lnSpc>
          <a:spcPct val="120000"/>
        </a:lnSpc>
        <a:spcBef>
          <a:spcPct val="0"/>
        </a:spcBef>
        <a:buNone/>
        <a:defRPr sz="4200" kern="1200" spc="15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4000"/>
        </a:lnSpc>
        <a:spcBef>
          <a:spcPct val="20000"/>
        </a:spcBef>
        <a:spcAft>
          <a:spcPts val="600"/>
        </a:spcAft>
        <a:buClr>
          <a:schemeClr val="tx2"/>
        </a:buClr>
        <a:buSzPct val="70000"/>
        <a:buFont typeface="Wingdings 2" charset="2"/>
        <a:buChar char=""/>
        <a:defRPr sz="21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4000"/>
        </a:lnSpc>
        <a:spcBef>
          <a:spcPct val="20000"/>
        </a:spcBef>
        <a:spcAft>
          <a:spcPts val="600"/>
        </a:spcAft>
        <a:buClr>
          <a:schemeClr val="tx2"/>
        </a:buClr>
        <a:buSzPct val="70000"/>
        <a:buFont typeface="Wingdings 2" charset="2"/>
        <a:buChar char=""/>
        <a:defRPr sz="18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4000"/>
        </a:lnSpc>
        <a:spcBef>
          <a:spcPct val="20000"/>
        </a:spcBef>
        <a:spcAft>
          <a:spcPts val="600"/>
        </a:spcAft>
        <a:buClr>
          <a:schemeClr val="tx2"/>
        </a:buClr>
        <a:buSzPct val="70000"/>
        <a:buFont typeface="Wingdings 2" charset="2"/>
        <a:buChar char=""/>
        <a:defRPr sz="18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4000"/>
        </a:lnSpc>
        <a:spcBef>
          <a:spcPct val="20000"/>
        </a:spcBef>
        <a:spcAft>
          <a:spcPts val="600"/>
        </a:spcAft>
        <a:buClr>
          <a:schemeClr val="tx2"/>
        </a:buClr>
        <a:buSzPct val="70000"/>
        <a:buFont typeface="Wingdings 2" charset="2"/>
        <a:buChar char=""/>
        <a:defRPr sz="16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4000"/>
        </a:lnSpc>
        <a:spcBef>
          <a:spcPct val="20000"/>
        </a:spcBef>
        <a:spcAft>
          <a:spcPts val="600"/>
        </a:spcAft>
        <a:buClr>
          <a:schemeClr val="tx2"/>
        </a:buClr>
        <a:buSzPct val="70000"/>
        <a:buFont typeface="Wingdings 2" charset="2"/>
        <a:buChar char=""/>
        <a:defRPr sz="1600" kern="1200" spc="16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3" name="Picture 3" descr="マイクとピアノ">
            <a:extLst>
              <a:ext uri="{FF2B5EF4-FFF2-40B4-BE49-F238E27FC236}">
                <a16:creationId xmlns:a16="http://schemas.microsoft.com/office/drawing/2014/main" id="{9A7B906A-3EA0-4BD4-0679-6D8FD6D8E6D5}"/>
              </a:ext>
            </a:extLst>
          </p:cNvPr>
          <p:cNvPicPr>
            <a:picLocks noChangeAspect="1"/>
          </p:cNvPicPr>
          <p:nvPr/>
        </p:nvPicPr>
        <p:blipFill rotWithShape="1">
          <a:blip r:embed="rId3"/>
          <a:srcRect t="15094"/>
          <a:stretch/>
        </p:blipFill>
        <p:spPr>
          <a:xfrm>
            <a:off x="20" y="10"/>
            <a:ext cx="12191981" cy="6857990"/>
          </a:xfrm>
          <a:prstGeom prst="rect">
            <a:avLst/>
          </a:prstGeom>
        </p:spPr>
      </p:pic>
      <p:sp useBgFill="1">
        <p:nvSpPr>
          <p:cNvPr id="14"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55E79C63-6EED-D6C9-D702-2DAE1F12DBAA}"/>
              </a:ext>
            </a:extLst>
          </p:cNvPr>
          <p:cNvSpPr>
            <a:spLocks noGrp="1"/>
          </p:cNvSpPr>
          <p:nvPr>
            <p:ph type="ctrTitle"/>
          </p:nvPr>
        </p:nvSpPr>
        <p:spPr>
          <a:xfrm>
            <a:off x="1316966" y="1673524"/>
            <a:ext cx="3485070" cy="2420504"/>
          </a:xfrm>
        </p:spPr>
        <p:txBody>
          <a:bodyPr>
            <a:normAutofit/>
          </a:bodyPr>
          <a:lstStyle/>
          <a:p>
            <a:pPr algn="l"/>
            <a:r>
              <a:rPr kumimoji="1" lang="ja-JP" altLang="en-US" sz="4000" dirty="0"/>
              <a:t>カラオケ点数記録アプリ</a:t>
            </a:r>
          </a:p>
        </p:txBody>
      </p:sp>
      <p:sp>
        <p:nvSpPr>
          <p:cNvPr id="3" name="字幕 2">
            <a:extLst>
              <a:ext uri="{FF2B5EF4-FFF2-40B4-BE49-F238E27FC236}">
                <a16:creationId xmlns:a16="http://schemas.microsoft.com/office/drawing/2014/main" id="{10F4D8E0-D5FD-8B60-8AA7-C2B57F584A29}"/>
              </a:ext>
            </a:extLst>
          </p:cNvPr>
          <p:cNvSpPr>
            <a:spLocks noGrp="1"/>
          </p:cNvSpPr>
          <p:nvPr>
            <p:ph type="subTitle" idx="1"/>
          </p:nvPr>
        </p:nvSpPr>
        <p:spPr>
          <a:xfrm>
            <a:off x="1316963" y="4157933"/>
            <a:ext cx="3485072" cy="1026544"/>
          </a:xfrm>
        </p:spPr>
        <p:txBody>
          <a:bodyPr>
            <a:normAutofit/>
          </a:bodyPr>
          <a:lstStyle/>
          <a:p>
            <a:pPr algn="l"/>
            <a:r>
              <a:rPr kumimoji="1" lang="ja-JP" altLang="en-US"/>
              <a:t>宮本 大輔</a:t>
            </a:r>
            <a:endParaRPr kumimoji="1" lang="ja-JP" altLang="en-US" dirty="0"/>
          </a:p>
        </p:txBody>
      </p:sp>
    </p:spTree>
    <p:extLst>
      <p:ext uri="{BB962C8B-B14F-4D97-AF65-F5344CB8AC3E}">
        <p14:creationId xmlns:p14="http://schemas.microsoft.com/office/powerpoint/2010/main" val="88870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329416" y="1587813"/>
            <a:ext cx="2740272" cy="3362960"/>
          </a:xfrm>
        </p:spPr>
        <p:txBody>
          <a:bodyPr vert="horz" lIns="91440" tIns="45720" rIns="91440" bIns="45720" rtlCol="0">
            <a:normAutofit/>
          </a:bodyPr>
          <a:lstStyle/>
          <a:p>
            <a:pPr algn="l"/>
            <a:r>
              <a:rPr kumimoji="1" lang="ja-JP" altLang="en-US" sz="4800" dirty="0">
                <a:highlight>
                  <a:srgbClr val="008080"/>
                </a:highlight>
              </a:rPr>
              <a:t>編集画面</a:t>
            </a:r>
          </a:p>
        </p:txBody>
      </p:sp>
      <p:pic>
        <p:nvPicPr>
          <p:cNvPr id="5" name="図 4" descr="モニター画面に映る文字のスクリーンショット&#10;&#10;自動的に生成された説明">
            <a:extLst>
              <a:ext uri="{FF2B5EF4-FFF2-40B4-BE49-F238E27FC236}">
                <a16:creationId xmlns:a16="http://schemas.microsoft.com/office/drawing/2014/main" id="{A445F644-A364-9E60-8E25-F365CFD3E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2853" y="0"/>
            <a:ext cx="3543062" cy="6858000"/>
          </a:xfrm>
          <a:prstGeom prst="rect">
            <a:avLst/>
          </a:prstGeom>
        </p:spPr>
      </p:pic>
      <p:pic>
        <p:nvPicPr>
          <p:cNvPr id="6" name="図 5" descr="グラフィカル ユーザー インターフェイス, テキスト, アプリケーション">
            <a:extLst>
              <a:ext uri="{FF2B5EF4-FFF2-40B4-BE49-F238E27FC236}">
                <a16:creationId xmlns:a16="http://schemas.microsoft.com/office/drawing/2014/main" id="{42E58F78-B172-C353-6119-218383CF4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519" y="0"/>
            <a:ext cx="3774057" cy="6858000"/>
          </a:xfrm>
          <a:prstGeom prst="rect">
            <a:avLst/>
          </a:prstGeom>
        </p:spPr>
      </p:pic>
      <p:sp>
        <p:nvSpPr>
          <p:cNvPr id="8" name="正方形/長方形 7">
            <a:extLst>
              <a:ext uri="{FF2B5EF4-FFF2-40B4-BE49-F238E27FC236}">
                <a16:creationId xmlns:a16="http://schemas.microsoft.com/office/drawing/2014/main" id="{F4A20404-7CBF-FD70-CFA2-D50EBC77D4F7}"/>
              </a:ext>
            </a:extLst>
          </p:cNvPr>
          <p:cNvSpPr/>
          <p:nvPr/>
        </p:nvSpPr>
        <p:spPr>
          <a:xfrm>
            <a:off x="3611897" y="2642992"/>
            <a:ext cx="3031299" cy="62630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D63913DC-158C-79DD-50D6-4D76F9010D11}"/>
              </a:ext>
            </a:extLst>
          </p:cNvPr>
          <p:cNvSpPr/>
          <p:nvPr/>
        </p:nvSpPr>
        <p:spPr>
          <a:xfrm>
            <a:off x="7185407" y="2538086"/>
            <a:ext cx="1056719" cy="836112"/>
          </a:xfrm>
          <a:prstGeom prst="rightArrow">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631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245457" y="152967"/>
            <a:ext cx="3111518" cy="810783"/>
          </a:xfrm>
        </p:spPr>
        <p:txBody>
          <a:bodyPr vert="horz" lIns="91440" tIns="45720" rIns="91440" bIns="45720" rtlCol="0">
            <a:normAutofit fontScale="90000"/>
          </a:bodyPr>
          <a:lstStyle/>
          <a:p>
            <a:pPr algn="l"/>
            <a:r>
              <a:rPr kumimoji="1" lang="ja-JP" altLang="en-US" sz="4400" dirty="0"/>
              <a:t>編集</a:t>
            </a:r>
          </a:p>
        </p:txBody>
      </p:sp>
      <p:pic>
        <p:nvPicPr>
          <p:cNvPr id="5" name="図 4" descr="モニター画面に映る文字のスクリーンショット&#10;&#10;自動的に生成された説明">
            <a:extLst>
              <a:ext uri="{FF2B5EF4-FFF2-40B4-BE49-F238E27FC236}">
                <a16:creationId xmlns:a16="http://schemas.microsoft.com/office/drawing/2014/main" id="{72668106-6B1B-3889-4D42-5342F0007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629" y="71844"/>
            <a:ext cx="3143414" cy="6031785"/>
          </a:xfrm>
          <a:prstGeom prst="rect">
            <a:avLst/>
          </a:prstGeom>
        </p:spPr>
      </p:pic>
      <p:pic>
        <p:nvPicPr>
          <p:cNvPr id="8" name="図 7" descr="モニター画面に映る文字のスクリーンショット&#10;&#10;自動的に生成された説明">
            <a:extLst>
              <a:ext uri="{FF2B5EF4-FFF2-40B4-BE49-F238E27FC236}">
                <a16:creationId xmlns:a16="http://schemas.microsoft.com/office/drawing/2014/main" id="{11C35D43-2B05-95D2-90D9-8116D2B3D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12" y="71845"/>
            <a:ext cx="3540697" cy="6085968"/>
          </a:xfrm>
          <a:prstGeom prst="rect">
            <a:avLst/>
          </a:prstGeom>
        </p:spPr>
      </p:pic>
      <p:sp>
        <p:nvSpPr>
          <p:cNvPr id="9" name="テキスト ボックス 8">
            <a:extLst>
              <a:ext uri="{FF2B5EF4-FFF2-40B4-BE49-F238E27FC236}">
                <a16:creationId xmlns:a16="http://schemas.microsoft.com/office/drawing/2014/main" id="{F6505E29-24E9-AB1C-3E8E-3A1B374EB7D7}"/>
              </a:ext>
            </a:extLst>
          </p:cNvPr>
          <p:cNvSpPr txBox="1"/>
          <p:nvPr/>
        </p:nvSpPr>
        <p:spPr>
          <a:xfrm>
            <a:off x="3173612" y="6181813"/>
            <a:ext cx="3273664" cy="523220"/>
          </a:xfrm>
          <a:prstGeom prst="rect">
            <a:avLst/>
          </a:prstGeom>
          <a:noFill/>
        </p:spPr>
        <p:txBody>
          <a:bodyPr wrap="square" rtlCol="0">
            <a:spAutoFit/>
          </a:bodyPr>
          <a:lstStyle/>
          <a:p>
            <a:pPr algn="ctr"/>
            <a:r>
              <a:rPr lang="ja-JP" altLang="en-US" sz="2800" dirty="0">
                <a:solidFill>
                  <a:srgbClr val="00B0F0"/>
                </a:solidFill>
              </a:rPr>
              <a:t>正常</a:t>
            </a:r>
            <a:r>
              <a:rPr lang="ja-JP" altLang="en-US" sz="2800" dirty="0"/>
              <a:t>な値</a:t>
            </a:r>
            <a:endParaRPr kumimoji="1" lang="ja-JP" altLang="en-US" sz="2800" dirty="0"/>
          </a:p>
        </p:txBody>
      </p:sp>
      <p:sp>
        <p:nvSpPr>
          <p:cNvPr id="10" name="テキスト ボックス 9">
            <a:extLst>
              <a:ext uri="{FF2B5EF4-FFF2-40B4-BE49-F238E27FC236}">
                <a16:creationId xmlns:a16="http://schemas.microsoft.com/office/drawing/2014/main" id="{3C4539EC-DACA-DE3A-5016-FEDF70B0FFB9}"/>
              </a:ext>
            </a:extLst>
          </p:cNvPr>
          <p:cNvSpPr txBox="1"/>
          <p:nvPr/>
        </p:nvSpPr>
        <p:spPr>
          <a:xfrm>
            <a:off x="7620379" y="6197957"/>
            <a:ext cx="3273664" cy="523220"/>
          </a:xfrm>
          <a:prstGeom prst="rect">
            <a:avLst/>
          </a:prstGeom>
          <a:noFill/>
        </p:spPr>
        <p:txBody>
          <a:bodyPr wrap="square" rtlCol="0">
            <a:spAutoFit/>
          </a:bodyPr>
          <a:lstStyle/>
          <a:p>
            <a:pPr algn="ctr"/>
            <a:r>
              <a:rPr lang="ja-JP" altLang="en-US" sz="2800" dirty="0">
                <a:solidFill>
                  <a:srgbClr val="FF0000"/>
                </a:solidFill>
              </a:rPr>
              <a:t>異常</a:t>
            </a:r>
            <a:r>
              <a:rPr lang="ja-JP" altLang="en-US" sz="2800" dirty="0"/>
              <a:t>な値</a:t>
            </a:r>
            <a:endParaRPr kumimoji="1" lang="ja-JP" altLang="en-US" sz="2800" dirty="0"/>
          </a:p>
        </p:txBody>
      </p:sp>
    </p:spTree>
    <p:extLst>
      <p:ext uri="{BB962C8B-B14F-4D97-AF65-F5344CB8AC3E}">
        <p14:creationId xmlns:p14="http://schemas.microsoft.com/office/powerpoint/2010/main" val="131463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245457" y="152967"/>
            <a:ext cx="3111518" cy="810783"/>
          </a:xfrm>
        </p:spPr>
        <p:txBody>
          <a:bodyPr vert="horz" lIns="91440" tIns="45720" rIns="91440" bIns="45720" rtlCol="0">
            <a:normAutofit fontScale="90000"/>
          </a:bodyPr>
          <a:lstStyle/>
          <a:p>
            <a:pPr algn="l"/>
            <a:r>
              <a:rPr kumimoji="1" lang="ja-JP" altLang="en-US" sz="4400" dirty="0"/>
              <a:t>編集</a:t>
            </a: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13AE8D80-5DE8-25FD-F569-D4663333E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199" y="0"/>
            <a:ext cx="3829602" cy="6858000"/>
          </a:xfrm>
          <a:prstGeom prst="rect">
            <a:avLst/>
          </a:prstGeom>
        </p:spPr>
      </p:pic>
      <p:sp>
        <p:nvSpPr>
          <p:cNvPr id="6" name="正方形/長方形 5">
            <a:extLst>
              <a:ext uri="{FF2B5EF4-FFF2-40B4-BE49-F238E27FC236}">
                <a16:creationId xmlns:a16="http://schemas.microsoft.com/office/drawing/2014/main" id="{66D54F98-5F1E-EE4E-1532-3EBDE9AB65AF}"/>
              </a:ext>
            </a:extLst>
          </p:cNvPr>
          <p:cNvSpPr/>
          <p:nvPr/>
        </p:nvSpPr>
        <p:spPr>
          <a:xfrm>
            <a:off x="7001690" y="2695243"/>
            <a:ext cx="627019" cy="64099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000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231291" y="1747520"/>
            <a:ext cx="2740272" cy="3362960"/>
          </a:xfrm>
        </p:spPr>
        <p:txBody>
          <a:bodyPr vert="horz" lIns="91440" tIns="45720" rIns="91440" bIns="45720" rtlCol="0">
            <a:normAutofit/>
          </a:bodyPr>
          <a:lstStyle/>
          <a:p>
            <a:pPr algn="l"/>
            <a:r>
              <a:rPr kumimoji="1" lang="ja-JP" altLang="en-US" sz="4800" dirty="0">
                <a:highlight>
                  <a:srgbClr val="008080"/>
                </a:highlight>
              </a:rPr>
              <a:t>削除機能</a:t>
            </a: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51205137-01D7-DF4C-9C9A-0ACC0751D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113" y="0"/>
            <a:ext cx="3664857" cy="6858000"/>
          </a:xfrm>
          <a:prstGeom prst="rect">
            <a:avLst/>
          </a:prstGeom>
        </p:spPr>
      </p:pic>
    </p:spTree>
    <p:extLst>
      <p:ext uri="{BB962C8B-B14F-4D97-AF65-F5344CB8AC3E}">
        <p14:creationId xmlns:p14="http://schemas.microsoft.com/office/powerpoint/2010/main" val="226650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245457" y="152967"/>
            <a:ext cx="3111518" cy="810783"/>
          </a:xfrm>
        </p:spPr>
        <p:txBody>
          <a:bodyPr vert="horz" lIns="91440" tIns="45720" rIns="91440" bIns="45720" rtlCol="0">
            <a:normAutofit fontScale="90000"/>
          </a:bodyPr>
          <a:lstStyle/>
          <a:p>
            <a:pPr algn="l"/>
            <a:r>
              <a:rPr kumimoji="1" lang="ja-JP" altLang="en-US" sz="4400" dirty="0"/>
              <a:t>削除</a:t>
            </a:r>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86FEB911-E082-FC8D-5B17-3EE1A5872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972" y="0"/>
            <a:ext cx="3753028" cy="6858000"/>
          </a:xfrm>
          <a:prstGeom prst="rect">
            <a:avLst/>
          </a:prstGeom>
        </p:spPr>
      </p:pic>
      <p:pic>
        <p:nvPicPr>
          <p:cNvPr id="8" name="図 7" descr="携帯電話のスクリーンショット&#10;&#10;自動的に生成された説明">
            <a:extLst>
              <a:ext uri="{FF2B5EF4-FFF2-40B4-BE49-F238E27FC236}">
                <a16:creationId xmlns:a16="http://schemas.microsoft.com/office/drawing/2014/main" id="{B204DA02-AE85-5E05-AEF4-B41B64C24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9" y="0"/>
            <a:ext cx="3631123" cy="6858000"/>
          </a:xfrm>
          <a:prstGeom prst="rect">
            <a:avLst/>
          </a:prstGeom>
        </p:spPr>
      </p:pic>
      <p:sp>
        <p:nvSpPr>
          <p:cNvPr id="9" name="矢印: 右 8">
            <a:extLst>
              <a:ext uri="{FF2B5EF4-FFF2-40B4-BE49-F238E27FC236}">
                <a16:creationId xmlns:a16="http://schemas.microsoft.com/office/drawing/2014/main" id="{D125C9B2-3B57-8164-B381-0C0B60EFEE9D}"/>
              </a:ext>
            </a:extLst>
          </p:cNvPr>
          <p:cNvSpPr/>
          <p:nvPr/>
        </p:nvSpPr>
        <p:spPr>
          <a:xfrm>
            <a:off x="6335486" y="2939143"/>
            <a:ext cx="1180130" cy="9521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486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156134" y="1575287"/>
            <a:ext cx="2740272" cy="3362960"/>
          </a:xfrm>
        </p:spPr>
        <p:txBody>
          <a:bodyPr vert="horz" lIns="91440" tIns="45720" rIns="91440" bIns="45720" rtlCol="0">
            <a:normAutofit/>
          </a:bodyPr>
          <a:lstStyle/>
          <a:p>
            <a:pPr algn="l"/>
            <a:r>
              <a:rPr kumimoji="1" lang="ja-JP" altLang="en-US" sz="4800" dirty="0">
                <a:highlight>
                  <a:srgbClr val="008080"/>
                </a:highlight>
              </a:rPr>
              <a:t>検索機能</a:t>
            </a:r>
          </a:p>
        </p:txBody>
      </p:sp>
      <p:pic>
        <p:nvPicPr>
          <p:cNvPr id="5" name="図 4" descr="携帯電話の画面のスクリーンショット">
            <a:extLst>
              <a:ext uri="{FF2B5EF4-FFF2-40B4-BE49-F238E27FC236}">
                <a16:creationId xmlns:a16="http://schemas.microsoft.com/office/drawing/2014/main" id="{5C890B0B-3BF5-A478-0402-FB9FBB738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059" y="0"/>
            <a:ext cx="4023457" cy="6858000"/>
          </a:xfrm>
          <a:prstGeom prst="rect">
            <a:avLst/>
          </a:prstGeom>
        </p:spPr>
      </p:pic>
    </p:spTree>
    <p:extLst>
      <p:ext uri="{BB962C8B-B14F-4D97-AF65-F5344CB8AC3E}">
        <p14:creationId xmlns:p14="http://schemas.microsoft.com/office/powerpoint/2010/main" val="39779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245457" y="152967"/>
            <a:ext cx="3111518" cy="810783"/>
          </a:xfrm>
        </p:spPr>
        <p:txBody>
          <a:bodyPr vert="horz" lIns="91440" tIns="45720" rIns="91440" bIns="45720" rtlCol="0">
            <a:normAutofit fontScale="90000"/>
          </a:bodyPr>
          <a:lstStyle/>
          <a:p>
            <a:pPr algn="l"/>
            <a:r>
              <a:rPr kumimoji="1" lang="ja-JP" altLang="en-US" sz="4400" dirty="0"/>
              <a:t>検索</a:t>
            </a:r>
          </a:p>
        </p:txBody>
      </p:sp>
      <p:pic>
        <p:nvPicPr>
          <p:cNvPr id="10" name="図 9" descr="携帯電話の画面のスクリーンショット&#10;&#10;自動的に生成された説明">
            <a:extLst>
              <a:ext uri="{FF2B5EF4-FFF2-40B4-BE49-F238E27FC236}">
                <a16:creationId xmlns:a16="http://schemas.microsoft.com/office/drawing/2014/main" id="{60938DFA-801E-09EF-EC04-BED9A91ED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238" y="0"/>
            <a:ext cx="3601683" cy="6858000"/>
          </a:xfrm>
          <a:prstGeom prst="rect">
            <a:avLst/>
          </a:prstGeom>
        </p:spPr>
      </p:pic>
    </p:spTree>
    <p:extLst>
      <p:ext uri="{BB962C8B-B14F-4D97-AF65-F5344CB8AC3E}">
        <p14:creationId xmlns:p14="http://schemas.microsoft.com/office/powerpoint/2010/main" val="69514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2E47077-1323-A2CB-E2C6-2E9DCCD98F0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kumimoji="1" lang="ja-JP" altLang="en-US" sz="4800"/>
              <a:t>実機説明</a:t>
            </a:r>
          </a:p>
        </p:txBody>
      </p:sp>
      <p:pic>
        <p:nvPicPr>
          <p:cNvPr id="4" name="図 3" descr="アイコン&#10;&#10;自動的に生成された説明">
            <a:extLst>
              <a:ext uri="{FF2B5EF4-FFF2-40B4-BE49-F238E27FC236}">
                <a16:creationId xmlns:a16="http://schemas.microsoft.com/office/drawing/2014/main" id="{88EE05C9-5826-77D3-1DC8-7F0B6D82B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065" y="643463"/>
            <a:ext cx="3236657" cy="3249553"/>
          </a:xfrm>
          <a:prstGeom prst="rect">
            <a:avLst/>
          </a:prstGeom>
        </p:spPr>
      </p:pic>
    </p:spTree>
    <p:extLst>
      <p:ext uri="{BB962C8B-B14F-4D97-AF65-F5344CB8AC3E}">
        <p14:creationId xmlns:p14="http://schemas.microsoft.com/office/powerpoint/2010/main" val="102348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CA8B6-75C4-A2DB-DDB5-1670EF1BA06F}"/>
              </a:ext>
            </a:extLst>
          </p:cNvPr>
          <p:cNvSpPr>
            <a:spLocks noGrp="1"/>
          </p:cNvSpPr>
          <p:nvPr>
            <p:ph type="title"/>
          </p:nvPr>
        </p:nvSpPr>
        <p:spPr/>
        <p:txBody>
          <a:bodyPr/>
          <a:lstStyle/>
          <a:p>
            <a:r>
              <a:rPr kumimoji="1" lang="ja-JP" altLang="en-US" dirty="0"/>
              <a:t>ユーザーのメリット</a:t>
            </a:r>
          </a:p>
        </p:txBody>
      </p:sp>
      <p:sp>
        <p:nvSpPr>
          <p:cNvPr id="3" name="コンテンツ プレースホルダー 2">
            <a:extLst>
              <a:ext uri="{FF2B5EF4-FFF2-40B4-BE49-F238E27FC236}">
                <a16:creationId xmlns:a16="http://schemas.microsoft.com/office/drawing/2014/main" id="{0B4B506F-E17D-0D79-94A2-11A2D9F8DFA3}"/>
              </a:ext>
            </a:extLst>
          </p:cNvPr>
          <p:cNvSpPr>
            <a:spLocks noGrp="1"/>
          </p:cNvSpPr>
          <p:nvPr>
            <p:ph idx="1"/>
          </p:nvPr>
        </p:nvSpPr>
        <p:spPr>
          <a:xfrm>
            <a:off x="913795" y="2076450"/>
            <a:ext cx="10353762" cy="4296641"/>
          </a:xfrm>
        </p:spPr>
        <p:txBody>
          <a:bodyPr/>
          <a:lstStyle/>
          <a:p>
            <a:r>
              <a:rPr kumimoji="1" lang="ja-JP" altLang="en-US" sz="2400" dirty="0"/>
              <a:t>写真で記録している人　</a:t>
            </a:r>
            <a:r>
              <a:rPr kumimoji="1" lang="ja-JP" altLang="en-US" sz="2400" b="1" dirty="0">
                <a:solidFill>
                  <a:schemeClr val="tx1"/>
                </a:solidFill>
              </a:rPr>
              <a:t>→</a:t>
            </a:r>
            <a:r>
              <a:rPr kumimoji="1" lang="ja-JP" altLang="en-US" sz="2400" dirty="0"/>
              <a:t>　</a:t>
            </a:r>
            <a:r>
              <a:rPr kumimoji="1" lang="ja-JP" altLang="en-US" sz="2400" u="sng" dirty="0">
                <a:uFill>
                  <a:solidFill>
                    <a:srgbClr val="FFFF00"/>
                  </a:solidFill>
                </a:uFill>
              </a:rPr>
              <a:t>写真がいっぱい</a:t>
            </a:r>
            <a:r>
              <a:rPr kumimoji="1" lang="ja-JP" altLang="en-US" sz="2400" dirty="0"/>
              <a:t>になって</a:t>
            </a:r>
            <a:r>
              <a:rPr kumimoji="1" lang="ja-JP" altLang="en-US" sz="2400" u="sng" dirty="0">
                <a:uFill>
                  <a:solidFill>
                    <a:srgbClr val="00B050"/>
                  </a:solidFill>
                </a:uFill>
              </a:rPr>
              <a:t>見失うことがなくなる</a:t>
            </a:r>
            <a:r>
              <a:rPr kumimoji="1" lang="ja-JP" altLang="en-US" sz="2400" dirty="0"/>
              <a:t>。フォルダーに分ける手間もなくなる。</a:t>
            </a:r>
            <a:br>
              <a:rPr kumimoji="1" lang="en-US" altLang="ja-JP" sz="2400" dirty="0"/>
            </a:br>
            <a:endParaRPr kumimoji="1" lang="en-US" altLang="ja-JP" sz="2400" dirty="0"/>
          </a:p>
          <a:p>
            <a:r>
              <a:rPr kumimoji="1" lang="ja-JP" altLang="en-US" sz="2400" dirty="0"/>
              <a:t>スマホのメモ帳　</a:t>
            </a:r>
            <a:r>
              <a:rPr kumimoji="1" lang="ja-JP" altLang="en-US" sz="2400" b="1" dirty="0">
                <a:solidFill>
                  <a:schemeClr val="tx1"/>
                </a:solidFill>
              </a:rPr>
              <a:t>→</a:t>
            </a:r>
            <a:r>
              <a:rPr kumimoji="1" lang="ja-JP" altLang="en-US" sz="2400" dirty="0"/>
              <a:t>　</a:t>
            </a:r>
            <a:r>
              <a:rPr kumimoji="1" lang="ja-JP" altLang="en-US" sz="2400" u="sng" dirty="0">
                <a:uFill>
                  <a:solidFill>
                    <a:srgbClr val="FFFF00"/>
                  </a:solidFill>
                </a:uFill>
              </a:rPr>
              <a:t>フォーマットが定まっていない</a:t>
            </a:r>
            <a:r>
              <a:rPr kumimoji="1" lang="ja-JP" altLang="en-US" sz="2400" dirty="0"/>
              <a:t>ため、記録</a:t>
            </a:r>
            <a:r>
              <a:rPr kumimoji="1" lang="ja-JP" altLang="en-US" sz="2400" u="sng" dirty="0">
                <a:uFill>
                  <a:solidFill>
                    <a:srgbClr val="FFFF00"/>
                  </a:solidFill>
                </a:uFill>
              </a:rPr>
              <a:t>もめんどくさく見ずらいもの</a:t>
            </a:r>
            <a:r>
              <a:rPr kumimoji="1" lang="ja-JP" altLang="en-US" sz="2400" dirty="0"/>
              <a:t>になりがちなデータが</a:t>
            </a:r>
            <a:r>
              <a:rPr kumimoji="1" lang="ja-JP" altLang="en-US" sz="2400" u="sng" dirty="0">
                <a:uFill>
                  <a:solidFill>
                    <a:srgbClr val="00B050"/>
                  </a:solidFill>
                </a:uFill>
              </a:rPr>
              <a:t>見やすく管理しやすく</a:t>
            </a:r>
            <a:r>
              <a:rPr kumimoji="1" lang="ja-JP" altLang="en-US" sz="2400" dirty="0"/>
              <a:t>なる。</a:t>
            </a:r>
            <a:br>
              <a:rPr kumimoji="1" lang="en-US" altLang="ja-JP" sz="2400" dirty="0"/>
            </a:br>
            <a:endParaRPr kumimoji="1" lang="en-US" altLang="ja-JP" sz="2400" dirty="0"/>
          </a:p>
          <a:p>
            <a:r>
              <a:rPr kumimoji="1" lang="ja-JP" altLang="en-US" sz="2400" dirty="0"/>
              <a:t>スプレッドシート　</a:t>
            </a:r>
            <a:r>
              <a:rPr kumimoji="1" lang="ja-JP" altLang="en-US" sz="2400" b="1" dirty="0">
                <a:solidFill>
                  <a:schemeClr val="tx1"/>
                </a:solidFill>
              </a:rPr>
              <a:t>→</a:t>
            </a:r>
            <a:r>
              <a:rPr kumimoji="1" lang="ja-JP" altLang="en-US" sz="2400" dirty="0"/>
              <a:t>　使い勝手は人によるけど一般的にはそれに</a:t>
            </a:r>
            <a:r>
              <a:rPr kumimoji="1" lang="ja-JP" altLang="en-US" sz="2400" u="sng" dirty="0">
                <a:uFill>
                  <a:solidFill>
                    <a:srgbClr val="00B050"/>
                  </a:solidFill>
                </a:uFill>
              </a:rPr>
              <a:t>特化したアプリがあることで管理がしやすい</a:t>
            </a:r>
            <a:r>
              <a:rPr kumimoji="1" lang="ja-JP" altLang="en-US" sz="2400" dirty="0"/>
              <a:t>。</a:t>
            </a:r>
            <a:endParaRPr kumimoji="1" lang="en-US" altLang="ja-JP" sz="2400" dirty="0"/>
          </a:p>
        </p:txBody>
      </p:sp>
    </p:spTree>
    <p:extLst>
      <p:ext uri="{BB962C8B-B14F-4D97-AF65-F5344CB8AC3E}">
        <p14:creationId xmlns:p14="http://schemas.microsoft.com/office/powerpoint/2010/main" val="1989945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54C2B-7917-0AA9-3607-011A9B3AFB25}"/>
              </a:ext>
            </a:extLst>
          </p:cNvPr>
          <p:cNvSpPr>
            <a:spLocks noGrp="1"/>
          </p:cNvSpPr>
          <p:nvPr>
            <p:ph type="title"/>
          </p:nvPr>
        </p:nvSpPr>
        <p:spPr/>
        <p:txBody>
          <a:bodyPr/>
          <a:lstStyle/>
          <a:p>
            <a:r>
              <a:rPr kumimoji="1" lang="ja-JP" altLang="en-US" dirty="0"/>
              <a:t>企画の新規性</a:t>
            </a:r>
          </a:p>
        </p:txBody>
      </p:sp>
      <p:sp>
        <p:nvSpPr>
          <p:cNvPr id="3" name="コンテンツ プレースホルダー 2">
            <a:extLst>
              <a:ext uri="{FF2B5EF4-FFF2-40B4-BE49-F238E27FC236}">
                <a16:creationId xmlns:a16="http://schemas.microsoft.com/office/drawing/2014/main" id="{194EC365-CEFD-F746-F3DA-C5708FAB0233}"/>
              </a:ext>
            </a:extLst>
          </p:cNvPr>
          <p:cNvSpPr>
            <a:spLocks noGrp="1"/>
          </p:cNvSpPr>
          <p:nvPr>
            <p:ph idx="1"/>
          </p:nvPr>
        </p:nvSpPr>
        <p:spPr/>
        <p:txBody>
          <a:bodyPr/>
          <a:lstStyle/>
          <a:p>
            <a:r>
              <a:rPr kumimoji="1" lang="ja-JP" altLang="en-US" sz="2400" dirty="0"/>
              <a:t>カラオケの点数記録に特化したものは調べたところ</a:t>
            </a:r>
            <a:r>
              <a:rPr kumimoji="1" lang="en-US" altLang="ja-JP" sz="2400" u="sng" dirty="0">
                <a:uFill>
                  <a:solidFill>
                    <a:srgbClr val="00B050"/>
                  </a:solidFill>
                </a:uFill>
              </a:rPr>
              <a:t>2</a:t>
            </a:r>
            <a:r>
              <a:rPr kumimoji="1" lang="ja-JP" altLang="en-US" sz="2400" u="sng" dirty="0">
                <a:uFill>
                  <a:solidFill>
                    <a:srgbClr val="00B050"/>
                  </a:solidFill>
                </a:uFill>
              </a:rPr>
              <a:t>つ</a:t>
            </a:r>
            <a:r>
              <a:rPr kumimoji="1" lang="ja-JP" altLang="en-US" sz="2400" dirty="0"/>
              <a:t>見つかったが、あまり多くはない。</a:t>
            </a:r>
            <a:endParaRPr kumimoji="1" lang="en-US" altLang="ja-JP" sz="2400" dirty="0"/>
          </a:p>
          <a:p>
            <a:r>
              <a:rPr kumimoji="1" lang="ja-JP" altLang="en-US" sz="2400" dirty="0"/>
              <a:t>レイアウトを</a:t>
            </a:r>
            <a:r>
              <a:rPr kumimoji="1" lang="ja-JP" altLang="en-US" sz="2400" u="sng" dirty="0">
                <a:uFill>
                  <a:solidFill>
                    <a:srgbClr val="00B050"/>
                  </a:solidFill>
                </a:uFill>
              </a:rPr>
              <a:t>シンプルにしたことで無駄なものが一切ない</a:t>
            </a:r>
            <a:r>
              <a:rPr kumimoji="1" lang="ja-JP" altLang="en-US" sz="2400" dirty="0"/>
              <a:t>から使いやすいものになったと思う。</a:t>
            </a:r>
            <a:endParaRPr kumimoji="1" lang="en-US" altLang="ja-JP" sz="2400" dirty="0"/>
          </a:p>
          <a:p>
            <a:endParaRPr kumimoji="1" lang="en-US" altLang="ja-JP" dirty="0"/>
          </a:p>
          <a:p>
            <a:pPr marL="36900" indent="0">
              <a:buNone/>
            </a:pPr>
            <a:r>
              <a:rPr kumimoji="1" lang="ja-JP" altLang="en-US" dirty="0"/>
              <a:t>　　　　　　　　　　　　　　</a:t>
            </a:r>
            <a:r>
              <a:rPr kumimoji="1" lang="ja-JP" altLang="en-US" sz="3200" dirty="0"/>
              <a:t>結論：あまり新規性はない</a:t>
            </a:r>
          </a:p>
        </p:txBody>
      </p:sp>
    </p:spTree>
    <p:extLst>
      <p:ext uri="{BB962C8B-B14F-4D97-AF65-F5344CB8AC3E}">
        <p14:creationId xmlns:p14="http://schemas.microsoft.com/office/powerpoint/2010/main" val="184421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69995E-70AA-DFF8-C9AA-687D9397FCA3}"/>
              </a:ext>
            </a:extLst>
          </p:cNvPr>
          <p:cNvSpPr>
            <a:spLocks noGrp="1"/>
          </p:cNvSpPr>
          <p:nvPr>
            <p:ph type="title"/>
          </p:nvPr>
        </p:nvSpPr>
        <p:spPr/>
        <p:txBody>
          <a:bodyPr/>
          <a:lstStyle/>
          <a:p>
            <a:r>
              <a:rPr kumimoji="1" lang="ja-JP" altLang="en-US" dirty="0"/>
              <a:t>企画概要</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1683987C-8B1D-D661-DB25-8EF68377E219}"/>
              </a:ext>
            </a:extLst>
          </p:cNvPr>
          <p:cNvSpPr>
            <a:spLocks noGrp="1"/>
          </p:cNvSpPr>
          <p:nvPr>
            <p:ph idx="1"/>
          </p:nvPr>
        </p:nvSpPr>
        <p:spPr>
          <a:xfrm>
            <a:off x="913795" y="1764146"/>
            <a:ext cx="10353762" cy="4618182"/>
          </a:xfrm>
        </p:spPr>
        <p:txBody>
          <a:bodyPr/>
          <a:lstStyle/>
          <a:p>
            <a:pPr marL="36900" indent="0">
              <a:buNone/>
            </a:pPr>
            <a:r>
              <a:rPr kumimoji="1" lang="ja-JP" altLang="en-US" dirty="0"/>
              <a:t>最初に考えた機能</a:t>
            </a:r>
            <a:endParaRPr kumimoji="1" lang="en-US" altLang="ja-JP" dirty="0"/>
          </a:p>
          <a:p>
            <a:pPr lvl="1"/>
            <a:r>
              <a:rPr kumimoji="1" lang="ja-JP" altLang="en-US" dirty="0"/>
              <a:t>カラオケで歌った時の点数を記録できるアプリ。</a:t>
            </a:r>
            <a:endParaRPr kumimoji="1" lang="en-US" altLang="ja-JP" dirty="0"/>
          </a:p>
          <a:p>
            <a:pPr lvl="1"/>
            <a:r>
              <a:rPr kumimoji="1" lang="ja-JP" altLang="en-US" dirty="0"/>
              <a:t>曲名、アーティスト名、点数を手動で入力。</a:t>
            </a:r>
            <a:endParaRPr kumimoji="1" lang="en-US" altLang="ja-JP" dirty="0"/>
          </a:p>
          <a:p>
            <a:pPr lvl="1"/>
            <a:r>
              <a:rPr kumimoji="1" lang="ja-JP" altLang="en-US" dirty="0"/>
              <a:t>曲名かアーティスト名で検索できるようにする。</a:t>
            </a:r>
            <a:endParaRPr kumimoji="1" lang="en-US" altLang="ja-JP" dirty="0"/>
          </a:p>
          <a:p>
            <a:pPr marL="36900" indent="0">
              <a:buNone/>
            </a:pPr>
            <a:r>
              <a:rPr kumimoji="1" lang="ja-JP" altLang="en-US" dirty="0"/>
              <a:t>のちのち実装できたもの</a:t>
            </a:r>
            <a:endParaRPr kumimoji="1" lang="en-US" altLang="ja-JP" dirty="0"/>
          </a:p>
          <a:p>
            <a:pPr lvl="1"/>
            <a:r>
              <a:rPr kumimoji="1" lang="ja-JP" altLang="en-US" dirty="0"/>
              <a:t>日付は登録ボタンを押したときの日付を自動で</a:t>
            </a:r>
            <a:r>
              <a:rPr kumimoji="1" lang="en-US" altLang="ja-JP" dirty="0"/>
              <a:t>DB</a:t>
            </a:r>
            <a:r>
              <a:rPr kumimoji="1" lang="ja-JP" altLang="en-US" dirty="0"/>
              <a:t>に追加。</a:t>
            </a:r>
            <a:endParaRPr kumimoji="1" lang="en-US" altLang="ja-JP" dirty="0"/>
          </a:p>
          <a:p>
            <a:pPr lvl="1"/>
            <a:r>
              <a:rPr kumimoji="1" lang="ja-JP" altLang="en-US" dirty="0"/>
              <a:t>編集、削除機能</a:t>
            </a:r>
            <a:endParaRPr kumimoji="1" lang="en-US" altLang="ja-JP" dirty="0"/>
          </a:p>
          <a:p>
            <a:pPr lvl="1"/>
            <a:r>
              <a:rPr kumimoji="1" lang="ja-JP" altLang="en-US" dirty="0"/>
              <a:t>点数の異常値を検知する機能</a:t>
            </a:r>
            <a:endParaRPr kumimoji="1" lang="en-US" altLang="ja-JP" dirty="0"/>
          </a:p>
          <a:p>
            <a:pPr lvl="1"/>
            <a:r>
              <a:rPr kumimoji="1" lang="ja-JP" altLang="en-US" dirty="0"/>
              <a:t>点数が</a:t>
            </a:r>
            <a:r>
              <a:rPr kumimoji="1" lang="en-US" altLang="ja-JP" dirty="0"/>
              <a:t>90.000</a:t>
            </a:r>
            <a:r>
              <a:rPr kumimoji="1" lang="ja-JP" altLang="en-US" dirty="0"/>
              <a:t>を超えた場合赤文字で点数が表示される</a:t>
            </a:r>
          </a:p>
        </p:txBody>
      </p:sp>
    </p:spTree>
    <p:extLst>
      <p:ext uri="{BB962C8B-B14F-4D97-AF65-F5344CB8AC3E}">
        <p14:creationId xmlns:p14="http://schemas.microsoft.com/office/powerpoint/2010/main" val="82294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88FC0-2579-0F31-7B42-493CFF5DAE75}"/>
              </a:ext>
            </a:extLst>
          </p:cNvPr>
          <p:cNvSpPr>
            <a:spLocks noGrp="1"/>
          </p:cNvSpPr>
          <p:nvPr>
            <p:ph type="title"/>
          </p:nvPr>
        </p:nvSpPr>
        <p:spPr>
          <a:xfrm>
            <a:off x="913795" y="0"/>
            <a:ext cx="10353762" cy="1257300"/>
          </a:xfrm>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355C97D1-B26A-3675-56EC-F3F8F9890B06}"/>
              </a:ext>
            </a:extLst>
          </p:cNvPr>
          <p:cNvSpPr>
            <a:spLocks noGrp="1"/>
          </p:cNvSpPr>
          <p:nvPr>
            <p:ph idx="1"/>
          </p:nvPr>
        </p:nvSpPr>
        <p:spPr>
          <a:xfrm>
            <a:off x="913795" y="1052946"/>
            <a:ext cx="10353762" cy="5283200"/>
          </a:xfrm>
        </p:spPr>
        <p:txBody>
          <a:bodyPr/>
          <a:lstStyle/>
          <a:p>
            <a:r>
              <a:rPr kumimoji="1" lang="ja-JP" altLang="en-US" sz="2400" u="sng" dirty="0">
                <a:uFill>
                  <a:solidFill>
                    <a:srgbClr val="00B050"/>
                  </a:solidFill>
                </a:uFill>
              </a:rPr>
              <a:t>アカウント情報</a:t>
            </a:r>
            <a:r>
              <a:rPr kumimoji="1" lang="ja-JP" altLang="en-US" sz="2400" dirty="0"/>
              <a:t>を設けて、データを管理</a:t>
            </a:r>
            <a:endParaRPr kumimoji="1" lang="en-US" altLang="ja-JP" sz="2400" dirty="0"/>
          </a:p>
          <a:p>
            <a:r>
              <a:rPr kumimoji="1" lang="ja-JP" altLang="en-US" sz="2400" dirty="0"/>
              <a:t>今回は使いやすさを重視したため「曲名、アーティスト名、点数、日付」だけに絞ったが、</a:t>
            </a:r>
            <a:r>
              <a:rPr kumimoji="1" lang="ja-JP" altLang="en-US" sz="2400" u="sng" dirty="0">
                <a:uFill>
                  <a:solidFill>
                    <a:srgbClr val="FFFF00"/>
                  </a:solidFill>
                </a:uFill>
              </a:rPr>
              <a:t>「カラオケの機種」や「採点モード」、「その他の五角形のグラフ」、「備考」</a:t>
            </a:r>
            <a:r>
              <a:rPr kumimoji="1" lang="ja-JP" altLang="en-US" sz="2400" dirty="0"/>
              <a:t>なども記録できるようにすることで</a:t>
            </a:r>
            <a:r>
              <a:rPr kumimoji="1" lang="ja-JP" altLang="en-US" sz="2400" u="sng" dirty="0">
                <a:uFill>
                  <a:solidFill>
                    <a:srgbClr val="00B050"/>
                  </a:solidFill>
                </a:uFill>
              </a:rPr>
              <a:t>より詳しく情報を登録</a:t>
            </a:r>
            <a:r>
              <a:rPr kumimoji="1" lang="ja-JP" altLang="en-US" sz="2400" dirty="0"/>
              <a:t>できるようになるかも。</a:t>
            </a:r>
            <a:endParaRPr kumimoji="1" lang="en-US" altLang="ja-JP" sz="2400" dirty="0"/>
          </a:p>
          <a:p>
            <a:r>
              <a:rPr kumimoji="1" lang="ja-JP" altLang="en-US" sz="2400" dirty="0"/>
              <a:t>私の技術では無理だが、</a:t>
            </a:r>
            <a:r>
              <a:rPr kumimoji="1" lang="ja-JP" altLang="en-US" sz="2400" u="sng" dirty="0">
                <a:uFill>
                  <a:solidFill>
                    <a:srgbClr val="FFFF00"/>
                  </a:solidFill>
                </a:uFill>
              </a:rPr>
              <a:t>写真を撮ることで必要なデータを読み取って自動で登録</a:t>
            </a:r>
            <a:r>
              <a:rPr kumimoji="1" lang="ja-JP" altLang="en-US" sz="2400" dirty="0"/>
              <a:t>することもできるようにしたり、こっちはできるかもしれないけれど</a:t>
            </a:r>
            <a:r>
              <a:rPr kumimoji="1" lang="ja-JP" altLang="en-US" sz="2400" u="sng" dirty="0">
                <a:uFill>
                  <a:solidFill>
                    <a:srgbClr val="00B050"/>
                  </a:solidFill>
                </a:uFill>
              </a:rPr>
              <a:t>写真でデータを保存</a:t>
            </a:r>
            <a:r>
              <a:rPr kumimoji="1" lang="ja-JP" altLang="en-US" sz="2400" dirty="0"/>
              <a:t>することも。</a:t>
            </a:r>
            <a:endParaRPr kumimoji="1" lang="en-US" altLang="ja-JP" sz="2400" dirty="0"/>
          </a:p>
          <a:p>
            <a:r>
              <a:rPr kumimoji="1" lang="ja-JP" altLang="en-US" sz="2400" dirty="0"/>
              <a:t>カラオケ店などと連携ができたら、</a:t>
            </a:r>
            <a:r>
              <a:rPr kumimoji="1" lang="ja-JP" altLang="en-US" sz="2400" u="sng" dirty="0">
                <a:uFill>
                  <a:solidFill>
                    <a:srgbClr val="00B050"/>
                  </a:solidFill>
                </a:uFill>
              </a:rPr>
              <a:t>ＤＡＭのアプリのように曲を予約</a:t>
            </a:r>
            <a:r>
              <a:rPr kumimoji="1" lang="ja-JP" altLang="en-US" sz="2400" dirty="0"/>
              <a:t>できるようになったり、今</a:t>
            </a:r>
            <a:r>
              <a:rPr kumimoji="1" lang="ja-JP" altLang="en-US" sz="2400" u="sng" dirty="0">
                <a:uFill>
                  <a:solidFill>
                    <a:srgbClr val="00B050"/>
                  </a:solidFill>
                </a:uFill>
              </a:rPr>
              <a:t>までの履歴からおすすめの曲を調べたり</a:t>
            </a:r>
            <a:r>
              <a:rPr kumimoji="1" lang="ja-JP" altLang="en-US" sz="2400" dirty="0"/>
              <a:t>できるしたりもできるかも。</a:t>
            </a:r>
            <a:endParaRPr kumimoji="1" lang="en-US" altLang="ja-JP" sz="2400" dirty="0"/>
          </a:p>
        </p:txBody>
      </p:sp>
    </p:spTree>
    <p:extLst>
      <p:ext uri="{BB962C8B-B14F-4D97-AF65-F5344CB8AC3E}">
        <p14:creationId xmlns:p14="http://schemas.microsoft.com/office/powerpoint/2010/main" val="87957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DF62B-0845-496E-858D-2D16511CAE57}"/>
              </a:ext>
            </a:extLst>
          </p:cNvPr>
          <p:cNvSpPr>
            <a:spLocks noGrp="1"/>
          </p:cNvSpPr>
          <p:nvPr>
            <p:ph type="title"/>
          </p:nvPr>
        </p:nvSpPr>
        <p:spPr/>
        <p:txBody>
          <a:bodyPr/>
          <a:lstStyle/>
          <a:p>
            <a:r>
              <a:rPr kumimoji="1" lang="ja-JP" altLang="en-US" dirty="0"/>
              <a:t>企画背景</a:t>
            </a:r>
          </a:p>
        </p:txBody>
      </p:sp>
      <p:sp>
        <p:nvSpPr>
          <p:cNvPr id="3" name="コンテンツ プレースホルダー 2">
            <a:extLst>
              <a:ext uri="{FF2B5EF4-FFF2-40B4-BE49-F238E27FC236}">
                <a16:creationId xmlns:a16="http://schemas.microsoft.com/office/drawing/2014/main" id="{2AEDBABF-EE93-9901-EE45-C95046B092CB}"/>
              </a:ext>
            </a:extLst>
          </p:cNvPr>
          <p:cNvSpPr>
            <a:spLocks noGrp="1"/>
          </p:cNvSpPr>
          <p:nvPr>
            <p:ph idx="1"/>
          </p:nvPr>
        </p:nvSpPr>
        <p:spPr/>
        <p:txBody>
          <a:bodyPr/>
          <a:lstStyle/>
          <a:p>
            <a:r>
              <a:rPr kumimoji="1" lang="ja-JP" altLang="en-US" dirty="0"/>
              <a:t>友達に</a:t>
            </a:r>
            <a:r>
              <a:rPr kumimoji="1" lang="en-US" altLang="ja-JP" dirty="0"/>
              <a:t>android</a:t>
            </a:r>
            <a:r>
              <a:rPr kumimoji="1" lang="ja-JP" altLang="en-US" dirty="0"/>
              <a:t>　</a:t>
            </a:r>
            <a:r>
              <a:rPr kumimoji="1" lang="en-US" altLang="ja-JP" dirty="0"/>
              <a:t>studio</a:t>
            </a:r>
            <a:r>
              <a:rPr kumimoji="1" lang="ja-JP" altLang="en-US" dirty="0"/>
              <a:t>ってものでアプリケーションを作ることからアイディアを募ったところ、カラオケの点数記録できるものが欲しい言われた</a:t>
            </a:r>
            <a:endParaRPr kumimoji="1" lang="en-US" altLang="ja-JP" dirty="0"/>
          </a:p>
          <a:p>
            <a:pPr marL="36900" indent="0">
              <a:buNone/>
            </a:pPr>
            <a:endParaRPr kumimoji="1" lang="en-US" altLang="ja-JP" dirty="0"/>
          </a:p>
          <a:p>
            <a:r>
              <a:rPr kumimoji="1" lang="ja-JP" altLang="en-US" dirty="0"/>
              <a:t>自分の周りではカラオケが好きな人がほとんどで、写真だったり、スマホのメモ帳だったり、スプレッドシートなどさまざまなもので歌った曲の点数を記録している</a:t>
            </a:r>
            <a:endParaRPr kumimoji="1" lang="en-US" altLang="ja-JP" dirty="0"/>
          </a:p>
          <a:p>
            <a:pPr marL="36900" indent="0">
              <a:buNone/>
            </a:pPr>
            <a:endParaRPr kumimoji="1" lang="en-US" altLang="ja-JP" dirty="0"/>
          </a:p>
          <a:p>
            <a:r>
              <a:rPr kumimoji="1" lang="ja-JP" altLang="en-US" dirty="0"/>
              <a:t>作ってほしいと言われて、完成したら使ってもらえると思い、自分もカラオケが好きで歌がうまくなりたいのでいろいろと丁度よかった</a:t>
            </a:r>
            <a:br>
              <a:rPr kumimoji="1" lang="en-US" altLang="ja-JP" dirty="0"/>
            </a:br>
            <a:endParaRPr kumimoji="1" lang="en-US" altLang="ja-JP" dirty="0"/>
          </a:p>
        </p:txBody>
      </p:sp>
    </p:spTree>
    <p:extLst>
      <p:ext uri="{BB962C8B-B14F-4D97-AF65-F5344CB8AC3E}">
        <p14:creationId xmlns:p14="http://schemas.microsoft.com/office/powerpoint/2010/main" val="36928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16014-BB33-E6A7-78A1-8145257E3395}"/>
              </a:ext>
            </a:extLst>
          </p:cNvPr>
          <p:cNvSpPr>
            <a:spLocks noGrp="1"/>
          </p:cNvSpPr>
          <p:nvPr>
            <p:ph type="title"/>
          </p:nvPr>
        </p:nvSpPr>
        <p:spPr>
          <a:xfrm>
            <a:off x="987686" y="152400"/>
            <a:ext cx="10353762" cy="1257300"/>
          </a:xfrm>
        </p:spPr>
        <p:txBody>
          <a:bodyPr/>
          <a:lstStyle/>
          <a:p>
            <a:r>
              <a:rPr kumimoji="1" lang="ja-JP" altLang="en-US" dirty="0"/>
              <a:t>ユーザーのペルソナ（友人の情報）</a:t>
            </a:r>
          </a:p>
        </p:txBody>
      </p:sp>
      <p:sp>
        <p:nvSpPr>
          <p:cNvPr id="3" name="コンテンツ プレースホルダー 2">
            <a:extLst>
              <a:ext uri="{FF2B5EF4-FFF2-40B4-BE49-F238E27FC236}">
                <a16:creationId xmlns:a16="http://schemas.microsoft.com/office/drawing/2014/main" id="{284AB049-9E69-1769-A29D-E0179D6F5F60}"/>
              </a:ext>
            </a:extLst>
          </p:cNvPr>
          <p:cNvSpPr>
            <a:spLocks noGrp="1"/>
          </p:cNvSpPr>
          <p:nvPr>
            <p:ph idx="1"/>
          </p:nvPr>
        </p:nvSpPr>
        <p:spPr>
          <a:xfrm>
            <a:off x="850552" y="1282122"/>
            <a:ext cx="10353762" cy="5423478"/>
          </a:xfrm>
        </p:spPr>
        <p:txBody>
          <a:bodyPr/>
          <a:lstStyle/>
          <a:p>
            <a:r>
              <a:rPr kumimoji="1" lang="ja-JP" altLang="en-US" dirty="0"/>
              <a:t>年齢：</a:t>
            </a:r>
            <a:r>
              <a:rPr kumimoji="1" lang="en-US" altLang="ja-JP" dirty="0"/>
              <a:t>22</a:t>
            </a:r>
            <a:r>
              <a:rPr kumimoji="1" lang="ja-JP" altLang="en-US" dirty="0"/>
              <a:t>歳</a:t>
            </a:r>
            <a:endParaRPr kumimoji="1" lang="en-US" altLang="ja-JP" dirty="0"/>
          </a:p>
          <a:p>
            <a:r>
              <a:rPr kumimoji="1" lang="ja-JP" altLang="en-US" dirty="0"/>
              <a:t>福島県郡山市在住</a:t>
            </a:r>
            <a:endParaRPr kumimoji="1" lang="en-US" altLang="ja-JP" dirty="0"/>
          </a:p>
          <a:p>
            <a:r>
              <a:rPr kumimoji="1" lang="ja-JP" altLang="en-US" dirty="0"/>
              <a:t>社会人　（ちょっと特殊なプログラミング手法？をしているプログラマー）</a:t>
            </a:r>
            <a:endParaRPr kumimoji="1" lang="en-US" altLang="ja-JP" dirty="0"/>
          </a:p>
          <a:p>
            <a:r>
              <a:rPr kumimoji="1" lang="ja-JP" altLang="en-US" dirty="0"/>
              <a:t>漫画、小説が好き</a:t>
            </a:r>
            <a:endParaRPr kumimoji="1" lang="en-US" altLang="ja-JP" dirty="0"/>
          </a:p>
          <a:p>
            <a:r>
              <a:rPr kumimoji="1" lang="ja-JP" altLang="en-US" dirty="0"/>
              <a:t>ゲームが好き（特に対人ゲー、音ゲー）</a:t>
            </a:r>
            <a:endParaRPr kumimoji="1" lang="en-US" altLang="ja-JP" dirty="0"/>
          </a:p>
          <a:p>
            <a:r>
              <a:rPr kumimoji="1" lang="ja-JP" altLang="en-US" dirty="0"/>
              <a:t>めんどくさがり屋だけど興味があるものはめん</a:t>
            </a:r>
            <a:r>
              <a:rPr kumimoji="1" lang="ja-JP" altLang="en-US"/>
              <a:t>どくさがらない</a:t>
            </a:r>
            <a:endParaRPr kumimoji="1" lang="en-US" altLang="ja-JP" dirty="0"/>
          </a:p>
          <a:p>
            <a:r>
              <a:rPr kumimoji="1" lang="ja-JP" altLang="en-US" dirty="0"/>
              <a:t>最近忙しくて行けていないが学生の時はほぼ毎週カラオケに行っていた。</a:t>
            </a:r>
            <a:endParaRPr kumimoji="1" lang="en-US" altLang="ja-JP" dirty="0"/>
          </a:p>
          <a:p>
            <a:r>
              <a:rPr kumimoji="1" lang="ja-JP" altLang="en-US" dirty="0"/>
              <a:t>歌を聴くことと歌を歌うことが好き。</a:t>
            </a:r>
            <a:endParaRPr kumimoji="1" lang="en-US" altLang="ja-JP" dirty="0"/>
          </a:p>
          <a:p>
            <a:r>
              <a:rPr kumimoji="1" lang="ja-JP" altLang="en-US" dirty="0"/>
              <a:t>聞くところによるとちょっと前に某配信サイトで歌を歌うライブ配信を始めたようだが、過疎配信の模様。超不定期らしい。</a:t>
            </a:r>
            <a:endParaRPr kumimoji="1" lang="en-US" altLang="ja-JP" dirty="0"/>
          </a:p>
        </p:txBody>
      </p:sp>
    </p:spTree>
    <p:extLst>
      <p:ext uri="{BB962C8B-B14F-4D97-AF65-F5344CB8AC3E}">
        <p14:creationId xmlns:p14="http://schemas.microsoft.com/office/powerpoint/2010/main" val="164004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47077-1323-A2CB-E2C6-2E9DCCD98F0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kumimoji="1" lang="ja-JP" altLang="en-US" sz="4800" dirty="0"/>
              <a:t>画面・機能 説明</a:t>
            </a:r>
          </a:p>
        </p:txBody>
      </p:sp>
      <p:pic>
        <p:nvPicPr>
          <p:cNvPr id="7" name="Graphic 6" descr="チェック マーク">
            <a:extLst>
              <a:ext uri="{FF2B5EF4-FFF2-40B4-BE49-F238E27FC236}">
                <a16:creationId xmlns:a16="http://schemas.microsoft.com/office/drawing/2014/main" id="{B2C34F9D-6C18-0269-E098-1E5E0A7143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74617" y="643463"/>
            <a:ext cx="3249553" cy="3249553"/>
          </a:xfrm>
          <a:prstGeom prst="rect">
            <a:avLst/>
          </a:prstGeom>
        </p:spPr>
      </p:pic>
    </p:spTree>
    <p:extLst>
      <p:ext uri="{BB962C8B-B14F-4D97-AF65-F5344CB8AC3E}">
        <p14:creationId xmlns:p14="http://schemas.microsoft.com/office/powerpoint/2010/main" val="415039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002606" y="1599738"/>
            <a:ext cx="3851244" cy="3362960"/>
          </a:xfrm>
        </p:spPr>
        <p:txBody>
          <a:bodyPr vert="horz" lIns="91440" tIns="45720" rIns="91440" bIns="45720" rtlCol="0">
            <a:normAutofit/>
          </a:bodyPr>
          <a:lstStyle/>
          <a:p>
            <a:pPr algn="l"/>
            <a:r>
              <a:rPr kumimoji="1" lang="en-US" altLang="ja-JP" sz="6000" dirty="0">
                <a:highlight>
                  <a:srgbClr val="008080"/>
                </a:highlight>
              </a:rPr>
              <a:t>TOP</a:t>
            </a:r>
            <a:r>
              <a:rPr kumimoji="1" lang="ja-JP" altLang="en-US" sz="6000" dirty="0">
                <a:highlight>
                  <a:srgbClr val="008080"/>
                </a:highlight>
              </a:rPr>
              <a:t>画面</a:t>
            </a:r>
          </a:p>
        </p:txBody>
      </p:sp>
      <p:pic>
        <p:nvPicPr>
          <p:cNvPr id="5" name="コンテンツ プレースホルダー 4" descr="携帯電話の画面のスクリーンショット&#10;&#10;自動的に生成された説明">
            <a:extLst>
              <a:ext uri="{FF2B5EF4-FFF2-40B4-BE49-F238E27FC236}">
                <a16:creationId xmlns:a16="http://schemas.microsoft.com/office/drawing/2014/main" id="{A8FD050B-138D-7BED-9501-B0DB3DB13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805" y="92106"/>
            <a:ext cx="3444240" cy="6378224"/>
          </a:xfrm>
          <a:prstGeom prst="rect">
            <a:avLst/>
          </a:prstGeom>
        </p:spPr>
      </p:pic>
    </p:spTree>
    <p:extLst>
      <p:ext uri="{BB962C8B-B14F-4D97-AF65-F5344CB8AC3E}">
        <p14:creationId xmlns:p14="http://schemas.microsoft.com/office/powerpoint/2010/main" val="279337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771550" y="1531620"/>
            <a:ext cx="4539485" cy="3362960"/>
          </a:xfrm>
        </p:spPr>
        <p:txBody>
          <a:bodyPr vert="horz" lIns="91440" tIns="45720" rIns="91440" bIns="45720" rtlCol="0">
            <a:normAutofit/>
          </a:bodyPr>
          <a:lstStyle/>
          <a:p>
            <a:pPr algn="l"/>
            <a:r>
              <a:rPr kumimoji="1" lang="ja-JP" altLang="en-US" sz="4800" dirty="0">
                <a:highlight>
                  <a:srgbClr val="008080"/>
                </a:highlight>
              </a:rPr>
              <a:t>新規登録画面</a:t>
            </a:r>
          </a:p>
        </p:txBody>
      </p:sp>
      <p:pic>
        <p:nvPicPr>
          <p:cNvPr id="4" name="図 3" descr="モニター画面に映る文字のスクリーンショット">
            <a:extLst>
              <a:ext uri="{FF2B5EF4-FFF2-40B4-BE49-F238E27FC236}">
                <a16:creationId xmlns:a16="http://schemas.microsoft.com/office/drawing/2014/main" id="{CF69EC28-6A39-31B1-315F-C3A4771A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9" y="65285"/>
            <a:ext cx="3963119" cy="6727429"/>
          </a:xfrm>
          <a:prstGeom prst="rect">
            <a:avLst/>
          </a:prstGeom>
        </p:spPr>
      </p:pic>
    </p:spTree>
    <p:extLst>
      <p:ext uri="{BB962C8B-B14F-4D97-AF65-F5344CB8AC3E}">
        <p14:creationId xmlns:p14="http://schemas.microsoft.com/office/powerpoint/2010/main" val="330420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07671" y="65285"/>
            <a:ext cx="3111518" cy="810783"/>
          </a:xfrm>
        </p:spPr>
        <p:txBody>
          <a:bodyPr vert="horz" lIns="91440" tIns="45720" rIns="91440" bIns="45720" rtlCol="0">
            <a:normAutofit fontScale="90000"/>
          </a:bodyPr>
          <a:lstStyle/>
          <a:p>
            <a:pPr algn="l"/>
            <a:r>
              <a:rPr kumimoji="1" lang="ja-JP" altLang="en-US" sz="4400" dirty="0"/>
              <a:t>新規登録</a:t>
            </a:r>
          </a:p>
        </p:txBody>
      </p:sp>
      <p:pic>
        <p:nvPicPr>
          <p:cNvPr id="5" name="図 4" descr="モニター画面に映る文字のスクリーンショット&#10;&#10;自動的に生成された説明">
            <a:extLst>
              <a:ext uri="{FF2B5EF4-FFF2-40B4-BE49-F238E27FC236}">
                <a16:creationId xmlns:a16="http://schemas.microsoft.com/office/drawing/2014/main" id="{AD47CEAE-D463-B8A2-B46F-9AEBAA12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7303" y="75866"/>
            <a:ext cx="3273665" cy="5891349"/>
          </a:xfrm>
          <a:prstGeom prst="rect">
            <a:avLst/>
          </a:prstGeom>
        </p:spPr>
      </p:pic>
      <p:pic>
        <p:nvPicPr>
          <p:cNvPr id="7" name="図 6" descr="モニター画面に映る文字のスクリーンショット&#10;&#10;自動的に生成された説明">
            <a:extLst>
              <a:ext uri="{FF2B5EF4-FFF2-40B4-BE49-F238E27FC236}">
                <a16:creationId xmlns:a16="http://schemas.microsoft.com/office/drawing/2014/main" id="{93E0021D-7B6F-F759-57F7-6690BA3CE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8838" y="65285"/>
            <a:ext cx="3273664" cy="5912512"/>
          </a:xfrm>
          <a:prstGeom prst="rect">
            <a:avLst/>
          </a:prstGeom>
        </p:spPr>
      </p:pic>
      <p:sp>
        <p:nvSpPr>
          <p:cNvPr id="8" name="テキスト ボックス 7">
            <a:extLst>
              <a:ext uri="{FF2B5EF4-FFF2-40B4-BE49-F238E27FC236}">
                <a16:creationId xmlns:a16="http://schemas.microsoft.com/office/drawing/2014/main" id="{5D03040F-D510-2E65-BFDA-923A9AB6F494}"/>
              </a:ext>
            </a:extLst>
          </p:cNvPr>
          <p:cNvSpPr txBox="1"/>
          <p:nvPr/>
        </p:nvSpPr>
        <p:spPr>
          <a:xfrm>
            <a:off x="2918838" y="6152605"/>
            <a:ext cx="3273664" cy="523220"/>
          </a:xfrm>
          <a:prstGeom prst="rect">
            <a:avLst/>
          </a:prstGeom>
          <a:noFill/>
        </p:spPr>
        <p:txBody>
          <a:bodyPr wrap="square" rtlCol="0">
            <a:spAutoFit/>
          </a:bodyPr>
          <a:lstStyle/>
          <a:p>
            <a:pPr algn="ctr"/>
            <a:r>
              <a:rPr lang="ja-JP" altLang="en-US" sz="2800" dirty="0">
                <a:solidFill>
                  <a:srgbClr val="00B0F0"/>
                </a:solidFill>
              </a:rPr>
              <a:t>正常</a:t>
            </a:r>
            <a:r>
              <a:rPr lang="ja-JP" altLang="en-US" sz="2800" dirty="0"/>
              <a:t>な値</a:t>
            </a:r>
            <a:endParaRPr kumimoji="1" lang="ja-JP" altLang="en-US" sz="2800" dirty="0"/>
          </a:p>
        </p:txBody>
      </p:sp>
      <p:sp>
        <p:nvSpPr>
          <p:cNvPr id="9" name="テキスト ボックス 8">
            <a:extLst>
              <a:ext uri="{FF2B5EF4-FFF2-40B4-BE49-F238E27FC236}">
                <a16:creationId xmlns:a16="http://schemas.microsoft.com/office/drawing/2014/main" id="{304A54BA-D8CB-6A13-E555-61D7A2AC8E8B}"/>
              </a:ext>
            </a:extLst>
          </p:cNvPr>
          <p:cNvSpPr txBox="1"/>
          <p:nvPr/>
        </p:nvSpPr>
        <p:spPr>
          <a:xfrm>
            <a:off x="7247303" y="6152605"/>
            <a:ext cx="3273664" cy="523220"/>
          </a:xfrm>
          <a:prstGeom prst="rect">
            <a:avLst/>
          </a:prstGeom>
          <a:noFill/>
        </p:spPr>
        <p:txBody>
          <a:bodyPr wrap="square" rtlCol="0">
            <a:spAutoFit/>
          </a:bodyPr>
          <a:lstStyle/>
          <a:p>
            <a:pPr algn="ctr"/>
            <a:r>
              <a:rPr lang="ja-JP" altLang="en-US" sz="2800" dirty="0">
                <a:solidFill>
                  <a:srgbClr val="FF0000"/>
                </a:solidFill>
              </a:rPr>
              <a:t>異常</a:t>
            </a:r>
            <a:r>
              <a:rPr lang="ja-JP" altLang="en-US" sz="2800" dirty="0"/>
              <a:t>な値</a:t>
            </a:r>
            <a:endParaRPr kumimoji="1" lang="ja-JP" altLang="en-US" sz="2800" dirty="0"/>
          </a:p>
        </p:txBody>
      </p:sp>
    </p:spTree>
    <p:extLst>
      <p:ext uri="{BB962C8B-B14F-4D97-AF65-F5344CB8AC3E}">
        <p14:creationId xmlns:p14="http://schemas.microsoft.com/office/powerpoint/2010/main" val="201397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C1A28-96B0-65D0-976F-157666D87511}"/>
              </a:ext>
            </a:extLst>
          </p:cNvPr>
          <p:cNvSpPr>
            <a:spLocks noGrp="1"/>
          </p:cNvSpPr>
          <p:nvPr>
            <p:ph type="title"/>
          </p:nvPr>
        </p:nvSpPr>
        <p:spPr>
          <a:xfrm>
            <a:off x="107671" y="65285"/>
            <a:ext cx="3111518" cy="810783"/>
          </a:xfrm>
        </p:spPr>
        <p:txBody>
          <a:bodyPr vert="horz" lIns="91440" tIns="45720" rIns="91440" bIns="45720" rtlCol="0">
            <a:normAutofit fontScale="90000"/>
          </a:bodyPr>
          <a:lstStyle/>
          <a:p>
            <a:pPr algn="l"/>
            <a:r>
              <a:rPr kumimoji="1" lang="ja-JP" altLang="en-US" sz="4400" dirty="0"/>
              <a:t>新規登録</a:t>
            </a: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D5030E24-E87D-BF41-4013-3352B386E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971" y="0"/>
            <a:ext cx="3774057" cy="6858000"/>
          </a:xfrm>
          <a:prstGeom prst="rect">
            <a:avLst/>
          </a:prstGeom>
        </p:spPr>
      </p:pic>
      <p:sp>
        <p:nvSpPr>
          <p:cNvPr id="6" name="正方形/長方形 5">
            <a:extLst>
              <a:ext uri="{FF2B5EF4-FFF2-40B4-BE49-F238E27FC236}">
                <a16:creationId xmlns:a16="http://schemas.microsoft.com/office/drawing/2014/main" id="{C78D3F8A-53F1-BB40-178F-CA9FE8F57FA2}"/>
              </a:ext>
            </a:extLst>
          </p:cNvPr>
          <p:cNvSpPr/>
          <p:nvPr/>
        </p:nvSpPr>
        <p:spPr>
          <a:xfrm>
            <a:off x="4572000" y="2521131"/>
            <a:ext cx="3056351" cy="90786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5326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late">
      <a:majorFont>
        <a:latin typeface="Yu Mincho Demibold"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Yu Mincho Demibold"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633</Words>
  <Application>Microsoft Office PowerPoint</Application>
  <PresentationFormat>ワイド画面</PresentationFormat>
  <Paragraphs>65</Paragraphs>
  <Slides>20</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Yu Mincho Demibold</vt:lpstr>
      <vt:lpstr>Wingdings 2</vt:lpstr>
      <vt:lpstr>SlateVTI</vt:lpstr>
      <vt:lpstr>カラオケ点数記録アプリ</vt:lpstr>
      <vt:lpstr>企画概要 </vt:lpstr>
      <vt:lpstr>企画背景</vt:lpstr>
      <vt:lpstr>ユーザーのペルソナ（友人の情報）</vt:lpstr>
      <vt:lpstr>画面・機能 説明</vt:lpstr>
      <vt:lpstr>TOP画面</vt:lpstr>
      <vt:lpstr>新規登録画面</vt:lpstr>
      <vt:lpstr>新規登録</vt:lpstr>
      <vt:lpstr>新規登録</vt:lpstr>
      <vt:lpstr>編集画面</vt:lpstr>
      <vt:lpstr>編集</vt:lpstr>
      <vt:lpstr>編集</vt:lpstr>
      <vt:lpstr>削除機能</vt:lpstr>
      <vt:lpstr>削除</vt:lpstr>
      <vt:lpstr>検索機能</vt:lpstr>
      <vt:lpstr>検索</vt:lpstr>
      <vt:lpstr>実機説明</vt:lpstr>
      <vt:lpstr>ユーザーのメリット</vt:lpstr>
      <vt:lpstr>企画の新規性</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カラオケ点数入力アプリ</dc:title>
  <dc:creator>大輔 宮本</dc:creator>
  <cp:lastModifiedBy>大輔 宮本</cp:lastModifiedBy>
  <cp:revision>1</cp:revision>
  <dcterms:created xsi:type="dcterms:W3CDTF">2023-06-29T02:37:57Z</dcterms:created>
  <dcterms:modified xsi:type="dcterms:W3CDTF">2023-06-29T06:45:59Z</dcterms:modified>
</cp:coreProperties>
</file>