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46457" y="1631092"/>
            <a:ext cx="8574622" cy="2179824"/>
          </a:xfrm>
        </p:spPr>
        <p:txBody>
          <a:bodyPr/>
          <a:lstStyle/>
          <a:p>
            <a:pPr algn="ctr"/>
            <a:r>
              <a:rPr lang="zh-CN" altLang="en-US" dirty="0" smtClean="0"/>
              <a:t>毕业设计中期报告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93426" y="5733535"/>
            <a:ext cx="3534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姓名：段路通 </a:t>
            </a:r>
            <a:endParaRPr lang="en-US" altLang="zh-CN" dirty="0" smtClean="0"/>
          </a:p>
          <a:p>
            <a:r>
              <a:rPr lang="zh-CN" altLang="en-US" dirty="0" smtClean="0"/>
              <a:t>学号：</a:t>
            </a:r>
            <a:r>
              <a:rPr lang="en-US" altLang="zh-CN" dirty="0" smtClean="0"/>
              <a:t>2013053078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22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0" y="1594021"/>
            <a:ext cx="81431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一、</a:t>
            </a:r>
            <a:r>
              <a:rPr lang="zh-CN" altLang="en-US" sz="3200" dirty="0"/>
              <a:t>已完</a:t>
            </a:r>
            <a:r>
              <a:rPr lang="zh-CN" altLang="en-US" sz="3200" dirty="0" smtClean="0"/>
              <a:t>成工作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二、</a:t>
            </a:r>
            <a:r>
              <a:rPr lang="zh-CN" altLang="en-US" sz="3200" dirty="0"/>
              <a:t>存</a:t>
            </a:r>
            <a:r>
              <a:rPr lang="zh-CN" altLang="en-US" sz="3200" dirty="0" smtClean="0"/>
              <a:t>在问题</a:t>
            </a:r>
            <a:endParaRPr lang="en-US" altLang="zh-CN" sz="3200" dirty="0" smtClean="0"/>
          </a:p>
          <a:p>
            <a:endParaRPr lang="en-US" altLang="zh-CN" sz="3200" dirty="0" smtClean="0"/>
          </a:p>
          <a:p>
            <a:r>
              <a:rPr lang="zh-CN" altLang="en-US" sz="3200" dirty="0" smtClean="0"/>
              <a:t>三、拟解决办法</a:t>
            </a:r>
            <a:endParaRPr lang="en-US" altLang="zh-CN" sz="3200" dirty="0" smtClean="0"/>
          </a:p>
          <a:p>
            <a:endParaRPr lang="en-US" altLang="zh-CN" sz="3200" dirty="0"/>
          </a:p>
          <a:p>
            <a:r>
              <a:rPr lang="zh-CN" altLang="en-US" sz="3200" dirty="0" smtClean="0"/>
              <a:t>四、</a:t>
            </a:r>
            <a:r>
              <a:rPr lang="zh-CN" altLang="en-US" sz="3200" dirty="0"/>
              <a:t>下阶</a:t>
            </a:r>
            <a:r>
              <a:rPr lang="zh-CN" altLang="en-US" sz="3200" dirty="0" smtClean="0"/>
              <a:t>段计划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233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30843" y="1519880"/>
            <a:ext cx="814965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已完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成工作：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dirty="0" smtClean="0"/>
              <a:t>	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剧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情、任务、数据、玩法的策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划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素材的整理收集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人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物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3c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对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话兼任务系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背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包系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战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斗系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、怪物配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置文件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zh-CN" altLang="en-US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938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67507" y="1897763"/>
            <a:ext cx="806896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存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在问题：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任务系统不太完善，对于多次提交或分支任务没做到好的处理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dirty="0"/>
              <a:t> </a:t>
            </a:r>
            <a:r>
              <a:rPr lang="zh-CN" altLang="en-US" sz="2400" dirty="0"/>
              <a:t>游</a:t>
            </a:r>
            <a:r>
              <a:rPr lang="zh-CN" altLang="en-US" sz="2400" dirty="0" smtClean="0"/>
              <a:t>戏保存读取还没设计好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 背包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交互不太友善，消耗品装备没有分开，而且自动排序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5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06131" y="1845276"/>
            <a:ext cx="736462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拟解决办法：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/>
              <a:t>其</a:t>
            </a:r>
            <a:r>
              <a:rPr lang="zh-CN" altLang="en-US" sz="2400" dirty="0" smtClean="0"/>
              <a:t>他模块完善后，在串剧情的时候再设计一下任务的检测方式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 </a:t>
            </a:r>
            <a:r>
              <a:rPr lang="zh-CN" altLang="en-US" sz="2400" dirty="0"/>
              <a:t>每</a:t>
            </a:r>
            <a:r>
              <a:rPr lang="zh-CN" altLang="en-US" sz="2400" dirty="0" smtClean="0"/>
              <a:t>个场景需要存储的东西太多，还没想出好的存储方案，放到最后攻克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 背包</a:t>
            </a:r>
            <a:r>
              <a:rPr lang="en-US" altLang="zh-CN" sz="2400" dirty="0" smtClean="0"/>
              <a:t>UI</a:t>
            </a:r>
            <a:r>
              <a:rPr lang="zh-CN" altLang="en-US" sz="2400" dirty="0" smtClean="0"/>
              <a:t>最后打算分成两个</a:t>
            </a:r>
            <a:r>
              <a:rPr lang="en-US" altLang="zh-CN" sz="2400" dirty="0" smtClean="0"/>
              <a:t>layer</a:t>
            </a:r>
            <a:r>
              <a:rPr lang="zh-CN" altLang="en-US" sz="2400" dirty="0" smtClean="0"/>
              <a:t>去盛放装备和消耗品，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r>
              <a:rPr lang="zh-CN" altLang="en-US" sz="2400" dirty="0" smtClean="0"/>
              <a:t>还在策划中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15393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89658" y="1865186"/>
            <a:ext cx="7364627" cy="23698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</a:rPr>
              <a:t>下阶</a:t>
            </a:r>
            <a:r>
              <a:rPr lang="zh-CN" altLang="en-US" sz="2800" dirty="0" smtClean="0">
                <a:solidFill>
                  <a:schemeClr val="accent1">
                    <a:lumMod val="75000"/>
                  </a:schemeClr>
                </a:solidFill>
              </a:rPr>
              <a:t>段工作：</a:t>
            </a:r>
            <a:endParaRPr lang="en-US" altLang="zh-CN" sz="28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altLang="zh-CN" sz="2400" dirty="0" smtClean="0"/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</a:t>
            </a:r>
            <a:r>
              <a:rPr lang="zh-CN" altLang="en-US" sz="2400" dirty="0"/>
              <a:t>任务剧情还要实现解谜模块等一些小游戏玩</a:t>
            </a:r>
            <a:r>
              <a:rPr lang="zh-CN" altLang="en-US" sz="2400" dirty="0" smtClean="0"/>
              <a:t>法</a:t>
            </a:r>
            <a:endParaRPr lang="en-US" altLang="zh-CN" sz="2400" dirty="0" smtClean="0"/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2.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战斗模块需要完善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3.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串剧情</a:t>
            </a:r>
            <a:endParaRPr lang="en-US" altLang="zh-CN" sz="2400" dirty="0" smtClean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4.</a:t>
            </a:r>
            <a:r>
              <a:rPr lang="zh-CN" altLang="en-US" sz="2400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存储模块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211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251368" y="4813693"/>
            <a:ext cx="5519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/>
              <a:t>谢谢！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8655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53</TotalTime>
  <Words>263</Words>
  <Application>Microsoft Office PowerPoint</Application>
  <PresentationFormat>宽屏</PresentationFormat>
  <Paragraphs>36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华文楷体</vt:lpstr>
      <vt:lpstr>微软雅黑 Light</vt:lpstr>
      <vt:lpstr>Arial</vt:lpstr>
      <vt:lpstr>Corbel</vt:lpstr>
      <vt:lpstr>Wingdings</vt:lpstr>
      <vt:lpstr>视差</vt:lpstr>
      <vt:lpstr>毕业设计中期报告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基于Cocos2d-x引擎的RPG游戏的实现</dc:title>
  <dc:creator>lt d</dc:creator>
  <cp:lastModifiedBy>lt d</cp:lastModifiedBy>
  <cp:revision>18</cp:revision>
  <dcterms:created xsi:type="dcterms:W3CDTF">2016-11-29T06:19:35Z</dcterms:created>
  <dcterms:modified xsi:type="dcterms:W3CDTF">2017-05-20T13:11:44Z</dcterms:modified>
</cp:coreProperties>
</file>