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85820" y="1380068"/>
            <a:ext cx="8574622" cy="2616199"/>
          </a:xfrm>
        </p:spPr>
        <p:txBody>
          <a:bodyPr/>
          <a:lstStyle/>
          <a:p>
            <a:pPr algn="ctr"/>
            <a:r>
              <a:rPr lang="zh-CN" altLang="zh-CN" dirty="0"/>
              <a:t>基于</a:t>
            </a:r>
            <a:r>
              <a:rPr lang="en-US" altLang="zh-CN" dirty="0"/>
              <a:t>Cocos2d-x</a:t>
            </a:r>
            <a:r>
              <a:rPr lang="zh-CN" altLang="zh-CN" dirty="0"/>
              <a:t>引擎</a:t>
            </a:r>
            <a:r>
              <a:rPr lang="zh-CN" altLang="zh-CN" dirty="0" smtClean="0"/>
              <a:t>的</a:t>
            </a:r>
            <a:r>
              <a:rPr lang="en-US" altLang="zh-CN" dirty="0" smtClean="0"/>
              <a:t>RPG</a:t>
            </a:r>
            <a:r>
              <a:rPr lang="zh-CN" altLang="zh-CN" dirty="0"/>
              <a:t>游戏的实现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26473" y="4345001"/>
            <a:ext cx="6987645" cy="1388534"/>
          </a:xfrm>
        </p:spPr>
        <p:txBody>
          <a:bodyPr/>
          <a:lstStyle/>
          <a:p>
            <a:pPr algn="ctr"/>
            <a:r>
              <a:rPr lang="en-US" altLang="zh-CN" dirty="0" smtClean="0"/>
              <a:t>——</a:t>
            </a:r>
            <a:r>
              <a:rPr lang="zh-CN" altLang="en-US" dirty="0" smtClean="0"/>
              <a:t>毕业设计开题报告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193426" y="5733535"/>
            <a:ext cx="3534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姓名：段路通 </a:t>
            </a:r>
            <a:endParaRPr lang="en-US" altLang="zh-CN" dirty="0" smtClean="0"/>
          </a:p>
          <a:p>
            <a:r>
              <a:rPr lang="zh-CN" altLang="en-US" dirty="0" smtClean="0"/>
              <a:t>学号：</a:t>
            </a:r>
            <a:r>
              <a:rPr lang="en-US" altLang="zh-CN" dirty="0" smtClean="0"/>
              <a:t>2013053078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22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0" y="1594021"/>
            <a:ext cx="81431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一、</a:t>
            </a:r>
            <a:r>
              <a:rPr lang="en-US" altLang="zh-CN" sz="3600" dirty="0" smtClean="0"/>
              <a:t>Cocos2d</a:t>
            </a:r>
            <a:r>
              <a:rPr lang="zh-CN" altLang="en-US" sz="3600" dirty="0" smtClean="0"/>
              <a:t>引擎简介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zh-CN" altLang="en-US" sz="3600" dirty="0" smtClean="0"/>
              <a:t>二、选题意义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zh-CN" altLang="en-US" sz="3600" dirty="0" smtClean="0"/>
              <a:t>三、计划安排</a:t>
            </a:r>
            <a:endParaRPr lang="en-US" altLang="zh-CN" sz="3600" dirty="0" smtClean="0"/>
          </a:p>
          <a:p>
            <a:endParaRPr lang="en-US" altLang="zh-CN" sz="3600" dirty="0"/>
          </a:p>
          <a:p>
            <a:r>
              <a:rPr lang="zh-CN" altLang="en-US" sz="3600" dirty="0" smtClean="0"/>
              <a:t>四、研究方向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2332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30843" y="1519880"/>
            <a:ext cx="8149652" cy="338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Cocos2d-x</a:t>
            </a: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</a:rPr>
              <a:t>引擎简介：</a:t>
            </a:r>
            <a:endParaRPr lang="en-US" altLang="zh-CN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sz="2400" dirty="0" smtClean="0"/>
          </a:p>
          <a:p>
            <a:r>
              <a:rPr lang="en-US" altLang="zh-CN" dirty="0" smtClean="0"/>
              <a:t>	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Cocos2d-x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是采用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实现的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Cocos2d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引擎。它能够支持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Linux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Mac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等桌面系统，移动平台包括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iOS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Android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等主流系统。该引擎包含的流程控制可以非常容易的实现转场效果，另外包括精灵、动作、特效、地图等全面的功能，是目前市场上主流的可实现跨平台的手机游戏引擎之一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38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59270" y="1576487"/>
            <a:ext cx="8068962" cy="34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</a:rPr>
              <a:t>选题意义：</a:t>
            </a:r>
            <a:endParaRPr lang="en-US" altLang="zh-CN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sz="2400" dirty="0" smtClean="0"/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方面，从我们专业知识方面考虑，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Cocos2d-x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可以使用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进行开发，可以充分锻炼专业知识，检测专业能力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另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一方面，从游戏类型考虑，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RPG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游戏综合性比较强，需要有完整的策划、充分的美工资源、良好的游戏逻辑，甚至可以融入动作、解谜等多种游戏方式，可以使自己的专业能力得到极大的锻炼。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93774" y="1075039"/>
            <a:ext cx="736462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计</a:t>
            </a: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</a:rPr>
              <a:t>划安排：</a:t>
            </a:r>
            <a:endParaRPr lang="en-US" altLang="zh-CN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sz="2400" dirty="0" smtClean="0"/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日前后：完成策划案的书写，包括故事背景、游戏玩法等主要内容；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25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日前后：完成美工资源的收集和整理，顺便完成一些基本的数据策划；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15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日前后：完成需求说明和概要设计，并划分出需要编写的模块；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日前后：开始代码编写，调试。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月上旬：游戏优化，测试，打包等，并撰写毕业论文请指导老师检查。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937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15517" y="1618737"/>
            <a:ext cx="7364627" cy="273921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研</a:t>
            </a: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</a:rPr>
              <a:t>究方向：</a:t>
            </a:r>
            <a:endParaRPr lang="en-US" altLang="zh-CN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	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RPG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游戏综合性比较强，需要有完整的策划、充分的美工资源、良好的游戏逻辑，甚至可以融入动作、解谜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种元素。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所以研究方向可能涉及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到数据容器的使用、数据交换和数据持久化、简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AI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的实现、瓦片地图的运用等。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211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51368" y="4813693"/>
            <a:ext cx="5519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/>
              <a:t>谢谢！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68655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31</TotalTime>
  <Words>227</Words>
  <Application>Microsoft Office PowerPoint</Application>
  <PresentationFormat>宽屏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华文楷体</vt:lpstr>
      <vt:lpstr>微软雅黑 Light</vt:lpstr>
      <vt:lpstr>Arial</vt:lpstr>
      <vt:lpstr>Corbel</vt:lpstr>
      <vt:lpstr>视差</vt:lpstr>
      <vt:lpstr>基于Cocos2d-x引擎的RPG游戏的实现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基于Cocos2d-x引擎的RPG游戏的实现</dc:title>
  <dc:creator>lt d</dc:creator>
  <cp:lastModifiedBy>lt d</cp:lastModifiedBy>
  <cp:revision>9</cp:revision>
  <dcterms:created xsi:type="dcterms:W3CDTF">2016-11-29T06:19:35Z</dcterms:created>
  <dcterms:modified xsi:type="dcterms:W3CDTF">2017-01-01T04:27:32Z</dcterms:modified>
</cp:coreProperties>
</file>