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9F35-3613-479B-BDE3-72EDB257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FDD9E-9FB8-43B6-AF74-319D4100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A48F-4C6B-4BA6-A5A2-0EDEB7C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F9A3-7DDE-4CD2-B60C-A3EC0341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0D07-6162-4E8F-A9B8-255AE50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FB01-9D99-4D3D-B165-7F9B210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6499C-7CBF-4530-A06F-9F16F3B7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3F0E-20CD-44D5-A3EB-7029CA3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490A-ADC3-4E97-B795-1B4BC21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6589-3C15-4B84-86AA-F3AF91A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E15F-4E30-4ABC-87F4-621E654C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85954-AD25-4FE6-B018-5C13288B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35A-1A41-4495-8687-84E1818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A9EC-3D7C-44F8-855B-1C34FC8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CD4B-A03D-4268-8F07-0474F7A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48B3-8899-4E71-9099-2D82C0C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77FA-AE63-45C0-8157-CB4AB2C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F3FC-CA9B-4268-80EA-437767F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1163-5C5E-4006-8E65-44448E4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1B50-CF62-43BC-AB9D-89B88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4A8E-698F-4D80-921E-0CB9B65E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33DF-342B-4BE6-9766-5A12D31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4DDA-E371-455A-8463-21CD3B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D29C-44D3-4C25-971E-CEE1BEBC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6731-690E-4426-B49D-E60341D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41C9-A8C8-4B03-937A-0B223C1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A130-5BEF-48A1-8BEA-D019AC1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49E5-E56F-44BD-A29A-8FE1E577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265B-3336-4202-B238-6EA74E4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991D-4526-4805-A216-0D001EF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641B-242A-4F51-AA28-5B7E91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4CB9-75E5-415C-A4A9-BA8324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43D4-456B-446C-81FE-58F199E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EE9DA-B088-45B6-B087-B5A0C003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917B-FA81-47F7-BF88-0154BAB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CE3C-4300-44D3-AE39-7A2B65E8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C93F-7900-4583-8078-49CAC7A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2C5-C3BB-4FB9-8266-EE0F0BCC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20207-14CF-46ED-928F-A41DD2D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0D78-8F48-4473-8C5B-A79CAC5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C2F7E-9FE3-4172-9F01-CB3216D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AE7-85B6-4881-9C7F-5D680C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E81E-F566-40C8-88C3-3587E8C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50C66-00C6-4C9D-B7E7-6EBB8A9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F3E7D-001F-442E-ACC3-E582506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11132-4BB2-402A-9C45-40E3431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F201-08F1-4FEB-8197-DA4225DF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5DD7-B091-404C-AC56-C15BEE8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77BD-8825-43C2-BC50-E178866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0BEE3-507C-477E-A0C6-2EA6DA3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8DDE1-FAE9-4785-A89A-EDEB79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E973D-4E35-4A20-A747-53F0753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AB84-DEE9-4C0C-B08B-9685AE0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F95B-2C9B-4050-B749-2929FA18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9D744-9E23-4E9B-B03C-5457234E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EDF6F-B764-453B-B385-EE1F745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806-AE95-4049-9172-894B6F8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D66C-976E-422E-8A7A-6C58C9E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0FE9D3-AE9A-4E56-998C-6A247886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29774-51C8-45DB-A106-0061820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8C6D-5B5F-428A-B5B9-CC8D45B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E01FF-DF48-47ED-85C5-3C557A93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B563-1ECD-4F77-8776-370C5A8C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F2F76-DA8A-4F5F-82AB-44E415E6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8093" r="12127" b="7993"/>
          <a:stretch/>
        </p:blipFill>
        <p:spPr>
          <a:xfrm>
            <a:off x="909851" y="322996"/>
            <a:ext cx="9230436" cy="5754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FBF94-FD3B-4C29-91D7-17232CA62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12802" r="12052" b="17745"/>
          <a:stretch/>
        </p:blipFill>
        <p:spPr>
          <a:xfrm>
            <a:off x="871180" y="3369756"/>
            <a:ext cx="4675291" cy="2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C6CBA-AACB-4CDB-A9A9-71238355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6F636-FB92-4D34-8A7D-4701CBD6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AF005-D3A7-457E-BEDB-22F17CE0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5" y="297336"/>
            <a:ext cx="8607302" cy="53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414B42-F0D9-482D-AC1F-A581698E4AC9}"/>
              </a:ext>
            </a:extLst>
          </p:cNvPr>
          <p:cNvGrpSpPr/>
          <p:nvPr/>
        </p:nvGrpSpPr>
        <p:grpSpPr>
          <a:xfrm>
            <a:off x="1951413" y="732910"/>
            <a:ext cx="9139667" cy="2291280"/>
            <a:chOff x="4385264" y="2156514"/>
            <a:chExt cx="12512533" cy="313684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50CF34-191D-434E-8488-1FC36BE0CA7D}"/>
                </a:ext>
              </a:extLst>
            </p:cNvPr>
            <p:cNvSpPr txBox="1"/>
            <p:nvPr/>
          </p:nvSpPr>
          <p:spPr>
            <a:xfrm>
              <a:off x="6484426" y="2156514"/>
              <a:ext cx="10413371" cy="313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aaaaa</a:t>
              </a:r>
              <a:endParaRPr lang="zh-CN" altLang="en-US" sz="6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E21C34-166B-4F82-AAB5-C90EFC2AF075}"/>
                </a:ext>
              </a:extLst>
            </p:cNvPr>
            <p:cNvSpPr/>
            <p:nvPr/>
          </p:nvSpPr>
          <p:spPr>
            <a:xfrm>
              <a:off x="4385264" y="2228671"/>
              <a:ext cx="1519460" cy="148223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8E9631-6DCA-4AAC-8ED3-0FAA4100E8D6}"/>
                </a:ext>
              </a:extLst>
            </p:cNvPr>
            <p:cNvSpPr/>
            <p:nvPr/>
          </p:nvSpPr>
          <p:spPr>
            <a:xfrm>
              <a:off x="6234113" y="2166938"/>
              <a:ext cx="100012" cy="1643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570198B-58B3-4D5B-A6C6-BE7EB93FF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2" y="447534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C731DA-2BFD-4106-A964-D7A962543DB4}"/>
              </a:ext>
            </a:extLst>
          </p:cNvPr>
          <p:cNvGrpSpPr/>
          <p:nvPr/>
        </p:nvGrpSpPr>
        <p:grpSpPr>
          <a:xfrm>
            <a:off x="2354105" y="342197"/>
            <a:ext cx="6173606" cy="6173606"/>
            <a:chOff x="2354105" y="342197"/>
            <a:chExt cx="6173606" cy="61736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BE87EB-C4BD-4B82-8E0F-08317B83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05" y="342197"/>
              <a:ext cx="6173606" cy="6173606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81FBB42-9670-42AA-B548-555E1787AC69}"/>
                </a:ext>
              </a:extLst>
            </p:cNvPr>
            <p:cNvSpPr/>
            <p:nvPr/>
          </p:nvSpPr>
          <p:spPr>
            <a:xfrm>
              <a:off x="5873087" y="5537713"/>
              <a:ext cx="2447499" cy="978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B37E6C-5F6A-4810-A494-2300EE7A8134}"/>
              </a:ext>
            </a:extLst>
          </p:cNvPr>
          <p:cNvSpPr/>
          <p:nvPr/>
        </p:nvSpPr>
        <p:spPr>
          <a:xfrm>
            <a:off x="2852382" y="2174543"/>
            <a:ext cx="1528549" cy="15285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0"/>
                  <a:lumOff val="100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9631AF-643B-4EFE-882B-466FAA1A38D0}"/>
              </a:ext>
            </a:extLst>
          </p:cNvPr>
          <p:cNvSpPr/>
          <p:nvPr/>
        </p:nvSpPr>
        <p:spPr>
          <a:xfrm>
            <a:off x="2113128" y="3562777"/>
            <a:ext cx="7965743" cy="1414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A3A3A3">
                  <a:alpha val="5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77F764-A7EF-41A3-AEA8-D2AA75810884}"/>
              </a:ext>
            </a:extLst>
          </p:cNvPr>
          <p:cNvSpPr/>
          <p:nvPr/>
        </p:nvSpPr>
        <p:spPr>
          <a:xfrm rot="5400000">
            <a:off x="3538535" y="2395535"/>
            <a:ext cx="1110018" cy="95691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287816A7-0C89-4B36-9000-711CD65AEEA8}"/>
              </a:ext>
            </a:extLst>
          </p:cNvPr>
          <p:cNvSpPr/>
          <p:nvPr/>
        </p:nvSpPr>
        <p:spPr>
          <a:xfrm>
            <a:off x="5099714" y="1860076"/>
            <a:ext cx="4904095" cy="1793544"/>
          </a:xfrm>
          <a:prstGeom prst="horizontalScroll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8C82-2382-4389-BBE0-EDEFB20A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35"/>
            <a:ext cx="12192000" cy="4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E32B7-2E76-46C2-864D-3AE5C98A595D}"/>
              </a:ext>
            </a:extLst>
          </p:cNvPr>
          <p:cNvSpPr/>
          <p:nvPr/>
        </p:nvSpPr>
        <p:spPr>
          <a:xfrm>
            <a:off x="4053385" y="691487"/>
            <a:ext cx="1569493" cy="5936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DBF152-2922-4780-BC93-9660C3905B2A}"/>
              </a:ext>
            </a:extLst>
          </p:cNvPr>
          <p:cNvSpPr/>
          <p:nvPr/>
        </p:nvSpPr>
        <p:spPr>
          <a:xfrm>
            <a:off x="4153469" y="3341840"/>
            <a:ext cx="1351128" cy="31499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1EAF69-231A-43F9-842C-0918129F03B2}"/>
              </a:ext>
            </a:extLst>
          </p:cNvPr>
          <p:cNvGrpSpPr/>
          <p:nvPr/>
        </p:nvGrpSpPr>
        <p:grpSpPr>
          <a:xfrm>
            <a:off x="6655559" y="905302"/>
            <a:ext cx="1569493" cy="1199314"/>
            <a:chOff x="4053385" y="691487"/>
            <a:chExt cx="1569493" cy="11993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4C8A6F-BC7E-4C70-A8C0-79282D2701DD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FDDA17B-C640-4160-9EF9-0F8D5BCEDAF2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23" name="心形 22">
                <a:extLst>
                  <a:ext uri="{FF2B5EF4-FFF2-40B4-BE49-F238E27FC236}">
                    <a16:creationId xmlns:a16="http://schemas.microsoft.com/office/drawing/2014/main" id="{4A159971-D892-4A58-AC1B-627E59358FAA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C1B7AC-D37D-4E01-9BB6-8CD8235C675C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7B9F83-D4BE-47B5-8E1C-18048D1C090A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6" name="闪电形 25">
              <a:extLst>
                <a:ext uri="{FF2B5EF4-FFF2-40B4-BE49-F238E27FC236}">
                  <a16:creationId xmlns:a16="http://schemas.microsoft.com/office/drawing/2014/main" id="{BE34158F-192B-4D72-A386-9A1ED5908445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B2A113-CEE4-4699-960F-A209B9B44753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B11CD9-958A-45CC-96EB-81BA945AE92F}"/>
              </a:ext>
            </a:extLst>
          </p:cNvPr>
          <p:cNvGrpSpPr/>
          <p:nvPr/>
        </p:nvGrpSpPr>
        <p:grpSpPr>
          <a:xfrm>
            <a:off x="6655559" y="2104616"/>
            <a:ext cx="1569493" cy="1199314"/>
            <a:chOff x="4053385" y="691487"/>
            <a:chExt cx="1569493" cy="1199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865ED-11B5-4221-B41D-306098F03AC3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A7D50-0C97-4739-97B8-3F2E584D68EE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35" name="心形 34">
                <a:extLst>
                  <a:ext uri="{FF2B5EF4-FFF2-40B4-BE49-F238E27FC236}">
                    <a16:creationId xmlns:a16="http://schemas.microsoft.com/office/drawing/2014/main" id="{8838A98D-F136-4785-AFA1-80CF3EB4AE35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80A691-9A47-4407-8563-F69BD7D51419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8DD231-8882-4E0E-AFD3-9D679E985C51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33" name="闪电形 32">
              <a:extLst>
                <a:ext uri="{FF2B5EF4-FFF2-40B4-BE49-F238E27FC236}">
                  <a16:creationId xmlns:a16="http://schemas.microsoft.com/office/drawing/2014/main" id="{246CE61C-D042-49EE-8F74-DF53799F2597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CBE970-967D-4F5C-A70D-A4CE8491D5A4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Player2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17CA26-67A5-4BA4-BF8E-C639514C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19" y="602932"/>
            <a:ext cx="1625397" cy="24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7F631-DDBA-42BC-838F-051BB3BC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43" y="912486"/>
            <a:ext cx="1625397" cy="24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617A87-1B3C-408B-8E81-B72522CA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735758" y="577869"/>
            <a:ext cx="418108" cy="619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3CFDDC-B25E-4091-9B11-A17D823E6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48525" b="74607"/>
          <a:stretch/>
        </p:blipFill>
        <p:spPr>
          <a:xfrm>
            <a:off x="1221194" y="577869"/>
            <a:ext cx="418108" cy="619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951700-5CBD-4917-8627-114CE9556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2" r="24124" b="74607"/>
          <a:stretch/>
        </p:blipFill>
        <p:spPr>
          <a:xfrm>
            <a:off x="1759960" y="577869"/>
            <a:ext cx="418108" cy="6191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79515E-0175-4268-9333-6BE0C0CC2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1" t="176" r="-2715" b="74431"/>
          <a:stretch/>
        </p:blipFill>
        <p:spPr>
          <a:xfrm>
            <a:off x="2242946" y="568819"/>
            <a:ext cx="418108" cy="619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50B273-1E5A-4879-9ED0-8CD032561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25393" r="73089" b="49214"/>
          <a:stretch/>
        </p:blipFill>
        <p:spPr>
          <a:xfrm>
            <a:off x="737423" y="1512426"/>
            <a:ext cx="418108" cy="6191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09A14C-AED1-4443-9D67-252DEB1B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25393" r="48128" b="49214"/>
          <a:stretch/>
        </p:blipFill>
        <p:spPr>
          <a:xfrm>
            <a:off x="1220381" y="1512426"/>
            <a:ext cx="418108" cy="6191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9B4E79-3A2C-4F36-86D2-95BFE821A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3" t="25393" r="23593" b="49214"/>
          <a:stretch/>
        </p:blipFill>
        <p:spPr>
          <a:xfrm>
            <a:off x="1703339" y="1512426"/>
            <a:ext cx="418108" cy="6191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32E9D72-ACF8-462E-9C8B-C8D1CCB7C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393" r="-1448" b="49214"/>
          <a:stretch/>
        </p:blipFill>
        <p:spPr>
          <a:xfrm>
            <a:off x="2121447" y="1512426"/>
            <a:ext cx="418108" cy="6191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CAFDDD-B22A-446E-8BD5-5874B4998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50000" r="76653" b="24607"/>
          <a:stretch/>
        </p:blipFill>
        <p:spPr>
          <a:xfrm>
            <a:off x="735758" y="2346753"/>
            <a:ext cx="418108" cy="6191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FD5BBE-FA67-4F8D-93D0-D5790AB50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50000" r="50589" b="24607"/>
          <a:stretch/>
        </p:blipFill>
        <p:spPr>
          <a:xfrm>
            <a:off x="1153866" y="2346753"/>
            <a:ext cx="418108" cy="6191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2660ED-7140-4698-9753-48C121A8B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50000" r="26734" b="24607"/>
          <a:stretch/>
        </p:blipFill>
        <p:spPr>
          <a:xfrm>
            <a:off x="1571974" y="2346752"/>
            <a:ext cx="418108" cy="619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AB343DE-9AE1-4CF5-B18F-26EF6198D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4" t="50000" r="1902" b="24607"/>
          <a:stretch/>
        </p:blipFill>
        <p:spPr>
          <a:xfrm>
            <a:off x="1965625" y="2346752"/>
            <a:ext cx="418108" cy="6191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F113CB-5C7D-4B42-8D95-272186E6F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t="74607" r="75352"/>
          <a:stretch/>
        </p:blipFill>
        <p:spPr>
          <a:xfrm>
            <a:off x="693947" y="3181079"/>
            <a:ext cx="418108" cy="619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7EADC9A-308B-4524-922A-E7F286B6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74607" r="49629"/>
          <a:stretch/>
        </p:blipFill>
        <p:spPr>
          <a:xfrm>
            <a:off x="1112055" y="3181078"/>
            <a:ext cx="418108" cy="6191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D719C5-DDA3-447A-8E93-999465FFE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74466" r="24062" b="141"/>
          <a:stretch/>
        </p:blipFill>
        <p:spPr>
          <a:xfrm>
            <a:off x="1559368" y="3181078"/>
            <a:ext cx="418108" cy="6191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D092CC-3633-4AD3-8918-DC4651B1D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74607" r="388"/>
          <a:stretch/>
        </p:blipFill>
        <p:spPr>
          <a:xfrm>
            <a:off x="1912393" y="3181078"/>
            <a:ext cx="418108" cy="6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</Words>
  <Application>Microsoft Office PowerPoint</Application>
  <PresentationFormat>宽屏</PresentationFormat>
  <Paragraphs>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zby_mark</dc:creator>
  <cp:lastModifiedBy>zby_mark</cp:lastModifiedBy>
  <cp:revision>24</cp:revision>
  <dcterms:created xsi:type="dcterms:W3CDTF">2024-12-04T13:15:34Z</dcterms:created>
  <dcterms:modified xsi:type="dcterms:W3CDTF">2024-12-30T01:56:55Z</dcterms:modified>
</cp:coreProperties>
</file>