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9F35-3613-479B-BDE3-72EDB257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FDD9E-9FB8-43B6-AF74-319D4100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DA48F-4C6B-4BA6-A5A2-0EDEB7C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F9A3-7DDE-4CD2-B60C-A3EC0341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0D07-6162-4E8F-A9B8-255AE50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FB01-9D99-4D3D-B165-7F9B210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6499C-7CBF-4530-A06F-9F16F3B7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3F0E-20CD-44D5-A3EB-7029CA34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490A-ADC3-4E97-B795-1B4BC21A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6589-3C15-4B84-86AA-F3AF91A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E15F-4E30-4ABC-87F4-621E654C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85954-AD25-4FE6-B018-5C13288B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035A-1A41-4495-8687-84E1818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A9EC-3D7C-44F8-855B-1C34FC8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CD4B-A03D-4268-8F07-0474F7A6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48B3-8899-4E71-9099-2D82C0C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77FA-AE63-45C0-8157-CB4AB2CB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F3FC-CA9B-4268-80EA-437767F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1163-5C5E-4006-8E65-44448E4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C1B50-CF62-43BC-AB9D-89B88C5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E4A8E-698F-4D80-921E-0CB9B65E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233DF-342B-4BE6-9766-5A12D31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A4DDA-E371-455A-8463-21CD3B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D29C-44D3-4C25-971E-CEE1BEBC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6731-690E-4426-B49D-E60341D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41C9-A8C8-4B03-937A-0B223C1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0A130-5BEF-48A1-8BEA-D019AC16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49E5-E56F-44BD-A29A-8FE1E577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265B-3336-4202-B238-6EA74E4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D991D-4526-4805-A216-0D001EF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641B-242A-4F51-AA28-5B7E911A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4CB9-75E5-415C-A4A9-BA83244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43D4-456B-446C-81FE-58F199E5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EE9DA-B088-45B6-B087-B5A0C003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917B-FA81-47F7-BF88-0154BAB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CE3C-4300-44D3-AE39-7A2B65E89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3C93F-7900-4583-8078-49CAC7A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42C5-C3BB-4FB9-8266-EE0F0BCC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20207-14CF-46ED-928F-A41DD2D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0D78-8F48-4473-8C5B-A79CAC5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C2F7E-9FE3-4172-9F01-CB3216D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30AE7-85B6-4881-9C7F-5D680C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FE81E-F566-40C8-88C3-3587E8C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50C66-00C6-4C9D-B7E7-6EBB8A9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F3E7D-001F-442E-ACC3-E582506E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11132-4BB2-402A-9C45-40E3431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F201-08F1-4FEB-8197-DA4225DF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5DD7-B091-404C-AC56-C15BEE86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C77BD-8825-43C2-BC50-E178866D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0BEE3-507C-477E-A0C6-2EA6DA38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8DDE1-FAE9-4785-A89A-EDEB790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E973D-4E35-4A20-A747-53F0753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AB84-DEE9-4C0C-B08B-9685AE0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FF95B-2C9B-4050-B749-2929FA18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9D744-9E23-4E9B-B03C-5457234E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EDF6F-B764-453B-B385-EE1F745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9806-AE95-4049-9172-894B6F8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6D66C-976E-422E-8A7A-6C58C9E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0FE9D3-AE9A-4E56-998C-6A247886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29774-51C8-45DB-A106-00618202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38C6D-5B5F-428A-B5B9-CC8D45BD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E01FF-DF48-47ED-85C5-3C557A93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B563-1ECD-4F77-8776-370C5A8C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24F2F76-DA8A-4F5F-82AB-44E415E6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8093" r="12127" b="7993"/>
          <a:stretch/>
        </p:blipFill>
        <p:spPr>
          <a:xfrm>
            <a:off x="909851" y="322996"/>
            <a:ext cx="9230436" cy="57548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FBF94-FD3B-4C29-91D7-17232CA62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12802" r="12052" b="17745"/>
          <a:stretch/>
        </p:blipFill>
        <p:spPr>
          <a:xfrm>
            <a:off x="871180" y="3369756"/>
            <a:ext cx="4675291" cy="2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F31518-78CF-44CC-A56A-7D4AACF20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9" b="76775"/>
          <a:stretch/>
        </p:blipFill>
        <p:spPr>
          <a:xfrm>
            <a:off x="7780045" y="271607"/>
            <a:ext cx="809465" cy="75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321D10-71C4-46A3-8700-33953DD07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9" b="75164"/>
          <a:stretch/>
        </p:blipFill>
        <p:spPr>
          <a:xfrm>
            <a:off x="1020418" y="918276"/>
            <a:ext cx="1227387" cy="1211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4FE4B-A168-4E5B-BEC4-F355F8800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6" t="410" r="49933" b="76365"/>
          <a:stretch/>
        </p:blipFill>
        <p:spPr>
          <a:xfrm>
            <a:off x="8797315" y="271607"/>
            <a:ext cx="809465" cy="75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FF08A6-7000-48E1-A393-CFFFDB520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1" t="703" r="24408" b="76072"/>
          <a:stretch/>
        </p:blipFill>
        <p:spPr>
          <a:xfrm>
            <a:off x="9814585" y="271607"/>
            <a:ext cx="809465" cy="75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7CB67E-B72F-4FCF-9EE2-8B4D3C1CD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6" t="1055" r="-67" b="75720"/>
          <a:stretch/>
        </p:blipFill>
        <p:spPr>
          <a:xfrm>
            <a:off x="10831855" y="271607"/>
            <a:ext cx="809465" cy="75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7CBFE5-9EB3-4B4B-8854-10A71B39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24554" r="75032" b="52221"/>
          <a:stretch/>
        </p:blipFill>
        <p:spPr>
          <a:xfrm>
            <a:off x="7780045" y="1026607"/>
            <a:ext cx="809465" cy="75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E93BB0-2716-41D9-9E3C-9F1EA3D71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6" t="25609" r="49933" b="51166"/>
          <a:stretch/>
        </p:blipFill>
        <p:spPr>
          <a:xfrm>
            <a:off x="8797315" y="1026607"/>
            <a:ext cx="809465" cy="755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01FDE6-39A0-40E8-9736-52338AF3C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2" t="24730" r="25697" b="52045"/>
          <a:stretch/>
        </p:blipFill>
        <p:spPr>
          <a:xfrm>
            <a:off x="9814585" y="1026607"/>
            <a:ext cx="809465" cy="75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BBF65F-1CB2-4333-9FD1-6AC6B77BE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6" t="25433" r="-67" b="51342"/>
          <a:stretch/>
        </p:blipFill>
        <p:spPr>
          <a:xfrm>
            <a:off x="10831855" y="1026607"/>
            <a:ext cx="809465" cy="755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D579D3-5432-4956-A86C-6D08FC6D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49576" r="73634" b="27199"/>
          <a:stretch/>
        </p:blipFill>
        <p:spPr>
          <a:xfrm>
            <a:off x="7780045" y="1781607"/>
            <a:ext cx="809465" cy="755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E460CA-7786-492F-8392-EFF14316D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2" t="50000" r="47907" b="26775"/>
          <a:stretch/>
        </p:blipFill>
        <p:spPr>
          <a:xfrm>
            <a:off x="8797315" y="1781607"/>
            <a:ext cx="809465" cy="755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1145CC-487C-4657-99C1-60A4720DF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49576" r="22357" b="27199"/>
          <a:stretch/>
        </p:blipFill>
        <p:spPr>
          <a:xfrm>
            <a:off x="9814585" y="1781607"/>
            <a:ext cx="809465" cy="755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EE5D2F-9681-4057-9701-139B26A5C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3" t="50678" r="-2314" b="26097"/>
          <a:stretch/>
        </p:blipFill>
        <p:spPr>
          <a:xfrm>
            <a:off x="10831855" y="1781607"/>
            <a:ext cx="809465" cy="75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3B5DC18-B505-4426-BBD3-75C54D86C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73903" r="74688" b="2872"/>
          <a:stretch/>
        </p:blipFill>
        <p:spPr>
          <a:xfrm>
            <a:off x="7777856" y="2536607"/>
            <a:ext cx="809465" cy="75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56EB1E-E6F5-411E-95E3-A299A5266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73551" r="50067" b="3224"/>
          <a:stretch/>
        </p:blipFill>
        <p:spPr>
          <a:xfrm>
            <a:off x="8795126" y="2536607"/>
            <a:ext cx="809465" cy="755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218822-E74C-4208-A8F7-A416C827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7" t="75478" r="24962" b="1297"/>
          <a:stretch/>
        </p:blipFill>
        <p:spPr>
          <a:xfrm>
            <a:off x="9812396" y="2536607"/>
            <a:ext cx="809465" cy="755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E9BB849-C8F2-4702-A885-EDA3C511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0" t="76971" r="-381" b="-196"/>
          <a:stretch/>
        </p:blipFill>
        <p:spPr>
          <a:xfrm>
            <a:off x="10829666" y="2536607"/>
            <a:ext cx="809465" cy="755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23268AE-D459-4E48-90D9-4A2E1E4EA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r="49896" b="75164"/>
          <a:stretch/>
        </p:blipFill>
        <p:spPr>
          <a:xfrm>
            <a:off x="2331916" y="918275"/>
            <a:ext cx="1227387" cy="12110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5441FE-C994-4695-AFE5-A722A4E6D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0" t="656" r="24549" b="74508"/>
          <a:stretch/>
        </p:blipFill>
        <p:spPr>
          <a:xfrm>
            <a:off x="3643414" y="918274"/>
            <a:ext cx="1227387" cy="12110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0495D3-6017-4978-9217-2EADAFC3CE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656" b="74508"/>
          <a:stretch/>
        </p:blipFill>
        <p:spPr>
          <a:xfrm>
            <a:off x="4954912" y="918273"/>
            <a:ext cx="1227387" cy="12110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7D0FA9D-E64E-4E81-BA3A-C5CD4221B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2" r="74829" b="49672"/>
          <a:stretch/>
        </p:blipFill>
        <p:spPr>
          <a:xfrm>
            <a:off x="1020418" y="2129307"/>
            <a:ext cx="1227387" cy="12110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A4239D-D1B2-4487-B8E1-67EC09E98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25492" r="49896" b="49672"/>
          <a:stretch/>
        </p:blipFill>
        <p:spPr>
          <a:xfrm>
            <a:off x="2331916" y="2129306"/>
            <a:ext cx="1227387" cy="12110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97B95F9-2AD6-4761-8C3D-743149BCA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0" t="25164" r="24549" b="50000"/>
          <a:stretch/>
        </p:blipFill>
        <p:spPr>
          <a:xfrm>
            <a:off x="3643414" y="2129305"/>
            <a:ext cx="1227387" cy="12110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3964630-E3B2-4E1E-9B93-2B9EBF359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25492" b="49672"/>
          <a:stretch/>
        </p:blipFill>
        <p:spPr>
          <a:xfrm>
            <a:off x="4954912" y="2129304"/>
            <a:ext cx="1227387" cy="121103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8FA037-3905-4626-8A94-3010A394B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" t="50000" r="75417" b="25164"/>
          <a:stretch/>
        </p:blipFill>
        <p:spPr>
          <a:xfrm>
            <a:off x="1020418" y="3340338"/>
            <a:ext cx="1227387" cy="121103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3C5E55D-3A6F-4442-AA80-BB92022E72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50000" r="49896" b="25164"/>
          <a:stretch/>
        </p:blipFill>
        <p:spPr>
          <a:xfrm>
            <a:off x="2331916" y="3340337"/>
            <a:ext cx="1227387" cy="121103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7A70903-10CA-4DBB-A24B-368DC43D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50328" r="25126" b="24836"/>
          <a:stretch/>
        </p:blipFill>
        <p:spPr>
          <a:xfrm>
            <a:off x="3643414" y="3340336"/>
            <a:ext cx="1227387" cy="121103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D64F219-4F25-4C02-A630-89CDAC4B7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50099" b="25065"/>
          <a:stretch/>
        </p:blipFill>
        <p:spPr>
          <a:xfrm>
            <a:off x="4954912" y="3340335"/>
            <a:ext cx="1227387" cy="121103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9F22A1F-AF8B-476D-BC1C-FCF8A406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8" r="74829" b="656"/>
          <a:stretch/>
        </p:blipFill>
        <p:spPr>
          <a:xfrm>
            <a:off x="1020418" y="4551367"/>
            <a:ext cx="1227387" cy="121103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F1CA0C8-187E-4392-9593-B53853BD0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3" t="74836" r="49896" b="328"/>
          <a:stretch/>
        </p:blipFill>
        <p:spPr>
          <a:xfrm>
            <a:off x="2331916" y="4551366"/>
            <a:ext cx="1227387" cy="121103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BAB1394-BA01-44DD-AFAB-02510FFB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508" r="24829" b="656"/>
          <a:stretch/>
        </p:blipFill>
        <p:spPr>
          <a:xfrm>
            <a:off x="3643414" y="4551365"/>
            <a:ext cx="1227387" cy="121103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AAA20CC-D8B9-4F08-8158-3E5043AB6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4" t="75164" r="65"/>
          <a:stretch/>
        </p:blipFill>
        <p:spPr>
          <a:xfrm>
            <a:off x="4954912" y="4551364"/>
            <a:ext cx="1227387" cy="121103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91E267E-29CB-4081-B607-72735185BF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9602" r="88330" b="81545"/>
          <a:stretch/>
        </p:blipFill>
        <p:spPr>
          <a:xfrm>
            <a:off x="8182588" y="4973995"/>
            <a:ext cx="676908" cy="7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AF8EB83-D7FA-49CF-B2AA-22777CBF74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648" r="21190" b="1141"/>
          <a:stretch/>
        </p:blipFill>
        <p:spPr>
          <a:xfrm>
            <a:off x="-855238" y="0"/>
            <a:ext cx="8601721" cy="68275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BE34BE5-E363-4044-80C6-8D227D01F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21" y="-12192"/>
            <a:ext cx="573327" cy="5733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CE1EC86-380A-438E-A143-D2261ECE7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48" y="-12193"/>
            <a:ext cx="573327" cy="5733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276950D-AD8F-496A-B717-BA184292D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75" y="-12193"/>
            <a:ext cx="573327" cy="57332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D6FA0A-C093-42E3-AE70-6F5CC1C99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21" y="561135"/>
            <a:ext cx="573327" cy="5733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E182197-5C9D-45CF-B164-295A0C01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48" y="561134"/>
            <a:ext cx="573327" cy="5733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B3CAF16-BAF8-4658-B915-1C768C527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75" y="561134"/>
            <a:ext cx="573327" cy="5733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FFAB3D-3BC5-4F7C-885E-CD65317CB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57" y="73347"/>
            <a:ext cx="1268914" cy="9339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D0F7642-888A-4452-AB5B-134AB7AC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0" y="-12192"/>
            <a:ext cx="573327" cy="57332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7BA0990-B2C7-4F36-94E1-5E3A161C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7" y="-12193"/>
            <a:ext cx="573327" cy="57332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78DD7F3-8B3D-4663-A742-D2031B2D8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94" y="-12193"/>
            <a:ext cx="573327" cy="57332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57A1CDB-5B88-4A04-A695-CB5FA8E0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0" y="561135"/>
            <a:ext cx="573327" cy="57332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CBB28A1-0A9F-4850-A903-B1A2F8A4E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7" y="561134"/>
            <a:ext cx="573327" cy="57332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5001054-B46A-40DC-B8B9-F32CDAD22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94" y="561134"/>
            <a:ext cx="573327" cy="57332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A061610-76E9-4D00-92A3-33BF3AC45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02" y="-12193"/>
            <a:ext cx="573327" cy="57332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5E1118F-8054-4161-9FA6-20BCA423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9" y="-12194"/>
            <a:ext cx="573327" cy="57332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2B18E20-BB50-4CD7-B3DA-233E47E18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56" y="-12194"/>
            <a:ext cx="573327" cy="5733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7A2E40B-B7C6-45CD-B59A-70BAC8964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02" y="561134"/>
            <a:ext cx="573327" cy="57332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B849386-A22C-42B7-99DB-040C2EB4B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29" y="561133"/>
            <a:ext cx="573327" cy="57332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E0B6D90-0F5E-42DC-A013-F08C221E4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56" y="561133"/>
            <a:ext cx="573327" cy="57332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0FB3152-846D-4717-8E76-43EE2B77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9" y="-12193"/>
            <a:ext cx="573327" cy="57332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EB69568-EFF8-4CF4-B324-4A7331D3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6" y="-12194"/>
            <a:ext cx="573327" cy="57332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6E4BF1E-BA30-4D9C-A75B-0F5899195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13" y="-12194"/>
            <a:ext cx="573327" cy="57332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5A72214-4BFB-4416-991D-C28842C81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9" y="561134"/>
            <a:ext cx="573327" cy="57332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DA2D385-686B-4076-B412-220811D1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6" y="561133"/>
            <a:ext cx="573327" cy="57332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A21933B-4844-4CC1-9DCA-BCC4CD444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13" y="561133"/>
            <a:ext cx="573327" cy="57332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CC5E801-242C-416D-A67F-C9586CE43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22" y="-12194"/>
            <a:ext cx="573327" cy="57332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6328F43-2946-458B-97A7-33B55FF00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095" y="-12195"/>
            <a:ext cx="573327" cy="5733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13E2FAB-37E0-4391-9CE2-BD999928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2" y="-12195"/>
            <a:ext cx="573327" cy="57332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236F0D6-5220-496E-B3B6-FD3D7C62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27" y="1707785"/>
            <a:ext cx="573327" cy="57332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2F583AC-71F4-475A-A672-70D6DEFB7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22" y="1134459"/>
            <a:ext cx="573327" cy="57332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4237F2D-4F98-4F43-9549-837A31B8F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817" y="561132"/>
            <a:ext cx="573327" cy="57332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8AC1375-4204-4BDA-921E-265B61207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32" y="2281111"/>
            <a:ext cx="573327" cy="57332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CD2BBBA-8304-47AA-B2CA-63BA322B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237" y="4001090"/>
            <a:ext cx="573327" cy="57332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84D9E37-B1E3-47FF-AAB9-2C0FDAE12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32" y="3427764"/>
            <a:ext cx="573327" cy="57332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6124198-6F7D-4510-AFA2-A3CCDB286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27" y="2854437"/>
            <a:ext cx="573327" cy="57332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E9256E6-6261-47A2-A792-B37E2C62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237" y="4574416"/>
            <a:ext cx="573327" cy="57332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343ADAA-D5D8-4C05-B9EC-91B09992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237" y="5721069"/>
            <a:ext cx="573327" cy="573327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FC23037-0CEA-493B-ADE6-A534919EF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632" y="5147742"/>
            <a:ext cx="573327" cy="573327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FB2F261C-0F46-4E57-A6B0-FA8E9A8CD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47" y="305030"/>
            <a:ext cx="1340166" cy="127231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A6840DC6-25A4-4C6A-B106-14184F0E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564" y="0"/>
            <a:ext cx="573327" cy="677164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10CF465D-3E25-47C9-9A34-DEA51C358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83" y="0"/>
            <a:ext cx="573327" cy="677164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C9F200DB-A853-4074-92EF-96B17516E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639" y="6294394"/>
            <a:ext cx="8707479" cy="573327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30F21C41-CAE8-440A-8421-E429801F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05" y="1134458"/>
            <a:ext cx="573327" cy="57332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036B2A-68D7-4AC3-964F-DFF66C394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32" y="1134457"/>
            <a:ext cx="573327" cy="573327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E2FD4270-0AB4-4D69-A496-73A91A762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9" y="1134457"/>
            <a:ext cx="573327" cy="573327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93FDE5F-52BC-4A14-BED9-BE38D15D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05" y="1707785"/>
            <a:ext cx="573327" cy="573327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6015FFB5-3FAF-4750-BFED-0F808BFA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32" y="1707784"/>
            <a:ext cx="573327" cy="573327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B46BA3EF-C017-455A-B4C9-0CB445B36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9" y="1707784"/>
            <a:ext cx="573327" cy="57332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F8EC185-2148-4F2E-A8AF-1D149A85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13" y="2281108"/>
            <a:ext cx="573327" cy="573327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F5102676-B4FE-4F32-A637-0D22F6CC7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0" y="2281107"/>
            <a:ext cx="573327" cy="57332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D079E6F7-0955-4434-B4A9-6FA0083DF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7" y="2281107"/>
            <a:ext cx="573327" cy="57332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40CDF3A8-DE1C-48F3-8D34-2F9F804B7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13" y="2854435"/>
            <a:ext cx="573327" cy="573327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DCFDB086-BAC1-48BA-B9AE-8F8E07D95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0" y="2854434"/>
            <a:ext cx="573327" cy="573327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820D554-CB84-4222-9FDE-B8990935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7" y="2854434"/>
            <a:ext cx="573327" cy="573327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4A67A7EA-1B14-4D29-8FE9-30304E566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78" y="1134457"/>
            <a:ext cx="573327" cy="573327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F04E1624-00A8-415E-95B4-E018F2D7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05" y="1134456"/>
            <a:ext cx="573327" cy="573327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3DBA1EFF-F6FE-4D3A-AEAB-261705CC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32" y="1134456"/>
            <a:ext cx="573327" cy="573327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2D2FD16-2F2E-4921-913C-3D44FB56D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78" y="1707784"/>
            <a:ext cx="573327" cy="573327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AB736B58-7136-4C40-A98C-AE9EA458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05" y="1707783"/>
            <a:ext cx="573327" cy="5733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2CF7B92F-C434-4807-8ABF-76E6004FC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32" y="1707783"/>
            <a:ext cx="573327" cy="5733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54A7CB7A-FFE9-4929-B83E-2BB727DA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6" y="2281107"/>
            <a:ext cx="573327" cy="573327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7A368F5A-1252-49F5-A07F-BE490E0D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13" y="2281106"/>
            <a:ext cx="573327" cy="573327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B11C3602-03F4-4F0B-A905-4B15F4C5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40" y="2281106"/>
            <a:ext cx="573327" cy="573327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5DD37910-5C79-461F-810D-F615D1F49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6" y="2854434"/>
            <a:ext cx="573327" cy="573327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57363804-0783-44E0-9E47-0995EF478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13" y="2854433"/>
            <a:ext cx="573327" cy="573327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FDD71E5-45AC-4F8C-8984-2D781A6E3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40" y="2854433"/>
            <a:ext cx="573327" cy="573327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D949FD53-1EC4-47D5-BEC9-335550801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67" y="3427755"/>
            <a:ext cx="573327" cy="57332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B3406CAD-4041-4243-8DF4-734354C79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94" y="3427754"/>
            <a:ext cx="573327" cy="573327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332BEDCA-246E-4053-A965-93A8D71B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0" y="3427753"/>
            <a:ext cx="573327" cy="5733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B4CF32-B802-4EB6-ABEC-49F7572746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23" y="1417842"/>
            <a:ext cx="2369945" cy="2369945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A88B3CA-8E53-4C50-97AC-34754D2E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795" y="5229988"/>
            <a:ext cx="1268914" cy="9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2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0AF005-D3A7-457E-BEDB-22F17CE0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5" y="297336"/>
            <a:ext cx="8607302" cy="53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414B42-F0D9-482D-AC1F-A581698E4AC9}"/>
              </a:ext>
            </a:extLst>
          </p:cNvPr>
          <p:cNvGrpSpPr/>
          <p:nvPr/>
        </p:nvGrpSpPr>
        <p:grpSpPr>
          <a:xfrm>
            <a:off x="1951413" y="732910"/>
            <a:ext cx="9139667" cy="2291280"/>
            <a:chOff x="4385264" y="2156514"/>
            <a:chExt cx="12512533" cy="313684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50CF34-191D-434E-8488-1FC36BE0CA7D}"/>
                </a:ext>
              </a:extLst>
            </p:cNvPr>
            <p:cNvSpPr txBox="1"/>
            <p:nvPr/>
          </p:nvSpPr>
          <p:spPr>
            <a:xfrm>
              <a:off x="6484426" y="2156514"/>
              <a:ext cx="10413371" cy="313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aaaaa</a:t>
              </a:r>
              <a:endParaRPr lang="zh-CN" altLang="en-US" sz="6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E21C34-166B-4F82-AAB5-C90EFC2AF075}"/>
                </a:ext>
              </a:extLst>
            </p:cNvPr>
            <p:cNvSpPr/>
            <p:nvPr/>
          </p:nvSpPr>
          <p:spPr>
            <a:xfrm>
              <a:off x="4385264" y="2228671"/>
              <a:ext cx="1519460" cy="148223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8E9631-6DCA-4AAC-8ED3-0FAA4100E8D6}"/>
                </a:ext>
              </a:extLst>
            </p:cNvPr>
            <p:cNvSpPr/>
            <p:nvPr/>
          </p:nvSpPr>
          <p:spPr>
            <a:xfrm>
              <a:off x="6234113" y="2166938"/>
              <a:ext cx="100012" cy="1643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570198B-58B3-4D5B-A6C6-BE7EB93FFC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52" y="447534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FC731DA-2BFD-4106-A964-D7A962543DB4}"/>
              </a:ext>
            </a:extLst>
          </p:cNvPr>
          <p:cNvGrpSpPr/>
          <p:nvPr/>
        </p:nvGrpSpPr>
        <p:grpSpPr>
          <a:xfrm>
            <a:off x="2354105" y="342197"/>
            <a:ext cx="6173606" cy="6173606"/>
            <a:chOff x="2354105" y="342197"/>
            <a:chExt cx="6173606" cy="61736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BE87EB-C4BD-4B82-8E0F-08317B83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05" y="342197"/>
              <a:ext cx="6173606" cy="6173606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81FBB42-9670-42AA-B548-555E1787AC69}"/>
                </a:ext>
              </a:extLst>
            </p:cNvPr>
            <p:cNvSpPr/>
            <p:nvPr/>
          </p:nvSpPr>
          <p:spPr>
            <a:xfrm>
              <a:off x="5873087" y="5537713"/>
              <a:ext cx="2447499" cy="978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1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B37E6C-5F6A-4810-A494-2300EE7A8134}"/>
              </a:ext>
            </a:extLst>
          </p:cNvPr>
          <p:cNvSpPr/>
          <p:nvPr/>
        </p:nvSpPr>
        <p:spPr>
          <a:xfrm>
            <a:off x="2852382" y="2174543"/>
            <a:ext cx="1528549" cy="15285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6000">
                <a:schemeClr val="accent1">
                  <a:lumMod val="0"/>
                  <a:lumOff val="100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9631AF-643B-4EFE-882B-466FAA1A38D0}"/>
              </a:ext>
            </a:extLst>
          </p:cNvPr>
          <p:cNvSpPr/>
          <p:nvPr/>
        </p:nvSpPr>
        <p:spPr>
          <a:xfrm>
            <a:off x="2113128" y="3562777"/>
            <a:ext cx="7965743" cy="14148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A3A3A3">
                  <a:alpha val="50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6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77F764-A7EF-41A3-AEA8-D2AA75810884}"/>
              </a:ext>
            </a:extLst>
          </p:cNvPr>
          <p:cNvSpPr/>
          <p:nvPr/>
        </p:nvSpPr>
        <p:spPr>
          <a:xfrm rot="5400000">
            <a:off x="3538535" y="2395535"/>
            <a:ext cx="1110018" cy="95691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287816A7-0C89-4B36-9000-711CD65AEEA8}"/>
              </a:ext>
            </a:extLst>
          </p:cNvPr>
          <p:cNvSpPr/>
          <p:nvPr/>
        </p:nvSpPr>
        <p:spPr>
          <a:xfrm>
            <a:off x="5099714" y="1860076"/>
            <a:ext cx="4904095" cy="1793544"/>
          </a:xfrm>
          <a:prstGeom prst="horizontalScroll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B8C82-2382-4389-BBE0-EDEFB20A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735"/>
            <a:ext cx="12192000" cy="45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6E32B7-2E76-46C2-864D-3AE5C98A595D}"/>
              </a:ext>
            </a:extLst>
          </p:cNvPr>
          <p:cNvSpPr/>
          <p:nvPr/>
        </p:nvSpPr>
        <p:spPr>
          <a:xfrm>
            <a:off x="4053385" y="691487"/>
            <a:ext cx="1569493" cy="5936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DBF152-2922-4780-BC93-9660C3905B2A}"/>
              </a:ext>
            </a:extLst>
          </p:cNvPr>
          <p:cNvSpPr/>
          <p:nvPr/>
        </p:nvSpPr>
        <p:spPr>
          <a:xfrm>
            <a:off x="4153469" y="3341840"/>
            <a:ext cx="1351128" cy="31499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1EAF69-231A-43F9-842C-0918129F03B2}"/>
              </a:ext>
            </a:extLst>
          </p:cNvPr>
          <p:cNvGrpSpPr/>
          <p:nvPr/>
        </p:nvGrpSpPr>
        <p:grpSpPr>
          <a:xfrm>
            <a:off x="6655559" y="905302"/>
            <a:ext cx="1569493" cy="1199314"/>
            <a:chOff x="4053385" y="691487"/>
            <a:chExt cx="1569493" cy="11993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4C8A6F-BC7E-4C70-A8C0-79282D2701DD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FDDA17B-C640-4160-9EF9-0F8D5BCEDAF2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23" name="心形 22">
                <a:extLst>
                  <a:ext uri="{FF2B5EF4-FFF2-40B4-BE49-F238E27FC236}">
                    <a16:creationId xmlns:a16="http://schemas.microsoft.com/office/drawing/2014/main" id="{4A159971-D892-4A58-AC1B-627E59358FAA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C1B7AC-D37D-4E01-9BB6-8CD8235C675C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7B9F83-D4BE-47B5-8E1C-18048D1C090A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6" name="闪电形 25">
              <a:extLst>
                <a:ext uri="{FF2B5EF4-FFF2-40B4-BE49-F238E27FC236}">
                  <a16:creationId xmlns:a16="http://schemas.microsoft.com/office/drawing/2014/main" id="{BE34158F-192B-4D72-A386-9A1ED5908445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B2A113-CEE4-4699-960F-A209B9B44753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Player1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B11CD9-958A-45CC-96EB-81BA945AE92F}"/>
              </a:ext>
            </a:extLst>
          </p:cNvPr>
          <p:cNvGrpSpPr/>
          <p:nvPr/>
        </p:nvGrpSpPr>
        <p:grpSpPr>
          <a:xfrm>
            <a:off x="6655559" y="2104616"/>
            <a:ext cx="1569493" cy="1199314"/>
            <a:chOff x="4053385" y="691487"/>
            <a:chExt cx="1569493" cy="1199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865ED-11B5-4221-B41D-306098F03AC3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A7D50-0C97-4739-97B8-3F2E584D68EE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35" name="心形 34">
                <a:extLst>
                  <a:ext uri="{FF2B5EF4-FFF2-40B4-BE49-F238E27FC236}">
                    <a16:creationId xmlns:a16="http://schemas.microsoft.com/office/drawing/2014/main" id="{8838A98D-F136-4785-AFA1-80CF3EB4AE35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80A691-9A47-4407-8563-F69BD7D51419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8DD231-8882-4E0E-AFD3-9D679E985C51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33" name="闪电形 32">
              <a:extLst>
                <a:ext uri="{FF2B5EF4-FFF2-40B4-BE49-F238E27FC236}">
                  <a16:creationId xmlns:a16="http://schemas.microsoft.com/office/drawing/2014/main" id="{246CE61C-D042-49EE-8F74-DF53799F2597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CBE970-967D-4F5C-A70D-A4CE8491D5A4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Player2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6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17CA26-67A5-4BA4-BF8E-C639514CE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99" r="74275" b="73208"/>
          <a:stretch/>
        </p:blipFill>
        <p:spPr>
          <a:xfrm>
            <a:off x="3590149" y="912486"/>
            <a:ext cx="418109" cy="619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7F631-DDBA-42BC-838F-051BB3BC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6896675" y="887422"/>
            <a:ext cx="418110" cy="6191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617A87-1B3C-408B-8E81-B72522CA7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735758" y="577869"/>
            <a:ext cx="418108" cy="6191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3CFDDC-B25E-4091-9B11-A17D823E6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48525" b="74607"/>
          <a:stretch/>
        </p:blipFill>
        <p:spPr>
          <a:xfrm>
            <a:off x="1221194" y="577869"/>
            <a:ext cx="418108" cy="619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951700-5CBD-4917-8627-114CE9556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2" r="24124" b="74607"/>
          <a:stretch/>
        </p:blipFill>
        <p:spPr>
          <a:xfrm>
            <a:off x="1759960" y="577869"/>
            <a:ext cx="418108" cy="6191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79515E-0175-4268-9333-6BE0C0CC2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1" t="176" r="-2715" b="74431"/>
          <a:stretch/>
        </p:blipFill>
        <p:spPr>
          <a:xfrm>
            <a:off x="2242946" y="568819"/>
            <a:ext cx="418108" cy="6191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50B273-1E5A-4879-9ED0-8CD032561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25393" r="73089" b="49214"/>
          <a:stretch/>
        </p:blipFill>
        <p:spPr>
          <a:xfrm>
            <a:off x="737423" y="1512426"/>
            <a:ext cx="418108" cy="6191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09A14C-AED1-4443-9D67-252DEB1B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8" t="25393" r="48128" b="49214"/>
          <a:stretch/>
        </p:blipFill>
        <p:spPr>
          <a:xfrm>
            <a:off x="1220381" y="1512426"/>
            <a:ext cx="418108" cy="6191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9B4E79-3A2C-4F36-86D2-95BFE821A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3" t="25393" r="23593" b="49214"/>
          <a:stretch/>
        </p:blipFill>
        <p:spPr>
          <a:xfrm>
            <a:off x="1703339" y="1512426"/>
            <a:ext cx="418108" cy="6191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32E9D72-ACF8-462E-9C8B-C8D1CCB7C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393" r="-1448" b="49214"/>
          <a:stretch/>
        </p:blipFill>
        <p:spPr>
          <a:xfrm>
            <a:off x="2121447" y="1512426"/>
            <a:ext cx="418108" cy="6191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CAFDDD-B22A-446E-8BD5-5874B4998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t="50000" r="76653" b="24607"/>
          <a:stretch/>
        </p:blipFill>
        <p:spPr>
          <a:xfrm>
            <a:off x="735758" y="2346753"/>
            <a:ext cx="418108" cy="6191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2FD5BBE-FA67-4F8D-93D0-D5790AB50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50000" r="50589" b="24607"/>
          <a:stretch/>
        </p:blipFill>
        <p:spPr>
          <a:xfrm>
            <a:off x="1153866" y="2346753"/>
            <a:ext cx="418108" cy="6191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2660ED-7140-4698-9753-48C121A8B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50000" r="26734" b="24607"/>
          <a:stretch/>
        </p:blipFill>
        <p:spPr>
          <a:xfrm>
            <a:off x="1571974" y="2346752"/>
            <a:ext cx="418108" cy="6191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AB343DE-9AE1-4CF5-B18F-26EF6198D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4" t="50000" r="1902" b="24607"/>
          <a:stretch/>
        </p:blipFill>
        <p:spPr>
          <a:xfrm>
            <a:off x="1965625" y="2346752"/>
            <a:ext cx="418108" cy="6191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BF113CB-5C7D-4B42-8D95-272186E6F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t="74607" r="75352"/>
          <a:stretch/>
        </p:blipFill>
        <p:spPr>
          <a:xfrm>
            <a:off x="693947" y="3181079"/>
            <a:ext cx="418108" cy="6191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7EADC9A-308B-4524-922A-E7F286B6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74607" r="49629"/>
          <a:stretch/>
        </p:blipFill>
        <p:spPr>
          <a:xfrm>
            <a:off x="1112055" y="3181078"/>
            <a:ext cx="418108" cy="6191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6D719C5-DDA3-447A-8E93-999465FFE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t="74466" r="24062" b="141"/>
          <a:stretch/>
        </p:blipFill>
        <p:spPr>
          <a:xfrm>
            <a:off x="1559368" y="3181078"/>
            <a:ext cx="418108" cy="6191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CD092CC-3633-4AD3-8918-DC4651B1D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8" t="74607" r="388"/>
          <a:stretch/>
        </p:blipFill>
        <p:spPr>
          <a:xfrm>
            <a:off x="1912393" y="3181078"/>
            <a:ext cx="418108" cy="6191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763F7B-2E76-4AE7-BCF7-41A970282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610" r="49292" b="73997"/>
          <a:stretch/>
        </p:blipFill>
        <p:spPr>
          <a:xfrm>
            <a:off x="4071691" y="887422"/>
            <a:ext cx="418109" cy="6191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40BEF27-687E-4460-A0C8-9105509E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r="24404" b="74607"/>
          <a:stretch/>
        </p:blipFill>
        <p:spPr>
          <a:xfrm>
            <a:off x="4553233" y="878373"/>
            <a:ext cx="418109" cy="61910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31FD083-7110-4738-A951-E01DE7320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0" t="1028" r="-993" b="73579"/>
          <a:stretch/>
        </p:blipFill>
        <p:spPr>
          <a:xfrm>
            <a:off x="5064113" y="912485"/>
            <a:ext cx="418109" cy="61910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9D5DFC1-6E09-4888-A57F-337730D9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25635" r="74046" b="48972"/>
          <a:stretch/>
        </p:blipFill>
        <p:spPr>
          <a:xfrm>
            <a:off x="3590149" y="1546538"/>
            <a:ext cx="418109" cy="61910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DBF322A-B97C-44EE-8146-8DA58EB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6" t="26006" r="48561" b="48601"/>
          <a:stretch/>
        </p:blipFill>
        <p:spPr>
          <a:xfrm>
            <a:off x="4071691" y="1521474"/>
            <a:ext cx="418109" cy="61910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37F03CF-CBC5-4441-8665-A20B02344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25635" r="24404" b="48972"/>
          <a:stretch/>
        </p:blipFill>
        <p:spPr>
          <a:xfrm>
            <a:off x="4553233" y="1512425"/>
            <a:ext cx="418109" cy="61910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55B391F-4996-42F4-B69A-2DDFAE5F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0" t="25635" r="-1443" b="48972"/>
          <a:stretch/>
        </p:blipFill>
        <p:spPr>
          <a:xfrm>
            <a:off x="5064113" y="1546537"/>
            <a:ext cx="418109" cy="61910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569AAC-D020-462E-AB4D-FE34651F7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" t="51028" r="75052" b="23579"/>
          <a:stretch/>
        </p:blipFill>
        <p:spPr>
          <a:xfrm>
            <a:off x="3590149" y="2214702"/>
            <a:ext cx="418109" cy="61910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587DDE-E9E6-4A3D-9998-2F0CE558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50984" r="49292" b="23623"/>
          <a:stretch/>
        </p:blipFill>
        <p:spPr>
          <a:xfrm>
            <a:off x="4071691" y="2189638"/>
            <a:ext cx="418109" cy="61910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8FC14C2-9BF8-483C-A1BB-5F7170F8D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9" t="50613" r="25728" b="23994"/>
          <a:stretch/>
        </p:blipFill>
        <p:spPr>
          <a:xfrm>
            <a:off x="4553233" y="2180589"/>
            <a:ext cx="418109" cy="61910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29A0DB8-942B-4CC3-990F-13E689006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0" t="51028" r="657" b="23579"/>
          <a:stretch/>
        </p:blipFill>
        <p:spPr>
          <a:xfrm>
            <a:off x="5064113" y="2214701"/>
            <a:ext cx="418109" cy="61910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F06CACF-1B15-462B-AF66-0676943F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t="75635" r="74601" b="-1028"/>
          <a:stretch/>
        </p:blipFill>
        <p:spPr>
          <a:xfrm>
            <a:off x="3590149" y="2916978"/>
            <a:ext cx="418109" cy="61910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A00630-42FC-406D-A575-523A1026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t="75443" r="49962" b="-836"/>
          <a:stretch/>
        </p:blipFill>
        <p:spPr>
          <a:xfrm>
            <a:off x="4071691" y="2891914"/>
            <a:ext cx="418109" cy="61910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21C4EB9-2D0C-41B9-8019-39E879D5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t="75072" r="49481" b="-465"/>
          <a:stretch/>
        </p:blipFill>
        <p:spPr>
          <a:xfrm>
            <a:off x="4553233" y="2882865"/>
            <a:ext cx="418109" cy="61910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A27E66A-989A-41ED-B9C6-D6A7C485B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2" t="75635" r="-1585" b="-1028"/>
          <a:stretch/>
        </p:blipFill>
        <p:spPr>
          <a:xfrm>
            <a:off x="5064113" y="2916977"/>
            <a:ext cx="418109" cy="61910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02942E9-B443-4D85-A9D1-6F54E0372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371" r="48552" b="74236"/>
          <a:stretch/>
        </p:blipFill>
        <p:spPr>
          <a:xfrm>
            <a:off x="7314785" y="878372"/>
            <a:ext cx="418110" cy="6191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F7B9169-04BF-49D6-BFF2-D97700F89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371" r="24276" b="74978"/>
          <a:stretch/>
        </p:blipFill>
        <p:spPr>
          <a:xfrm>
            <a:off x="7732895" y="878371"/>
            <a:ext cx="418110" cy="61910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E45429C-56F2-4F51-819B-F488E27F5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5" t="371" r="-719" b="74236"/>
          <a:stretch/>
        </p:blipFill>
        <p:spPr>
          <a:xfrm>
            <a:off x="8151005" y="878370"/>
            <a:ext cx="418110" cy="61910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A8E2C2D-CB08-44FB-B9F0-A31ADC0FA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5" r="74276" b="50242"/>
          <a:stretch/>
        </p:blipFill>
        <p:spPr>
          <a:xfrm>
            <a:off x="6896675" y="1506530"/>
            <a:ext cx="418110" cy="61910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DA9490B-0DE6-46B6-8818-41D0F29FF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25022" r="48125" b="49585"/>
          <a:stretch/>
        </p:blipFill>
        <p:spPr>
          <a:xfrm>
            <a:off x="7314785" y="1497480"/>
            <a:ext cx="418110" cy="61910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CFE285-50B8-4FB5-8605-27CD92F4D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607" r="24276" b="50000"/>
          <a:stretch/>
        </p:blipFill>
        <p:spPr>
          <a:xfrm>
            <a:off x="7732895" y="1497479"/>
            <a:ext cx="418110" cy="61910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F7B687A-EFFB-429F-A123-5E54B2A0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022" r="-1448" b="49585"/>
          <a:stretch/>
        </p:blipFill>
        <p:spPr>
          <a:xfrm>
            <a:off x="8151005" y="1497478"/>
            <a:ext cx="418110" cy="61910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8DFC27C-876C-4421-9206-EFAB222E5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8" t="49343" r="75724" b="25264"/>
          <a:stretch/>
        </p:blipFill>
        <p:spPr>
          <a:xfrm>
            <a:off x="6896675" y="2149634"/>
            <a:ext cx="418110" cy="61910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8FA5680-A63A-4AB2-9F61-79BDCD43B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7" t="49629" r="50729" b="24978"/>
          <a:stretch/>
        </p:blipFill>
        <p:spPr>
          <a:xfrm>
            <a:off x="7314785" y="2140584"/>
            <a:ext cx="418110" cy="61910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6E2CF8C-6BB3-4994-8D83-8F9A910D9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0" t="49629" r="24746" b="24978"/>
          <a:stretch/>
        </p:blipFill>
        <p:spPr>
          <a:xfrm>
            <a:off x="7732895" y="2140583"/>
            <a:ext cx="418110" cy="61910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B92F52-D2A6-4D90-AB26-1735D6DD8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6" t="50000" b="24607"/>
          <a:stretch/>
        </p:blipFill>
        <p:spPr>
          <a:xfrm>
            <a:off x="8151005" y="2140582"/>
            <a:ext cx="418110" cy="61910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D1A7112-53B1-49BF-83BA-49EFE6269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74978" r="74448" b="-371"/>
          <a:stretch/>
        </p:blipFill>
        <p:spPr>
          <a:xfrm>
            <a:off x="6896675" y="2842862"/>
            <a:ext cx="418110" cy="61910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981F0CF-A901-48EF-AD54-37EFC0DE7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74607" r="48552"/>
          <a:stretch/>
        </p:blipFill>
        <p:spPr>
          <a:xfrm>
            <a:off x="7314785" y="2833812"/>
            <a:ext cx="418110" cy="61910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CA202D17-5F26-43C8-A55D-194D95F7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607" r="24276"/>
          <a:stretch/>
        </p:blipFill>
        <p:spPr>
          <a:xfrm>
            <a:off x="7732895" y="2833811"/>
            <a:ext cx="418110" cy="61910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DBF32AF3-A133-4C04-B891-447D69CB4E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6" t="74607"/>
          <a:stretch/>
        </p:blipFill>
        <p:spPr>
          <a:xfrm>
            <a:off x="8151005" y="2833810"/>
            <a:ext cx="418110" cy="6191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138A24-37C0-4BB1-94BB-32DB12B80B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2259" r="75227" b="74454"/>
          <a:stretch/>
        </p:blipFill>
        <p:spPr>
          <a:xfrm>
            <a:off x="9206859" y="789315"/>
            <a:ext cx="418109" cy="61910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A52F7C9-CACC-43D4-8002-4538290B2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2832" r="50851" b="73881"/>
          <a:stretch/>
        </p:blipFill>
        <p:spPr>
          <a:xfrm>
            <a:off x="9688402" y="789315"/>
            <a:ext cx="418109" cy="619108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66B2E13-3176-4D87-8E81-004859E5FC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1" t="2259" r="25138" b="74454"/>
          <a:stretch/>
        </p:blipFill>
        <p:spPr>
          <a:xfrm>
            <a:off x="10169944" y="789315"/>
            <a:ext cx="418109" cy="619108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86BE316-26A9-4514-8DF7-C3405DDA73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3" t="2359" r="846" b="74354"/>
          <a:stretch/>
        </p:blipFill>
        <p:spPr>
          <a:xfrm>
            <a:off x="10651486" y="789315"/>
            <a:ext cx="418109" cy="619108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C4DBA970-43C8-4F84-95BA-A002E35FA4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27011" r="75119" b="49702"/>
          <a:stretch/>
        </p:blipFill>
        <p:spPr>
          <a:xfrm>
            <a:off x="9206859" y="1447359"/>
            <a:ext cx="418109" cy="619108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0511EDBC-8927-4E38-8F4D-9341FB8C87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7011" r="50000" b="49702"/>
          <a:stretch/>
        </p:blipFill>
        <p:spPr>
          <a:xfrm>
            <a:off x="9688402" y="1447359"/>
            <a:ext cx="418109" cy="619108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A79330-183B-4942-92DE-7E2C6A8F2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3" t="26713" r="24816" b="50000"/>
          <a:stretch/>
        </p:blipFill>
        <p:spPr>
          <a:xfrm>
            <a:off x="10169944" y="1447359"/>
            <a:ext cx="418109" cy="61910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7037A40E-A937-488F-8974-DCDDDD338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9" t="27011" b="49702"/>
          <a:stretch/>
        </p:blipFill>
        <p:spPr>
          <a:xfrm>
            <a:off x="10651486" y="1447359"/>
            <a:ext cx="418109" cy="619108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4B76788-3082-49C5-9A1E-3381A4266B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8" r="76409" b="24455"/>
          <a:stretch/>
        </p:blipFill>
        <p:spPr>
          <a:xfrm>
            <a:off x="9206859" y="2105403"/>
            <a:ext cx="418109" cy="61910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0A123CBF-58DC-4D1D-8B78-8EC5E55E6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7" t="52070" r="51472" b="24643"/>
          <a:stretch/>
        </p:blipFill>
        <p:spPr>
          <a:xfrm>
            <a:off x="9688402" y="2105403"/>
            <a:ext cx="418109" cy="61910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EA1E4056-1CF0-4A87-9EF3-9B748877A0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762" r="26409" b="24951"/>
          <a:stretch/>
        </p:blipFill>
        <p:spPr>
          <a:xfrm>
            <a:off x="10169944" y="2105403"/>
            <a:ext cx="418109" cy="61910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D2BFAF1-29D0-4FB1-B575-4920539C05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9" t="52550" b="24163"/>
          <a:stretch/>
        </p:blipFill>
        <p:spPr>
          <a:xfrm>
            <a:off x="10651486" y="2105403"/>
            <a:ext cx="418109" cy="619108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606B907E-5FB2-44EB-93F5-F14A93349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76713" r="75442"/>
          <a:stretch/>
        </p:blipFill>
        <p:spPr>
          <a:xfrm>
            <a:off x="9206859" y="2768743"/>
            <a:ext cx="418109" cy="61910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EEF8877-EA5E-4C75-A62C-77B03BFDD0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76713" r="50000"/>
          <a:stretch/>
        </p:blipFill>
        <p:spPr>
          <a:xfrm>
            <a:off x="9688402" y="2768743"/>
            <a:ext cx="418109" cy="619108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9245103-59EC-4AE6-883E-704C0F47E7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8" t="76415" r="25031" b="298"/>
          <a:stretch/>
        </p:blipFill>
        <p:spPr>
          <a:xfrm>
            <a:off x="10169944" y="2768743"/>
            <a:ext cx="418109" cy="619108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9D365EC6-2D93-4BCB-AA2B-878578308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9" t="76415" b="298"/>
          <a:stretch/>
        </p:blipFill>
        <p:spPr>
          <a:xfrm>
            <a:off x="10651486" y="2768743"/>
            <a:ext cx="418109" cy="6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0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</Words>
  <Application>Microsoft Office PowerPoint</Application>
  <PresentationFormat>宽屏</PresentationFormat>
  <Paragraphs>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zby_mark</dc:creator>
  <cp:lastModifiedBy>zby_mark</cp:lastModifiedBy>
  <cp:revision>47</cp:revision>
  <dcterms:created xsi:type="dcterms:W3CDTF">2024-12-04T13:15:34Z</dcterms:created>
  <dcterms:modified xsi:type="dcterms:W3CDTF">2024-12-30T08:11:12Z</dcterms:modified>
</cp:coreProperties>
</file>