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3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C9F35-3613-479B-BDE3-72EDB2578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8FDD9E-9FB8-43B6-AF74-319D4100C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DA48F-4C6B-4BA6-A5A2-0EDEB7CF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4F9A3-7DDE-4CD2-B60C-A3EC0341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30D07-6162-4E8F-A9B8-255AE50B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6FB01-9D99-4D3D-B165-7F9B210C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36499C-7CBF-4530-A06F-9F16F3B77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33F0E-20CD-44D5-A3EB-7029CA34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3490A-ADC3-4E97-B795-1B4BC21A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6589-3C15-4B84-86AA-F3AF91AB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3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75E15F-4E30-4ABC-87F4-621E654CC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585954-AD25-4FE6-B018-5C13288B9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2035A-1A41-4495-8687-84E1818B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CA9EC-3D7C-44F8-855B-1C34FC89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0CD4B-A03D-4268-8F07-0474F7A6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0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748B3-8899-4E71-9099-2D82C0CF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777FA-AE63-45C0-8157-CB4AB2CB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3F3FC-CA9B-4268-80EA-437767F4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01163-5C5E-4006-8E65-44448E4C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C1B50-CF62-43BC-AB9D-89B88C58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3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E4A8E-698F-4D80-921E-0CB9B65E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233DF-342B-4BE6-9766-5A12D312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A4DDA-E371-455A-8463-21CD3B99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FD29C-44D3-4C25-971E-CEE1BEBC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36731-690E-4426-B49D-E60341DE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9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E41C9-A8C8-4B03-937A-0B223C11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0A130-5BEF-48A1-8BEA-D019AC168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849E5-E56F-44BD-A29A-8FE1E5777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C265B-3336-4202-B238-6EA74E4E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D991D-4526-4805-A216-0D001EF5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D641B-242A-4F51-AA28-5B7E911A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1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4CB9-75E5-415C-A4A9-BA832443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643D4-456B-446C-81FE-58F199E5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7EE9DA-B088-45B6-B087-B5A0C003C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2A917B-FA81-47F7-BF88-0154BAB99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D9CE3C-4300-44D3-AE39-7A2B65E89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13C93F-7900-4583-8078-49CAC7A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3142C5-C3BB-4FB9-8266-EE0F0BCC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620207-14CF-46ED-928F-A41DD2D6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30D78-8F48-4473-8C5B-A79CAC54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EC2F7E-9FE3-4172-9F01-CB3216D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630AE7-85B6-4881-9C7F-5D680C16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FFE81E-F566-40C8-88C3-3587E8C8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1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450C66-00C6-4C9D-B7E7-6EBB8A9D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BF3E7D-001F-442E-ACC3-E582506E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11132-4BB2-402A-9C45-40E3431E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0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DF201-08F1-4FEB-8197-DA4225DF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D5DD7-B091-404C-AC56-C15BEE86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2C77BD-8825-43C2-BC50-E178866D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0BEE3-507C-477E-A0C6-2EA6DA38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88DDE1-FAE9-4785-A89A-EDEB790B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E973D-4E35-4A20-A747-53F07538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AB84-DEE9-4C0C-B08B-9685AE0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EFF95B-2C9B-4050-B749-2929FA183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9D744-9E23-4E9B-B03C-5457234EB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6EDF6F-B764-453B-B385-EE1F745E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A9806-AE95-4049-9172-894B6F8A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6D66C-976E-422E-8A7A-6C58C9EB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0FE9D3-AE9A-4E56-998C-6A247886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29774-51C8-45DB-A106-00618202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38C6D-5B5F-428A-B5B9-CC8D45BD4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D0AC-0BAE-4D9B-8B49-2B6B690D895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E01FF-DF48-47ED-85C5-3C557A933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FB563-1ECD-4F77-8776-370C5A8C2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93C9-0DB1-44A0-A901-DF841695F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24F2F76-DA8A-4F5F-82AB-44E415E67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5" t="8093" r="12127" b="7993"/>
          <a:stretch/>
        </p:blipFill>
        <p:spPr>
          <a:xfrm>
            <a:off x="909851" y="322996"/>
            <a:ext cx="9230436" cy="57548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6FBF94-FD3B-4C29-91D7-17232CA62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8" t="12802" r="12052" b="17745"/>
          <a:stretch/>
        </p:blipFill>
        <p:spPr>
          <a:xfrm>
            <a:off x="871180" y="3369756"/>
            <a:ext cx="4675291" cy="24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5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C6CBA-AACB-4CDB-A9A9-71238355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6F636-FB92-4D34-8A7D-4701CBD6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6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0AF005-D3A7-457E-BEDB-22F17CE0F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05" y="297336"/>
            <a:ext cx="8607302" cy="53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7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F414B42-F0D9-482D-AC1F-A581698E4AC9}"/>
              </a:ext>
            </a:extLst>
          </p:cNvPr>
          <p:cNvGrpSpPr/>
          <p:nvPr/>
        </p:nvGrpSpPr>
        <p:grpSpPr>
          <a:xfrm>
            <a:off x="1951413" y="732910"/>
            <a:ext cx="9139667" cy="2291280"/>
            <a:chOff x="4385264" y="2156514"/>
            <a:chExt cx="12512533" cy="313684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50CF34-191D-434E-8488-1FC36BE0CA7D}"/>
                </a:ext>
              </a:extLst>
            </p:cNvPr>
            <p:cNvSpPr txBox="1"/>
            <p:nvPr/>
          </p:nvSpPr>
          <p:spPr>
            <a:xfrm>
              <a:off x="6484426" y="2156514"/>
              <a:ext cx="10413371" cy="313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aaaaa</a:t>
              </a:r>
              <a:endParaRPr lang="zh-CN" altLang="en-US" sz="66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E21C34-166B-4F82-AAB5-C90EFC2AF075}"/>
                </a:ext>
              </a:extLst>
            </p:cNvPr>
            <p:cNvSpPr/>
            <p:nvPr/>
          </p:nvSpPr>
          <p:spPr>
            <a:xfrm>
              <a:off x="4385264" y="2228671"/>
              <a:ext cx="1519460" cy="1482238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48E9631-6DCA-4AAC-8ED3-0FAA4100E8D6}"/>
                </a:ext>
              </a:extLst>
            </p:cNvPr>
            <p:cNvSpPr/>
            <p:nvPr/>
          </p:nvSpPr>
          <p:spPr>
            <a:xfrm>
              <a:off x="6234113" y="2166938"/>
              <a:ext cx="100012" cy="1643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570198B-58B3-4D5B-A6C6-BE7EB93FFC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052" y="447534"/>
            <a:ext cx="6172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2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FC731DA-2BFD-4106-A964-D7A962543DB4}"/>
              </a:ext>
            </a:extLst>
          </p:cNvPr>
          <p:cNvGrpSpPr/>
          <p:nvPr/>
        </p:nvGrpSpPr>
        <p:grpSpPr>
          <a:xfrm>
            <a:off x="2354105" y="342197"/>
            <a:ext cx="6173606" cy="6173606"/>
            <a:chOff x="2354105" y="342197"/>
            <a:chExt cx="6173606" cy="617360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8BE87EB-C4BD-4B82-8E0F-08317B83C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105" y="342197"/>
              <a:ext cx="6173606" cy="6173606"/>
            </a:xfrm>
            <a:prstGeom prst="rect">
              <a:avLst/>
            </a:prstGeom>
          </p:spPr>
        </p:pic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F81FBB42-9670-42AA-B548-555E1787AC69}"/>
                </a:ext>
              </a:extLst>
            </p:cNvPr>
            <p:cNvSpPr/>
            <p:nvPr/>
          </p:nvSpPr>
          <p:spPr>
            <a:xfrm>
              <a:off x="5873087" y="5537713"/>
              <a:ext cx="2447499" cy="9780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18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4B37E6C-5F6A-4810-A494-2300EE7A8134}"/>
              </a:ext>
            </a:extLst>
          </p:cNvPr>
          <p:cNvSpPr/>
          <p:nvPr/>
        </p:nvSpPr>
        <p:spPr>
          <a:xfrm>
            <a:off x="2852382" y="2174543"/>
            <a:ext cx="1528549" cy="152854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6000">
                <a:schemeClr val="accent1">
                  <a:lumMod val="0"/>
                  <a:lumOff val="100000"/>
                </a:schemeClr>
              </a:gs>
              <a:gs pos="85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8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9631AF-643B-4EFE-882B-466FAA1A38D0}"/>
              </a:ext>
            </a:extLst>
          </p:cNvPr>
          <p:cNvSpPr/>
          <p:nvPr/>
        </p:nvSpPr>
        <p:spPr>
          <a:xfrm>
            <a:off x="2113128" y="3562777"/>
            <a:ext cx="7965743" cy="141481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A3A3A3">
                  <a:alpha val="50000"/>
                </a:srgb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46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BD77F764-A7EF-41A3-AEA8-D2AA75810884}"/>
              </a:ext>
            </a:extLst>
          </p:cNvPr>
          <p:cNvSpPr/>
          <p:nvPr/>
        </p:nvSpPr>
        <p:spPr>
          <a:xfrm rot="5400000">
            <a:off x="3538535" y="2395535"/>
            <a:ext cx="1110018" cy="956912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卷形: 水平 1">
            <a:extLst>
              <a:ext uri="{FF2B5EF4-FFF2-40B4-BE49-F238E27FC236}">
                <a16:creationId xmlns:a16="http://schemas.microsoft.com/office/drawing/2014/main" id="{287816A7-0C89-4B36-9000-711CD65AEEA8}"/>
              </a:ext>
            </a:extLst>
          </p:cNvPr>
          <p:cNvSpPr/>
          <p:nvPr/>
        </p:nvSpPr>
        <p:spPr>
          <a:xfrm>
            <a:off x="5099714" y="1860076"/>
            <a:ext cx="4904095" cy="1793544"/>
          </a:xfrm>
          <a:prstGeom prst="horizontalScroll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EB8C82-2382-4389-BBE0-EDEFB20A49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735"/>
            <a:ext cx="12192000" cy="45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6E32B7-2E76-46C2-864D-3AE5C98A595D}"/>
              </a:ext>
            </a:extLst>
          </p:cNvPr>
          <p:cNvSpPr/>
          <p:nvPr/>
        </p:nvSpPr>
        <p:spPr>
          <a:xfrm>
            <a:off x="4053385" y="691487"/>
            <a:ext cx="1569493" cy="59367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DBF152-2922-4780-BC93-9660C3905B2A}"/>
              </a:ext>
            </a:extLst>
          </p:cNvPr>
          <p:cNvSpPr/>
          <p:nvPr/>
        </p:nvSpPr>
        <p:spPr>
          <a:xfrm>
            <a:off x="4153469" y="3341840"/>
            <a:ext cx="1351128" cy="314994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A1EAF69-231A-43F9-842C-0918129F03B2}"/>
              </a:ext>
            </a:extLst>
          </p:cNvPr>
          <p:cNvGrpSpPr/>
          <p:nvPr/>
        </p:nvGrpSpPr>
        <p:grpSpPr>
          <a:xfrm>
            <a:off x="6655559" y="905302"/>
            <a:ext cx="1569493" cy="1199314"/>
            <a:chOff x="4053385" y="691487"/>
            <a:chExt cx="1569493" cy="119931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D4C8A6F-BC7E-4C70-A8C0-79282D2701DD}"/>
                </a:ext>
              </a:extLst>
            </p:cNvPr>
            <p:cNvSpPr/>
            <p:nvPr/>
          </p:nvSpPr>
          <p:spPr>
            <a:xfrm>
              <a:off x="4053385" y="691487"/>
              <a:ext cx="1569493" cy="1199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FDDA17B-C640-4160-9EF9-0F8D5BCEDAF2}"/>
                </a:ext>
              </a:extLst>
            </p:cNvPr>
            <p:cNvGrpSpPr/>
            <p:nvPr/>
          </p:nvGrpSpPr>
          <p:grpSpPr>
            <a:xfrm>
              <a:off x="4244452" y="1028299"/>
              <a:ext cx="932597" cy="369332"/>
              <a:chOff x="4929116" y="1175561"/>
              <a:chExt cx="932597" cy="369332"/>
            </a:xfrm>
          </p:grpSpPr>
          <p:sp>
            <p:nvSpPr>
              <p:cNvPr id="23" name="心形 22">
                <a:extLst>
                  <a:ext uri="{FF2B5EF4-FFF2-40B4-BE49-F238E27FC236}">
                    <a16:creationId xmlns:a16="http://schemas.microsoft.com/office/drawing/2014/main" id="{4A159971-D892-4A58-AC1B-627E59358FAA}"/>
                  </a:ext>
                </a:extLst>
              </p:cNvPr>
              <p:cNvSpPr/>
              <p:nvPr/>
            </p:nvSpPr>
            <p:spPr>
              <a:xfrm>
                <a:off x="5395415" y="1246496"/>
                <a:ext cx="227462" cy="227462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1C1B7AC-D37D-4E01-9BB6-8CD8235C675C}"/>
                  </a:ext>
                </a:extLst>
              </p:cNvPr>
              <p:cNvSpPr txBox="1"/>
              <p:nvPr/>
            </p:nvSpPr>
            <p:spPr>
              <a:xfrm>
                <a:off x="4929116" y="1175561"/>
                <a:ext cx="932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+mn-ea"/>
                  </a:rPr>
                  <a:t>HP</a:t>
                </a:r>
                <a:endParaRPr lang="zh-CN" altLang="en-US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C7B9F83-D4BE-47B5-8E1C-18048D1C090A}"/>
                </a:ext>
              </a:extLst>
            </p:cNvPr>
            <p:cNvSpPr txBox="1"/>
            <p:nvPr/>
          </p:nvSpPr>
          <p:spPr>
            <a:xfrm>
              <a:off x="4226255" y="1369325"/>
              <a:ext cx="932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+mn-ea"/>
                </a:rPr>
                <a:t>MP</a:t>
              </a:r>
              <a:endParaRPr lang="zh-CN" altLang="en-US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26" name="闪电形 25">
              <a:extLst>
                <a:ext uri="{FF2B5EF4-FFF2-40B4-BE49-F238E27FC236}">
                  <a16:creationId xmlns:a16="http://schemas.microsoft.com/office/drawing/2014/main" id="{BE34158F-192B-4D72-A386-9A1ED5908445}"/>
                </a:ext>
              </a:extLst>
            </p:cNvPr>
            <p:cNvSpPr/>
            <p:nvPr/>
          </p:nvSpPr>
          <p:spPr>
            <a:xfrm>
              <a:off x="4752831" y="1462246"/>
              <a:ext cx="161498" cy="216428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AB2A113-CEE4-4699-960F-A209B9B44753}"/>
                </a:ext>
              </a:extLst>
            </p:cNvPr>
            <p:cNvSpPr txBox="1"/>
            <p:nvPr/>
          </p:nvSpPr>
          <p:spPr>
            <a:xfrm>
              <a:off x="4158019" y="74826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Player1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9B11CD9-958A-45CC-96EB-81BA945AE92F}"/>
              </a:ext>
            </a:extLst>
          </p:cNvPr>
          <p:cNvGrpSpPr/>
          <p:nvPr/>
        </p:nvGrpSpPr>
        <p:grpSpPr>
          <a:xfrm>
            <a:off x="6655559" y="2104616"/>
            <a:ext cx="1569493" cy="1199314"/>
            <a:chOff x="4053385" y="691487"/>
            <a:chExt cx="1569493" cy="11993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64865ED-11B5-4221-B41D-306098F03AC3}"/>
                </a:ext>
              </a:extLst>
            </p:cNvPr>
            <p:cNvSpPr/>
            <p:nvPr/>
          </p:nvSpPr>
          <p:spPr>
            <a:xfrm>
              <a:off x="4053385" y="691487"/>
              <a:ext cx="1569493" cy="1199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B0A7D50-0C97-4739-97B8-3F2E584D68EE}"/>
                </a:ext>
              </a:extLst>
            </p:cNvPr>
            <p:cNvGrpSpPr/>
            <p:nvPr/>
          </p:nvGrpSpPr>
          <p:grpSpPr>
            <a:xfrm>
              <a:off x="4244452" y="1028299"/>
              <a:ext cx="932597" cy="369332"/>
              <a:chOff x="4929116" y="1175561"/>
              <a:chExt cx="932597" cy="369332"/>
            </a:xfrm>
          </p:grpSpPr>
          <p:sp>
            <p:nvSpPr>
              <p:cNvPr id="35" name="心形 34">
                <a:extLst>
                  <a:ext uri="{FF2B5EF4-FFF2-40B4-BE49-F238E27FC236}">
                    <a16:creationId xmlns:a16="http://schemas.microsoft.com/office/drawing/2014/main" id="{8838A98D-F136-4785-AFA1-80CF3EB4AE35}"/>
                  </a:ext>
                </a:extLst>
              </p:cNvPr>
              <p:cNvSpPr/>
              <p:nvPr/>
            </p:nvSpPr>
            <p:spPr>
              <a:xfrm>
                <a:off x="5395415" y="1246496"/>
                <a:ext cx="227462" cy="227462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180A691-9A47-4407-8563-F69BD7D51419}"/>
                  </a:ext>
                </a:extLst>
              </p:cNvPr>
              <p:cNvSpPr txBox="1"/>
              <p:nvPr/>
            </p:nvSpPr>
            <p:spPr>
              <a:xfrm>
                <a:off x="4929116" y="1175561"/>
                <a:ext cx="932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+mn-ea"/>
                  </a:rPr>
                  <a:t>HP</a:t>
                </a:r>
                <a:endParaRPr lang="zh-CN" altLang="en-US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98DD231-8882-4E0E-AFD3-9D679E985C51}"/>
                </a:ext>
              </a:extLst>
            </p:cNvPr>
            <p:cNvSpPr txBox="1"/>
            <p:nvPr/>
          </p:nvSpPr>
          <p:spPr>
            <a:xfrm>
              <a:off x="4226255" y="1369325"/>
              <a:ext cx="932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+mn-ea"/>
                </a:rPr>
                <a:t>MP</a:t>
              </a:r>
              <a:endParaRPr lang="zh-CN" altLang="en-US" b="1" dirty="0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33" name="闪电形 32">
              <a:extLst>
                <a:ext uri="{FF2B5EF4-FFF2-40B4-BE49-F238E27FC236}">
                  <a16:creationId xmlns:a16="http://schemas.microsoft.com/office/drawing/2014/main" id="{246CE61C-D042-49EE-8F74-DF53799F2597}"/>
                </a:ext>
              </a:extLst>
            </p:cNvPr>
            <p:cNvSpPr/>
            <p:nvPr/>
          </p:nvSpPr>
          <p:spPr>
            <a:xfrm>
              <a:off x="4752831" y="1462246"/>
              <a:ext cx="161498" cy="216428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8CBE970-967D-4F5C-A70D-A4CE8491D5A4}"/>
                </a:ext>
              </a:extLst>
            </p:cNvPr>
            <p:cNvSpPr txBox="1"/>
            <p:nvPr/>
          </p:nvSpPr>
          <p:spPr>
            <a:xfrm>
              <a:off x="4158019" y="748269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Player2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62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717CA26-67A5-4BA4-BF8E-C639514CE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399" r="74275" b="73208"/>
          <a:stretch/>
        </p:blipFill>
        <p:spPr>
          <a:xfrm>
            <a:off x="3590149" y="912486"/>
            <a:ext cx="418109" cy="6191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37F631-DDBA-42BC-838F-051BB3BC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76" b="74607"/>
          <a:stretch/>
        </p:blipFill>
        <p:spPr>
          <a:xfrm>
            <a:off x="6896675" y="887422"/>
            <a:ext cx="418110" cy="6191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617A87-1B3C-408B-8E81-B72522CA73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76" b="74607"/>
          <a:stretch/>
        </p:blipFill>
        <p:spPr>
          <a:xfrm>
            <a:off x="735758" y="577869"/>
            <a:ext cx="418108" cy="6191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3CFDDC-B25E-4091-9B11-A17D823E6D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r="48525" b="74607"/>
          <a:stretch/>
        </p:blipFill>
        <p:spPr>
          <a:xfrm>
            <a:off x="1221194" y="577869"/>
            <a:ext cx="418108" cy="6191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C951700-5CBD-4917-8627-114CE9556E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2" r="24124" b="74607"/>
          <a:stretch/>
        </p:blipFill>
        <p:spPr>
          <a:xfrm>
            <a:off x="1759960" y="577869"/>
            <a:ext cx="418108" cy="6191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279515E-0175-4268-9333-6BE0C0CC27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91" t="176" r="-2715" b="74431"/>
          <a:stretch/>
        </p:blipFill>
        <p:spPr>
          <a:xfrm>
            <a:off x="2242946" y="568819"/>
            <a:ext cx="418108" cy="61910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650B273-1E5A-4879-9ED0-8CD032561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" t="25393" r="73089" b="49214"/>
          <a:stretch/>
        </p:blipFill>
        <p:spPr>
          <a:xfrm>
            <a:off x="737423" y="1512426"/>
            <a:ext cx="418108" cy="61910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D09A14C-AED1-4443-9D67-252DEB1BE0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8" t="25393" r="48128" b="49214"/>
          <a:stretch/>
        </p:blipFill>
        <p:spPr>
          <a:xfrm>
            <a:off x="1220381" y="1512426"/>
            <a:ext cx="418108" cy="6191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99B4E79-3A2C-4F36-86D2-95BFE821AD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3" t="25393" r="23593" b="49214"/>
          <a:stretch/>
        </p:blipFill>
        <p:spPr>
          <a:xfrm>
            <a:off x="1703339" y="1512426"/>
            <a:ext cx="418108" cy="61910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32E9D72-ACF8-462E-9C8B-C8D1CCB7CF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4" t="25393" r="-1448" b="49214"/>
          <a:stretch/>
        </p:blipFill>
        <p:spPr>
          <a:xfrm>
            <a:off x="2121447" y="1512426"/>
            <a:ext cx="418108" cy="61910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DCAFDDD-B22A-446E-8BD5-5874B49982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7" t="50000" r="76653" b="24607"/>
          <a:stretch/>
        </p:blipFill>
        <p:spPr>
          <a:xfrm>
            <a:off x="735758" y="2346753"/>
            <a:ext cx="418108" cy="61910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2FD5BBE-FA67-4F8D-93D0-D5790AB50C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50000" r="50589" b="24607"/>
          <a:stretch/>
        </p:blipFill>
        <p:spPr>
          <a:xfrm>
            <a:off x="1153866" y="2346753"/>
            <a:ext cx="418108" cy="61910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92660ED-7140-4698-9753-48C121A8BC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2" t="50000" r="26734" b="24607"/>
          <a:stretch/>
        </p:blipFill>
        <p:spPr>
          <a:xfrm>
            <a:off x="1571974" y="2346752"/>
            <a:ext cx="418108" cy="61910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AB343DE-9AE1-4CF5-B18F-26EF6198D4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4" t="50000" r="1902" b="24607"/>
          <a:stretch/>
        </p:blipFill>
        <p:spPr>
          <a:xfrm>
            <a:off x="1965625" y="2346752"/>
            <a:ext cx="418108" cy="61910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BF113CB-5C7D-4B42-8D95-272186E6F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6" t="74607" r="75352"/>
          <a:stretch/>
        </p:blipFill>
        <p:spPr>
          <a:xfrm>
            <a:off x="693947" y="3181079"/>
            <a:ext cx="418108" cy="6191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7EADC9A-308B-4524-922A-E7F286B61A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7" t="74607" r="49629"/>
          <a:stretch/>
        </p:blipFill>
        <p:spPr>
          <a:xfrm>
            <a:off x="1112055" y="3181078"/>
            <a:ext cx="418108" cy="61910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6D719C5-DDA3-447A-8E93-999465FFE4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4" t="74466" r="24062" b="141"/>
          <a:stretch/>
        </p:blipFill>
        <p:spPr>
          <a:xfrm>
            <a:off x="1559368" y="3181078"/>
            <a:ext cx="418108" cy="61910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CD092CC-3633-4AD3-8918-DC4651B1D5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8" t="74607" r="388"/>
          <a:stretch/>
        </p:blipFill>
        <p:spPr>
          <a:xfrm>
            <a:off x="1912393" y="3181078"/>
            <a:ext cx="418108" cy="61910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6763F7B-2E76-4AE7-BCF7-41A970282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5" t="610" r="49292" b="73997"/>
          <a:stretch/>
        </p:blipFill>
        <p:spPr>
          <a:xfrm>
            <a:off x="4071691" y="887422"/>
            <a:ext cx="418109" cy="61910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40BEF27-687E-4460-A0C8-9105509E4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r="24404" b="74607"/>
          <a:stretch/>
        </p:blipFill>
        <p:spPr>
          <a:xfrm>
            <a:off x="4553233" y="878373"/>
            <a:ext cx="418109" cy="61910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31FD083-7110-4738-A951-E01DE7320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0" t="1028" r="-993" b="73579"/>
          <a:stretch/>
        </p:blipFill>
        <p:spPr>
          <a:xfrm>
            <a:off x="5064113" y="912485"/>
            <a:ext cx="418109" cy="61910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9D5DFC1-6E09-4888-A57F-337730D9B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t="25635" r="74046" b="48972"/>
          <a:stretch/>
        </p:blipFill>
        <p:spPr>
          <a:xfrm>
            <a:off x="3590149" y="1546538"/>
            <a:ext cx="418109" cy="61910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DBF322A-B97C-44EE-8146-8DA58EBF4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6" t="26006" r="48561" b="48601"/>
          <a:stretch/>
        </p:blipFill>
        <p:spPr>
          <a:xfrm>
            <a:off x="4071691" y="1521474"/>
            <a:ext cx="418109" cy="61910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37F03CF-CBC5-4441-8665-A20B02344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3" t="25635" r="24404" b="48972"/>
          <a:stretch/>
        </p:blipFill>
        <p:spPr>
          <a:xfrm>
            <a:off x="4553233" y="1512425"/>
            <a:ext cx="418109" cy="61910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55B391F-4996-42F4-B69A-2DDFAE5FC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0" t="25635" r="-1443" b="48972"/>
          <a:stretch/>
        </p:blipFill>
        <p:spPr>
          <a:xfrm>
            <a:off x="5064113" y="1546537"/>
            <a:ext cx="418109" cy="61910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9569AAC-D020-462E-AB4D-FE34651F7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5" t="51028" r="75052" b="23579"/>
          <a:stretch/>
        </p:blipFill>
        <p:spPr>
          <a:xfrm>
            <a:off x="3590149" y="2214702"/>
            <a:ext cx="418109" cy="61910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A587DDE-E9E6-4A3D-9998-2F0CE558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5" t="50984" r="49292" b="23623"/>
          <a:stretch/>
        </p:blipFill>
        <p:spPr>
          <a:xfrm>
            <a:off x="4071691" y="2189638"/>
            <a:ext cx="418109" cy="61910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8FC14C2-9BF8-483C-A1BB-5F7170F8D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9" t="50613" r="25728" b="23994"/>
          <a:stretch/>
        </p:blipFill>
        <p:spPr>
          <a:xfrm>
            <a:off x="4553233" y="2180589"/>
            <a:ext cx="418109" cy="61910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829A0DB8-942B-4CC3-990F-13E689006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0" t="51028" r="657" b="23579"/>
          <a:stretch/>
        </p:blipFill>
        <p:spPr>
          <a:xfrm>
            <a:off x="5064113" y="2214701"/>
            <a:ext cx="418109" cy="61910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F06CACF-1B15-462B-AF66-0676943FA3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" t="75635" r="74601" b="-1028"/>
          <a:stretch/>
        </p:blipFill>
        <p:spPr>
          <a:xfrm>
            <a:off x="3590149" y="2916978"/>
            <a:ext cx="418109" cy="61910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4A00630-42FC-406D-A575-523A1026D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5" t="75443" r="49962" b="-836"/>
          <a:stretch/>
        </p:blipFill>
        <p:spPr>
          <a:xfrm>
            <a:off x="4071691" y="2891914"/>
            <a:ext cx="418109" cy="619109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F21C4EB9-2D0C-41B9-8019-39E879D5F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6" t="75072" r="49481" b="-465"/>
          <a:stretch/>
        </p:blipFill>
        <p:spPr>
          <a:xfrm>
            <a:off x="4553233" y="2882865"/>
            <a:ext cx="418109" cy="61910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A27E66A-989A-41ED-B9C6-D6A7C485B4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2" t="75635" r="-1585" b="-1028"/>
          <a:stretch/>
        </p:blipFill>
        <p:spPr>
          <a:xfrm>
            <a:off x="5064113" y="2916977"/>
            <a:ext cx="418109" cy="61910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402942E9-B443-4D85-A9D1-6F54E0372C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4" t="371" r="48552" b="74236"/>
          <a:stretch/>
        </p:blipFill>
        <p:spPr>
          <a:xfrm>
            <a:off x="7314785" y="878372"/>
            <a:ext cx="418110" cy="61910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F7B9169-04BF-49D6-BFF2-D97700F89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371" r="24276" b="74978"/>
          <a:stretch/>
        </p:blipFill>
        <p:spPr>
          <a:xfrm>
            <a:off x="7732895" y="878371"/>
            <a:ext cx="418110" cy="619109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E45429C-56F2-4F51-819B-F488E27F5E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5" t="371" r="-719" b="74236"/>
          <a:stretch/>
        </p:blipFill>
        <p:spPr>
          <a:xfrm>
            <a:off x="8151005" y="878370"/>
            <a:ext cx="418110" cy="61910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CA8E2C2D-CB08-44FB-B9F0-A31ADC0FAF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65" r="74276" b="50242"/>
          <a:stretch/>
        </p:blipFill>
        <p:spPr>
          <a:xfrm>
            <a:off x="6896675" y="1506530"/>
            <a:ext cx="418110" cy="619109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DA9490B-0DE6-46B6-8818-41D0F29FF4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1" t="25022" r="48125" b="49585"/>
          <a:stretch/>
        </p:blipFill>
        <p:spPr>
          <a:xfrm>
            <a:off x="7314785" y="1497480"/>
            <a:ext cx="418110" cy="619109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CCFE285-50B8-4FB5-8605-27CD92F4D2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4607" r="24276" b="50000"/>
          <a:stretch/>
        </p:blipFill>
        <p:spPr>
          <a:xfrm>
            <a:off x="7732895" y="1497479"/>
            <a:ext cx="418110" cy="61910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DF7B687A-EFFB-429F-A123-5E54B2A0B5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4" t="25022" r="-1448" b="49585"/>
          <a:stretch/>
        </p:blipFill>
        <p:spPr>
          <a:xfrm>
            <a:off x="8151005" y="1497478"/>
            <a:ext cx="418110" cy="619109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8DFC27C-876C-4421-9206-EFAB222E5B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8" t="49343" r="75724" b="25264"/>
          <a:stretch/>
        </p:blipFill>
        <p:spPr>
          <a:xfrm>
            <a:off x="6896675" y="2149634"/>
            <a:ext cx="418110" cy="619109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28FA5680-A63A-4AB2-9F61-79BDCD43B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7" t="49629" r="50729" b="24978"/>
          <a:stretch/>
        </p:blipFill>
        <p:spPr>
          <a:xfrm>
            <a:off x="7314785" y="2140584"/>
            <a:ext cx="418110" cy="619109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B6E2CF8C-6BB3-4994-8D83-8F9A910D9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0" t="49629" r="24746" b="24978"/>
          <a:stretch/>
        </p:blipFill>
        <p:spPr>
          <a:xfrm>
            <a:off x="7732895" y="2140583"/>
            <a:ext cx="418110" cy="619109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58B92F52-D2A6-4D90-AB26-1735D6DD8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6" t="50000" b="24607"/>
          <a:stretch/>
        </p:blipFill>
        <p:spPr>
          <a:xfrm>
            <a:off x="8151005" y="2140582"/>
            <a:ext cx="418110" cy="619109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DD1A7112-53B1-49BF-83BA-49EFE6269A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" t="74978" r="74448" b="-371"/>
          <a:stretch/>
        </p:blipFill>
        <p:spPr>
          <a:xfrm>
            <a:off x="6896675" y="2842862"/>
            <a:ext cx="418110" cy="61910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981F0CF-A901-48EF-AD54-37EFC0DE7F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4" t="74607" r="48552"/>
          <a:stretch/>
        </p:blipFill>
        <p:spPr>
          <a:xfrm>
            <a:off x="7314785" y="2833812"/>
            <a:ext cx="418110" cy="619109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CA202D17-5F26-43C8-A55D-194D95F7BB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4607" r="24276"/>
          <a:stretch/>
        </p:blipFill>
        <p:spPr>
          <a:xfrm>
            <a:off x="7732895" y="2833811"/>
            <a:ext cx="418110" cy="619109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DBF32AF3-A133-4C04-B891-447D69CB4E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6" t="74607"/>
          <a:stretch/>
        </p:blipFill>
        <p:spPr>
          <a:xfrm>
            <a:off x="8151005" y="2833810"/>
            <a:ext cx="418110" cy="6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0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</Words>
  <Application>Microsoft Office PowerPoint</Application>
  <PresentationFormat>宽屏</PresentationFormat>
  <Paragraphs>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zby_mark</dc:creator>
  <cp:lastModifiedBy>zby_mark</cp:lastModifiedBy>
  <cp:revision>29</cp:revision>
  <dcterms:created xsi:type="dcterms:W3CDTF">2024-12-04T13:15:34Z</dcterms:created>
  <dcterms:modified xsi:type="dcterms:W3CDTF">2024-12-30T04:46:57Z</dcterms:modified>
</cp:coreProperties>
</file>