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4ACE0-23A5-48D2-8E31-E7BB379E789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8D88E39-CD15-4542-A51F-D8B4D0A11179}">
      <dgm:prSet phldrT="[텍스트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3200" dirty="0">
              <a:latin typeface="Neo둥근모 Pro" panose="02010503060201040203" pitchFamily="2" charset="-127"/>
              <a:ea typeface="Neo둥근모 Pro" panose="02010503060201040203" pitchFamily="2" charset="-127"/>
            </a:rPr>
            <a:t>홈</a:t>
          </a:r>
        </a:p>
      </dgm:t>
    </dgm:pt>
    <dgm:pt modelId="{1C76C871-B8CA-43D2-9A05-960B943BB3A6}" type="parTrans" cxnId="{E891DC4F-D50F-4AF2-AEDE-4CC312E48894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AB8712C3-B374-4524-BAAE-62C3EA2E6582}" type="sibTrans" cxnId="{E891DC4F-D50F-4AF2-AEDE-4CC312E48894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356EA97B-A981-4D4E-A249-DECE627EDF54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전국날씨</a:t>
          </a:r>
        </a:p>
      </dgm:t>
    </dgm:pt>
    <dgm:pt modelId="{ECA5993E-9E26-4734-833D-6544BFB1EEC7}" type="parTrans" cxnId="{C56E2C61-CB5E-4FF3-943D-450F3C22CEDD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A3069A98-8E6B-4E5B-80CA-2786F330D600}" type="sibTrans" cxnId="{C56E2C61-CB5E-4FF3-943D-450F3C22CEDD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6175AB1E-E4B5-47B8-BF52-42CC553AF6D0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지역별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상세 날씨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A3E371E7-108D-4B0B-8436-900826FE9B91}" type="parTrans" cxnId="{E5FF8759-8C36-4C28-BCBB-92107981948A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19546FB1-67C0-4AF8-93CB-35B2BBEA53D0}" type="sibTrans" cxnId="{E5FF8759-8C36-4C28-BCBB-92107981948A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C660CA1C-A4A1-4A39-B645-F9DD895CDA40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월별 날씨</a:t>
          </a:r>
        </a:p>
      </dgm:t>
    </dgm:pt>
    <dgm:pt modelId="{5E7E13BB-2AB0-4008-9133-AD107712FCE1}" type="parTrans" cxnId="{A7F775ED-37E8-4977-966E-9DDA2607E3DA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054C6398-AA23-4B4E-B4AE-7DBF8B0A9FA2}" type="sibTrans" cxnId="{A7F775ED-37E8-4977-966E-9DDA2607E3DA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67E56F06-9BCA-469B-97AB-CDCBAA7C5C66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기상정보</a:t>
          </a:r>
        </a:p>
      </dgm:t>
    </dgm:pt>
    <dgm:pt modelId="{E647935A-0F34-488E-8AEA-CE4D5CFC3214}" type="parTrans" cxnId="{3A5758C0-8352-42C4-8D0D-0A30C39FD2F8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C2DD2E8D-E470-46EB-A252-DC8BAEC2C917}" type="sibTrans" cxnId="{3A5758C0-8352-42C4-8D0D-0A30C39FD2F8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0A7DA179-C8EF-429D-8B7D-67A0F5F50467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실시간 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재난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현황</a:t>
          </a:r>
        </a:p>
      </dgm:t>
    </dgm:pt>
    <dgm:pt modelId="{3E0E18A8-EC28-4CC4-A09A-A06DAC3EB094}" type="parTrans" cxnId="{0FC9E925-4D62-4973-BB4A-7D61AC9F7AF1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6E38A0EC-3CC7-4921-B5C6-748B3C0C900A}" type="sibTrans" cxnId="{0FC9E925-4D62-4973-BB4A-7D61AC9F7AF1}">
      <dgm:prSet/>
      <dgm:spPr/>
      <dgm:t>
        <a:bodyPr/>
        <a:lstStyle/>
        <a:p>
          <a:pPr latinLnBrk="1"/>
          <a:endParaRPr lang="ko-KR" altLang="en-US" sz="3200">
            <a:latin typeface="Neo둥근모 Pro" panose="02010503060201040203" pitchFamily="2" charset="-127"/>
            <a:ea typeface="Neo둥근모 Pro" panose="02010503060201040203" pitchFamily="2" charset="-127"/>
          </a:endParaRPr>
        </a:p>
      </dgm:t>
    </dgm:pt>
    <dgm:pt modelId="{461F4578-3EC6-439A-BF8C-41D1A297E632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지난 날씨</a:t>
          </a:r>
        </a:p>
      </dgm:t>
    </dgm:pt>
    <dgm:pt modelId="{65B029F3-9003-4993-AD15-F8B80E099F62}" type="parTrans" cxnId="{A2D79A3D-0C9E-492B-B504-C0293D00D04E}">
      <dgm:prSet/>
      <dgm:spPr/>
      <dgm:t>
        <a:bodyPr/>
        <a:lstStyle/>
        <a:p>
          <a:pPr latinLnBrk="1"/>
          <a:endParaRPr lang="ko-KR" altLang="en-US" sz="3200"/>
        </a:p>
      </dgm:t>
    </dgm:pt>
    <dgm:pt modelId="{581AD5C1-D67B-493C-82FC-299F0E863D5B}" type="sibTrans" cxnId="{A2D79A3D-0C9E-492B-B504-C0293D00D04E}">
      <dgm:prSet/>
      <dgm:spPr/>
      <dgm:t>
        <a:bodyPr/>
        <a:lstStyle/>
        <a:p>
          <a:pPr latinLnBrk="1"/>
          <a:endParaRPr lang="ko-KR" altLang="en-US" sz="3200"/>
        </a:p>
      </dgm:t>
    </dgm:pt>
    <dgm:pt modelId="{4FD13A17-5D79-4238-B4C8-E3011BF5B1A9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미세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먼지</a:t>
          </a:r>
        </a:p>
      </dgm:t>
    </dgm:pt>
    <dgm:pt modelId="{45B0B2EF-03FF-46EA-BC70-BC0A02BA76C2}" type="parTrans" cxnId="{D05C4574-CAEA-4DB2-B7EA-019FE3B37F8A}">
      <dgm:prSet/>
      <dgm:spPr/>
      <dgm:t>
        <a:bodyPr/>
        <a:lstStyle/>
        <a:p>
          <a:pPr latinLnBrk="1"/>
          <a:endParaRPr lang="ko-KR" altLang="en-US" sz="3200"/>
        </a:p>
      </dgm:t>
    </dgm:pt>
    <dgm:pt modelId="{FAED66A3-F264-43F3-AD45-0CD6F66AA62F}" type="sibTrans" cxnId="{D05C4574-CAEA-4DB2-B7EA-019FE3B37F8A}">
      <dgm:prSet/>
      <dgm:spPr/>
      <dgm:t>
        <a:bodyPr/>
        <a:lstStyle/>
        <a:p>
          <a:pPr latinLnBrk="1"/>
          <a:endParaRPr lang="ko-KR" altLang="en-US" sz="3200"/>
        </a:p>
      </dgm:t>
    </dgm:pt>
    <dgm:pt modelId="{CAF80721-460F-4C00-BB40-408A8D9F25B5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해외 </a:t>
          </a:r>
          <a:endParaRPr lang="en-US" altLang="ko-KR" sz="2400" dirty="0">
            <a:solidFill>
              <a:schemeClr val="accent4">
                <a:lumMod val="60000"/>
                <a:lumOff val="40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날씨</a:t>
          </a:r>
        </a:p>
      </dgm:t>
    </dgm:pt>
    <dgm:pt modelId="{D95B3F8F-74B5-47FD-B6B0-BB9935CF5F1C}" type="parTrans" cxnId="{D42B870E-A1D6-4EAC-AD1B-CA53085D86CA}">
      <dgm:prSet/>
      <dgm:spPr/>
      <dgm:t>
        <a:bodyPr/>
        <a:lstStyle/>
        <a:p>
          <a:pPr latinLnBrk="1"/>
          <a:endParaRPr lang="ko-KR" altLang="en-US" sz="3200"/>
        </a:p>
      </dgm:t>
    </dgm:pt>
    <dgm:pt modelId="{A82EFE17-B0D8-4785-8A48-E1E82062DA86}" type="sibTrans" cxnId="{D42B870E-A1D6-4EAC-AD1B-CA53085D86CA}">
      <dgm:prSet/>
      <dgm:spPr/>
      <dgm:t>
        <a:bodyPr/>
        <a:lstStyle/>
        <a:p>
          <a:pPr latinLnBrk="1"/>
          <a:endParaRPr lang="ko-KR" altLang="en-US" sz="3200"/>
        </a:p>
      </dgm:t>
    </dgm:pt>
    <dgm:pt modelId="{BCD58A38-30E5-4EA6-9557-1D039B51A974}">
      <dgm:prSet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국가별 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날씨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정보</a:t>
          </a:r>
        </a:p>
      </dgm:t>
    </dgm:pt>
    <dgm:pt modelId="{D39DCD04-5A1B-46AC-813F-4A95AFFE92FB}" type="parTrans" cxnId="{3909C280-1C2E-4FA3-BBF6-C44CA5EBDF74}">
      <dgm:prSet/>
      <dgm:spPr/>
      <dgm:t>
        <a:bodyPr/>
        <a:lstStyle/>
        <a:p>
          <a:pPr latinLnBrk="1"/>
          <a:endParaRPr lang="ko-KR" altLang="en-US" sz="3200"/>
        </a:p>
      </dgm:t>
    </dgm:pt>
    <dgm:pt modelId="{ACC72413-D0EE-40C7-936E-33C298148F29}" type="sibTrans" cxnId="{3909C280-1C2E-4FA3-BBF6-C44CA5EBDF74}">
      <dgm:prSet/>
      <dgm:spPr/>
      <dgm:t>
        <a:bodyPr/>
        <a:lstStyle/>
        <a:p>
          <a:pPr latinLnBrk="1"/>
          <a:endParaRPr lang="ko-KR" altLang="en-US" sz="3200"/>
        </a:p>
      </dgm:t>
    </dgm:pt>
    <dgm:pt modelId="{021D9AB9-B1C9-4744-A526-93B6A38E5E3F}">
      <dgm:prSet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항공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정보</a:t>
          </a:r>
        </a:p>
      </dgm:t>
    </dgm:pt>
    <dgm:pt modelId="{61388A3E-D866-4E2F-BCFE-D8EBB602F835}" type="parTrans" cxnId="{9683FD38-2400-4E94-AECD-1BE29C73DE1D}">
      <dgm:prSet/>
      <dgm:spPr/>
      <dgm:t>
        <a:bodyPr/>
        <a:lstStyle/>
        <a:p>
          <a:pPr latinLnBrk="1"/>
          <a:endParaRPr lang="ko-KR" altLang="en-US" sz="3200"/>
        </a:p>
      </dgm:t>
    </dgm:pt>
    <dgm:pt modelId="{460AF113-8CB2-4B37-A4A3-16D05DCECCDA}" type="sibTrans" cxnId="{9683FD38-2400-4E94-AECD-1BE29C73DE1D}">
      <dgm:prSet/>
      <dgm:spPr/>
      <dgm:t>
        <a:bodyPr/>
        <a:lstStyle/>
        <a:p>
          <a:pPr latinLnBrk="1"/>
          <a:endParaRPr lang="ko-KR" altLang="en-US" sz="3200"/>
        </a:p>
      </dgm:t>
    </dgm:pt>
    <dgm:pt modelId="{2A18179E-5620-4160-823D-87F5AC0F26CE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기상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특보</a:t>
          </a:r>
        </a:p>
      </dgm:t>
    </dgm:pt>
    <dgm:pt modelId="{31B0EDEC-F654-4027-98F8-10589320F41C}" type="parTrans" cxnId="{C090118A-2AC2-4D8F-875C-D9AA8D361EC3}">
      <dgm:prSet/>
      <dgm:spPr/>
      <dgm:t>
        <a:bodyPr/>
        <a:lstStyle/>
        <a:p>
          <a:pPr latinLnBrk="1"/>
          <a:endParaRPr lang="ko-KR" altLang="en-US" sz="3200"/>
        </a:p>
      </dgm:t>
    </dgm:pt>
    <dgm:pt modelId="{32F37447-F2C3-4261-A962-34A4F10BE8F6}" type="sibTrans" cxnId="{C090118A-2AC2-4D8F-875C-D9AA8D361EC3}">
      <dgm:prSet/>
      <dgm:spPr/>
      <dgm:t>
        <a:bodyPr/>
        <a:lstStyle/>
        <a:p>
          <a:pPr latinLnBrk="1"/>
          <a:endParaRPr lang="ko-KR" altLang="en-US" sz="3200"/>
        </a:p>
      </dgm:t>
    </dgm:pt>
    <dgm:pt modelId="{AC88D70A-F06A-41F3-B0FB-B96F301C1046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일반 날씨 뉴스</a:t>
          </a:r>
        </a:p>
      </dgm:t>
    </dgm:pt>
    <dgm:pt modelId="{2E258A28-48DF-4D95-AE6D-D7CEEC4D4420}" type="parTrans" cxnId="{053A38C2-3E20-4A79-BABF-FEEE009675B7}">
      <dgm:prSet/>
      <dgm:spPr/>
      <dgm:t>
        <a:bodyPr/>
        <a:lstStyle/>
        <a:p>
          <a:pPr latinLnBrk="1"/>
          <a:endParaRPr lang="ko-KR" altLang="en-US" sz="3200"/>
        </a:p>
      </dgm:t>
    </dgm:pt>
    <dgm:pt modelId="{654799C5-CBF0-44DF-9ADD-9C38B353A4B7}" type="sibTrans" cxnId="{053A38C2-3E20-4A79-BABF-FEEE009675B7}">
      <dgm:prSet/>
      <dgm:spPr/>
      <dgm:t>
        <a:bodyPr/>
        <a:lstStyle/>
        <a:p>
          <a:pPr latinLnBrk="1"/>
          <a:endParaRPr lang="ko-KR" altLang="en-US" sz="3200"/>
        </a:p>
      </dgm:t>
    </dgm:pt>
    <dgm:pt modelId="{CFBE6D1C-B495-429D-977C-C565E812AE7A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사이트 이동</a:t>
          </a:r>
        </a:p>
      </dgm:t>
    </dgm:pt>
    <dgm:pt modelId="{5584072E-D548-45EC-B9B4-70A7E54C3D71}" type="parTrans" cxnId="{0D9A3F79-5780-44E2-89AC-FE5737C10011}">
      <dgm:prSet/>
      <dgm:spPr/>
      <dgm:t>
        <a:bodyPr/>
        <a:lstStyle/>
        <a:p>
          <a:pPr latinLnBrk="1"/>
          <a:endParaRPr lang="ko-KR" altLang="en-US" sz="3200"/>
        </a:p>
      </dgm:t>
    </dgm:pt>
    <dgm:pt modelId="{E9D135E6-BB7A-4A22-AA48-7526B6E5C214}" type="sibTrans" cxnId="{0D9A3F79-5780-44E2-89AC-FE5737C10011}">
      <dgm:prSet/>
      <dgm:spPr/>
      <dgm:t>
        <a:bodyPr/>
        <a:lstStyle/>
        <a:p>
          <a:pPr latinLnBrk="1"/>
          <a:endParaRPr lang="ko-KR" altLang="en-US" sz="3200"/>
        </a:p>
      </dgm:t>
    </dgm:pt>
    <dgm:pt modelId="{AB593E73-49F2-4F66-9996-F0C6A198D448}">
      <dgm:prSet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연관 사이트</a:t>
          </a:r>
        </a:p>
      </dgm:t>
    </dgm:pt>
    <dgm:pt modelId="{30A89A04-35C4-41A4-9C78-202070A200E0}" type="parTrans" cxnId="{EC269EE7-B6B2-4528-B0D4-1A9FDDBF8627}">
      <dgm:prSet/>
      <dgm:spPr/>
      <dgm:t>
        <a:bodyPr/>
        <a:lstStyle/>
        <a:p>
          <a:pPr latinLnBrk="1"/>
          <a:endParaRPr lang="ko-KR" altLang="en-US" sz="3200"/>
        </a:p>
      </dgm:t>
    </dgm:pt>
    <dgm:pt modelId="{2079609F-18F8-43AB-B002-A7AC670B6B21}" type="sibTrans" cxnId="{EC269EE7-B6B2-4528-B0D4-1A9FDDBF8627}">
      <dgm:prSet/>
      <dgm:spPr/>
      <dgm:t>
        <a:bodyPr/>
        <a:lstStyle/>
        <a:p>
          <a:pPr latinLnBrk="1"/>
          <a:endParaRPr lang="ko-KR" altLang="en-US" sz="3200"/>
        </a:p>
      </dgm:t>
    </dgm:pt>
    <dgm:pt modelId="{5F33BF87-C100-478B-A0B2-97C4B71FC7DA}">
      <dgm:prSet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고객</a:t>
          </a:r>
          <a:endParaRPr lang="en-US" altLang="ko-KR" sz="14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문의</a:t>
          </a:r>
        </a:p>
      </dgm:t>
    </dgm:pt>
    <dgm:pt modelId="{E04DB44E-AE55-4422-8979-110DBA3F2147}" type="parTrans" cxnId="{FDCD7F58-2E34-4CF8-A6E5-7CB5278DE83A}">
      <dgm:prSet/>
      <dgm:spPr/>
      <dgm:t>
        <a:bodyPr/>
        <a:lstStyle/>
        <a:p>
          <a:pPr latinLnBrk="1"/>
          <a:endParaRPr lang="ko-KR" altLang="en-US" sz="3200"/>
        </a:p>
      </dgm:t>
    </dgm:pt>
    <dgm:pt modelId="{90460834-7491-4ECA-AB96-3FF218D0B16F}" type="sibTrans" cxnId="{FDCD7F58-2E34-4CF8-A6E5-7CB5278DE83A}">
      <dgm:prSet/>
      <dgm:spPr/>
      <dgm:t>
        <a:bodyPr/>
        <a:lstStyle/>
        <a:p>
          <a:pPr latinLnBrk="1"/>
          <a:endParaRPr lang="ko-KR" altLang="en-US" sz="3200"/>
        </a:p>
      </dgm:t>
    </dgm:pt>
    <dgm:pt modelId="{ED94B4E2-AD0B-429C-9E1F-3126A7E625DF}">
      <dgm:prSet phldrT="[텍스트]" custT="1"/>
      <dgm:spPr>
        <a:solidFill>
          <a:srgbClr val="FFFAEB"/>
        </a:solidFill>
      </dgm:spPr>
      <dgm:t>
        <a:bodyPr/>
        <a:lstStyle/>
        <a:p>
          <a:pPr latinLnBrk="1"/>
          <a:r>
            <a: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위성</a:t>
          </a:r>
          <a:endParaRPr lang="en-US" altLang="ko-KR" sz="16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latinLnBrk="1"/>
          <a:r>
            <a: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영상</a:t>
          </a:r>
        </a:p>
      </dgm:t>
    </dgm:pt>
    <dgm:pt modelId="{8B5073CD-1E80-497D-B21B-F8C3B71E90D1}" type="parTrans" cxnId="{B92760E6-E3DB-4ACF-A736-70B6CB8E2AC5}">
      <dgm:prSet/>
      <dgm:spPr/>
      <dgm:t>
        <a:bodyPr/>
        <a:lstStyle/>
        <a:p>
          <a:pPr latinLnBrk="1"/>
          <a:endParaRPr lang="ko-KR" altLang="en-US"/>
        </a:p>
      </dgm:t>
    </dgm:pt>
    <dgm:pt modelId="{1E6ECEA0-2113-4040-9122-B7024AD94FB1}" type="sibTrans" cxnId="{B92760E6-E3DB-4ACF-A736-70B6CB8E2AC5}">
      <dgm:prSet/>
      <dgm:spPr/>
      <dgm:t>
        <a:bodyPr/>
        <a:lstStyle/>
        <a:p>
          <a:pPr latinLnBrk="1"/>
          <a:endParaRPr lang="ko-KR" altLang="en-US"/>
        </a:p>
      </dgm:t>
    </dgm:pt>
    <dgm:pt modelId="{68B71370-A1E6-4C72-99FB-6B076F831506}" type="pres">
      <dgm:prSet presAssocID="{C844ACE0-23A5-48D2-8E31-E7BB379E78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25B359-407D-49EF-BB8F-31F6D9E607F4}" type="pres">
      <dgm:prSet presAssocID="{18D88E39-CD15-4542-A51F-D8B4D0A11179}" presName="vertOne" presStyleCnt="0"/>
      <dgm:spPr/>
    </dgm:pt>
    <dgm:pt modelId="{A64CB2F5-C091-4B64-B6E1-E7F4D0255DF7}" type="pres">
      <dgm:prSet presAssocID="{18D88E39-CD15-4542-A51F-D8B4D0A11179}" presName="txOne" presStyleLbl="node0" presStyleIdx="0" presStyleCnt="1" custScaleY="47939">
        <dgm:presLayoutVars>
          <dgm:chPref val="3"/>
        </dgm:presLayoutVars>
      </dgm:prSet>
      <dgm:spPr/>
    </dgm:pt>
    <dgm:pt modelId="{72E492F2-C756-4066-9D43-E4917861AFFA}" type="pres">
      <dgm:prSet presAssocID="{18D88E39-CD15-4542-A51F-D8B4D0A11179}" presName="parTransOne" presStyleCnt="0"/>
      <dgm:spPr/>
    </dgm:pt>
    <dgm:pt modelId="{8DD1224E-3822-4E4F-8EC7-AC7E462C0A4F}" type="pres">
      <dgm:prSet presAssocID="{18D88E39-CD15-4542-A51F-D8B4D0A11179}" presName="horzOne" presStyleCnt="0"/>
      <dgm:spPr/>
    </dgm:pt>
    <dgm:pt modelId="{E76F647A-3330-4AEC-9FC1-4BFBE1BB19CF}" type="pres">
      <dgm:prSet presAssocID="{356EA97B-A981-4D4E-A249-DECE627EDF54}" presName="vertTwo" presStyleCnt="0"/>
      <dgm:spPr/>
    </dgm:pt>
    <dgm:pt modelId="{23AD7A5C-B8E0-47B1-89C8-D733F53E03F6}" type="pres">
      <dgm:prSet presAssocID="{356EA97B-A981-4D4E-A249-DECE627EDF54}" presName="txTwo" presStyleLbl="node2" presStyleIdx="0" presStyleCnt="4">
        <dgm:presLayoutVars>
          <dgm:chPref val="3"/>
        </dgm:presLayoutVars>
      </dgm:prSet>
      <dgm:spPr/>
    </dgm:pt>
    <dgm:pt modelId="{AE56D3C5-2C3C-4796-8AF4-4D7E4E8856C4}" type="pres">
      <dgm:prSet presAssocID="{356EA97B-A981-4D4E-A249-DECE627EDF54}" presName="parTransTwo" presStyleCnt="0"/>
      <dgm:spPr/>
    </dgm:pt>
    <dgm:pt modelId="{B72FA4B2-76CF-4F91-92E6-70BFD01ADD8F}" type="pres">
      <dgm:prSet presAssocID="{356EA97B-A981-4D4E-A249-DECE627EDF54}" presName="horzTwo" presStyleCnt="0"/>
      <dgm:spPr/>
    </dgm:pt>
    <dgm:pt modelId="{3B1E3BC5-B468-4158-9A9D-14ED592BCAF6}" type="pres">
      <dgm:prSet presAssocID="{6175AB1E-E4B5-47B8-BF52-42CC553AF6D0}" presName="vertThree" presStyleCnt="0"/>
      <dgm:spPr/>
    </dgm:pt>
    <dgm:pt modelId="{DD1E479D-2421-4401-9C8C-C529414D7ACA}" type="pres">
      <dgm:prSet presAssocID="{6175AB1E-E4B5-47B8-BF52-42CC553AF6D0}" presName="txThree" presStyleLbl="node3" presStyleIdx="0" presStyleCnt="12">
        <dgm:presLayoutVars>
          <dgm:chPref val="3"/>
        </dgm:presLayoutVars>
      </dgm:prSet>
      <dgm:spPr/>
    </dgm:pt>
    <dgm:pt modelId="{C6CE0A85-88C7-4B1F-88B8-762577E5F57C}" type="pres">
      <dgm:prSet presAssocID="{6175AB1E-E4B5-47B8-BF52-42CC553AF6D0}" presName="horzThree" presStyleCnt="0"/>
      <dgm:spPr/>
    </dgm:pt>
    <dgm:pt modelId="{C1BB6E52-8F22-47B9-A487-005D28D9992A}" type="pres">
      <dgm:prSet presAssocID="{19546FB1-67C0-4AF8-93CB-35B2BBEA53D0}" presName="sibSpaceThree" presStyleCnt="0"/>
      <dgm:spPr/>
    </dgm:pt>
    <dgm:pt modelId="{0AB162E3-AD7C-47F4-A6CF-17B8374CFBBB}" type="pres">
      <dgm:prSet presAssocID="{C660CA1C-A4A1-4A39-B645-F9DD895CDA40}" presName="vertThree" presStyleCnt="0"/>
      <dgm:spPr/>
    </dgm:pt>
    <dgm:pt modelId="{87B42C93-040C-446D-8681-FEC7C8661D0A}" type="pres">
      <dgm:prSet presAssocID="{C660CA1C-A4A1-4A39-B645-F9DD895CDA40}" presName="txThree" presStyleLbl="node3" presStyleIdx="1" presStyleCnt="12">
        <dgm:presLayoutVars>
          <dgm:chPref val="3"/>
        </dgm:presLayoutVars>
      </dgm:prSet>
      <dgm:spPr/>
    </dgm:pt>
    <dgm:pt modelId="{AAB383EA-3780-4E53-86BF-A6A5790FD29E}" type="pres">
      <dgm:prSet presAssocID="{C660CA1C-A4A1-4A39-B645-F9DD895CDA40}" presName="horzThree" presStyleCnt="0"/>
      <dgm:spPr/>
    </dgm:pt>
    <dgm:pt modelId="{8003D8F1-39CA-4CC8-9410-BCA1594E8988}" type="pres">
      <dgm:prSet presAssocID="{054C6398-AA23-4B4E-B4AE-7DBF8B0A9FA2}" presName="sibSpaceThree" presStyleCnt="0"/>
      <dgm:spPr/>
    </dgm:pt>
    <dgm:pt modelId="{D1974F68-1414-42CF-8E76-65447CC84A0A}" type="pres">
      <dgm:prSet presAssocID="{461F4578-3EC6-439A-BF8C-41D1A297E632}" presName="vertThree" presStyleCnt="0"/>
      <dgm:spPr/>
    </dgm:pt>
    <dgm:pt modelId="{A0CF56EC-05C8-4454-A27F-BDB018996693}" type="pres">
      <dgm:prSet presAssocID="{461F4578-3EC6-439A-BF8C-41D1A297E632}" presName="txThree" presStyleLbl="node3" presStyleIdx="2" presStyleCnt="12">
        <dgm:presLayoutVars>
          <dgm:chPref val="3"/>
        </dgm:presLayoutVars>
      </dgm:prSet>
      <dgm:spPr/>
    </dgm:pt>
    <dgm:pt modelId="{ED4AE714-0D8C-4EB7-89EC-9C33D3F8C9E5}" type="pres">
      <dgm:prSet presAssocID="{461F4578-3EC6-439A-BF8C-41D1A297E632}" presName="horzThree" presStyleCnt="0"/>
      <dgm:spPr/>
    </dgm:pt>
    <dgm:pt modelId="{FD743004-4626-429E-924B-A2EDD73C4447}" type="pres">
      <dgm:prSet presAssocID="{581AD5C1-D67B-493C-82FC-299F0E863D5B}" presName="sibSpaceThree" presStyleCnt="0"/>
      <dgm:spPr/>
    </dgm:pt>
    <dgm:pt modelId="{CAD26236-2442-479D-B9F6-B0CF61154EB1}" type="pres">
      <dgm:prSet presAssocID="{4FD13A17-5D79-4238-B4C8-E3011BF5B1A9}" presName="vertThree" presStyleCnt="0"/>
      <dgm:spPr/>
    </dgm:pt>
    <dgm:pt modelId="{C5128591-AEED-46B1-B116-8798700ADEAC}" type="pres">
      <dgm:prSet presAssocID="{4FD13A17-5D79-4238-B4C8-E3011BF5B1A9}" presName="txThree" presStyleLbl="node3" presStyleIdx="3" presStyleCnt="12">
        <dgm:presLayoutVars>
          <dgm:chPref val="3"/>
        </dgm:presLayoutVars>
      </dgm:prSet>
      <dgm:spPr/>
    </dgm:pt>
    <dgm:pt modelId="{D730A3A0-2D6A-487E-93C7-3957BAD1006E}" type="pres">
      <dgm:prSet presAssocID="{4FD13A17-5D79-4238-B4C8-E3011BF5B1A9}" presName="horzThree" presStyleCnt="0"/>
      <dgm:spPr/>
    </dgm:pt>
    <dgm:pt modelId="{8B40F03B-CA87-42A2-A66A-E85E9F40C739}" type="pres">
      <dgm:prSet presAssocID="{A3069A98-8E6B-4E5B-80CA-2786F330D600}" presName="sibSpaceTwo" presStyleCnt="0"/>
      <dgm:spPr/>
    </dgm:pt>
    <dgm:pt modelId="{0702D86C-03C6-4D69-93FA-5ACFE4FE8350}" type="pres">
      <dgm:prSet presAssocID="{67E56F06-9BCA-469B-97AB-CDCBAA7C5C66}" presName="vertTwo" presStyleCnt="0"/>
      <dgm:spPr/>
    </dgm:pt>
    <dgm:pt modelId="{2C9F40CB-E8FD-4631-BA52-34C191C49A19}" type="pres">
      <dgm:prSet presAssocID="{67E56F06-9BCA-469B-97AB-CDCBAA7C5C66}" presName="txTwo" presStyleLbl="node2" presStyleIdx="1" presStyleCnt="4">
        <dgm:presLayoutVars>
          <dgm:chPref val="3"/>
        </dgm:presLayoutVars>
      </dgm:prSet>
      <dgm:spPr/>
    </dgm:pt>
    <dgm:pt modelId="{4A35ED7F-9532-493F-94AA-3CAB6595AC71}" type="pres">
      <dgm:prSet presAssocID="{67E56F06-9BCA-469B-97AB-CDCBAA7C5C66}" presName="parTransTwo" presStyleCnt="0"/>
      <dgm:spPr/>
    </dgm:pt>
    <dgm:pt modelId="{F584DBAA-C3A6-4AA8-91C0-706B97C17A59}" type="pres">
      <dgm:prSet presAssocID="{67E56F06-9BCA-469B-97AB-CDCBAA7C5C66}" presName="horzTwo" presStyleCnt="0"/>
      <dgm:spPr/>
    </dgm:pt>
    <dgm:pt modelId="{D0C05A3D-B785-42BA-BF19-85438A107AC3}" type="pres">
      <dgm:prSet presAssocID="{0A7DA179-C8EF-429D-8B7D-67A0F5F50467}" presName="vertThree" presStyleCnt="0"/>
      <dgm:spPr/>
    </dgm:pt>
    <dgm:pt modelId="{3032401F-438B-4CBB-8E4A-366F8B345D35}" type="pres">
      <dgm:prSet presAssocID="{0A7DA179-C8EF-429D-8B7D-67A0F5F50467}" presName="txThree" presStyleLbl="node3" presStyleIdx="4" presStyleCnt="12">
        <dgm:presLayoutVars>
          <dgm:chPref val="3"/>
        </dgm:presLayoutVars>
      </dgm:prSet>
      <dgm:spPr/>
    </dgm:pt>
    <dgm:pt modelId="{DEF6AD4F-3C0F-4E38-A83A-732593755361}" type="pres">
      <dgm:prSet presAssocID="{0A7DA179-C8EF-429D-8B7D-67A0F5F50467}" presName="horzThree" presStyleCnt="0"/>
      <dgm:spPr/>
    </dgm:pt>
    <dgm:pt modelId="{2E73A186-01A5-4307-BBA2-AC95547F1A7D}" type="pres">
      <dgm:prSet presAssocID="{6E38A0EC-3CC7-4921-B5C6-748B3C0C900A}" presName="sibSpaceThree" presStyleCnt="0"/>
      <dgm:spPr/>
    </dgm:pt>
    <dgm:pt modelId="{C7350DEC-FF34-4C9B-8358-57D70CEA64D6}" type="pres">
      <dgm:prSet presAssocID="{2A18179E-5620-4160-823D-87F5AC0F26CE}" presName="vertThree" presStyleCnt="0"/>
      <dgm:spPr/>
    </dgm:pt>
    <dgm:pt modelId="{667B15FA-DE02-4B6E-B690-A397122E1DCE}" type="pres">
      <dgm:prSet presAssocID="{2A18179E-5620-4160-823D-87F5AC0F26CE}" presName="txThree" presStyleLbl="node3" presStyleIdx="5" presStyleCnt="12">
        <dgm:presLayoutVars>
          <dgm:chPref val="3"/>
        </dgm:presLayoutVars>
      </dgm:prSet>
      <dgm:spPr/>
    </dgm:pt>
    <dgm:pt modelId="{608332AD-CA27-4754-AD3C-081D075E96B2}" type="pres">
      <dgm:prSet presAssocID="{2A18179E-5620-4160-823D-87F5AC0F26CE}" presName="horzThree" presStyleCnt="0"/>
      <dgm:spPr/>
    </dgm:pt>
    <dgm:pt modelId="{3D1A3736-6F89-4786-8D41-4185383718E3}" type="pres">
      <dgm:prSet presAssocID="{32F37447-F2C3-4261-A962-34A4F10BE8F6}" presName="sibSpaceThree" presStyleCnt="0"/>
      <dgm:spPr/>
    </dgm:pt>
    <dgm:pt modelId="{00B3353A-B6C9-4BC7-8D1E-3EDA650D47D7}" type="pres">
      <dgm:prSet presAssocID="{AC88D70A-F06A-41F3-B0FB-B96F301C1046}" presName="vertThree" presStyleCnt="0"/>
      <dgm:spPr/>
    </dgm:pt>
    <dgm:pt modelId="{0C2161F3-9FA7-4D5A-A004-AB465AB77C4F}" type="pres">
      <dgm:prSet presAssocID="{AC88D70A-F06A-41F3-B0FB-B96F301C1046}" presName="txThree" presStyleLbl="node3" presStyleIdx="6" presStyleCnt="12">
        <dgm:presLayoutVars>
          <dgm:chPref val="3"/>
        </dgm:presLayoutVars>
      </dgm:prSet>
      <dgm:spPr/>
    </dgm:pt>
    <dgm:pt modelId="{BB83C0DB-E23B-4398-A59C-30B6E5B4E821}" type="pres">
      <dgm:prSet presAssocID="{AC88D70A-F06A-41F3-B0FB-B96F301C1046}" presName="horzThree" presStyleCnt="0"/>
      <dgm:spPr/>
    </dgm:pt>
    <dgm:pt modelId="{BB36EB45-D777-41F2-8153-9B71D6D5E778}" type="pres">
      <dgm:prSet presAssocID="{654799C5-CBF0-44DF-9ADD-9C38B353A4B7}" presName="sibSpaceThree" presStyleCnt="0"/>
      <dgm:spPr/>
    </dgm:pt>
    <dgm:pt modelId="{9A952919-2ADE-4B7F-A441-368AF131CF11}" type="pres">
      <dgm:prSet presAssocID="{ED94B4E2-AD0B-429C-9E1F-3126A7E625DF}" presName="vertThree" presStyleCnt="0"/>
      <dgm:spPr/>
    </dgm:pt>
    <dgm:pt modelId="{5B550BA5-6394-42D2-B30D-EEFEB5E0A29F}" type="pres">
      <dgm:prSet presAssocID="{ED94B4E2-AD0B-429C-9E1F-3126A7E625DF}" presName="txThree" presStyleLbl="node3" presStyleIdx="7" presStyleCnt="12">
        <dgm:presLayoutVars>
          <dgm:chPref val="3"/>
        </dgm:presLayoutVars>
      </dgm:prSet>
      <dgm:spPr/>
    </dgm:pt>
    <dgm:pt modelId="{24F756FB-56AA-4FE3-9B07-24F2B8940D9E}" type="pres">
      <dgm:prSet presAssocID="{ED94B4E2-AD0B-429C-9E1F-3126A7E625DF}" presName="horzThree" presStyleCnt="0"/>
      <dgm:spPr/>
    </dgm:pt>
    <dgm:pt modelId="{D859EFA6-6E01-403F-B1A4-C7BAE2CDEE4E}" type="pres">
      <dgm:prSet presAssocID="{C2DD2E8D-E470-46EB-A252-DC8BAEC2C917}" presName="sibSpaceTwo" presStyleCnt="0"/>
      <dgm:spPr/>
    </dgm:pt>
    <dgm:pt modelId="{B13B63EA-B73A-4DAF-B462-6DC1F610AA9C}" type="pres">
      <dgm:prSet presAssocID="{CAF80721-460F-4C00-BB40-408A8D9F25B5}" presName="vertTwo" presStyleCnt="0"/>
      <dgm:spPr/>
    </dgm:pt>
    <dgm:pt modelId="{640631E1-3FEA-4BE7-B285-6A512B2789CE}" type="pres">
      <dgm:prSet presAssocID="{CAF80721-460F-4C00-BB40-408A8D9F25B5}" presName="txTwo" presStyleLbl="node2" presStyleIdx="2" presStyleCnt="4">
        <dgm:presLayoutVars>
          <dgm:chPref val="3"/>
        </dgm:presLayoutVars>
      </dgm:prSet>
      <dgm:spPr/>
    </dgm:pt>
    <dgm:pt modelId="{6A6D6E03-DF42-4E7E-8E38-383500582706}" type="pres">
      <dgm:prSet presAssocID="{CAF80721-460F-4C00-BB40-408A8D9F25B5}" presName="parTransTwo" presStyleCnt="0"/>
      <dgm:spPr/>
    </dgm:pt>
    <dgm:pt modelId="{5EDA802B-66D7-4592-8C18-2761CBA75E0E}" type="pres">
      <dgm:prSet presAssocID="{CAF80721-460F-4C00-BB40-408A8D9F25B5}" presName="horzTwo" presStyleCnt="0"/>
      <dgm:spPr/>
    </dgm:pt>
    <dgm:pt modelId="{C683DF75-F5AC-4BC2-852C-B31C9D7E71D6}" type="pres">
      <dgm:prSet presAssocID="{BCD58A38-30E5-4EA6-9557-1D039B51A974}" presName="vertThree" presStyleCnt="0"/>
      <dgm:spPr/>
    </dgm:pt>
    <dgm:pt modelId="{4EB96D73-C15F-47C3-92E5-F5A3AB17F195}" type="pres">
      <dgm:prSet presAssocID="{BCD58A38-30E5-4EA6-9557-1D039B51A974}" presName="txThree" presStyleLbl="node3" presStyleIdx="8" presStyleCnt="12">
        <dgm:presLayoutVars>
          <dgm:chPref val="3"/>
        </dgm:presLayoutVars>
      </dgm:prSet>
      <dgm:spPr/>
    </dgm:pt>
    <dgm:pt modelId="{72FACB24-1C74-4D05-815A-563A375EBC8B}" type="pres">
      <dgm:prSet presAssocID="{BCD58A38-30E5-4EA6-9557-1D039B51A974}" presName="horzThree" presStyleCnt="0"/>
      <dgm:spPr/>
    </dgm:pt>
    <dgm:pt modelId="{914F3E30-9167-445C-A395-4B14CF4064D8}" type="pres">
      <dgm:prSet presAssocID="{ACC72413-D0EE-40C7-936E-33C298148F29}" presName="sibSpaceThree" presStyleCnt="0"/>
      <dgm:spPr/>
    </dgm:pt>
    <dgm:pt modelId="{EFAF85CA-87B6-4068-BDD5-FDD74AF16748}" type="pres">
      <dgm:prSet presAssocID="{021D9AB9-B1C9-4744-A526-93B6A38E5E3F}" presName="vertThree" presStyleCnt="0"/>
      <dgm:spPr/>
    </dgm:pt>
    <dgm:pt modelId="{7E3F6B7B-047C-413A-92E3-C5D9471CE15B}" type="pres">
      <dgm:prSet presAssocID="{021D9AB9-B1C9-4744-A526-93B6A38E5E3F}" presName="txThree" presStyleLbl="node3" presStyleIdx="9" presStyleCnt="12">
        <dgm:presLayoutVars>
          <dgm:chPref val="3"/>
        </dgm:presLayoutVars>
      </dgm:prSet>
      <dgm:spPr/>
    </dgm:pt>
    <dgm:pt modelId="{39B1D818-8D76-4281-896B-4AA905BE46C7}" type="pres">
      <dgm:prSet presAssocID="{021D9AB9-B1C9-4744-A526-93B6A38E5E3F}" presName="horzThree" presStyleCnt="0"/>
      <dgm:spPr/>
    </dgm:pt>
    <dgm:pt modelId="{18B22ADC-1AEF-4832-9794-CB9282617A8A}" type="pres">
      <dgm:prSet presAssocID="{A82EFE17-B0D8-4785-8A48-E1E82062DA86}" presName="sibSpaceTwo" presStyleCnt="0"/>
      <dgm:spPr/>
    </dgm:pt>
    <dgm:pt modelId="{AFD7D453-8A75-49AD-AB8C-184B9EA5FB71}" type="pres">
      <dgm:prSet presAssocID="{CFBE6D1C-B495-429D-977C-C565E812AE7A}" presName="vertTwo" presStyleCnt="0"/>
      <dgm:spPr/>
    </dgm:pt>
    <dgm:pt modelId="{3616282F-01D2-4D76-8EE2-4FB2C9024B53}" type="pres">
      <dgm:prSet presAssocID="{CFBE6D1C-B495-429D-977C-C565E812AE7A}" presName="txTwo" presStyleLbl="node2" presStyleIdx="3" presStyleCnt="4">
        <dgm:presLayoutVars>
          <dgm:chPref val="3"/>
        </dgm:presLayoutVars>
      </dgm:prSet>
      <dgm:spPr/>
    </dgm:pt>
    <dgm:pt modelId="{DAF63354-5213-4C38-8EA4-4733C0AE1F55}" type="pres">
      <dgm:prSet presAssocID="{CFBE6D1C-B495-429D-977C-C565E812AE7A}" presName="parTransTwo" presStyleCnt="0"/>
      <dgm:spPr/>
    </dgm:pt>
    <dgm:pt modelId="{A40EA8BF-401F-4389-8DB4-5F4383305E53}" type="pres">
      <dgm:prSet presAssocID="{CFBE6D1C-B495-429D-977C-C565E812AE7A}" presName="horzTwo" presStyleCnt="0"/>
      <dgm:spPr/>
    </dgm:pt>
    <dgm:pt modelId="{2D992D7B-BF5C-41F8-AD17-9D698DD2CC0C}" type="pres">
      <dgm:prSet presAssocID="{AB593E73-49F2-4F66-9996-F0C6A198D448}" presName="vertThree" presStyleCnt="0"/>
      <dgm:spPr/>
    </dgm:pt>
    <dgm:pt modelId="{A5A7F719-22C7-4E20-9AFE-D5349923CFF7}" type="pres">
      <dgm:prSet presAssocID="{AB593E73-49F2-4F66-9996-F0C6A198D448}" presName="txThree" presStyleLbl="node3" presStyleIdx="10" presStyleCnt="12">
        <dgm:presLayoutVars>
          <dgm:chPref val="3"/>
        </dgm:presLayoutVars>
      </dgm:prSet>
      <dgm:spPr/>
    </dgm:pt>
    <dgm:pt modelId="{C388CFC2-41B0-44FB-897C-E9E7BEFCB3F7}" type="pres">
      <dgm:prSet presAssocID="{AB593E73-49F2-4F66-9996-F0C6A198D448}" presName="horzThree" presStyleCnt="0"/>
      <dgm:spPr/>
    </dgm:pt>
    <dgm:pt modelId="{322198BB-2693-4664-B959-8ECF5BB56C45}" type="pres">
      <dgm:prSet presAssocID="{2079609F-18F8-43AB-B002-A7AC670B6B21}" presName="sibSpaceThree" presStyleCnt="0"/>
      <dgm:spPr/>
    </dgm:pt>
    <dgm:pt modelId="{D34B9571-65BC-4E65-B84C-60A1A266E140}" type="pres">
      <dgm:prSet presAssocID="{5F33BF87-C100-478B-A0B2-97C4B71FC7DA}" presName="vertThree" presStyleCnt="0"/>
      <dgm:spPr/>
    </dgm:pt>
    <dgm:pt modelId="{4B54AB70-FAB8-4FDC-9632-EC9084C9A671}" type="pres">
      <dgm:prSet presAssocID="{5F33BF87-C100-478B-A0B2-97C4B71FC7DA}" presName="txThree" presStyleLbl="node3" presStyleIdx="11" presStyleCnt="12">
        <dgm:presLayoutVars>
          <dgm:chPref val="3"/>
        </dgm:presLayoutVars>
      </dgm:prSet>
      <dgm:spPr/>
    </dgm:pt>
    <dgm:pt modelId="{2B539639-382C-4070-828C-4A229B2F5901}" type="pres">
      <dgm:prSet presAssocID="{5F33BF87-C100-478B-A0B2-97C4B71FC7DA}" presName="horzThree" presStyleCnt="0"/>
      <dgm:spPr/>
    </dgm:pt>
  </dgm:ptLst>
  <dgm:cxnLst>
    <dgm:cxn modelId="{5BB3CD01-DE38-470D-B7DE-61361EA38BF4}" type="presOf" srcId="{AC88D70A-F06A-41F3-B0FB-B96F301C1046}" destId="{0C2161F3-9FA7-4D5A-A004-AB465AB77C4F}" srcOrd="0" destOrd="0" presId="urn:microsoft.com/office/officeart/2005/8/layout/hierarchy4"/>
    <dgm:cxn modelId="{D42B870E-A1D6-4EAC-AD1B-CA53085D86CA}" srcId="{18D88E39-CD15-4542-A51F-D8B4D0A11179}" destId="{CAF80721-460F-4C00-BB40-408A8D9F25B5}" srcOrd="2" destOrd="0" parTransId="{D95B3F8F-74B5-47FD-B6B0-BB9935CF5F1C}" sibTransId="{A82EFE17-B0D8-4785-8A48-E1E82062DA86}"/>
    <dgm:cxn modelId="{65C3341D-750B-49D4-B3C2-FF76341B0DC9}" type="presOf" srcId="{5F33BF87-C100-478B-A0B2-97C4B71FC7DA}" destId="{4B54AB70-FAB8-4FDC-9632-EC9084C9A671}" srcOrd="0" destOrd="0" presId="urn:microsoft.com/office/officeart/2005/8/layout/hierarchy4"/>
    <dgm:cxn modelId="{0FC9E925-4D62-4973-BB4A-7D61AC9F7AF1}" srcId="{67E56F06-9BCA-469B-97AB-CDCBAA7C5C66}" destId="{0A7DA179-C8EF-429D-8B7D-67A0F5F50467}" srcOrd="0" destOrd="0" parTransId="{3E0E18A8-EC28-4CC4-A09A-A06DAC3EB094}" sibTransId="{6E38A0EC-3CC7-4921-B5C6-748B3C0C900A}"/>
    <dgm:cxn modelId="{434DF72D-3C9F-494A-AFD5-8604E5D30BBD}" type="presOf" srcId="{C660CA1C-A4A1-4A39-B645-F9DD895CDA40}" destId="{87B42C93-040C-446D-8681-FEC7C8661D0A}" srcOrd="0" destOrd="0" presId="urn:microsoft.com/office/officeart/2005/8/layout/hierarchy4"/>
    <dgm:cxn modelId="{60900832-8DAB-4000-8936-E4AA438FB915}" type="presOf" srcId="{ED94B4E2-AD0B-429C-9E1F-3126A7E625DF}" destId="{5B550BA5-6394-42D2-B30D-EEFEB5E0A29F}" srcOrd="0" destOrd="0" presId="urn:microsoft.com/office/officeart/2005/8/layout/hierarchy4"/>
    <dgm:cxn modelId="{9683FD38-2400-4E94-AECD-1BE29C73DE1D}" srcId="{CAF80721-460F-4C00-BB40-408A8D9F25B5}" destId="{021D9AB9-B1C9-4744-A526-93B6A38E5E3F}" srcOrd="1" destOrd="0" parTransId="{61388A3E-D866-4E2F-BCFE-D8EBB602F835}" sibTransId="{460AF113-8CB2-4B37-A4A3-16D05DCECCDA}"/>
    <dgm:cxn modelId="{A2D79A3D-0C9E-492B-B504-C0293D00D04E}" srcId="{356EA97B-A981-4D4E-A249-DECE627EDF54}" destId="{461F4578-3EC6-439A-BF8C-41D1A297E632}" srcOrd="2" destOrd="0" parTransId="{65B029F3-9003-4993-AD15-F8B80E099F62}" sibTransId="{581AD5C1-D67B-493C-82FC-299F0E863D5B}"/>
    <dgm:cxn modelId="{5041663E-A429-4232-B9F0-55F38EAF77C6}" type="presOf" srcId="{CAF80721-460F-4C00-BB40-408A8D9F25B5}" destId="{640631E1-3FEA-4BE7-B285-6A512B2789CE}" srcOrd="0" destOrd="0" presId="urn:microsoft.com/office/officeart/2005/8/layout/hierarchy4"/>
    <dgm:cxn modelId="{2E08A160-F947-4638-891A-F8F50B8EE88C}" type="presOf" srcId="{4FD13A17-5D79-4238-B4C8-E3011BF5B1A9}" destId="{C5128591-AEED-46B1-B116-8798700ADEAC}" srcOrd="0" destOrd="0" presId="urn:microsoft.com/office/officeart/2005/8/layout/hierarchy4"/>
    <dgm:cxn modelId="{C56E2C61-CB5E-4FF3-943D-450F3C22CEDD}" srcId="{18D88E39-CD15-4542-A51F-D8B4D0A11179}" destId="{356EA97B-A981-4D4E-A249-DECE627EDF54}" srcOrd="0" destOrd="0" parTransId="{ECA5993E-9E26-4734-833D-6544BFB1EEC7}" sibTransId="{A3069A98-8E6B-4E5B-80CA-2786F330D600}"/>
    <dgm:cxn modelId="{ED31E262-DF78-4C49-BF6C-A8E101FE66DF}" type="presOf" srcId="{461F4578-3EC6-439A-BF8C-41D1A297E632}" destId="{A0CF56EC-05C8-4454-A27F-BDB018996693}" srcOrd="0" destOrd="0" presId="urn:microsoft.com/office/officeart/2005/8/layout/hierarchy4"/>
    <dgm:cxn modelId="{322E8A4A-16F5-4AA5-8960-70ED014E5B3F}" type="presOf" srcId="{356EA97B-A981-4D4E-A249-DECE627EDF54}" destId="{23AD7A5C-B8E0-47B1-89C8-D733F53E03F6}" srcOrd="0" destOrd="0" presId="urn:microsoft.com/office/officeart/2005/8/layout/hierarchy4"/>
    <dgm:cxn modelId="{4310686D-797D-42DA-99FE-C71B0EE18442}" type="presOf" srcId="{C844ACE0-23A5-48D2-8E31-E7BB379E7893}" destId="{68B71370-A1E6-4C72-99FB-6B076F831506}" srcOrd="0" destOrd="0" presId="urn:microsoft.com/office/officeart/2005/8/layout/hierarchy4"/>
    <dgm:cxn modelId="{E891DC4F-D50F-4AF2-AEDE-4CC312E48894}" srcId="{C844ACE0-23A5-48D2-8E31-E7BB379E7893}" destId="{18D88E39-CD15-4542-A51F-D8B4D0A11179}" srcOrd="0" destOrd="0" parTransId="{1C76C871-B8CA-43D2-9A05-960B943BB3A6}" sibTransId="{AB8712C3-B374-4524-BAAE-62C3EA2E6582}"/>
    <dgm:cxn modelId="{D05C4574-CAEA-4DB2-B7EA-019FE3B37F8A}" srcId="{356EA97B-A981-4D4E-A249-DECE627EDF54}" destId="{4FD13A17-5D79-4238-B4C8-E3011BF5B1A9}" srcOrd="3" destOrd="0" parTransId="{45B0B2EF-03FF-46EA-BC70-BC0A02BA76C2}" sibTransId="{FAED66A3-F264-43F3-AD45-0CD6F66AA62F}"/>
    <dgm:cxn modelId="{FDCD7F58-2E34-4CF8-A6E5-7CB5278DE83A}" srcId="{CFBE6D1C-B495-429D-977C-C565E812AE7A}" destId="{5F33BF87-C100-478B-A0B2-97C4B71FC7DA}" srcOrd="1" destOrd="0" parTransId="{E04DB44E-AE55-4422-8979-110DBA3F2147}" sibTransId="{90460834-7491-4ECA-AB96-3FF218D0B16F}"/>
    <dgm:cxn modelId="{0D9A3F79-5780-44E2-89AC-FE5737C10011}" srcId="{18D88E39-CD15-4542-A51F-D8B4D0A11179}" destId="{CFBE6D1C-B495-429D-977C-C565E812AE7A}" srcOrd="3" destOrd="0" parTransId="{5584072E-D548-45EC-B9B4-70A7E54C3D71}" sibTransId="{E9D135E6-BB7A-4A22-AA48-7526B6E5C214}"/>
    <dgm:cxn modelId="{E5FF8759-8C36-4C28-BCBB-92107981948A}" srcId="{356EA97B-A981-4D4E-A249-DECE627EDF54}" destId="{6175AB1E-E4B5-47B8-BF52-42CC553AF6D0}" srcOrd="0" destOrd="0" parTransId="{A3E371E7-108D-4B0B-8436-900826FE9B91}" sibTransId="{19546FB1-67C0-4AF8-93CB-35B2BBEA53D0}"/>
    <dgm:cxn modelId="{3909C280-1C2E-4FA3-BBF6-C44CA5EBDF74}" srcId="{CAF80721-460F-4C00-BB40-408A8D9F25B5}" destId="{BCD58A38-30E5-4EA6-9557-1D039B51A974}" srcOrd="0" destOrd="0" parTransId="{D39DCD04-5A1B-46AC-813F-4A95AFFE92FB}" sibTransId="{ACC72413-D0EE-40C7-936E-33C298148F29}"/>
    <dgm:cxn modelId="{C090118A-2AC2-4D8F-875C-D9AA8D361EC3}" srcId="{67E56F06-9BCA-469B-97AB-CDCBAA7C5C66}" destId="{2A18179E-5620-4160-823D-87F5AC0F26CE}" srcOrd="1" destOrd="0" parTransId="{31B0EDEC-F654-4027-98F8-10589320F41C}" sibTransId="{32F37447-F2C3-4261-A962-34A4F10BE8F6}"/>
    <dgm:cxn modelId="{8A779B8A-55EB-4979-B38B-588EEBBEEC0F}" type="presOf" srcId="{18D88E39-CD15-4542-A51F-D8B4D0A11179}" destId="{A64CB2F5-C091-4B64-B6E1-E7F4D0255DF7}" srcOrd="0" destOrd="0" presId="urn:microsoft.com/office/officeart/2005/8/layout/hierarchy4"/>
    <dgm:cxn modelId="{00F91892-2AA8-4FF5-8955-C009601CE40F}" type="presOf" srcId="{BCD58A38-30E5-4EA6-9557-1D039B51A974}" destId="{4EB96D73-C15F-47C3-92E5-F5A3AB17F195}" srcOrd="0" destOrd="0" presId="urn:microsoft.com/office/officeart/2005/8/layout/hierarchy4"/>
    <dgm:cxn modelId="{53B8BDA8-5429-498F-9092-B76D52E35E12}" type="presOf" srcId="{021D9AB9-B1C9-4744-A526-93B6A38E5E3F}" destId="{7E3F6B7B-047C-413A-92E3-C5D9471CE15B}" srcOrd="0" destOrd="0" presId="urn:microsoft.com/office/officeart/2005/8/layout/hierarchy4"/>
    <dgm:cxn modelId="{3A5758C0-8352-42C4-8D0D-0A30C39FD2F8}" srcId="{18D88E39-CD15-4542-A51F-D8B4D0A11179}" destId="{67E56F06-9BCA-469B-97AB-CDCBAA7C5C66}" srcOrd="1" destOrd="0" parTransId="{E647935A-0F34-488E-8AEA-CE4D5CFC3214}" sibTransId="{C2DD2E8D-E470-46EB-A252-DC8BAEC2C917}"/>
    <dgm:cxn modelId="{053A38C2-3E20-4A79-BABF-FEEE009675B7}" srcId="{67E56F06-9BCA-469B-97AB-CDCBAA7C5C66}" destId="{AC88D70A-F06A-41F3-B0FB-B96F301C1046}" srcOrd="2" destOrd="0" parTransId="{2E258A28-48DF-4D95-AE6D-D7CEEC4D4420}" sibTransId="{654799C5-CBF0-44DF-9ADD-9C38B353A4B7}"/>
    <dgm:cxn modelId="{B5D336C8-BACC-428E-81A1-CD4657E6E315}" type="presOf" srcId="{CFBE6D1C-B495-429D-977C-C565E812AE7A}" destId="{3616282F-01D2-4D76-8EE2-4FB2C9024B53}" srcOrd="0" destOrd="0" presId="urn:microsoft.com/office/officeart/2005/8/layout/hierarchy4"/>
    <dgm:cxn modelId="{D1647BCE-CCE9-4B00-BE64-014F05D3F2AB}" type="presOf" srcId="{AB593E73-49F2-4F66-9996-F0C6A198D448}" destId="{A5A7F719-22C7-4E20-9AFE-D5349923CFF7}" srcOrd="0" destOrd="0" presId="urn:microsoft.com/office/officeart/2005/8/layout/hierarchy4"/>
    <dgm:cxn modelId="{D8E105DF-EBD5-4534-BF61-99E80EF62B58}" type="presOf" srcId="{67E56F06-9BCA-469B-97AB-CDCBAA7C5C66}" destId="{2C9F40CB-E8FD-4631-BA52-34C191C49A19}" srcOrd="0" destOrd="0" presId="urn:microsoft.com/office/officeart/2005/8/layout/hierarchy4"/>
    <dgm:cxn modelId="{B92760E6-E3DB-4ACF-A736-70B6CB8E2AC5}" srcId="{67E56F06-9BCA-469B-97AB-CDCBAA7C5C66}" destId="{ED94B4E2-AD0B-429C-9E1F-3126A7E625DF}" srcOrd="3" destOrd="0" parTransId="{8B5073CD-1E80-497D-B21B-F8C3B71E90D1}" sibTransId="{1E6ECEA0-2113-4040-9122-B7024AD94FB1}"/>
    <dgm:cxn modelId="{EC269EE7-B6B2-4528-B0D4-1A9FDDBF8627}" srcId="{CFBE6D1C-B495-429D-977C-C565E812AE7A}" destId="{AB593E73-49F2-4F66-9996-F0C6A198D448}" srcOrd="0" destOrd="0" parTransId="{30A89A04-35C4-41A4-9C78-202070A200E0}" sibTransId="{2079609F-18F8-43AB-B002-A7AC670B6B21}"/>
    <dgm:cxn modelId="{A7F775ED-37E8-4977-966E-9DDA2607E3DA}" srcId="{356EA97B-A981-4D4E-A249-DECE627EDF54}" destId="{C660CA1C-A4A1-4A39-B645-F9DD895CDA40}" srcOrd="1" destOrd="0" parTransId="{5E7E13BB-2AB0-4008-9133-AD107712FCE1}" sibTransId="{054C6398-AA23-4B4E-B4AE-7DBF8B0A9FA2}"/>
    <dgm:cxn modelId="{906AB7EF-3C14-44A9-9CD5-06A81A9A6097}" type="presOf" srcId="{0A7DA179-C8EF-429D-8B7D-67A0F5F50467}" destId="{3032401F-438B-4CBB-8E4A-366F8B345D35}" srcOrd="0" destOrd="0" presId="urn:microsoft.com/office/officeart/2005/8/layout/hierarchy4"/>
    <dgm:cxn modelId="{6DDE08F3-37B1-4D96-B90A-F3431032AD04}" type="presOf" srcId="{6175AB1E-E4B5-47B8-BF52-42CC553AF6D0}" destId="{DD1E479D-2421-4401-9C8C-C529414D7ACA}" srcOrd="0" destOrd="0" presId="urn:microsoft.com/office/officeart/2005/8/layout/hierarchy4"/>
    <dgm:cxn modelId="{472A5EF7-1C9F-4E8B-A4D1-5BC15E83E5F1}" type="presOf" srcId="{2A18179E-5620-4160-823D-87F5AC0F26CE}" destId="{667B15FA-DE02-4B6E-B690-A397122E1DCE}" srcOrd="0" destOrd="0" presId="urn:microsoft.com/office/officeart/2005/8/layout/hierarchy4"/>
    <dgm:cxn modelId="{9B13F5AF-03B4-4F14-A03F-57C59CBBAC28}" type="presParOf" srcId="{68B71370-A1E6-4C72-99FB-6B076F831506}" destId="{0025B359-407D-49EF-BB8F-31F6D9E607F4}" srcOrd="0" destOrd="0" presId="urn:microsoft.com/office/officeart/2005/8/layout/hierarchy4"/>
    <dgm:cxn modelId="{D954ADFF-C209-4A8D-B0FB-CC768C37CAE4}" type="presParOf" srcId="{0025B359-407D-49EF-BB8F-31F6D9E607F4}" destId="{A64CB2F5-C091-4B64-B6E1-E7F4D0255DF7}" srcOrd="0" destOrd="0" presId="urn:microsoft.com/office/officeart/2005/8/layout/hierarchy4"/>
    <dgm:cxn modelId="{3555C788-0F45-4156-8D61-1E58068AED33}" type="presParOf" srcId="{0025B359-407D-49EF-BB8F-31F6D9E607F4}" destId="{72E492F2-C756-4066-9D43-E4917861AFFA}" srcOrd="1" destOrd="0" presId="urn:microsoft.com/office/officeart/2005/8/layout/hierarchy4"/>
    <dgm:cxn modelId="{C2E4813D-B3EE-4F3C-B01F-C08EEB712552}" type="presParOf" srcId="{0025B359-407D-49EF-BB8F-31F6D9E607F4}" destId="{8DD1224E-3822-4E4F-8EC7-AC7E462C0A4F}" srcOrd="2" destOrd="0" presId="urn:microsoft.com/office/officeart/2005/8/layout/hierarchy4"/>
    <dgm:cxn modelId="{BD52D2EE-93A8-4AA7-A100-591647396414}" type="presParOf" srcId="{8DD1224E-3822-4E4F-8EC7-AC7E462C0A4F}" destId="{E76F647A-3330-4AEC-9FC1-4BFBE1BB19CF}" srcOrd="0" destOrd="0" presId="urn:microsoft.com/office/officeart/2005/8/layout/hierarchy4"/>
    <dgm:cxn modelId="{6FC0F794-2457-468B-B64C-C7DF8DC7AFFC}" type="presParOf" srcId="{E76F647A-3330-4AEC-9FC1-4BFBE1BB19CF}" destId="{23AD7A5C-B8E0-47B1-89C8-D733F53E03F6}" srcOrd="0" destOrd="0" presId="urn:microsoft.com/office/officeart/2005/8/layout/hierarchy4"/>
    <dgm:cxn modelId="{6402C14A-CC7C-4A91-B817-30F7DB710252}" type="presParOf" srcId="{E76F647A-3330-4AEC-9FC1-4BFBE1BB19CF}" destId="{AE56D3C5-2C3C-4796-8AF4-4D7E4E8856C4}" srcOrd="1" destOrd="0" presId="urn:microsoft.com/office/officeart/2005/8/layout/hierarchy4"/>
    <dgm:cxn modelId="{396A4180-6DAB-43D8-8DE0-1D305961B424}" type="presParOf" srcId="{E76F647A-3330-4AEC-9FC1-4BFBE1BB19CF}" destId="{B72FA4B2-76CF-4F91-92E6-70BFD01ADD8F}" srcOrd="2" destOrd="0" presId="urn:microsoft.com/office/officeart/2005/8/layout/hierarchy4"/>
    <dgm:cxn modelId="{30DB894A-82E0-4F76-ADB8-A824AA6087E6}" type="presParOf" srcId="{B72FA4B2-76CF-4F91-92E6-70BFD01ADD8F}" destId="{3B1E3BC5-B468-4158-9A9D-14ED592BCAF6}" srcOrd="0" destOrd="0" presId="urn:microsoft.com/office/officeart/2005/8/layout/hierarchy4"/>
    <dgm:cxn modelId="{FBB96E5E-FE82-4B09-A4E5-5121BEC9D442}" type="presParOf" srcId="{3B1E3BC5-B468-4158-9A9D-14ED592BCAF6}" destId="{DD1E479D-2421-4401-9C8C-C529414D7ACA}" srcOrd="0" destOrd="0" presId="urn:microsoft.com/office/officeart/2005/8/layout/hierarchy4"/>
    <dgm:cxn modelId="{AAFD111C-89A6-41DA-9D81-1430C3D9FDBC}" type="presParOf" srcId="{3B1E3BC5-B468-4158-9A9D-14ED592BCAF6}" destId="{C6CE0A85-88C7-4B1F-88B8-762577E5F57C}" srcOrd="1" destOrd="0" presId="urn:microsoft.com/office/officeart/2005/8/layout/hierarchy4"/>
    <dgm:cxn modelId="{86743D93-A047-464A-8CDC-73E0BC16E153}" type="presParOf" srcId="{B72FA4B2-76CF-4F91-92E6-70BFD01ADD8F}" destId="{C1BB6E52-8F22-47B9-A487-005D28D9992A}" srcOrd="1" destOrd="0" presId="urn:microsoft.com/office/officeart/2005/8/layout/hierarchy4"/>
    <dgm:cxn modelId="{4557C9EB-8B16-454A-B0A2-00E6D72ED045}" type="presParOf" srcId="{B72FA4B2-76CF-4F91-92E6-70BFD01ADD8F}" destId="{0AB162E3-AD7C-47F4-A6CF-17B8374CFBBB}" srcOrd="2" destOrd="0" presId="urn:microsoft.com/office/officeart/2005/8/layout/hierarchy4"/>
    <dgm:cxn modelId="{7C39FB81-F349-4672-894B-85E8FD44BA20}" type="presParOf" srcId="{0AB162E3-AD7C-47F4-A6CF-17B8374CFBBB}" destId="{87B42C93-040C-446D-8681-FEC7C8661D0A}" srcOrd="0" destOrd="0" presId="urn:microsoft.com/office/officeart/2005/8/layout/hierarchy4"/>
    <dgm:cxn modelId="{DB57328D-DD11-45CA-9F64-40E578A0ADB1}" type="presParOf" srcId="{0AB162E3-AD7C-47F4-A6CF-17B8374CFBBB}" destId="{AAB383EA-3780-4E53-86BF-A6A5790FD29E}" srcOrd="1" destOrd="0" presId="urn:microsoft.com/office/officeart/2005/8/layout/hierarchy4"/>
    <dgm:cxn modelId="{93770FF5-D759-4C65-B9C6-4EF766A7281C}" type="presParOf" srcId="{B72FA4B2-76CF-4F91-92E6-70BFD01ADD8F}" destId="{8003D8F1-39CA-4CC8-9410-BCA1594E8988}" srcOrd="3" destOrd="0" presId="urn:microsoft.com/office/officeart/2005/8/layout/hierarchy4"/>
    <dgm:cxn modelId="{186D79E5-139C-40AB-99A9-1F9F60A94B12}" type="presParOf" srcId="{B72FA4B2-76CF-4F91-92E6-70BFD01ADD8F}" destId="{D1974F68-1414-42CF-8E76-65447CC84A0A}" srcOrd="4" destOrd="0" presId="urn:microsoft.com/office/officeart/2005/8/layout/hierarchy4"/>
    <dgm:cxn modelId="{8202838E-31A5-4EDA-BC3D-1C165FD155CE}" type="presParOf" srcId="{D1974F68-1414-42CF-8E76-65447CC84A0A}" destId="{A0CF56EC-05C8-4454-A27F-BDB018996693}" srcOrd="0" destOrd="0" presId="urn:microsoft.com/office/officeart/2005/8/layout/hierarchy4"/>
    <dgm:cxn modelId="{72613488-F3E7-42B4-82A0-49925450E970}" type="presParOf" srcId="{D1974F68-1414-42CF-8E76-65447CC84A0A}" destId="{ED4AE714-0D8C-4EB7-89EC-9C33D3F8C9E5}" srcOrd="1" destOrd="0" presId="urn:microsoft.com/office/officeart/2005/8/layout/hierarchy4"/>
    <dgm:cxn modelId="{2DEBD388-5D75-4982-BA85-5F358E430412}" type="presParOf" srcId="{B72FA4B2-76CF-4F91-92E6-70BFD01ADD8F}" destId="{FD743004-4626-429E-924B-A2EDD73C4447}" srcOrd="5" destOrd="0" presId="urn:microsoft.com/office/officeart/2005/8/layout/hierarchy4"/>
    <dgm:cxn modelId="{17929099-8583-49A9-B063-D260062CA800}" type="presParOf" srcId="{B72FA4B2-76CF-4F91-92E6-70BFD01ADD8F}" destId="{CAD26236-2442-479D-B9F6-B0CF61154EB1}" srcOrd="6" destOrd="0" presId="urn:microsoft.com/office/officeart/2005/8/layout/hierarchy4"/>
    <dgm:cxn modelId="{BD4946BA-CE9F-49F1-966C-D200F3F9BD07}" type="presParOf" srcId="{CAD26236-2442-479D-B9F6-B0CF61154EB1}" destId="{C5128591-AEED-46B1-B116-8798700ADEAC}" srcOrd="0" destOrd="0" presId="urn:microsoft.com/office/officeart/2005/8/layout/hierarchy4"/>
    <dgm:cxn modelId="{9BAA9AE8-7523-4611-98CA-EE095091DC94}" type="presParOf" srcId="{CAD26236-2442-479D-B9F6-B0CF61154EB1}" destId="{D730A3A0-2D6A-487E-93C7-3957BAD1006E}" srcOrd="1" destOrd="0" presId="urn:microsoft.com/office/officeart/2005/8/layout/hierarchy4"/>
    <dgm:cxn modelId="{194C219C-30DA-491E-8D83-F349C3AC57B3}" type="presParOf" srcId="{8DD1224E-3822-4E4F-8EC7-AC7E462C0A4F}" destId="{8B40F03B-CA87-42A2-A66A-E85E9F40C739}" srcOrd="1" destOrd="0" presId="urn:microsoft.com/office/officeart/2005/8/layout/hierarchy4"/>
    <dgm:cxn modelId="{65C31B74-627B-4EC8-8787-990172C42C78}" type="presParOf" srcId="{8DD1224E-3822-4E4F-8EC7-AC7E462C0A4F}" destId="{0702D86C-03C6-4D69-93FA-5ACFE4FE8350}" srcOrd="2" destOrd="0" presId="urn:microsoft.com/office/officeart/2005/8/layout/hierarchy4"/>
    <dgm:cxn modelId="{926DF2FE-2973-4C26-B32C-0157F973F300}" type="presParOf" srcId="{0702D86C-03C6-4D69-93FA-5ACFE4FE8350}" destId="{2C9F40CB-E8FD-4631-BA52-34C191C49A19}" srcOrd="0" destOrd="0" presId="urn:microsoft.com/office/officeart/2005/8/layout/hierarchy4"/>
    <dgm:cxn modelId="{DEF9029C-239C-4357-AE40-B2243D8C5AB6}" type="presParOf" srcId="{0702D86C-03C6-4D69-93FA-5ACFE4FE8350}" destId="{4A35ED7F-9532-493F-94AA-3CAB6595AC71}" srcOrd="1" destOrd="0" presId="urn:microsoft.com/office/officeart/2005/8/layout/hierarchy4"/>
    <dgm:cxn modelId="{FE25AA8B-C7D4-4FC6-9BFB-5A7C56FA5CF4}" type="presParOf" srcId="{0702D86C-03C6-4D69-93FA-5ACFE4FE8350}" destId="{F584DBAA-C3A6-4AA8-91C0-706B97C17A59}" srcOrd="2" destOrd="0" presId="urn:microsoft.com/office/officeart/2005/8/layout/hierarchy4"/>
    <dgm:cxn modelId="{83E5CAF7-3FD5-45BE-BC7C-D30A4CDC8D42}" type="presParOf" srcId="{F584DBAA-C3A6-4AA8-91C0-706B97C17A59}" destId="{D0C05A3D-B785-42BA-BF19-85438A107AC3}" srcOrd="0" destOrd="0" presId="urn:microsoft.com/office/officeart/2005/8/layout/hierarchy4"/>
    <dgm:cxn modelId="{ABF6A484-501C-4D85-B07B-74676D86CF03}" type="presParOf" srcId="{D0C05A3D-B785-42BA-BF19-85438A107AC3}" destId="{3032401F-438B-4CBB-8E4A-366F8B345D35}" srcOrd="0" destOrd="0" presId="urn:microsoft.com/office/officeart/2005/8/layout/hierarchy4"/>
    <dgm:cxn modelId="{D7E06ADC-4A46-40B0-9B97-2DE5CC68BF1F}" type="presParOf" srcId="{D0C05A3D-B785-42BA-BF19-85438A107AC3}" destId="{DEF6AD4F-3C0F-4E38-A83A-732593755361}" srcOrd="1" destOrd="0" presId="urn:microsoft.com/office/officeart/2005/8/layout/hierarchy4"/>
    <dgm:cxn modelId="{5FB491B6-0ADF-4F47-89BC-9E8B81365BD7}" type="presParOf" srcId="{F584DBAA-C3A6-4AA8-91C0-706B97C17A59}" destId="{2E73A186-01A5-4307-BBA2-AC95547F1A7D}" srcOrd="1" destOrd="0" presId="urn:microsoft.com/office/officeart/2005/8/layout/hierarchy4"/>
    <dgm:cxn modelId="{8C9420DD-7B1B-4A3C-BFFB-946C6EE0E628}" type="presParOf" srcId="{F584DBAA-C3A6-4AA8-91C0-706B97C17A59}" destId="{C7350DEC-FF34-4C9B-8358-57D70CEA64D6}" srcOrd="2" destOrd="0" presId="urn:microsoft.com/office/officeart/2005/8/layout/hierarchy4"/>
    <dgm:cxn modelId="{DBD62190-D648-4B42-9367-F794C7629BEE}" type="presParOf" srcId="{C7350DEC-FF34-4C9B-8358-57D70CEA64D6}" destId="{667B15FA-DE02-4B6E-B690-A397122E1DCE}" srcOrd="0" destOrd="0" presId="urn:microsoft.com/office/officeart/2005/8/layout/hierarchy4"/>
    <dgm:cxn modelId="{D8AE1B03-9B53-4984-AD64-ADB6F4555A5A}" type="presParOf" srcId="{C7350DEC-FF34-4C9B-8358-57D70CEA64D6}" destId="{608332AD-CA27-4754-AD3C-081D075E96B2}" srcOrd="1" destOrd="0" presId="urn:microsoft.com/office/officeart/2005/8/layout/hierarchy4"/>
    <dgm:cxn modelId="{BF70DB6B-D23F-4A35-AEEA-61C3D9A0413D}" type="presParOf" srcId="{F584DBAA-C3A6-4AA8-91C0-706B97C17A59}" destId="{3D1A3736-6F89-4786-8D41-4185383718E3}" srcOrd="3" destOrd="0" presId="urn:microsoft.com/office/officeart/2005/8/layout/hierarchy4"/>
    <dgm:cxn modelId="{7A8DE141-8B0F-45DD-A193-06D1EFFDE3BA}" type="presParOf" srcId="{F584DBAA-C3A6-4AA8-91C0-706B97C17A59}" destId="{00B3353A-B6C9-4BC7-8D1E-3EDA650D47D7}" srcOrd="4" destOrd="0" presId="urn:microsoft.com/office/officeart/2005/8/layout/hierarchy4"/>
    <dgm:cxn modelId="{18071947-9686-4CC3-A24B-A7D362C7ED4A}" type="presParOf" srcId="{00B3353A-B6C9-4BC7-8D1E-3EDA650D47D7}" destId="{0C2161F3-9FA7-4D5A-A004-AB465AB77C4F}" srcOrd="0" destOrd="0" presId="urn:microsoft.com/office/officeart/2005/8/layout/hierarchy4"/>
    <dgm:cxn modelId="{AE8E709E-158B-4B2D-BAAA-D3E72E8F95BF}" type="presParOf" srcId="{00B3353A-B6C9-4BC7-8D1E-3EDA650D47D7}" destId="{BB83C0DB-E23B-4398-A59C-30B6E5B4E821}" srcOrd="1" destOrd="0" presId="urn:microsoft.com/office/officeart/2005/8/layout/hierarchy4"/>
    <dgm:cxn modelId="{F8640669-B90F-4D1A-ABF0-40637B155E0D}" type="presParOf" srcId="{F584DBAA-C3A6-4AA8-91C0-706B97C17A59}" destId="{BB36EB45-D777-41F2-8153-9B71D6D5E778}" srcOrd="5" destOrd="0" presId="urn:microsoft.com/office/officeart/2005/8/layout/hierarchy4"/>
    <dgm:cxn modelId="{DF24A92E-7445-41DA-95E8-B608CF6241E1}" type="presParOf" srcId="{F584DBAA-C3A6-4AA8-91C0-706B97C17A59}" destId="{9A952919-2ADE-4B7F-A441-368AF131CF11}" srcOrd="6" destOrd="0" presId="urn:microsoft.com/office/officeart/2005/8/layout/hierarchy4"/>
    <dgm:cxn modelId="{E29174D2-0628-4519-991C-3BB53CCB53DF}" type="presParOf" srcId="{9A952919-2ADE-4B7F-A441-368AF131CF11}" destId="{5B550BA5-6394-42D2-B30D-EEFEB5E0A29F}" srcOrd="0" destOrd="0" presId="urn:microsoft.com/office/officeart/2005/8/layout/hierarchy4"/>
    <dgm:cxn modelId="{739B5694-6760-4F46-8F06-0AF216AE20CE}" type="presParOf" srcId="{9A952919-2ADE-4B7F-A441-368AF131CF11}" destId="{24F756FB-56AA-4FE3-9B07-24F2B8940D9E}" srcOrd="1" destOrd="0" presId="urn:microsoft.com/office/officeart/2005/8/layout/hierarchy4"/>
    <dgm:cxn modelId="{2D19F6E8-EE5B-4B45-BCDA-376CAFBF057E}" type="presParOf" srcId="{8DD1224E-3822-4E4F-8EC7-AC7E462C0A4F}" destId="{D859EFA6-6E01-403F-B1A4-C7BAE2CDEE4E}" srcOrd="3" destOrd="0" presId="urn:microsoft.com/office/officeart/2005/8/layout/hierarchy4"/>
    <dgm:cxn modelId="{526DF04B-09EC-498D-BB83-7C8BBC7699A2}" type="presParOf" srcId="{8DD1224E-3822-4E4F-8EC7-AC7E462C0A4F}" destId="{B13B63EA-B73A-4DAF-B462-6DC1F610AA9C}" srcOrd="4" destOrd="0" presId="urn:microsoft.com/office/officeart/2005/8/layout/hierarchy4"/>
    <dgm:cxn modelId="{C7235911-7068-45FC-AAD5-AB09CA113E4C}" type="presParOf" srcId="{B13B63EA-B73A-4DAF-B462-6DC1F610AA9C}" destId="{640631E1-3FEA-4BE7-B285-6A512B2789CE}" srcOrd="0" destOrd="0" presId="urn:microsoft.com/office/officeart/2005/8/layout/hierarchy4"/>
    <dgm:cxn modelId="{27B56131-77AF-43D1-9C19-EC5FF88F3DF1}" type="presParOf" srcId="{B13B63EA-B73A-4DAF-B462-6DC1F610AA9C}" destId="{6A6D6E03-DF42-4E7E-8E38-383500582706}" srcOrd="1" destOrd="0" presId="urn:microsoft.com/office/officeart/2005/8/layout/hierarchy4"/>
    <dgm:cxn modelId="{4C816E12-EC0E-4C22-AEEA-134462DBF3FB}" type="presParOf" srcId="{B13B63EA-B73A-4DAF-B462-6DC1F610AA9C}" destId="{5EDA802B-66D7-4592-8C18-2761CBA75E0E}" srcOrd="2" destOrd="0" presId="urn:microsoft.com/office/officeart/2005/8/layout/hierarchy4"/>
    <dgm:cxn modelId="{09144045-F797-45CC-B7F9-CB3E03199415}" type="presParOf" srcId="{5EDA802B-66D7-4592-8C18-2761CBA75E0E}" destId="{C683DF75-F5AC-4BC2-852C-B31C9D7E71D6}" srcOrd="0" destOrd="0" presId="urn:microsoft.com/office/officeart/2005/8/layout/hierarchy4"/>
    <dgm:cxn modelId="{3446CFD0-BE48-4B97-A350-FC67C5C47754}" type="presParOf" srcId="{C683DF75-F5AC-4BC2-852C-B31C9D7E71D6}" destId="{4EB96D73-C15F-47C3-92E5-F5A3AB17F195}" srcOrd="0" destOrd="0" presId="urn:microsoft.com/office/officeart/2005/8/layout/hierarchy4"/>
    <dgm:cxn modelId="{6E2A4764-B51B-427F-9C56-6BB627CA7341}" type="presParOf" srcId="{C683DF75-F5AC-4BC2-852C-B31C9D7E71D6}" destId="{72FACB24-1C74-4D05-815A-563A375EBC8B}" srcOrd="1" destOrd="0" presId="urn:microsoft.com/office/officeart/2005/8/layout/hierarchy4"/>
    <dgm:cxn modelId="{FBA90040-62DE-4627-B028-955ABF57930A}" type="presParOf" srcId="{5EDA802B-66D7-4592-8C18-2761CBA75E0E}" destId="{914F3E30-9167-445C-A395-4B14CF4064D8}" srcOrd="1" destOrd="0" presId="urn:microsoft.com/office/officeart/2005/8/layout/hierarchy4"/>
    <dgm:cxn modelId="{3C9A52D6-8294-44A7-81ED-4DD60CD14C78}" type="presParOf" srcId="{5EDA802B-66D7-4592-8C18-2761CBA75E0E}" destId="{EFAF85CA-87B6-4068-BDD5-FDD74AF16748}" srcOrd="2" destOrd="0" presId="urn:microsoft.com/office/officeart/2005/8/layout/hierarchy4"/>
    <dgm:cxn modelId="{EF7A972E-A382-4306-AABD-D62080989C1D}" type="presParOf" srcId="{EFAF85CA-87B6-4068-BDD5-FDD74AF16748}" destId="{7E3F6B7B-047C-413A-92E3-C5D9471CE15B}" srcOrd="0" destOrd="0" presId="urn:microsoft.com/office/officeart/2005/8/layout/hierarchy4"/>
    <dgm:cxn modelId="{E7A4BD1C-BE1E-43DB-AD4B-676C7C271282}" type="presParOf" srcId="{EFAF85CA-87B6-4068-BDD5-FDD74AF16748}" destId="{39B1D818-8D76-4281-896B-4AA905BE46C7}" srcOrd="1" destOrd="0" presId="urn:microsoft.com/office/officeart/2005/8/layout/hierarchy4"/>
    <dgm:cxn modelId="{C3D63159-E692-48B2-9EE2-07C2B6AA75A5}" type="presParOf" srcId="{8DD1224E-3822-4E4F-8EC7-AC7E462C0A4F}" destId="{18B22ADC-1AEF-4832-9794-CB9282617A8A}" srcOrd="5" destOrd="0" presId="urn:microsoft.com/office/officeart/2005/8/layout/hierarchy4"/>
    <dgm:cxn modelId="{E1DD32F4-3F20-4C00-A256-B2C88653BB7B}" type="presParOf" srcId="{8DD1224E-3822-4E4F-8EC7-AC7E462C0A4F}" destId="{AFD7D453-8A75-49AD-AB8C-184B9EA5FB71}" srcOrd="6" destOrd="0" presId="urn:microsoft.com/office/officeart/2005/8/layout/hierarchy4"/>
    <dgm:cxn modelId="{29C171FB-3AFC-4D84-BDE6-63F37F2FAD4F}" type="presParOf" srcId="{AFD7D453-8A75-49AD-AB8C-184B9EA5FB71}" destId="{3616282F-01D2-4D76-8EE2-4FB2C9024B53}" srcOrd="0" destOrd="0" presId="urn:microsoft.com/office/officeart/2005/8/layout/hierarchy4"/>
    <dgm:cxn modelId="{156CA44A-6F17-4F66-9496-7B71AF955837}" type="presParOf" srcId="{AFD7D453-8A75-49AD-AB8C-184B9EA5FB71}" destId="{DAF63354-5213-4C38-8EA4-4733C0AE1F55}" srcOrd="1" destOrd="0" presId="urn:microsoft.com/office/officeart/2005/8/layout/hierarchy4"/>
    <dgm:cxn modelId="{C372E4C0-A72F-4919-AF85-56779AC05A04}" type="presParOf" srcId="{AFD7D453-8A75-49AD-AB8C-184B9EA5FB71}" destId="{A40EA8BF-401F-4389-8DB4-5F4383305E53}" srcOrd="2" destOrd="0" presId="urn:microsoft.com/office/officeart/2005/8/layout/hierarchy4"/>
    <dgm:cxn modelId="{8C7CAC6A-C733-4963-B9F0-F48DEFDA26C1}" type="presParOf" srcId="{A40EA8BF-401F-4389-8DB4-5F4383305E53}" destId="{2D992D7B-BF5C-41F8-AD17-9D698DD2CC0C}" srcOrd="0" destOrd="0" presId="urn:microsoft.com/office/officeart/2005/8/layout/hierarchy4"/>
    <dgm:cxn modelId="{0255AA77-A618-4ACC-A42B-CFAE5FC8FD3D}" type="presParOf" srcId="{2D992D7B-BF5C-41F8-AD17-9D698DD2CC0C}" destId="{A5A7F719-22C7-4E20-9AFE-D5349923CFF7}" srcOrd="0" destOrd="0" presId="urn:microsoft.com/office/officeart/2005/8/layout/hierarchy4"/>
    <dgm:cxn modelId="{421EA87D-1785-4203-AC4E-BC65A6DB9EC2}" type="presParOf" srcId="{2D992D7B-BF5C-41F8-AD17-9D698DD2CC0C}" destId="{C388CFC2-41B0-44FB-897C-E9E7BEFCB3F7}" srcOrd="1" destOrd="0" presId="urn:microsoft.com/office/officeart/2005/8/layout/hierarchy4"/>
    <dgm:cxn modelId="{8F64265B-7116-4A5A-A2DE-D43980C8E41C}" type="presParOf" srcId="{A40EA8BF-401F-4389-8DB4-5F4383305E53}" destId="{322198BB-2693-4664-B959-8ECF5BB56C45}" srcOrd="1" destOrd="0" presId="urn:microsoft.com/office/officeart/2005/8/layout/hierarchy4"/>
    <dgm:cxn modelId="{9555403D-746A-4542-98AC-230A5081F0B9}" type="presParOf" srcId="{A40EA8BF-401F-4389-8DB4-5F4383305E53}" destId="{D34B9571-65BC-4E65-B84C-60A1A266E140}" srcOrd="2" destOrd="0" presId="urn:microsoft.com/office/officeart/2005/8/layout/hierarchy4"/>
    <dgm:cxn modelId="{1CC16F21-0D2B-4928-9293-41CAC675B908}" type="presParOf" srcId="{D34B9571-65BC-4E65-B84C-60A1A266E140}" destId="{4B54AB70-FAB8-4FDC-9632-EC9084C9A671}" srcOrd="0" destOrd="0" presId="urn:microsoft.com/office/officeart/2005/8/layout/hierarchy4"/>
    <dgm:cxn modelId="{4E0E8A23-9B8B-4479-8453-716BC381AF59}" type="presParOf" srcId="{D34B9571-65BC-4E65-B84C-60A1A266E140}" destId="{2B539639-382C-4070-828C-4A229B2F590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CB2F5-C091-4B64-B6E1-E7F4D0255DF7}">
      <dsp:nvSpPr>
        <dsp:cNvPr id="0" name=""/>
        <dsp:cNvSpPr/>
      </dsp:nvSpPr>
      <dsp:spPr>
        <a:xfrm>
          <a:off x="4861" y="1585"/>
          <a:ext cx="8118276" cy="88197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Neo둥근모 Pro" panose="02010503060201040203" pitchFamily="2" charset="-127"/>
              <a:ea typeface="Neo둥근모 Pro" panose="02010503060201040203" pitchFamily="2" charset="-127"/>
            </a:rPr>
            <a:t>홈</a:t>
          </a:r>
        </a:p>
      </dsp:txBody>
      <dsp:txXfrm>
        <a:off x="30693" y="27417"/>
        <a:ext cx="8066612" cy="830306"/>
      </dsp:txXfrm>
    </dsp:sp>
    <dsp:sp modelId="{23AD7A5C-B8E0-47B1-89C8-D733F53E03F6}">
      <dsp:nvSpPr>
        <dsp:cNvPr id="0" name=""/>
        <dsp:cNvSpPr/>
      </dsp:nvSpPr>
      <dsp:spPr>
        <a:xfrm>
          <a:off x="4861" y="1054243"/>
          <a:ext cx="2660947" cy="18397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전국날씨</a:t>
          </a:r>
        </a:p>
      </dsp:txBody>
      <dsp:txXfrm>
        <a:off x="58746" y="1108128"/>
        <a:ext cx="2553177" cy="1732006"/>
      </dsp:txXfrm>
    </dsp:sp>
    <dsp:sp modelId="{DD1E479D-2421-4401-9C8C-C529414D7ACA}">
      <dsp:nvSpPr>
        <dsp:cNvPr id="0" name=""/>
        <dsp:cNvSpPr/>
      </dsp:nvSpPr>
      <dsp:spPr>
        <a:xfrm>
          <a:off x="4861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지역별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상세 날씨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</dsp:txBody>
      <dsp:txXfrm>
        <a:off x="23750" y="3083597"/>
        <a:ext cx="607143" cy="1801998"/>
      </dsp:txXfrm>
    </dsp:sp>
    <dsp:sp modelId="{87B42C93-040C-446D-8681-FEC7C8661D0A}">
      <dsp:nvSpPr>
        <dsp:cNvPr id="0" name=""/>
        <dsp:cNvSpPr/>
      </dsp:nvSpPr>
      <dsp:spPr>
        <a:xfrm>
          <a:off x="676870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월별 날씨</a:t>
          </a:r>
        </a:p>
      </dsp:txBody>
      <dsp:txXfrm>
        <a:off x="695759" y="3083597"/>
        <a:ext cx="607143" cy="1801998"/>
      </dsp:txXfrm>
    </dsp:sp>
    <dsp:sp modelId="{A0CF56EC-05C8-4454-A27F-BDB018996693}">
      <dsp:nvSpPr>
        <dsp:cNvPr id="0" name=""/>
        <dsp:cNvSpPr/>
      </dsp:nvSpPr>
      <dsp:spPr>
        <a:xfrm>
          <a:off x="1348878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지난 날씨</a:t>
          </a:r>
        </a:p>
      </dsp:txBody>
      <dsp:txXfrm>
        <a:off x="1367767" y="3083597"/>
        <a:ext cx="607143" cy="1801998"/>
      </dsp:txXfrm>
    </dsp:sp>
    <dsp:sp modelId="{C5128591-AEED-46B1-B116-8798700ADEAC}">
      <dsp:nvSpPr>
        <dsp:cNvPr id="0" name=""/>
        <dsp:cNvSpPr/>
      </dsp:nvSpPr>
      <dsp:spPr>
        <a:xfrm>
          <a:off x="2020887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미세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먼지</a:t>
          </a:r>
        </a:p>
      </dsp:txBody>
      <dsp:txXfrm>
        <a:off x="2039776" y="3083597"/>
        <a:ext cx="607143" cy="1801998"/>
      </dsp:txXfrm>
    </dsp:sp>
    <dsp:sp modelId="{2C9F40CB-E8FD-4631-BA52-34C191C49A19}">
      <dsp:nvSpPr>
        <dsp:cNvPr id="0" name=""/>
        <dsp:cNvSpPr/>
      </dsp:nvSpPr>
      <dsp:spPr>
        <a:xfrm>
          <a:off x="2719982" y="1054243"/>
          <a:ext cx="2660947" cy="18397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기상정보</a:t>
          </a:r>
        </a:p>
      </dsp:txBody>
      <dsp:txXfrm>
        <a:off x="2773867" y="1108128"/>
        <a:ext cx="2553177" cy="1732006"/>
      </dsp:txXfrm>
    </dsp:sp>
    <dsp:sp modelId="{3032401F-438B-4CBB-8E4A-366F8B345D35}">
      <dsp:nvSpPr>
        <dsp:cNvPr id="0" name=""/>
        <dsp:cNvSpPr/>
      </dsp:nvSpPr>
      <dsp:spPr>
        <a:xfrm>
          <a:off x="2719982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실시간 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재난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현황</a:t>
          </a:r>
        </a:p>
      </dsp:txBody>
      <dsp:txXfrm>
        <a:off x="2738871" y="3083597"/>
        <a:ext cx="607143" cy="1801998"/>
      </dsp:txXfrm>
    </dsp:sp>
    <dsp:sp modelId="{667B15FA-DE02-4B6E-B690-A397122E1DCE}">
      <dsp:nvSpPr>
        <dsp:cNvPr id="0" name=""/>
        <dsp:cNvSpPr/>
      </dsp:nvSpPr>
      <dsp:spPr>
        <a:xfrm>
          <a:off x="3391991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기상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특보</a:t>
          </a:r>
        </a:p>
      </dsp:txBody>
      <dsp:txXfrm>
        <a:off x="3410880" y="3083597"/>
        <a:ext cx="607143" cy="1801998"/>
      </dsp:txXfrm>
    </dsp:sp>
    <dsp:sp modelId="{0C2161F3-9FA7-4D5A-A004-AB465AB77C4F}">
      <dsp:nvSpPr>
        <dsp:cNvPr id="0" name=""/>
        <dsp:cNvSpPr/>
      </dsp:nvSpPr>
      <dsp:spPr>
        <a:xfrm>
          <a:off x="4064000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일반 날씨 뉴스</a:t>
          </a:r>
        </a:p>
      </dsp:txBody>
      <dsp:txXfrm>
        <a:off x="4082889" y="3083597"/>
        <a:ext cx="607143" cy="1801998"/>
      </dsp:txXfrm>
    </dsp:sp>
    <dsp:sp modelId="{5B550BA5-6394-42D2-B30D-EEFEB5E0A29F}">
      <dsp:nvSpPr>
        <dsp:cNvPr id="0" name=""/>
        <dsp:cNvSpPr/>
      </dsp:nvSpPr>
      <dsp:spPr>
        <a:xfrm>
          <a:off x="4736008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위성</a:t>
          </a:r>
          <a:endParaRPr lang="en-US" altLang="ko-KR" sz="16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영상</a:t>
          </a:r>
        </a:p>
      </dsp:txBody>
      <dsp:txXfrm>
        <a:off x="4754897" y="3083597"/>
        <a:ext cx="607143" cy="1801998"/>
      </dsp:txXfrm>
    </dsp:sp>
    <dsp:sp modelId="{640631E1-3FEA-4BE7-B285-6A512B2789CE}">
      <dsp:nvSpPr>
        <dsp:cNvPr id="0" name=""/>
        <dsp:cNvSpPr/>
      </dsp:nvSpPr>
      <dsp:spPr>
        <a:xfrm>
          <a:off x="5435103" y="1054243"/>
          <a:ext cx="1316930" cy="18397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해외 </a:t>
          </a:r>
          <a:endParaRPr lang="en-US" altLang="ko-KR" sz="2400" kern="1200" dirty="0">
            <a:solidFill>
              <a:schemeClr val="accent4">
                <a:lumMod val="60000"/>
                <a:lumOff val="40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날씨</a:t>
          </a:r>
        </a:p>
      </dsp:txBody>
      <dsp:txXfrm>
        <a:off x="5473675" y="1092815"/>
        <a:ext cx="1239786" cy="1762632"/>
      </dsp:txXfrm>
    </dsp:sp>
    <dsp:sp modelId="{4EB96D73-C15F-47C3-92E5-F5A3AB17F195}">
      <dsp:nvSpPr>
        <dsp:cNvPr id="0" name=""/>
        <dsp:cNvSpPr/>
      </dsp:nvSpPr>
      <dsp:spPr>
        <a:xfrm>
          <a:off x="5435103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국가별 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날씨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정보</a:t>
          </a:r>
        </a:p>
      </dsp:txBody>
      <dsp:txXfrm>
        <a:off x="5453992" y="3083597"/>
        <a:ext cx="607143" cy="1801998"/>
      </dsp:txXfrm>
    </dsp:sp>
    <dsp:sp modelId="{7E3F6B7B-047C-413A-92E3-C5D9471CE15B}">
      <dsp:nvSpPr>
        <dsp:cNvPr id="0" name=""/>
        <dsp:cNvSpPr/>
      </dsp:nvSpPr>
      <dsp:spPr>
        <a:xfrm>
          <a:off x="6107112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항공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정보</a:t>
          </a:r>
        </a:p>
      </dsp:txBody>
      <dsp:txXfrm>
        <a:off x="6126001" y="3083597"/>
        <a:ext cx="607143" cy="1801998"/>
      </dsp:txXfrm>
    </dsp:sp>
    <dsp:sp modelId="{3616282F-01D2-4D76-8EE2-4FB2C9024B53}">
      <dsp:nvSpPr>
        <dsp:cNvPr id="0" name=""/>
        <dsp:cNvSpPr/>
      </dsp:nvSpPr>
      <dsp:spPr>
        <a:xfrm>
          <a:off x="6806207" y="1054243"/>
          <a:ext cx="1316930" cy="18397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accent4">
                  <a:lumMod val="60000"/>
                  <a:lumOff val="40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사이트 이동</a:t>
          </a:r>
        </a:p>
      </dsp:txBody>
      <dsp:txXfrm>
        <a:off x="6844779" y="1092815"/>
        <a:ext cx="1239786" cy="1762632"/>
      </dsp:txXfrm>
    </dsp:sp>
    <dsp:sp modelId="{A5A7F719-22C7-4E20-9AFE-D5349923CFF7}">
      <dsp:nvSpPr>
        <dsp:cNvPr id="0" name=""/>
        <dsp:cNvSpPr/>
      </dsp:nvSpPr>
      <dsp:spPr>
        <a:xfrm>
          <a:off x="6806207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연관 사이트</a:t>
          </a:r>
        </a:p>
      </dsp:txBody>
      <dsp:txXfrm>
        <a:off x="6825096" y="3083597"/>
        <a:ext cx="607143" cy="1801998"/>
      </dsp:txXfrm>
    </dsp:sp>
    <dsp:sp modelId="{4B54AB70-FAB8-4FDC-9632-EC9084C9A671}">
      <dsp:nvSpPr>
        <dsp:cNvPr id="0" name=""/>
        <dsp:cNvSpPr/>
      </dsp:nvSpPr>
      <dsp:spPr>
        <a:xfrm>
          <a:off x="7478216" y="3064708"/>
          <a:ext cx="644921" cy="1839776"/>
        </a:xfrm>
        <a:prstGeom prst="roundRect">
          <a:avLst>
            <a:gd name="adj" fmla="val 10000"/>
          </a:avLst>
        </a:prstGeom>
        <a:solidFill>
          <a:srgbClr val="FFFA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고객</a:t>
          </a:r>
          <a:endParaRPr lang="en-US" altLang="ko-KR" sz="1400" kern="1200" dirty="0">
            <a:solidFill>
              <a:schemeClr val="tx1">
                <a:lumMod val="65000"/>
                <a:lumOff val="35000"/>
              </a:schemeClr>
            </a:solidFill>
            <a:latin typeface="Neo둥근모 Pro" panose="02010503060201040203" pitchFamily="2" charset="-127"/>
            <a:ea typeface="Neo둥근모 Pro" panose="02010503060201040203" pitchFamily="2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Neo둥근모 Pro" panose="02010503060201040203" pitchFamily="2" charset="-127"/>
              <a:ea typeface="Neo둥근모 Pro" panose="02010503060201040203" pitchFamily="2" charset="-127"/>
            </a:rPr>
            <a:t>문의</a:t>
          </a:r>
        </a:p>
      </dsp:txBody>
      <dsp:txXfrm>
        <a:off x="7497105" y="3083597"/>
        <a:ext cx="607143" cy="180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262F-72C0-A68C-A031-844C11BE2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EEEE-7587-C561-9A98-7684107A0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DA502-7B46-0903-43F8-C95E269B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14B8D-C6B8-4871-3CDA-984FFA9A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17D6-0F68-7DB0-6FE9-F2FF51C7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B9D75-2635-0B8F-0DDD-611DFC08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5D0D8-FADC-8DCD-C918-E0CC500B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6CED4-0FF2-1406-2DA4-87CD67D1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EFBA0-2EDD-9A08-65CA-9446D617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73CA0-D466-EFA4-41CE-08E711BA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3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B8E11-F401-46C1-D431-F602B15D8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E824E7-E762-A536-B5C6-F65CCF9A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5CEED-E392-8FE8-B219-ECF7A72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BDD57-3780-9E8C-7F3E-77FB72F7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B6393-28DE-A0E0-10D1-EBE2DEC6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8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C6B33-80CA-7E39-F2D5-3A6560BC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D959F-4E10-B72B-45CE-6ACABDA8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9EB0C-5EA5-1B1C-9282-75E19564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77C7-64EE-CE96-2DB1-2F5D2115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15756-10A1-491B-775C-A47CE65D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93CDD-5F77-00EE-AFA1-82E758F0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8F4B2-10AF-CAB4-02F7-CA1BEC23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7438C-25F2-E541-28AE-9479A1F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ABEB6-A88C-7900-8153-D7A4CFFA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08F85-109F-40C2-BA70-8E69B9BD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37005-60CF-E00A-7497-F2D78333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50260-FCA2-CB4B-1DA0-714049FFC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081DF-31C2-B9A9-0A8B-76EEB040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038BD-FDD7-C7AE-BB8C-8DDB498C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3AB50-5BBC-2C8B-1D06-64A224DE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4E086-485C-21BA-DA3F-87350D28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2AA64-01D8-3331-6550-9BFA9E04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B2F96-F59C-7AB0-18BF-C3308F1F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7DF35-700D-568E-6EAA-4EFC3C000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EA5B8-E980-1BBC-CFD8-B17314B68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8DECEB-5889-E906-CF37-611CD1863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C7EFDE-DF84-9CEF-8E4D-06B16FC7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D65056-58A7-5C41-D1EE-071E4F64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05ECD2-84D0-D924-EC07-846C6C9E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7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B804-E75D-B130-ABC1-20B19281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7110BC-865A-3A65-FA08-5793DBEC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BE484-0876-27C1-4635-33535E4F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24CB0-919A-E8C4-3E49-B58BE740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9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33579F-05CA-A2A5-9E40-5E3831DF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30D115-0E02-F869-FF8A-941FAFE0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35FCE-A4BB-F518-4033-565D8D45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22758-B3F0-3871-D395-1C96B090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35609-F379-34D8-B503-D818AE5E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FE8F8-DFFD-0047-31C6-E422D137A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AF412-99FB-1DC3-BEF7-9306C1CC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B09D4-C543-239D-AEFD-AD82EBCD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A3D05-C38F-ECD4-B5C1-895966AE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C0984-180D-F49E-4FA5-B28EDA48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34562-377B-5158-9FF1-8ED998F74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ACB8B-213C-1C73-C763-23A4FCB7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274B0-9A97-423C-A160-F5870F9B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8BC40-264A-2684-C974-E8831B1C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1689D-5813-E617-AA6E-C809E5B4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2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99118B-1C46-25F4-A318-7055A9C3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9BE08-3E62-B8E5-F362-C5A9052F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BAD2E-C56F-C76D-C2BA-B5FC9106F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2756-3085-42FA-9FCB-EFDE5C5C84C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ED6E6-8D10-7149-3820-9670A5CDB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582DD-53A3-E93D-D3D6-9447632D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7182-97DF-4579-8BDF-3E29C969F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A26B9C-49A0-441B-6F35-61DDE0F1379C}"/>
              </a:ext>
            </a:extLst>
          </p:cNvPr>
          <p:cNvSpPr/>
          <p:nvPr/>
        </p:nvSpPr>
        <p:spPr>
          <a:xfrm>
            <a:off x="0" y="0"/>
            <a:ext cx="1219200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정보구조도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1E5D249-0895-BD2E-1371-DD5F91CE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254342"/>
              </p:ext>
            </p:extLst>
          </p:nvPr>
        </p:nvGraphicFramePr>
        <p:xfrm>
          <a:off x="2032000" y="1242181"/>
          <a:ext cx="8128000" cy="490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46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713666-FABF-3D79-A4B7-56A8BF6C51FC}"/>
              </a:ext>
            </a:extLst>
          </p:cNvPr>
          <p:cNvSpPr/>
          <p:nvPr/>
        </p:nvSpPr>
        <p:spPr>
          <a:xfrm>
            <a:off x="0" y="0"/>
            <a:ext cx="1219200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스토리보드 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– </a:t>
            </a: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모바일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70CE77-253A-F1C1-6554-1BB061077666}"/>
              </a:ext>
            </a:extLst>
          </p:cNvPr>
          <p:cNvSpPr/>
          <p:nvPr/>
        </p:nvSpPr>
        <p:spPr>
          <a:xfrm>
            <a:off x="4729298" y="671649"/>
            <a:ext cx="2733403" cy="50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가로 </a:t>
            </a:r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360 </a:t>
            </a:r>
            <a:r>
              <a:rPr lang="en-US" altLang="ko-KR" sz="1200" dirty="0" err="1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px</a:t>
            </a:r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~ 767 </a:t>
            </a:r>
            <a:r>
              <a:rPr lang="en-US" altLang="ko-KR" sz="1200" dirty="0" err="1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px</a:t>
            </a:r>
            <a:endParaRPr lang="en-US" altLang="ko-KR" sz="12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Columns 4 Gutter 20 </a:t>
            </a:r>
            <a:r>
              <a:rPr lang="en-US" altLang="ko-KR" sz="1200" dirty="0" err="1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px</a:t>
            </a:r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Margin 20px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553774-9517-4BE9-00AA-DFEAAD5C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98" y="1354180"/>
            <a:ext cx="2733404" cy="5314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67C62A-7202-7193-B4E8-4684403E7D6E}"/>
              </a:ext>
            </a:extLst>
          </p:cNvPr>
          <p:cNvSpPr/>
          <p:nvPr/>
        </p:nvSpPr>
        <p:spPr>
          <a:xfrm>
            <a:off x="1227908" y="1354180"/>
            <a:ext cx="3257006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개발자 요구사항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4F3D6-E93D-5EC2-D7E5-72C2858EF72C}"/>
              </a:ext>
            </a:extLst>
          </p:cNvPr>
          <p:cNvSpPr/>
          <p:nvPr/>
        </p:nvSpPr>
        <p:spPr>
          <a:xfrm>
            <a:off x="7707086" y="1354179"/>
            <a:ext cx="3257006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디자인 요구사항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B7A1D9-71D1-8B2A-D4A7-EFE5737A9732}"/>
              </a:ext>
            </a:extLst>
          </p:cNvPr>
          <p:cNvSpPr/>
          <p:nvPr/>
        </p:nvSpPr>
        <p:spPr>
          <a:xfrm>
            <a:off x="278674" y="1920235"/>
            <a:ext cx="4206240" cy="474889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로고 아이콘 클릭 시 메인 화면으로 이동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현재 지역 변경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네비게이션 버튼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네비게이션 활성화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현재 온도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습도 등 현재 날씨 정보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5.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날씨 경보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없을 시 간단한 날씨 관련 문구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6.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좌우 슬라이드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최대 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48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시간 날씨 확인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7.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주간 오전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오후 날씨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8.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활동지수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4CEF27-AF6C-5463-DFD4-CABD696143FA}"/>
              </a:ext>
            </a:extLst>
          </p:cNvPr>
          <p:cNvSpPr/>
          <p:nvPr/>
        </p:nvSpPr>
        <p:spPr>
          <a:xfrm>
            <a:off x="7707086" y="1920234"/>
            <a:ext cx="4206240" cy="474889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위치 아이콘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4.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현재 날씨에 따라 아이콘 변경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5.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경보 등 날씨 상황에 맞는 간단한 아이콘 배치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6.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날씨에 따라 배경 색상 변경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백그라운드 아이콘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7.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주간 날씨에 따라 아이콘 변경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8.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각 활동지수별 적절한 아이콘 배치 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미세먼지 등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</a:p>
        </p:txBody>
      </p:sp>
      <p:sp>
        <p:nvSpPr>
          <p:cNvPr id="56" name="Avatar Placeholder">
            <a:extLst>
              <a:ext uri="{FF2B5EF4-FFF2-40B4-BE49-F238E27FC236}">
                <a16:creationId xmlns:a16="http://schemas.microsoft.com/office/drawing/2014/main" id="{F1A9490D-D180-5DB8-AFBD-F867F2E6DE1F}"/>
              </a:ext>
            </a:extLst>
          </p:cNvPr>
          <p:cNvSpPr>
            <a:spLocks noChangeAspect="1"/>
          </p:cNvSpPr>
          <p:nvPr/>
        </p:nvSpPr>
        <p:spPr>
          <a:xfrm>
            <a:off x="4935852" y="1497750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7" name="Avatar Placeholder">
            <a:extLst>
              <a:ext uri="{FF2B5EF4-FFF2-40B4-BE49-F238E27FC236}">
                <a16:creationId xmlns:a16="http://schemas.microsoft.com/office/drawing/2014/main" id="{C72DEDC6-9E41-CA61-62FD-DF5E7F357E27}"/>
              </a:ext>
            </a:extLst>
          </p:cNvPr>
          <p:cNvSpPr>
            <a:spLocks noChangeAspect="1"/>
          </p:cNvSpPr>
          <p:nvPr/>
        </p:nvSpPr>
        <p:spPr>
          <a:xfrm>
            <a:off x="6923316" y="1497749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8" name="Avatar Placeholder">
            <a:extLst>
              <a:ext uri="{FF2B5EF4-FFF2-40B4-BE49-F238E27FC236}">
                <a16:creationId xmlns:a16="http://schemas.microsoft.com/office/drawing/2014/main" id="{7F4F9571-0871-9BC8-82AB-F219AA0C0DB8}"/>
              </a:ext>
            </a:extLst>
          </p:cNvPr>
          <p:cNvSpPr>
            <a:spLocks noChangeAspect="1"/>
          </p:cNvSpPr>
          <p:nvPr/>
        </p:nvSpPr>
        <p:spPr>
          <a:xfrm>
            <a:off x="5834625" y="1497748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59" name="Avatar Placeholder">
            <a:extLst>
              <a:ext uri="{FF2B5EF4-FFF2-40B4-BE49-F238E27FC236}">
                <a16:creationId xmlns:a16="http://schemas.microsoft.com/office/drawing/2014/main" id="{23429DDB-62FE-430C-0639-27D0FD77F242}"/>
              </a:ext>
            </a:extLst>
          </p:cNvPr>
          <p:cNvSpPr>
            <a:spLocks noChangeAspect="1"/>
          </p:cNvSpPr>
          <p:nvPr/>
        </p:nvSpPr>
        <p:spPr>
          <a:xfrm>
            <a:off x="5660216" y="3150087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0" name="Avatar Placeholder">
            <a:extLst>
              <a:ext uri="{FF2B5EF4-FFF2-40B4-BE49-F238E27FC236}">
                <a16:creationId xmlns:a16="http://schemas.microsoft.com/office/drawing/2014/main" id="{C2A7001F-5157-1A12-D499-0BD052E51572}"/>
              </a:ext>
            </a:extLst>
          </p:cNvPr>
          <p:cNvSpPr>
            <a:spLocks noChangeAspect="1"/>
          </p:cNvSpPr>
          <p:nvPr/>
        </p:nvSpPr>
        <p:spPr>
          <a:xfrm>
            <a:off x="4800843" y="3943984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61" name="Avatar Placeholder">
            <a:extLst>
              <a:ext uri="{FF2B5EF4-FFF2-40B4-BE49-F238E27FC236}">
                <a16:creationId xmlns:a16="http://schemas.microsoft.com/office/drawing/2014/main" id="{945966A9-87F4-A2CE-6F4A-BAD9910E2004}"/>
              </a:ext>
            </a:extLst>
          </p:cNvPr>
          <p:cNvSpPr>
            <a:spLocks noChangeAspect="1"/>
          </p:cNvSpPr>
          <p:nvPr/>
        </p:nvSpPr>
        <p:spPr>
          <a:xfrm>
            <a:off x="5012806" y="5220793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67" name="Avatar Placeholder">
            <a:extLst>
              <a:ext uri="{FF2B5EF4-FFF2-40B4-BE49-F238E27FC236}">
                <a16:creationId xmlns:a16="http://schemas.microsoft.com/office/drawing/2014/main" id="{5973C7F2-2F6D-5D1B-92E0-AC8AE61576C6}"/>
              </a:ext>
            </a:extLst>
          </p:cNvPr>
          <p:cNvSpPr>
            <a:spLocks noChangeAspect="1"/>
          </p:cNvSpPr>
          <p:nvPr/>
        </p:nvSpPr>
        <p:spPr>
          <a:xfrm>
            <a:off x="6326966" y="2397612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8" name="Avatar Placeholder">
            <a:extLst>
              <a:ext uri="{FF2B5EF4-FFF2-40B4-BE49-F238E27FC236}">
                <a16:creationId xmlns:a16="http://schemas.microsoft.com/office/drawing/2014/main" id="{F7CEA4AC-EDF7-D1A1-D77E-BCD4BC239358}"/>
              </a:ext>
            </a:extLst>
          </p:cNvPr>
          <p:cNvSpPr>
            <a:spLocks noChangeAspect="1"/>
          </p:cNvSpPr>
          <p:nvPr/>
        </p:nvSpPr>
        <p:spPr>
          <a:xfrm>
            <a:off x="6006465" y="5499706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66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478601-E489-2922-0BC5-BD2CCED3F222}"/>
              </a:ext>
            </a:extLst>
          </p:cNvPr>
          <p:cNvSpPr/>
          <p:nvPr/>
        </p:nvSpPr>
        <p:spPr>
          <a:xfrm>
            <a:off x="0" y="0"/>
            <a:ext cx="1219200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스토리보드 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– </a:t>
            </a: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태블릿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D16FE-D8DD-9D6D-A18D-3A711E070FED}"/>
              </a:ext>
            </a:extLst>
          </p:cNvPr>
          <p:cNvSpPr/>
          <p:nvPr/>
        </p:nvSpPr>
        <p:spPr>
          <a:xfrm>
            <a:off x="418555" y="671649"/>
            <a:ext cx="2733403" cy="50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가로 </a:t>
            </a:r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768 </a:t>
            </a:r>
            <a:r>
              <a:rPr lang="en-US" altLang="ko-KR" sz="1200" dirty="0" err="1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px</a:t>
            </a:r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~ 1279 </a:t>
            </a:r>
            <a:r>
              <a:rPr lang="en-US" altLang="ko-KR" sz="1200" dirty="0" err="1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px</a:t>
            </a:r>
            <a:endParaRPr lang="en-US" altLang="ko-KR" sz="12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Columns 8 Gutter 20 </a:t>
            </a:r>
            <a:r>
              <a:rPr lang="en-US" altLang="ko-KR" sz="1200" dirty="0" err="1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px</a:t>
            </a:r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Margin 30px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C5E954-5E64-BB13-E880-2FE2E7A05D35}"/>
              </a:ext>
            </a:extLst>
          </p:cNvPr>
          <p:cNvSpPr/>
          <p:nvPr/>
        </p:nvSpPr>
        <p:spPr>
          <a:xfrm>
            <a:off x="4302036" y="1301553"/>
            <a:ext cx="361405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개발자 요구사항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958F5D-CCAA-C0BA-AF83-240DA9DB3ADC}"/>
              </a:ext>
            </a:extLst>
          </p:cNvPr>
          <p:cNvSpPr/>
          <p:nvPr/>
        </p:nvSpPr>
        <p:spPr>
          <a:xfrm>
            <a:off x="8159396" y="1301552"/>
            <a:ext cx="361405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디자인 요구사항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CB80D-6F02-08F8-AF11-4E8B628DA3BE}"/>
              </a:ext>
            </a:extLst>
          </p:cNvPr>
          <p:cNvSpPr/>
          <p:nvPr/>
        </p:nvSpPr>
        <p:spPr>
          <a:xfrm>
            <a:off x="4302034" y="1867609"/>
            <a:ext cx="3614051" cy="479305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로고 아이콘 클릭 시 메인 화면으로 이동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마우스오버 시 서브 네비게이션 오픈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현재 지역 변경 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현재 온도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습도 등 현재 날씨 정보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5.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날씨 경보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없을 시 간단한 날씨 관련 문구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6.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오늘의 날씨 뉴스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해당 뉴스 페이지 이동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7.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좌우 슬라이드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최대 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48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시간 날씨 확인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8.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주간 오전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오후 날씨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9.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활동지수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10.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날씨 관련 뉴스나 게시글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해당 페이지 이동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F3A580-5E00-8103-B4DB-EEDA34ACB5D1}"/>
              </a:ext>
            </a:extLst>
          </p:cNvPr>
          <p:cNvSpPr/>
          <p:nvPr/>
        </p:nvSpPr>
        <p:spPr>
          <a:xfrm>
            <a:off x="8159395" y="1867608"/>
            <a:ext cx="3614051" cy="479305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위치 아이콘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4.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현재 날씨에 따라 아이콘 변경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5.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경보 등 날씨 상황에 맞는 간단한 아이콘 배치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7.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날씨에 따라 배경 색상 변경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백그라운드 아이콘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8.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주간 날씨에 따라 아이콘 변경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9.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각 활동지수별 적절한 아이콘 배치 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미세먼지 등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CC1C9F-CCBB-6E19-ACBB-5C273B36E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3" y="1286691"/>
            <a:ext cx="3439344" cy="5373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Avatar Placeholder">
            <a:extLst>
              <a:ext uri="{FF2B5EF4-FFF2-40B4-BE49-F238E27FC236}">
                <a16:creationId xmlns:a16="http://schemas.microsoft.com/office/drawing/2014/main" id="{1CCA6E9E-751C-3052-89E7-95D160AE1100}"/>
              </a:ext>
            </a:extLst>
          </p:cNvPr>
          <p:cNvSpPr>
            <a:spLocks noChangeAspect="1"/>
          </p:cNvSpPr>
          <p:nvPr/>
        </p:nvSpPr>
        <p:spPr>
          <a:xfrm>
            <a:off x="583356" y="1550715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3" name="Avatar Placeholder">
            <a:extLst>
              <a:ext uri="{FF2B5EF4-FFF2-40B4-BE49-F238E27FC236}">
                <a16:creationId xmlns:a16="http://schemas.microsoft.com/office/drawing/2014/main" id="{8F4E0CBA-695F-18EA-6167-C16419E3C959}"/>
              </a:ext>
            </a:extLst>
          </p:cNvPr>
          <p:cNvSpPr>
            <a:spLocks noChangeAspect="1"/>
          </p:cNvSpPr>
          <p:nvPr/>
        </p:nvSpPr>
        <p:spPr>
          <a:xfrm>
            <a:off x="2430748" y="1704287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4" name="Avatar Placeholder">
            <a:extLst>
              <a:ext uri="{FF2B5EF4-FFF2-40B4-BE49-F238E27FC236}">
                <a16:creationId xmlns:a16="http://schemas.microsoft.com/office/drawing/2014/main" id="{C29C4848-6C63-FFCB-E45D-53BC0ACE81CA}"/>
              </a:ext>
            </a:extLst>
          </p:cNvPr>
          <p:cNvSpPr>
            <a:spLocks noChangeAspect="1"/>
          </p:cNvSpPr>
          <p:nvPr/>
        </p:nvSpPr>
        <p:spPr>
          <a:xfrm>
            <a:off x="1282514" y="1361046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5" name="Avatar Placeholder">
            <a:extLst>
              <a:ext uri="{FF2B5EF4-FFF2-40B4-BE49-F238E27FC236}">
                <a16:creationId xmlns:a16="http://schemas.microsoft.com/office/drawing/2014/main" id="{0278BF22-BBAC-3574-7C5A-8B0138BB7632}"/>
              </a:ext>
            </a:extLst>
          </p:cNvPr>
          <p:cNvSpPr>
            <a:spLocks noChangeAspect="1"/>
          </p:cNvSpPr>
          <p:nvPr/>
        </p:nvSpPr>
        <p:spPr>
          <a:xfrm>
            <a:off x="1143057" y="2221136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6" name="Avatar Placeholder">
            <a:extLst>
              <a:ext uri="{FF2B5EF4-FFF2-40B4-BE49-F238E27FC236}">
                <a16:creationId xmlns:a16="http://schemas.microsoft.com/office/drawing/2014/main" id="{920FA251-EB04-F695-AE55-7ABBE0110C7F}"/>
              </a:ext>
            </a:extLst>
          </p:cNvPr>
          <p:cNvSpPr>
            <a:spLocks noChangeAspect="1"/>
          </p:cNvSpPr>
          <p:nvPr/>
        </p:nvSpPr>
        <p:spPr>
          <a:xfrm>
            <a:off x="690063" y="2899335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7" name="Avatar Placeholder">
            <a:extLst>
              <a:ext uri="{FF2B5EF4-FFF2-40B4-BE49-F238E27FC236}">
                <a16:creationId xmlns:a16="http://schemas.microsoft.com/office/drawing/2014/main" id="{082FBAFD-B104-48E6-9A1B-D7F74E8B6A48}"/>
              </a:ext>
            </a:extLst>
          </p:cNvPr>
          <p:cNvSpPr>
            <a:spLocks noChangeAspect="1"/>
          </p:cNvSpPr>
          <p:nvPr/>
        </p:nvSpPr>
        <p:spPr>
          <a:xfrm>
            <a:off x="2430748" y="2727625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28" name="Avatar Placeholder">
            <a:extLst>
              <a:ext uri="{FF2B5EF4-FFF2-40B4-BE49-F238E27FC236}">
                <a16:creationId xmlns:a16="http://schemas.microsoft.com/office/drawing/2014/main" id="{8B34A0D4-311D-7B96-FB54-02790F0BB7B5}"/>
              </a:ext>
            </a:extLst>
          </p:cNvPr>
          <p:cNvSpPr>
            <a:spLocks noChangeAspect="1"/>
          </p:cNvSpPr>
          <p:nvPr/>
        </p:nvSpPr>
        <p:spPr>
          <a:xfrm>
            <a:off x="543925" y="3826777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29" name="Avatar Placeholder">
            <a:extLst>
              <a:ext uri="{FF2B5EF4-FFF2-40B4-BE49-F238E27FC236}">
                <a16:creationId xmlns:a16="http://schemas.microsoft.com/office/drawing/2014/main" id="{58A5B938-345B-38C4-93AA-7961B0325224}"/>
              </a:ext>
            </a:extLst>
          </p:cNvPr>
          <p:cNvSpPr>
            <a:spLocks noChangeAspect="1"/>
          </p:cNvSpPr>
          <p:nvPr/>
        </p:nvSpPr>
        <p:spPr>
          <a:xfrm>
            <a:off x="1143057" y="4413753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30" name="Avatar Placeholder">
            <a:extLst>
              <a:ext uri="{FF2B5EF4-FFF2-40B4-BE49-F238E27FC236}">
                <a16:creationId xmlns:a16="http://schemas.microsoft.com/office/drawing/2014/main" id="{96DF9A4E-EDF4-5C5C-8498-A12D7D4526EA}"/>
              </a:ext>
            </a:extLst>
          </p:cNvPr>
          <p:cNvSpPr>
            <a:spLocks noChangeAspect="1"/>
          </p:cNvSpPr>
          <p:nvPr/>
        </p:nvSpPr>
        <p:spPr>
          <a:xfrm>
            <a:off x="1143057" y="5633637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31" name="Avatar Placeholder">
            <a:extLst>
              <a:ext uri="{FF2B5EF4-FFF2-40B4-BE49-F238E27FC236}">
                <a16:creationId xmlns:a16="http://schemas.microsoft.com/office/drawing/2014/main" id="{1D12C294-D453-7B7E-59E5-C577CD9F23A1}"/>
              </a:ext>
            </a:extLst>
          </p:cNvPr>
          <p:cNvSpPr>
            <a:spLocks noChangeAspect="1"/>
          </p:cNvSpPr>
          <p:nvPr/>
        </p:nvSpPr>
        <p:spPr>
          <a:xfrm>
            <a:off x="2948804" y="6186351"/>
            <a:ext cx="406307" cy="406307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348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7F5A47-2FA3-E5DE-A34C-E4CAE36D3379}"/>
              </a:ext>
            </a:extLst>
          </p:cNvPr>
          <p:cNvSpPr/>
          <p:nvPr/>
        </p:nvSpPr>
        <p:spPr>
          <a:xfrm>
            <a:off x="0" y="0"/>
            <a:ext cx="12192000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스토리보드 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- </a:t>
            </a: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데스크탑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E57774-E2CE-DF4C-05DF-C0D5E719DFE9}"/>
              </a:ext>
            </a:extLst>
          </p:cNvPr>
          <p:cNvSpPr/>
          <p:nvPr/>
        </p:nvSpPr>
        <p:spPr>
          <a:xfrm>
            <a:off x="9040044" y="669093"/>
            <a:ext cx="2733403" cy="50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가로 </a:t>
            </a:r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1280 </a:t>
            </a:r>
            <a:r>
              <a:rPr lang="en-US" altLang="ko-KR" sz="1200" dirty="0" err="1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px</a:t>
            </a:r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~ 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Columns 12 Gutter 32 </a:t>
            </a:r>
            <a:r>
              <a:rPr lang="en-US" altLang="ko-KR" sz="1200" dirty="0" err="1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px</a:t>
            </a:r>
            <a:r>
              <a:rPr lang="en-US" altLang="ko-KR" sz="12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Margin 62px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A14277-6FE2-8758-E7A8-1D6D7E9415BC}"/>
              </a:ext>
            </a:extLst>
          </p:cNvPr>
          <p:cNvSpPr/>
          <p:nvPr/>
        </p:nvSpPr>
        <p:spPr>
          <a:xfrm>
            <a:off x="418553" y="1298997"/>
            <a:ext cx="4815297" cy="566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개발자 요구사항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BA6926-A802-5851-CE55-6B5F2743D6E0}"/>
              </a:ext>
            </a:extLst>
          </p:cNvPr>
          <p:cNvSpPr/>
          <p:nvPr/>
        </p:nvSpPr>
        <p:spPr>
          <a:xfrm>
            <a:off x="418554" y="1865054"/>
            <a:ext cx="4815297" cy="286294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로고 아이콘 클릭 시 메인 화면으로 이동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현재 지역 변경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서브 네비게이션 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에 오픈 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서브 네비게이션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해당 페이지 이동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5.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좌우 슬라이드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최대 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48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시간 날씨 확인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6.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현재 온도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습도 등 현재 날씨 정보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7.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날씨 경보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없을 시 간단한 날씨 관련 문구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8.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주간 오전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오후 날씨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9.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날씨 관련 뉴스나 게시글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해당 페이지 이동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10.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활동지수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11.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전국 주간날씨 네비게이션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클릭 시 해당 요일 전국날씨 보여줌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12.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전국날씨 지도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BC1990-9A6F-C332-1B55-660FC09A7B89}"/>
              </a:ext>
            </a:extLst>
          </p:cNvPr>
          <p:cNvSpPr/>
          <p:nvPr/>
        </p:nvSpPr>
        <p:spPr>
          <a:xfrm>
            <a:off x="418553" y="4990012"/>
            <a:ext cx="913858" cy="152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디자인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요구</a:t>
            </a:r>
            <a:endParaRPr lang="en-US" altLang="ko-KR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pPr algn="ctr"/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사항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EE20DC-860B-C513-A3F8-142F1CB761B1}"/>
              </a:ext>
            </a:extLst>
          </p:cNvPr>
          <p:cNvSpPr/>
          <p:nvPr/>
        </p:nvSpPr>
        <p:spPr>
          <a:xfrm>
            <a:off x="1332411" y="4990012"/>
            <a:ext cx="10441036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위치 아이콘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5.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날씨에 따라 배경 색상 변경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백그라운드 아이콘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6.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현재 날씨에 따라 아이콘 변경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7.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경보 등 날씨 상황에 맞는 간단한 아이콘 배치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8.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주간 날씨에 따라 아이콘 변경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9.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뉴스나 게시글의 메인 이미지 배치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D23D90-09EF-40A8-40D9-FF2C3A494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46" y="1298997"/>
            <a:ext cx="6096000" cy="3429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Avatar Placeholder">
            <a:extLst>
              <a:ext uri="{FF2B5EF4-FFF2-40B4-BE49-F238E27FC236}">
                <a16:creationId xmlns:a16="http://schemas.microsoft.com/office/drawing/2014/main" id="{F8DC2F47-0F38-854A-9860-B38E1242081D}"/>
              </a:ext>
            </a:extLst>
          </p:cNvPr>
          <p:cNvSpPr>
            <a:spLocks noChangeAspect="1"/>
          </p:cNvSpPr>
          <p:nvPr/>
        </p:nvSpPr>
        <p:spPr>
          <a:xfrm>
            <a:off x="5817087" y="1303112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6" name="Avatar Placeholder">
            <a:extLst>
              <a:ext uri="{FF2B5EF4-FFF2-40B4-BE49-F238E27FC236}">
                <a16:creationId xmlns:a16="http://schemas.microsoft.com/office/drawing/2014/main" id="{6C16BF3F-0AA7-04C5-9193-E810C25EC17E}"/>
              </a:ext>
            </a:extLst>
          </p:cNvPr>
          <p:cNvSpPr>
            <a:spLocks noChangeAspect="1"/>
          </p:cNvSpPr>
          <p:nvPr/>
        </p:nvSpPr>
        <p:spPr>
          <a:xfrm>
            <a:off x="11391714" y="1440558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Avatar Placeholder">
            <a:extLst>
              <a:ext uri="{FF2B5EF4-FFF2-40B4-BE49-F238E27FC236}">
                <a16:creationId xmlns:a16="http://schemas.microsoft.com/office/drawing/2014/main" id="{1B5FDB3A-44B3-D7FB-9CE1-246F629E8C73}"/>
              </a:ext>
            </a:extLst>
          </p:cNvPr>
          <p:cNvSpPr>
            <a:spLocks noChangeAspect="1"/>
          </p:cNvSpPr>
          <p:nvPr/>
        </p:nvSpPr>
        <p:spPr>
          <a:xfrm>
            <a:off x="10871013" y="1911483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8" name="Avatar Placeholder">
            <a:extLst>
              <a:ext uri="{FF2B5EF4-FFF2-40B4-BE49-F238E27FC236}">
                <a16:creationId xmlns:a16="http://schemas.microsoft.com/office/drawing/2014/main" id="{CE7BEB08-5CFE-925D-DF27-77E94F6BA793}"/>
              </a:ext>
            </a:extLst>
          </p:cNvPr>
          <p:cNvSpPr>
            <a:spLocks noChangeAspect="1"/>
          </p:cNvSpPr>
          <p:nvPr/>
        </p:nvSpPr>
        <p:spPr>
          <a:xfrm>
            <a:off x="11391713" y="2234571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29" name="Avatar Placeholder">
            <a:extLst>
              <a:ext uri="{FF2B5EF4-FFF2-40B4-BE49-F238E27FC236}">
                <a16:creationId xmlns:a16="http://schemas.microsoft.com/office/drawing/2014/main" id="{2CF5D797-0782-B19A-38E0-CBA495E1BD64}"/>
              </a:ext>
            </a:extLst>
          </p:cNvPr>
          <p:cNvSpPr>
            <a:spLocks noChangeAspect="1"/>
          </p:cNvSpPr>
          <p:nvPr/>
        </p:nvSpPr>
        <p:spPr>
          <a:xfrm>
            <a:off x="11391712" y="2775499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30" name="Avatar Placeholder">
            <a:extLst>
              <a:ext uri="{FF2B5EF4-FFF2-40B4-BE49-F238E27FC236}">
                <a16:creationId xmlns:a16="http://schemas.microsoft.com/office/drawing/2014/main" id="{5CDBB230-A391-6B04-0E7A-276DF3583CC7}"/>
              </a:ext>
            </a:extLst>
          </p:cNvPr>
          <p:cNvSpPr>
            <a:spLocks noChangeAspect="1"/>
          </p:cNvSpPr>
          <p:nvPr/>
        </p:nvSpPr>
        <p:spPr>
          <a:xfrm>
            <a:off x="10584975" y="3681153"/>
            <a:ext cx="425495" cy="425495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31" name="Avatar Placeholder">
            <a:extLst>
              <a:ext uri="{FF2B5EF4-FFF2-40B4-BE49-F238E27FC236}">
                <a16:creationId xmlns:a16="http://schemas.microsoft.com/office/drawing/2014/main" id="{98D25CF7-3879-275F-EE0D-52F9EA356A79}"/>
              </a:ext>
            </a:extLst>
          </p:cNvPr>
          <p:cNvSpPr>
            <a:spLocks noChangeAspect="1"/>
          </p:cNvSpPr>
          <p:nvPr/>
        </p:nvSpPr>
        <p:spPr>
          <a:xfrm>
            <a:off x="9682541" y="3584767"/>
            <a:ext cx="425495" cy="425495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32" name="Avatar Placeholder">
            <a:extLst>
              <a:ext uri="{FF2B5EF4-FFF2-40B4-BE49-F238E27FC236}">
                <a16:creationId xmlns:a16="http://schemas.microsoft.com/office/drawing/2014/main" id="{F7D72E80-47CC-20BE-8F24-3A9AA17D9141}"/>
              </a:ext>
            </a:extLst>
          </p:cNvPr>
          <p:cNvSpPr>
            <a:spLocks noChangeAspect="1"/>
          </p:cNvSpPr>
          <p:nvPr/>
        </p:nvSpPr>
        <p:spPr>
          <a:xfrm>
            <a:off x="8952411" y="3445310"/>
            <a:ext cx="425495" cy="425495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33" name="Avatar Placeholder">
            <a:extLst>
              <a:ext uri="{FF2B5EF4-FFF2-40B4-BE49-F238E27FC236}">
                <a16:creationId xmlns:a16="http://schemas.microsoft.com/office/drawing/2014/main" id="{C614AF45-C3F2-923E-F074-862F5DAC1CD7}"/>
              </a:ext>
            </a:extLst>
          </p:cNvPr>
          <p:cNvSpPr>
            <a:spLocks noChangeAspect="1"/>
          </p:cNvSpPr>
          <p:nvPr/>
        </p:nvSpPr>
        <p:spPr>
          <a:xfrm>
            <a:off x="7613828" y="3572311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34" name="Avatar Placeholder">
            <a:extLst>
              <a:ext uri="{FF2B5EF4-FFF2-40B4-BE49-F238E27FC236}">
                <a16:creationId xmlns:a16="http://schemas.microsoft.com/office/drawing/2014/main" id="{97A09310-3A7B-4DC6-500E-1A2A7535D355}"/>
              </a:ext>
            </a:extLst>
          </p:cNvPr>
          <p:cNvSpPr>
            <a:spLocks noChangeAspect="1"/>
          </p:cNvSpPr>
          <p:nvPr/>
        </p:nvSpPr>
        <p:spPr>
          <a:xfrm>
            <a:off x="7753284" y="2100328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5" name="Avatar Placeholder">
            <a:extLst>
              <a:ext uri="{FF2B5EF4-FFF2-40B4-BE49-F238E27FC236}">
                <a16:creationId xmlns:a16="http://schemas.microsoft.com/office/drawing/2014/main" id="{003A5939-19BB-DA15-ABF6-F56CB999BC65}"/>
              </a:ext>
            </a:extLst>
          </p:cNvPr>
          <p:cNvSpPr>
            <a:spLocks noChangeAspect="1"/>
          </p:cNvSpPr>
          <p:nvPr/>
        </p:nvSpPr>
        <p:spPr>
          <a:xfrm>
            <a:off x="5763599" y="3305854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Avatar Placeholder">
            <a:extLst>
              <a:ext uri="{FF2B5EF4-FFF2-40B4-BE49-F238E27FC236}">
                <a16:creationId xmlns:a16="http://schemas.microsoft.com/office/drawing/2014/main" id="{DFDF3C87-1097-4CDE-648D-97EBEC077418}"/>
              </a:ext>
            </a:extLst>
          </p:cNvPr>
          <p:cNvSpPr>
            <a:spLocks noChangeAspect="1"/>
          </p:cNvSpPr>
          <p:nvPr/>
        </p:nvSpPr>
        <p:spPr>
          <a:xfrm>
            <a:off x="10267288" y="1574539"/>
            <a:ext cx="278913" cy="278913"/>
          </a:xfrm>
          <a:prstGeom prst="ellipse">
            <a:avLst/>
          </a:prstGeom>
          <a:solidFill>
            <a:srgbClr val="000000">
              <a:alpha val="2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62D1AE-4827-8C9C-1BA1-2AEA399240EA}"/>
              </a:ext>
            </a:extLst>
          </p:cNvPr>
          <p:cNvSpPr/>
          <p:nvPr/>
        </p:nvSpPr>
        <p:spPr>
          <a:xfrm>
            <a:off x="6096000" y="5003539"/>
            <a:ext cx="5574625" cy="1493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10.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각 활동지수별 적절한 아이콘 배치 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미세먼지 등</a:t>
            </a:r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12. </a:t>
            </a:r>
            <a:r>
              <a:rPr lang="ko-KR" altLang="en-US" sz="14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지역마다 해당되는 날씨 아이콘 배치</a:t>
            </a:r>
            <a:endParaRPr lang="en-US" altLang="ko-KR" sz="14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5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544</Words>
  <Application>Microsoft Office PowerPoint</Application>
  <PresentationFormat>와이드스크린</PresentationFormat>
  <Paragraphs>126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Neo둥근모 Pro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용성</dc:creator>
  <cp:lastModifiedBy>용성</cp:lastModifiedBy>
  <cp:revision>28</cp:revision>
  <dcterms:created xsi:type="dcterms:W3CDTF">2023-06-12T01:24:30Z</dcterms:created>
  <dcterms:modified xsi:type="dcterms:W3CDTF">2023-06-12T06:31:48Z</dcterms:modified>
</cp:coreProperties>
</file>