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6"/>
        <p:guide pos="384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Straight Connector 5"/>
          <p:cNvCxnSpPr/>
          <p:nvPr/>
        </p:nvCxnSpPr>
        <p:spPr>
          <a:xfrm>
            <a:off x="3868420" y="5201285"/>
            <a:ext cx="828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87900" y="5198745"/>
            <a:ext cx="23939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985635" y="4076700"/>
            <a:ext cx="392430" cy="392430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0" idx="1"/>
            <a:endCxn id="10" idx="5"/>
          </p:cNvCxnSpPr>
          <p:nvPr/>
        </p:nvCxnSpPr>
        <p:spPr>
          <a:xfrm>
            <a:off x="7043420" y="4134485"/>
            <a:ext cx="276860" cy="276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3"/>
            <a:endCxn id="10" idx="7"/>
          </p:cNvCxnSpPr>
          <p:nvPr/>
        </p:nvCxnSpPr>
        <p:spPr>
          <a:xfrm flipV="1">
            <a:off x="7043420" y="4134485"/>
            <a:ext cx="276860" cy="276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424930" y="4471670"/>
            <a:ext cx="0" cy="729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228715" y="4079240"/>
            <a:ext cx="392430" cy="392430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4" idx="1"/>
            <a:endCxn id="14" idx="5"/>
          </p:cNvCxnSpPr>
          <p:nvPr/>
        </p:nvCxnSpPr>
        <p:spPr>
          <a:xfrm>
            <a:off x="6286500" y="4137025"/>
            <a:ext cx="276860" cy="276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286500" y="4134485"/>
            <a:ext cx="276860" cy="276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4" idx="0"/>
          </p:cNvCxnSpPr>
          <p:nvPr/>
        </p:nvCxnSpPr>
        <p:spPr>
          <a:xfrm flipV="1">
            <a:off x="6424930" y="3808730"/>
            <a:ext cx="0" cy="270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181850" y="3806190"/>
            <a:ext cx="0" cy="270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38875" y="3808730"/>
            <a:ext cx="11391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240780" y="3627755"/>
            <a:ext cx="0" cy="190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378065" y="3627755"/>
            <a:ext cx="0" cy="190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s 24"/>
          <p:cNvSpPr/>
          <p:nvPr/>
        </p:nvSpPr>
        <p:spPr>
          <a:xfrm>
            <a:off x="6126480" y="3481070"/>
            <a:ext cx="228600" cy="13716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7263765" y="3481070"/>
            <a:ext cx="228600" cy="13716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0"/>
          </p:cNvCxnSpPr>
          <p:nvPr/>
        </p:nvCxnSpPr>
        <p:spPr>
          <a:xfrm flipV="1">
            <a:off x="6240780" y="3347720"/>
            <a:ext cx="0" cy="133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970270" y="3347085"/>
            <a:ext cx="280035" cy="25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979795" y="3349625"/>
            <a:ext cx="0" cy="350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907405" y="3551555"/>
            <a:ext cx="647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899785" y="3473450"/>
            <a:ext cx="0" cy="16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377430" y="3347720"/>
            <a:ext cx="0" cy="133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367270" y="3349625"/>
            <a:ext cx="2787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635875" y="3349625"/>
            <a:ext cx="0" cy="350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646035" y="3551555"/>
            <a:ext cx="647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711440" y="3469640"/>
            <a:ext cx="0" cy="16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803390" y="3132455"/>
            <a:ext cx="0" cy="668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868420" y="3142615"/>
            <a:ext cx="29349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181850" y="4477385"/>
            <a:ext cx="0" cy="729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s 39"/>
          <p:cNvSpPr/>
          <p:nvPr/>
        </p:nvSpPr>
        <p:spPr>
          <a:xfrm>
            <a:off x="3709670" y="3428365"/>
            <a:ext cx="318135" cy="6121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3868420" y="3134360"/>
            <a:ext cx="0" cy="2882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672205" y="4503420"/>
            <a:ext cx="392430" cy="392430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868420" y="4542790"/>
            <a:ext cx="0" cy="3149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868420" y="4903470"/>
            <a:ext cx="0" cy="305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2"/>
          </p:cNvCxnSpPr>
          <p:nvPr/>
        </p:nvCxnSpPr>
        <p:spPr>
          <a:xfrm flipH="1">
            <a:off x="3868420" y="4040505"/>
            <a:ext cx="635" cy="4629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4688205" y="5092065"/>
            <a:ext cx="60960" cy="213360"/>
          </a:xfrm>
          <a:custGeom>
            <a:avLst/>
            <a:gdLst>
              <a:gd name="connisteX0" fmla="*/ 60965 w 60965"/>
              <a:gd name="connsiteY0" fmla="*/ 0 h 213360"/>
              <a:gd name="connisteX1" fmla="*/ 5 w 60965"/>
              <a:gd name="connsiteY1" fmla="*/ 83820 h 213360"/>
              <a:gd name="connisteX2" fmla="*/ 57155 w 60965"/>
              <a:gd name="connsiteY2" fmla="*/ 148590 h 213360"/>
              <a:gd name="connisteX3" fmla="*/ 9530 w 60965"/>
              <a:gd name="connsiteY3" fmla="*/ 213360 h 2133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60965" h="213360">
                <a:moveTo>
                  <a:pt x="60965" y="0"/>
                </a:moveTo>
                <a:cubicBezTo>
                  <a:pt x="47630" y="15240"/>
                  <a:pt x="640" y="53975"/>
                  <a:pt x="5" y="83820"/>
                </a:cubicBezTo>
                <a:cubicBezTo>
                  <a:pt x="-630" y="113665"/>
                  <a:pt x="55250" y="122555"/>
                  <a:pt x="57155" y="148590"/>
                </a:cubicBezTo>
                <a:cubicBezTo>
                  <a:pt x="59060" y="174625"/>
                  <a:pt x="20325" y="201930"/>
                  <a:pt x="9530" y="21336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4772660" y="5092065"/>
            <a:ext cx="60960" cy="213360"/>
          </a:xfrm>
          <a:custGeom>
            <a:avLst/>
            <a:gdLst>
              <a:gd name="connisteX0" fmla="*/ 60965 w 60965"/>
              <a:gd name="connsiteY0" fmla="*/ 0 h 213360"/>
              <a:gd name="connisteX1" fmla="*/ 5 w 60965"/>
              <a:gd name="connsiteY1" fmla="*/ 83820 h 213360"/>
              <a:gd name="connisteX2" fmla="*/ 57155 w 60965"/>
              <a:gd name="connsiteY2" fmla="*/ 148590 h 213360"/>
              <a:gd name="connisteX3" fmla="*/ 9530 w 60965"/>
              <a:gd name="connsiteY3" fmla="*/ 213360 h 2133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60965" h="213360">
                <a:moveTo>
                  <a:pt x="60965" y="0"/>
                </a:moveTo>
                <a:cubicBezTo>
                  <a:pt x="47630" y="15240"/>
                  <a:pt x="640" y="53975"/>
                  <a:pt x="5" y="83820"/>
                </a:cubicBezTo>
                <a:cubicBezTo>
                  <a:pt x="-630" y="113665"/>
                  <a:pt x="55250" y="122555"/>
                  <a:pt x="57155" y="148590"/>
                </a:cubicBezTo>
                <a:cubicBezTo>
                  <a:pt x="59060" y="174625"/>
                  <a:pt x="20325" y="201930"/>
                  <a:pt x="9530" y="21336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4258945" y="2945130"/>
            <a:ext cx="0" cy="190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s 51"/>
          <p:cNvSpPr/>
          <p:nvPr/>
        </p:nvSpPr>
        <p:spPr>
          <a:xfrm>
            <a:off x="4144645" y="2804160"/>
            <a:ext cx="228600" cy="13716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4258310" y="2670810"/>
            <a:ext cx="0" cy="133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252595" y="2678430"/>
            <a:ext cx="3124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565015" y="2668905"/>
            <a:ext cx="0" cy="350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566285" y="2872740"/>
            <a:ext cx="647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631055" y="2792730"/>
            <a:ext cx="0" cy="16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405630" y="5195570"/>
            <a:ext cx="0" cy="685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163695" y="5881370"/>
            <a:ext cx="2400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460115" y="5759450"/>
            <a:ext cx="251460" cy="25146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66" idx="6"/>
          </p:cNvCxnSpPr>
          <p:nvPr/>
        </p:nvCxnSpPr>
        <p:spPr>
          <a:xfrm flipV="1">
            <a:off x="3711575" y="5883275"/>
            <a:ext cx="97155" cy="1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3496310" y="5885180"/>
            <a:ext cx="190500" cy="6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2892425" y="5885180"/>
            <a:ext cx="2724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2" idx="2"/>
          </p:cNvCxnSpPr>
          <p:nvPr/>
        </p:nvCxnSpPr>
        <p:spPr>
          <a:xfrm flipV="1">
            <a:off x="2898140" y="5445125"/>
            <a:ext cx="635" cy="4457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s 71"/>
          <p:cNvSpPr/>
          <p:nvPr/>
        </p:nvSpPr>
        <p:spPr>
          <a:xfrm>
            <a:off x="2715895" y="5267960"/>
            <a:ext cx="365760" cy="17716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 flipV="1">
            <a:off x="2735580" y="5318125"/>
            <a:ext cx="325755" cy="76200"/>
          </a:xfrm>
          <a:prstGeom prst="triangl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Flowchart: Collate 74"/>
          <p:cNvSpPr/>
          <p:nvPr/>
        </p:nvSpPr>
        <p:spPr>
          <a:xfrm rot="5400000">
            <a:off x="4029710" y="5795010"/>
            <a:ext cx="95885" cy="172085"/>
          </a:xfrm>
          <a:prstGeom prst="flowChartCollat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Flowchart: Collate 75"/>
          <p:cNvSpPr/>
          <p:nvPr/>
        </p:nvSpPr>
        <p:spPr>
          <a:xfrm rot="5400000">
            <a:off x="3848100" y="5795645"/>
            <a:ext cx="95885" cy="172085"/>
          </a:xfrm>
          <a:prstGeom prst="flowChartCollat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Isosceles Triangle 76"/>
          <p:cNvSpPr/>
          <p:nvPr/>
        </p:nvSpPr>
        <p:spPr>
          <a:xfrm rot="16200000">
            <a:off x="4088130" y="5843270"/>
            <a:ext cx="75565" cy="7556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" name="Flowchart: Collate 77"/>
          <p:cNvSpPr/>
          <p:nvPr/>
        </p:nvSpPr>
        <p:spPr>
          <a:xfrm rot="5400000">
            <a:off x="3202940" y="5798820"/>
            <a:ext cx="95885" cy="172085"/>
          </a:xfrm>
          <a:prstGeom prst="flowChartCollat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78" idx="0"/>
            <a:endCxn id="66" idx="2"/>
          </p:cNvCxnSpPr>
          <p:nvPr/>
        </p:nvCxnSpPr>
        <p:spPr>
          <a:xfrm>
            <a:off x="3336925" y="5885180"/>
            <a:ext cx="1231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3868420" y="5610225"/>
            <a:ext cx="5422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Collate 82"/>
          <p:cNvSpPr/>
          <p:nvPr/>
        </p:nvSpPr>
        <p:spPr>
          <a:xfrm rot="5400000">
            <a:off x="3734435" y="5523865"/>
            <a:ext cx="95885" cy="172085"/>
          </a:xfrm>
          <a:prstGeom prst="flowChartCollate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Flowchart: Collate 83"/>
          <p:cNvSpPr/>
          <p:nvPr/>
        </p:nvSpPr>
        <p:spPr>
          <a:xfrm rot="5400000">
            <a:off x="3552825" y="5524500"/>
            <a:ext cx="95885" cy="172085"/>
          </a:xfrm>
          <a:prstGeom prst="flowChartCollat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6" name="Straight Connector 85"/>
          <p:cNvCxnSpPr>
            <a:stCxn id="84" idx="2"/>
          </p:cNvCxnSpPr>
          <p:nvPr/>
        </p:nvCxnSpPr>
        <p:spPr>
          <a:xfrm flipH="1" flipV="1">
            <a:off x="2898775" y="5609590"/>
            <a:ext cx="615950" cy="1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599180" y="5512435"/>
            <a:ext cx="0" cy="984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hord 88"/>
          <p:cNvSpPr/>
          <p:nvPr/>
        </p:nvSpPr>
        <p:spPr>
          <a:xfrm rot="7920000">
            <a:off x="3562985" y="5466715"/>
            <a:ext cx="75565" cy="75565"/>
          </a:xfrm>
          <a:prstGeom prst="chord">
            <a:avLst>
              <a:gd name="adj1" fmla="val 2700000"/>
              <a:gd name="adj2" fmla="val 13869260"/>
            </a:avLst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3600450" y="5382895"/>
            <a:ext cx="0" cy="81915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97275" y="5380990"/>
            <a:ext cx="291465" cy="0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898265" y="5375275"/>
            <a:ext cx="0" cy="222885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92"/>
          <p:cNvSpPr txBox="1"/>
          <p:nvPr/>
        </p:nvSpPr>
        <p:spPr>
          <a:xfrm>
            <a:off x="2451100" y="4961255"/>
            <a:ext cx="3321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➊</a:t>
            </a:r>
            <a:endParaRPr lang="en-US" sz="1400"/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4549140" y="4169410"/>
            <a:ext cx="0" cy="1041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417695" y="4169410"/>
            <a:ext cx="2628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417695" y="4026535"/>
            <a:ext cx="0" cy="1485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4680585" y="4026535"/>
            <a:ext cx="0" cy="1485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reeform 97"/>
          <p:cNvSpPr/>
          <p:nvPr/>
        </p:nvSpPr>
        <p:spPr>
          <a:xfrm>
            <a:off x="4414520" y="4072890"/>
            <a:ext cx="266700" cy="24130"/>
          </a:xfrm>
          <a:custGeom>
            <a:avLst/>
            <a:gdLst>
              <a:gd name="connisteX0" fmla="*/ 0 w 266700"/>
              <a:gd name="connsiteY0" fmla="*/ 9525 h 24271"/>
              <a:gd name="connisteX1" fmla="*/ 40005 w 266700"/>
              <a:gd name="connsiteY1" fmla="*/ 22860 h 24271"/>
              <a:gd name="connisteX2" fmla="*/ 68580 w 266700"/>
              <a:gd name="connsiteY2" fmla="*/ 7620 h 24271"/>
              <a:gd name="connisteX3" fmla="*/ 108585 w 266700"/>
              <a:gd name="connsiteY3" fmla="*/ 19050 h 24271"/>
              <a:gd name="connisteX4" fmla="*/ 165735 w 266700"/>
              <a:gd name="connsiteY4" fmla="*/ 0 h 24271"/>
              <a:gd name="connisteX5" fmla="*/ 188595 w 266700"/>
              <a:gd name="connsiteY5" fmla="*/ 19050 h 24271"/>
              <a:gd name="connisteX6" fmla="*/ 236220 w 266700"/>
              <a:gd name="connsiteY6" fmla="*/ 7620 h 24271"/>
              <a:gd name="connisteX7" fmla="*/ 257175 w 266700"/>
              <a:gd name="connsiteY7" fmla="*/ 22860 h 24271"/>
              <a:gd name="connisteX8" fmla="*/ 266700 w 266700"/>
              <a:gd name="connsiteY8" fmla="*/ 22860 h 2427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266700" h="24271">
                <a:moveTo>
                  <a:pt x="0" y="9525"/>
                </a:moveTo>
                <a:cubicBezTo>
                  <a:pt x="7620" y="12700"/>
                  <a:pt x="26035" y="23495"/>
                  <a:pt x="40005" y="22860"/>
                </a:cubicBezTo>
                <a:cubicBezTo>
                  <a:pt x="53975" y="22225"/>
                  <a:pt x="54610" y="8255"/>
                  <a:pt x="68580" y="7620"/>
                </a:cubicBezTo>
                <a:cubicBezTo>
                  <a:pt x="82550" y="6985"/>
                  <a:pt x="88900" y="20320"/>
                  <a:pt x="108585" y="19050"/>
                </a:cubicBezTo>
                <a:cubicBezTo>
                  <a:pt x="128270" y="17780"/>
                  <a:pt x="149860" y="0"/>
                  <a:pt x="165735" y="0"/>
                </a:cubicBezTo>
                <a:cubicBezTo>
                  <a:pt x="181610" y="0"/>
                  <a:pt x="174625" y="17780"/>
                  <a:pt x="188595" y="19050"/>
                </a:cubicBezTo>
                <a:cubicBezTo>
                  <a:pt x="202565" y="20320"/>
                  <a:pt x="222250" y="6985"/>
                  <a:pt x="236220" y="7620"/>
                </a:cubicBezTo>
                <a:cubicBezTo>
                  <a:pt x="250190" y="8255"/>
                  <a:pt x="250825" y="19685"/>
                  <a:pt x="257175" y="22860"/>
                </a:cubicBezTo>
                <a:cubicBezTo>
                  <a:pt x="263525" y="26035"/>
                  <a:pt x="265430" y="22860"/>
                  <a:pt x="266700" y="2286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9" name="Text Box 98"/>
          <p:cNvSpPr txBox="1"/>
          <p:nvPr/>
        </p:nvSpPr>
        <p:spPr>
          <a:xfrm>
            <a:off x="4217035" y="3700145"/>
            <a:ext cx="3321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➋</a:t>
            </a: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WPS Presentation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Arial Black</vt:lpstr>
      <vt:lpstr>微软雅黑</vt:lpstr>
      <vt:lpstr>宋体</vt:lpstr>
      <vt:lpstr>DejaVu Sans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</dc:creator>
  <cp:lastModifiedBy>alan</cp:lastModifiedBy>
  <cp:revision>7</cp:revision>
  <dcterms:created xsi:type="dcterms:W3CDTF">2023-04-07T08:36:11Z</dcterms:created>
  <dcterms:modified xsi:type="dcterms:W3CDTF">2023-04-07T08:36:11Z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1033-11.1.0.11691</vt:lpwstr>
  </property>
  <property fmtid="{D5CDD505-2E9C-101B-9397-08002B2CF9AE}" pid="3" name="ICV">
    <vt:lpwstr/>
  </property>
</Properties>
</file>