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89" r:id="rId3"/>
    <p:sldId id="490" r:id="rId5"/>
    <p:sldId id="491" r:id="rId6"/>
    <p:sldId id="492" r:id="rId7"/>
    <p:sldId id="498" r:id="rId8"/>
    <p:sldId id="499" r:id="rId9"/>
    <p:sldId id="500" r:id="rId10"/>
    <p:sldId id="505" r:id="rId11"/>
    <p:sldId id="506" r:id="rId12"/>
    <p:sldId id="508" r:id="rId13"/>
    <p:sldId id="512" r:id="rId14"/>
    <p:sldId id="501" r:id="rId15"/>
    <p:sldId id="502" r:id="rId16"/>
    <p:sldId id="488" r:id="rId17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1" userDrawn="1">
          <p15:clr>
            <a:srgbClr val="A4A3A4"/>
          </p15:clr>
        </p15:guide>
        <p15:guide id="2" pos="3860" userDrawn="1">
          <p15:clr>
            <a:srgbClr val="A4A3A4"/>
          </p15:clr>
        </p15:guide>
        <p15:guide id="3" orient="horz" pos="2380" userDrawn="1">
          <p15:clr>
            <a:srgbClr val="A4A3A4"/>
          </p15:clr>
        </p15:guide>
        <p15:guide id="4" orient="horz" pos="1030" userDrawn="1">
          <p15:clr>
            <a:srgbClr val="A4A3A4"/>
          </p15:clr>
        </p15:guide>
        <p15:guide id="5" orient="horz" pos="3799" userDrawn="1">
          <p15:clr>
            <a:srgbClr val="A4A3A4"/>
          </p15:clr>
        </p15:guide>
        <p15:guide id="6" pos="2938" userDrawn="1">
          <p15:clr>
            <a:srgbClr val="A4A3A4"/>
          </p15:clr>
        </p15:guide>
        <p15:guide id="7" pos="328" userDrawn="1">
          <p15:clr>
            <a:srgbClr val="A4A3A4"/>
          </p15:clr>
        </p15:guide>
        <p15:guide id="8" pos="53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7" autoAdjust="0"/>
    <p:restoredTop sz="95494" autoAdjust="0"/>
  </p:normalViewPr>
  <p:slideViewPr>
    <p:cSldViewPr snapToGrid="0" snapToObjects="1" showGuides="1">
      <p:cViewPr varScale="1">
        <p:scale>
          <a:sx n="79" d="100"/>
          <a:sy n="79" d="100"/>
        </p:scale>
        <p:origin x="725" y="77"/>
      </p:cViewPr>
      <p:guideLst>
        <p:guide orient="horz" pos="2941"/>
        <p:guide pos="3860"/>
        <p:guide orient="horz" pos="2380"/>
        <p:guide orient="horz" pos="1030"/>
        <p:guide orient="horz" pos="3799"/>
        <p:guide pos="2938"/>
        <p:guide pos="328"/>
        <p:guide pos="5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0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8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1" y="6382541"/>
            <a:ext cx="820283" cy="369332"/>
          </a:xfrm>
          <a:prstGeom prst="rect">
            <a:avLst/>
          </a:prstGeom>
        </p:spPr>
        <p:txBody>
          <a:bodyPr lIns="68580" tIns="34291" rIns="68580" bIns="34291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CD33-A414-4AA9-9CE8-FCFB2560B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780-7302-4F94-A3FC-EFC6D9E08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838759" y="3385710"/>
            <a:ext cx="3422909" cy="714375"/>
          </a:xfrm>
          <a:prstGeom prst="rect">
            <a:avLst/>
          </a:prstGeom>
        </p:spPr>
        <p:txBody>
          <a:bodyPr wrap="square" lIns="68580" tIns="34291" rIns="68580" bIns="34291">
            <a:spAutoFit/>
          </a:bodyPr>
          <a:lstStyle/>
          <a:p>
            <a:pPr defTabSz="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论文答辩材料</a:t>
            </a:r>
            <a:endParaRPr lang="zh-CN" altLang="en-US" sz="2800" b="1" dirty="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39003" y="4263940"/>
            <a:ext cx="2304157" cy="438584"/>
          </a:xfrm>
          <a:prstGeom prst="rect">
            <a:avLst/>
          </a:prstGeom>
        </p:spPr>
        <p:txBody>
          <a:bodyPr wrap="none" lIns="68580" tIns="34291" rIns="68580" bIns="34291">
            <a:spAutoFit/>
          </a:bodyPr>
          <a:lstStyle/>
          <a:p>
            <a:pPr defTabSz="342900"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pitchFamily="34" charset="-122"/>
              </a:rPr>
              <a:t>答辩人：孙源泽</a:t>
            </a:r>
            <a:endParaRPr kumimoji="1"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39235" y="1452880"/>
            <a:ext cx="5839485" cy="1545590"/>
          </a:xfrm>
          <a:prstGeom prst="rect">
            <a:avLst/>
          </a:prstGeom>
        </p:spPr>
        <p:txBody>
          <a:bodyPr wrap="square" lIns="68580" tIns="34291" rIns="68580" bIns="34291">
            <a:spAutoFit/>
          </a:bodyPr>
          <a:lstStyle/>
          <a:p>
            <a:pPr defTabSz="342900">
              <a:defRPr/>
            </a:pPr>
            <a:r>
              <a:rPr lang="zh-CN" altLang="en-US" sz="3200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基于不同催化剂的</a:t>
            </a:r>
            <a:endParaRPr lang="zh-CN" altLang="en-US" sz="32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defTabSz="342900">
              <a:defRPr/>
            </a:pP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SCR</a:t>
            </a:r>
            <a:r>
              <a:rPr lang="zh-CN" altLang="en-US" sz="3200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脱硝技术</a:t>
            </a:r>
            <a:endParaRPr lang="zh-CN" altLang="en-US" sz="32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defTabSz="342900">
              <a:defRPr/>
            </a:pPr>
            <a:r>
              <a:rPr lang="zh-CN" altLang="en-US" sz="3200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研究现状与发展趋势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839003" y="3222109"/>
            <a:ext cx="50318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87746" y="5409037"/>
            <a:ext cx="3422909" cy="991870"/>
          </a:xfrm>
          <a:prstGeom prst="rect">
            <a:avLst/>
          </a:prstGeom>
        </p:spPr>
        <p:txBody>
          <a:bodyPr wrap="square" lIns="68580" tIns="34291" rIns="68580" bIns="34291">
            <a:spAutoFit/>
          </a:bodyPr>
          <a:lstStyle/>
          <a:p>
            <a:pPr algn="r" defTabSz="342900"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南京林业大学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 defTabSz="342900"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能源与动力工程</a:t>
            </a:r>
            <a:endParaRPr lang="zh-CN" altLang="en-US" sz="2000" dirty="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 defTabSz="342900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20504032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班</a:t>
            </a:r>
            <a:endParaRPr lang="zh-CN" altLang="en-US" sz="2000" dirty="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 descr="34da8210036c7422a5146c2f7510c226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3315" y="1"/>
            <a:ext cx="1670400" cy="167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9160" y="1612022"/>
            <a:ext cx="7009130" cy="2184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铈基催化剂表现出较好的低温催化活性，因此成为NO</a:t>
            </a:r>
            <a:r>
              <a:rPr lang="zh-CN" altLang="en-US" sz="2000" b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催化还原研究的重点。但是纯CeO</a:t>
            </a:r>
            <a:r>
              <a:rPr lang="zh-CN" altLang="en-US" sz="2000" b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的表面酸性较弱，因此其催化活性较差。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043880" y="317543"/>
            <a:ext cx="3071673" cy="6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 algn="l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Calibri" panose="020F0502020204030204" pitchFamily="34" charset="0"/>
              </a:rPr>
              <a:t>2.4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Calibri" panose="020F0502020204030204" pitchFamily="34" charset="0"/>
              </a:rPr>
              <a:t>铈基催化剂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C9F754DE-2CAD-44b6-B708-469DEB6407EB-3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3573145"/>
            <a:ext cx="6040800" cy="2264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043880" y="317543"/>
            <a:ext cx="4304381" cy="6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 algn="l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Calibri" panose="020F0502020204030204" pitchFamily="34" charset="0"/>
              </a:rPr>
              <a:t>铈基催化剂的影响因素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2000" y="1719000"/>
          <a:ext cx="8280000" cy="34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000"/>
                <a:gridCol w="2760000"/>
                <a:gridCol w="276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影响因素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混合物的影响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更强的表面酸性和更好的稳定性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提高脱硝效果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酸处理的影响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改善催化剂的酸性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改善脱硝活性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制备方法的影响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水热法诱导形成更多的氧空位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催化剂的脱硝活性和抗</a:t>
                      </a:r>
                      <a:r>
                        <a:rPr lang="en-US" altLang="zh-CN" dirty="0"/>
                        <a:t>K</a:t>
                      </a:r>
                      <a:r>
                        <a:rPr lang="zh-CN" altLang="en-US" dirty="0"/>
                        <a:t>中毒性能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139130" y="379773"/>
            <a:ext cx="344805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342900">
              <a:buNone/>
              <a:defRPr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催化剂存在的问题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C9F754DE-2CAD-44b6-B708-469DEB6407EB-4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4765"/>
            <a:ext cx="9144000" cy="508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139130" y="379773"/>
            <a:ext cx="2658098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34290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3.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总结与展望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C9F754DE-2CAD-44b6-B708-469DEB6407EB-5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7970" y="639445"/>
            <a:ext cx="9144000" cy="5769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063875" y="2541270"/>
            <a:ext cx="3015615" cy="1607185"/>
          </a:xfrm>
          <a:prstGeom prst="rect">
            <a:avLst/>
          </a:prstGeom>
        </p:spPr>
        <p:txBody>
          <a:bodyPr wrap="square" lIns="68580" tIns="34291" rIns="68580" bIns="34291">
            <a:spAutoFit/>
          </a:bodyPr>
          <a:lstStyle/>
          <a:p>
            <a:pPr algn="dist" defTabSz="342900">
              <a:defRPr/>
            </a:pPr>
            <a:r>
              <a:rPr lang="zh-CN" altLang="en-US" sz="50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50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0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</a:t>
            </a:r>
            <a:r>
              <a:rPr lang="zh-CN" altLang="en-US" sz="50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指正</a:t>
            </a:r>
            <a:endParaRPr lang="zh-CN" altLang="en-US" sz="5000" b="1" dirty="0">
              <a:solidFill>
                <a:srgbClr val="071F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03596" y="1541456"/>
            <a:ext cx="1087677" cy="726414"/>
            <a:chOff x="1638153" y="396413"/>
            <a:chExt cx="1263808" cy="844044"/>
          </a:xfrm>
        </p:grpSpPr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09" cy="58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defRPr/>
              </a:pPr>
              <a:endParaRPr lang="zh-CN" altLang="en-US" sz="27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8"/>
              <a:ext cx="1263808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defRPr/>
              </a:pP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C9F754DE-2CAD-44b6-B708-469DEB6407EB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1257300"/>
            <a:ext cx="6696075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52" y="779750"/>
            <a:ext cx="1718803" cy="5399903"/>
          </a:xfrm>
          <a:prstGeom prst="trapezoid">
            <a:avLst>
              <a:gd name="adj" fmla="val 169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 defTabSz="342900">
              <a:defRPr/>
            </a:pPr>
            <a:endParaRPr lang="zh-CN" altLang="en-US" sz="180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77141" y="1581868"/>
            <a:ext cx="1758051" cy="3755509"/>
          </a:xfrm>
          <a:prstGeom prst="trapezoid">
            <a:avLst>
              <a:gd name="adj" fmla="val 1786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 defTabSz="342900">
              <a:defRPr/>
            </a:pPr>
            <a:endParaRPr lang="zh-CN" altLang="en-US" sz="180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53631" y="3029646"/>
            <a:ext cx="864870" cy="899160"/>
          </a:xfrm>
          <a:prstGeom prst="rect">
            <a:avLst/>
          </a:prstGeom>
          <a:noFill/>
        </p:spPr>
        <p:txBody>
          <a:bodyPr wrap="none" lIns="68580" tIns="34291" rIns="68580" bIns="34291" rtlCol="0">
            <a:spAutoFit/>
          </a:bodyPr>
          <a:lstStyle/>
          <a:p>
            <a:pPr defTabSz="342900"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/>
                <a:ea typeface="微软雅黑" panose="020B0503020204020204" pitchFamily="34" charset="-122"/>
              </a:rPr>
              <a:t>Part</a:t>
            </a:r>
            <a:r>
              <a:rPr lang="en-US" altLang="zh-CN" sz="5400" b="1" dirty="0">
                <a:solidFill>
                  <a:srgbClr val="0070C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endParaRPr lang="zh-CN" altLang="en-US" sz="5400" b="1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49727" y="3168653"/>
            <a:ext cx="1051560" cy="622300"/>
          </a:xfrm>
          <a:prstGeom prst="rect">
            <a:avLst/>
          </a:prstGeom>
        </p:spPr>
        <p:txBody>
          <a:bodyPr wrap="none" lIns="68580" tIns="34291" rIns="68580" bIns="34291">
            <a:spAutoFit/>
          </a:bodyPr>
          <a:lstStyle/>
          <a:p>
            <a:pPr defTabSz="342900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绪论</a:t>
            </a:r>
            <a:endParaRPr lang="zh-CN" altLang="en-US" sz="36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732567" y="3029588"/>
            <a:ext cx="3065227" cy="913823"/>
            <a:chOff x="8528809" y="2619353"/>
            <a:chExt cx="4087907" cy="1218667"/>
          </a:xfrm>
        </p:grpSpPr>
        <p:sp>
          <p:nvSpPr>
            <p:cNvPr id="32" name="矩形 31"/>
            <p:cNvSpPr/>
            <p:nvPr/>
          </p:nvSpPr>
          <p:spPr>
            <a:xfrm>
              <a:off x="8800760" y="2619353"/>
              <a:ext cx="3815956" cy="1106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3429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kumimoji="1" lang="en-US" altLang="zh-CN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</a:rPr>
                <a:t>1.1 </a:t>
              </a:r>
              <a:r>
                <a:rPr kumimoji="1" lang="zh-CN" altLang="en-US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</a:rPr>
                <a:t>选题背景与研究意义</a:t>
              </a:r>
              <a:endParaRPr kumimoji="1" lang="zh-CN" altLang="en-US" sz="2000" b="1" dirty="0">
                <a:solidFill>
                  <a:prstClr val="white"/>
                </a:solidFill>
                <a:uFillTx/>
                <a:latin typeface="Times New Roman" panose="02020603050405020304" pitchFamily="18" charset="0"/>
                <a:ea typeface="黑体" panose="02010609060101010101" charset="-122"/>
              </a:endParaRPr>
            </a:p>
            <a:p>
              <a:pPr algn="l" defTabSz="3429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sym typeface="+mn-ea"/>
                </a:rPr>
                <a:t>1.2 </a:t>
              </a:r>
              <a:r>
                <a:rPr lang="zh-CN" altLang="en-US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sym typeface="+mn-ea"/>
                </a:rPr>
                <a:t>研究方法</a:t>
              </a:r>
              <a:endParaRPr lang="zh-CN" altLang="en-US" sz="2000" b="1" dirty="0">
                <a:solidFill>
                  <a:prstClr val="white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28809" y="3243648"/>
              <a:ext cx="413268" cy="409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42900">
                <a:defRPr/>
              </a:pPr>
              <a:endParaRPr lang="zh-CN" altLang="en-US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2" y="3429001"/>
              <a:ext cx="413268" cy="409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42900">
                <a:defRPr/>
              </a:pPr>
              <a:endParaRPr kumimoji="1" lang="zh-CN" altLang="en-US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827409" y="2247270"/>
            <a:ext cx="7494271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342900">
              <a:lnSpc>
                <a:spcPct val="130000"/>
              </a:lnSpc>
              <a:defRPr/>
            </a:pP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42900">
              <a:lnSpc>
                <a:spcPct val="130000"/>
              </a:lnSpc>
              <a:defRPr/>
            </a:pP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576309" y="3942851"/>
            <a:ext cx="2078055" cy="674870"/>
            <a:chOff x="789157" y="3505487"/>
            <a:chExt cx="1985951" cy="635147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296145" cy="302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endPara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340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42900">
                <a:lnSpc>
                  <a:spcPts val="2105"/>
                </a:lnSpc>
                <a:defRPr/>
              </a:pPr>
              <a:endPara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37544" y="3952919"/>
            <a:ext cx="2053633" cy="664789"/>
            <a:chOff x="891718" y="3514973"/>
            <a:chExt cx="1962612" cy="625660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296146" cy="302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endPara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340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42900">
                <a:lnSpc>
                  <a:spcPts val="2105"/>
                </a:lnSpc>
                <a:defRPr/>
              </a:pPr>
              <a:endPara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037530" y="441368"/>
            <a:ext cx="4676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34290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1.1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选题背景与研究意义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132" y="1082316"/>
            <a:ext cx="7473315" cy="4528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</a:t>
            </a: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SCR脱硝技术（Selective Catalytic Reduction，选择性催化还原）是一种用于降低燃烧过程中产生的氮氧化物（NO</a:t>
            </a:r>
            <a:r>
              <a:rPr lang="en-US" altLang="zh-CN" sz="2200" b="1" i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）排放的成熟技术。</a:t>
            </a: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SCR脱硝技术在满足环保要求的同时，可以更有效地利用燃料能源，提高能源利用效率。其中氨选择性还原技术（</a:t>
            </a: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NH</a:t>
            </a:r>
            <a:r>
              <a:rPr lang="en-US" altLang="zh-CN" sz="22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-SCR)</a:t>
            </a: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因其效率高、运行稳定等优点，被广泛使用于大型工业工程中</a:t>
            </a:r>
            <a:endParaRPr lang="en-US" altLang="zh-CN" b="1" baseline="-250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b="1" baseline="-250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9" y="4542156"/>
            <a:ext cx="7494271" cy="9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b="1" dirty="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200" b="1" dirty="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通过知网搜索相关国内外论文，在研究目的的指导下加以筛选、整理、总结，对研究对象形成了初步认识</a:t>
            </a:r>
            <a:endParaRPr lang="en-US" altLang="zh-CN" sz="2200" b="1" dirty="0"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46"/>
          <p:cNvSpPr>
            <a:spLocks noChangeArrowheads="1"/>
          </p:cNvSpPr>
          <p:nvPr/>
        </p:nvSpPr>
        <p:spPr bwMode="auto">
          <a:xfrm>
            <a:off x="1037530" y="3973648"/>
            <a:ext cx="263525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34290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1.2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研究方法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52" y="903578"/>
            <a:ext cx="1718803" cy="5399903"/>
          </a:xfrm>
          <a:prstGeom prst="trapezoid">
            <a:avLst>
              <a:gd name="adj" fmla="val 169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 defTabSz="342900">
              <a:defRPr/>
            </a:pPr>
            <a:endParaRPr lang="zh-CN" altLang="en-US" sz="180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82856" y="1705692"/>
            <a:ext cx="1758051" cy="3755509"/>
          </a:xfrm>
          <a:prstGeom prst="trapezoid">
            <a:avLst>
              <a:gd name="adj" fmla="val 1786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 defTabSz="342900">
              <a:defRPr/>
            </a:pPr>
            <a:endParaRPr lang="zh-CN" altLang="en-US" sz="180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7447" y="3133150"/>
            <a:ext cx="864870" cy="899160"/>
          </a:xfrm>
          <a:prstGeom prst="rect">
            <a:avLst/>
          </a:prstGeom>
          <a:noFill/>
        </p:spPr>
        <p:txBody>
          <a:bodyPr wrap="none" lIns="68580" tIns="34291" rIns="68580" bIns="34291" rtlCol="0">
            <a:spAutoFit/>
          </a:bodyPr>
          <a:lstStyle/>
          <a:p>
            <a:pPr defTabSz="342900"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/>
                <a:ea typeface="微软雅黑" panose="020B0503020204020204" pitchFamily="34" charset="-122"/>
              </a:rPr>
              <a:t>Part</a:t>
            </a:r>
            <a:r>
              <a:rPr lang="en-US" altLang="zh-CN" sz="5400" b="1" dirty="0">
                <a:solidFill>
                  <a:srgbClr val="0070C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endParaRPr lang="zh-CN" altLang="en-US" sz="5400" b="1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44102" y="3291904"/>
            <a:ext cx="1965960" cy="622300"/>
          </a:xfrm>
          <a:prstGeom prst="rect">
            <a:avLst/>
          </a:prstGeom>
        </p:spPr>
        <p:txBody>
          <a:bodyPr wrap="none" lIns="68580" tIns="34291" rIns="68580" bIns="34291">
            <a:spAutoFit/>
          </a:bodyPr>
          <a:lstStyle/>
          <a:p>
            <a:pPr defTabSz="342900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研究结果</a:t>
            </a:r>
            <a:endParaRPr lang="zh-CN" altLang="en-US" sz="36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840458" y="2875040"/>
            <a:ext cx="2827479" cy="1409657"/>
            <a:chOff x="9140246" y="3037021"/>
            <a:chExt cx="3769972" cy="1879539"/>
          </a:xfrm>
        </p:grpSpPr>
        <p:sp>
          <p:nvSpPr>
            <p:cNvPr id="32" name="矩形 31"/>
            <p:cNvSpPr/>
            <p:nvPr/>
          </p:nvSpPr>
          <p:spPr>
            <a:xfrm>
              <a:off x="9435498" y="3153803"/>
              <a:ext cx="3474720" cy="1762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42900">
                <a:spcBef>
                  <a:spcPct val="0"/>
                </a:spcBef>
                <a:defRPr/>
              </a:pPr>
              <a:r>
                <a:rPr kumimoji="1" lang="en-US" altLang="zh-CN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2.1 </a:t>
              </a:r>
              <a:r>
                <a:rPr kumimoji="1" lang="zh-CN" altLang="en-US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三种催化剂的介绍</a:t>
              </a:r>
              <a:endParaRPr kumimoji="1" lang="zh-CN" altLang="en-US" sz="2000" b="1" dirty="0">
                <a:solidFill>
                  <a:prstClr val="white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cs typeface="宋体" panose="02010600030101010101" pitchFamily="2" charset="-122"/>
              </a:endParaRPr>
            </a:p>
            <a:p>
              <a:pPr defTabSz="342900">
                <a:spcBef>
                  <a:spcPct val="0"/>
                </a:spcBef>
                <a:defRPr/>
              </a:pPr>
              <a:r>
                <a:rPr kumimoji="1" lang="en-US" altLang="zh-CN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2.2 </a:t>
              </a:r>
              <a:r>
                <a:rPr kumimoji="1" lang="zh-CN" altLang="en-US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钒基催化剂</a:t>
              </a:r>
              <a:endParaRPr kumimoji="1" lang="zh-CN" altLang="en-US" sz="2000" b="1" dirty="0">
                <a:solidFill>
                  <a:prstClr val="white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cs typeface="宋体" panose="02010600030101010101" pitchFamily="2" charset="-122"/>
              </a:endParaRPr>
            </a:p>
            <a:p>
              <a:pPr defTabSz="342900">
                <a:spcBef>
                  <a:spcPct val="0"/>
                </a:spcBef>
                <a:defRPr/>
              </a:pPr>
              <a:r>
                <a:rPr kumimoji="1" lang="en-US" altLang="zh-CN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2.3 </a:t>
              </a:r>
              <a:r>
                <a:rPr kumimoji="1" lang="zh-CN" altLang="en-US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锰基催化剂</a:t>
              </a:r>
              <a:endParaRPr kumimoji="1" lang="en-US" altLang="zh-CN" sz="2000" b="1" dirty="0">
                <a:solidFill>
                  <a:prstClr val="white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cs typeface="宋体" panose="02010600030101010101" pitchFamily="2" charset="-122"/>
              </a:endParaRPr>
            </a:p>
            <a:p>
              <a:pPr defTabSz="342900">
                <a:spcBef>
                  <a:spcPct val="0"/>
                </a:spcBef>
                <a:defRPr/>
              </a:pPr>
              <a:r>
                <a:rPr kumimoji="1" lang="en-US" altLang="zh-CN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2.4 </a:t>
              </a:r>
              <a:r>
                <a:rPr kumimoji="1" lang="zh-CN" altLang="en-US" sz="2000" b="1" dirty="0">
                  <a:solidFill>
                    <a:prstClr val="white"/>
                  </a:solidFill>
                  <a:uFillTx/>
                  <a:latin typeface="Times New Roman" panose="02020603050405020304" pitchFamily="18" charset="0"/>
                  <a:ea typeface="黑体" panose="02010609060101010101" charset="-122"/>
                  <a:cs typeface="宋体" panose="02010600030101010101" pitchFamily="2" charset="-122"/>
                </a:rPr>
                <a:t>铈基催化剂</a:t>
              </a:r>
              <a:endParaRPr kumimoji="1" lang="zh-CN" altLang="en-US" sz="2000" b="1" dirty="0">
                <a:solidFill>
                  <a:prstClr val="white"/>
                </a:solidFill>
                <a:uFillTx/>
                <a:latin typeface="Times New Roman" panose="02020603050405020304" pitchFamily="18" charset="0"/>
                <a:ea typeface="黑体" panose="02010609060101010101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6" y="3037021"/>
              <a:ext cx="413173" cy="4089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42900">
                <a:defRPr/>
              </a:pPr>
              <a:endParaRPr lang="zh-CN" altLang="en-US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6" y="3429000"/>
              <a:ext cx="413173" cy="4089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42900">
                <a:defRPr/>
              </a:pPr>
              <a:endParaRPr lang="zh-CN" altLang="en-US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08025" y="1321435"/>
          <a:ext cx="7646035" cy="4855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28420"/>
                <a:gridCol w="1197610"/>
                <a:gridCol w="1974215"/>
                <a:gridCol w="1793240"/>
              </a:tblGrid>
              <a:tr h="852805"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催化剂种类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常见催化剂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温度窗口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优点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缺点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63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钒基催化剂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V-Mo/Ti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V-Mo/Ti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300-400℃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泛用性广，技术成熟可靠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钒毒性大、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SO</a:t>
                      </a:r>
                      <a:r>
                        <a:rPr lang="en-US" altLang="zh-CN" sz="1800" baseline="-250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2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易氧化、氧化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NH3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过度、操作温度高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90980"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锰基催化剂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Fe−Mn</a:t>
                      </a:r>
                      <a:endParaRPr lang="zh-CN" sz="40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Cr−Mn</a:t>
                      </a:r>
                      <a:endParaRPr lang="zh-CN" sz="40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V−Mn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100-300</a:t>
                      </a: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℃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低温活性好，比表面积大，价态和晶型丰富。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高温氧化性强，选择性降低，高温段并不适用。抗硫中毒性能差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15720"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铈基催化剂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CeTi</a:t>
                      </a:r>
                      <a:endParaRPr lang="zh-CN" sz="40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CeSn</a:t>
                      </a:r>
                      <a:endParaRPr lang="zh-CN" sz="40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CeNi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200-300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℃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CeO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 </a:t>
                      </a: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优异的氧化还原性能、高储放氧能力和热稳定性良好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</a:rPr>
                        <a:t>酸性较弱，较差的抗碱中毒能力，抗硫中毒能力相对钒基较弱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037530" y="441368"/>
            <a:ext cx="549338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34290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2.1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三种主要的催化剂的介绍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2"/>
          <p:cNvSpPr/>
          <p:nvPr>
            <p:custDataLst>
              <p:tags r:id="rId1"/>
            </p:custDataLst>
          </p:nvPr>
        </p:nvSpPr>
        <p:spPr>
          <a:xfrm>
            <a:off x="59690" y="1944370"/>
            <a:ext cx="4349750" cy="2059305"/>
          </a:xfrm>
          <a:prstGeom prst="roundRect">
            <a:avLst>
              <a:gd name="adj" fmla="val 12425"/>
            </a:avLst>
          </a:prstGeom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1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505">
              <a:latin typeface="+mn-ea"/>
            </a:endParaRPr>
          </a:p>
        </p:txBody>
      </p:sp>
      <p:sp>
        <p:nvSpPr>
          <p:cNvPr id="36" name="Freeform 5"/>
          <p:cNvSpPr/>
          <p:nvPr>
            <p:custDataLst>
              <p:tags r:id="rId2"/>
            </p:custDataLst>
          </p:nvPr>
        </p:nvSpPr>
        <p:spPr bwMode="auto">
          <a:xfrm>
            <a:off x="59384" y="2558516"/>
            <a:ext cx="1054306" cy="830548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1">
                <a:alpha val="22000"/>
              </a:schemeClr>
            </a:outerShdw>
          </a:effectLst>
        </p:spPr>
        <p:txBody>
          <a:bodyPr vert="horz" wrap="square" lIns="76381" tIns="38191" rIns="76381" bIns="38191" numCol="1" anchor="t" anchorCtr="0" compatLnSpc="1">
            <a:normAutofit/>
          </a:bodyPr>
          <a:lstStyle/>
          <a:p>
            <a:endParaRPr lang="zh-CN" altLang="en-US" sz="1505">
              <a:latin typeface="+mn-ea"/>
            </a:endParaRPr>
          </a:p>
        </p:txBody>
      </p:sp>
      <p:sp>
        <p:nvSpPr>
          <p:cNvPr id="39" name="矩形: 圆角 16"/>
          <p:cNvSpPr/>
          <p:nvPr>
            <p:custDataLst>
              <p:tags r:id="rId3"/>
            </p:custDataLst>
          </p:nvPr>
        </p:nvSpPr>
        <p:spPr>
          <a:xfrm>
            <a:off x="4712974" y="2575565"/>
            <a:ext cx="4349751" cy="2506345"/>
          </a:xfrm>
          <a:prstGeom prst="roundRect">
            <a:avLst>
              <a:gd name="adj" fmla="val 12425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90500" sx="102000" sy="102000" algn="ctr" rotWithShape="0">
              <a:schemeClr val="accent2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50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4"/>
            </p:custDataLst>
          </p:nvPr>
        </p:nvSpPr>
        <p:spPr>
          <a:xfrm>
            <a:off x="1019810" y="2112645"/>
            <a:ext cx="2989580" cy="1584960"/>
          </a:xfrm>
          <a:prstGeom prst="rect">
            <a:avLst/>
          </a:prstGeom>
          <a:noFill/>
        </p:spPr>
        <p:txBody>
          <a:bodyPr vert="horz" wrap="square" lIns="76381" tIns="38191" rIns="76381" bIns="38191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spc="15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以V</a:t>
            </a:r>
            <a:r>
              <a:rPr lang="zh-CN" altLang="en-US" sz="2000" b="1" spc="150" baseline="-2500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b="1" spc="15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000" b="1" spc="150" baseline="-2500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 b="1" spc="15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为主要活性组分的钒钛系脱硝催化剂是当前国内SCR工艺的主流商用催化剂</a:t>
            </a:r>
            <a:endParaRPr lang="zh-CN" altLang="en-US" sz="2000" b="1" spc="150" dirty="0">
              <a:solidFill>
                <a:srgbClr val="FFFFFF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5"/>
            </p:custDataLst>
          </p:nvPr>
        </p:nvSpPr>
        <p:spPr>
          <a:xfrm>
            <a:off x="136199" y="2715868"/>
            <a:ext cx="638387" cy="51586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kumimoji="1" lang="en-US" altLang="zh-CN" sz="3005" b="1" spc="300" dirty="0">
                <a:solidFill>
                  <a:schemeClr val="accent1"/>
                </a:solidFill>
                <a:latin typeface="+mn-ea"/>
                <a:cs typeface="+mj-lt"/>
              </a:rPr>
              <a:t>01</a:t>
            </a:r>
            <a:endParaRPr kumimoji="1" lang="en-US" altLang="zh-CN" sz="3005" b="1" spc="300" dirty="0">
              <a:solidFill>
                <a:schemeClr val="accent1"/>
              </a:solidFill>
              <a:latin typeface="+mn-ea"/>
              <a:cs typeface="+mj-lt"/>
            </a:endParaRPr>
          </a:p>
        </p:txBody>
      </p:sp>
      <p:sp>
        <p:nvSpPr>
          <p:cNvPr id="47" name="Freeform 5"/>
          <p:cNvSpPr/>
          <p:nvPr>
            <p:custDataLst>
              <p:tags r:id="rId6"/>
            </p:custDataLst>
          </p:nvPr>
        </p:nvSpPr>
        <p:spPr bwMode="auto">
          <a:xfrm flipH="1">
            <a:off x="8008333" y="2575595"/>
            <a:ext cx="1054307" cy="830548"/>
          </a:xfrm>
          <a:custGeom>
            <a:avLst/>
            <a:gdLst>
              <a:gd name="T0" fmla="*/ 54 w 370"/>
              <a:gd name="T1" fmla="*/ 0 h 289"/>
              <a:gd name="T2" fmla="*/ 370 w 370"/>
              <a:gd name="T3" fmla="*/ 0 h 289"/>
              <a:gd name="T4" fmla="*/ 283 w 370"/>
              <a:gd name="T5" fmla="*/ 98 h 289"/>
              <a:gd name="T6" fmla="*/ 285 w 370"/>
              <a:gd name="T7" fmla="*/ 224 h 289"/>
              <a:gd name="T8" fmla="*/ 222 w 370"/>
              <a:gd name="T9" fmla="*/ 289 h 289"/>
              <a:gd name="T10" fmla="*/ 54 w 370"/>
              <a:gd name="T11" fmla="*/ 289 h 289"/>
              <a:gd name="T12" fmla="*/ 0 w 370"/>
              <a:gd name="T13" fmla="*/ 232 h 289"/>
              <a:gd name="T14" fmla="*/ 0 w 370"/>
              <a:gd name="T15" fmla="*/ 62 h 289"/>
              <a:gd name="T16" fmla="*/ 54 w 370"/>
              <a:gd name="T1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289">
                <a:moveTo>
                  <a:pt x="54" y="0"/>
                </a:move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292" y="53"/>
                  <a:pt x="283" y="98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85" y="224"/>
                  <a:pt x="278" y="285"/>
                  <a:pt x="222" y="289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289"/>
                  <a:pt x="10" y="279"/>
                  <a:pt x="0" y="2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2" y="14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65100" sx="94000" sy="94000" algn="ctr" rotWithShape="0">
              <a:schemeClr val="accent4">
                <a:alpha val="22000"/>
              </a:schemeClr>
            </a:outerShdw>
          </a:effectLst>
        </p:spPr>
        <p:txBody>
          <a:bodyPr vert="horz" wrap="square" lIns="76381" tIns="38191" rIns="76381" bIns="38191" numCol="1" anchor="t" anchorCtr="0" compatLnSpc="1">
            <a:normAutofit/>
          </a:bodyPr>
          <a:lstStyle/>
          <a:p>
            <a:endParaRPr lang="zh-CN" altLang="en-US" sz="1505">
              <a:latin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7"/>
            </p:custDataLst>
          </p:nvPr>
        </p:nvSpPr>
        <p:spPr>
          <a:xfrm flipH="1">
            <a:off x="8321285" y="2727298"/>
            <a:ext cx="638387" cy="51586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3005" b="1" spc="300" dirty="0">
                <a:solidFill>
                  <a:schemeClr val="accent2"/>
                </a:solidFill>
                <a:latin typeface="+mn-ea"/>
                <a:cs typeface="+mj-lt"/>
                <a:sym typeface="+mn-ea"/>
              </a:rPr>
              <a:t>02</a:t>
            </a:r>
            <a:endParaRPr kumimoji="1" lang="en-US" altLang="zh-CN" sz="3005" b="1" spc="300" dirty="0">
              <a:solidFill>
                <a:schemeClr val="accent2"/>
              </a:solidFill>
              <a:latin typeface="+mn-ea"/>
              <a:cs typeface="+mj-lt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09185" y="2783205"/>
            <a:ext cx="321119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钒钛系脱硝催化剂使用的主要活性成分五氧化二钒（V</a:t>
            </a:r>
            <a:r>
              <a:rPr lang="zh-CN" altLang="en-US" sz="2000" b="1" baseline="-25000" dirty="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zh-CN" altLang="en-US" sz="2000" b="1" baseline="-25000" dirty="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）是一种高毒物质，对人体的和皮肤会产生严重损害。</a:t>
            </a:r>
            <a:endParaRPr lang="zh-CN" altLang="en-US" sz="2000" b="1" dirty="0">
              <a:solidFill>
                <a:schemeClr val="bg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037530" y="441368"/>
            <a:ext cx="30435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342900"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2.2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钒基催化剂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45539" y="3778249"/>
            <a:ext cx="43834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b="1" dirty="0">
              <a:solidFill>
                <a:srgbClr val="28282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rgbClr val="28282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1043880" y="317543"/>
            <a:ext cx="3071673" cy="6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 algn="l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Calibri" panose="020F0502020204030204" pitchFamily="34" charset="0"/>
              </a:rPr>
              <a:t>2.3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Calibri" panose="020F0502020204030204" pitchFamily="34" charset="0"/>
              </a:rPr>
              <a:t>锰基催化剂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5705" y="1516380"/>
            <a:ext cx="672261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以Mn基催化剂为代表的低温SCR催化剂是替代钒基催化剂的方案，MnNO</a:t>
            </a:r>
            <a:r>
              <a:rPr lang="zh-CN" altLang="en-US" sz="2000" b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在低温下具有较高的脱硝效率，但其 N</a:t>
            </a:r>
            <a:r>
              <a:rPr lang="zh-CN" altLang="en-US" sz="2000" b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选择性和低温脱硝活性仍有待进一步提高。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C9F754DE-2CAD-44b6-B708-469DEB6407EB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3088640"/>
            <a:ext cx="6040800" cy="3006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2000" y="1246941"/>
          <a:ext cx="8280000" cy="4497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000"/>
                <a:gridCol w="2760000"/>
                <a:gridCol w="2760000"/>
              </a:tblGrid>
              <a:tr h="85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影响因素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助剂的影响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优化催化剂的结构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显著提高催化剂在低温环境中的活性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制备方法的影响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改善了</a:t>
                      </a:r>
                      <a:r>
                        <a:rPr lang="en-US" altLang="zh-CN" dirty="0"/>
                        <a:t>Mn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O</a:t>
                      </a:r>
                      <a:r>
                        <a:rPr lang="en-US" altLang="zh-CN" baseline="-25000" dirty="0"/>
                        <a:t>4</a:t>
                      </a:r>
                      <a:r>
                        <a:rPr lang="zh-CN" altLang="en-US" dirty="0"/>
                        <a:t> 相的结晶和分散性（水热法）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增强了催化剂的催化活性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载体的影响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载体主要分为金属氧化物与炭基材料，提高比表面积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提高脱硝效率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结构的影响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有效提高比表面积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促进催化剂活性，提高抗中毒性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6"/>
          <p:cNvSpPr>
            <a:spLocks noChangeArrowheads="1"/>
          </p:cNvSpPr>
          <p:nvPr/>
        </p:nvSpPr>
        <p:spPr bwMode="auto">
          <a:xfrm>
            <a:off x="1043880" y="317543"/>
            <a:ext cx="4304381" cy="6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 algn="l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Calibri" panose="020F0502020204030204" pitchFamily="34" charset="0"/>
              </a:rPr>
              <a:t>锰基催化剂的影响因素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等腰三角形 47"/>
          <p:cNvSpPr>
            <a:spLocks noChangeArrowheads="1"/>
          </p:cNvSpPr>
          <p:nvPr/>
        </p:nvSpPr>
        <p:spPr bwMode="auto">
          <a:xfrm rot="5400000">
            <a:off x="521553" y="42081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9" tIns="45719" rIns="91439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/>
    </mc:Choice>
    <mc:Fallback>
      <p:transition spd="med" advClick="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53_1*l_h_i*1_1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4.0294494628906,&quot;width&quot;:861.9888916015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14,&quot;transparency&quot;:0},&quot;type&quot;:1},&quot;shadow&quot;:{&quot;brightness&quot;:-0.25,&quot;colorType&quot;:1,&quot;foreColorIndex&quot;:5,&quot;transparency&quot;:0.860000014305114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0.xml><?xml version="1.0" encoding="utf-8"?>
<p:tagLst xmlns:p="http://schemas.openxmlformats.org/presentationml/2006/main">
  <p:tag name="ISPRING_ULTRA_SCORM_COURSE_ID" val="81E0923D-FE9D-460C-849E-4BFC72FD85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224"/>
  <p:tag name="COMMONDATA" val="eyJoZGlkIjoiZTViODVmZDM4ZDJjYWJlNmI3Nzc4YTkyN2UxYzFlZGIifQ=="/>
  <p:tag name="RESOURCE_RECORD_KEY" val="{&quot;70&quot;:[3316194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53_1*l_h_i*1_1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94628906,&quot;width&quot;:861.988891601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5,&quot;transparency&quot;:0.779999971389770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53_1*l_h_i*1_2_2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0294494628906,&quot;width&quot;:861.9888916015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solidLine&quot;:{&quot;brightness&quot;:0,&quot;colorType&quot;:1,&quot;foreColorIndex&quot;:14,&quot;transparency&quot;:0},&quot;type&quot;:1},&quot;shadow&quot;:{&quot;brightness&quot;:-0.25,&quot;colorType&quot;:1,&quot;foreColorIndex&quot;:6,&quot;transparency&quot;:0.860000014305114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53_1*l_h_f*1_1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0294494628906,&quot;width&quot;:861.988891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53_1*l_h_i*1_1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5"/>
  <p:tag name="KSO_WM_DIAGRAM_MAX_ITEMCNT" val="6"/>
  <p:tag name="KSO_WM_DIAGRAM_MIN_ITEMCNT" val="2"/>
  <p:tag name="KSO_WM_DIAGRAM_VIRTUALLY_FRAME" val="{&quot;height&quot;:374.0294494628906,&quot;width&quot;:861.988891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53_1*l_h_i*1_2_3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4.0294494628906,&quot;width&quot;:861.988891601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8,&quot;transparency&quot;:0.779999971389770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53_1*l_h_i*1_2_1"/>
  <p:tag name="KSO_WM_TEMPLATE_CATEGORY" val="diagram"/>
  <p:tag name="KSO_WM_TEMPLATE_INDEX" val="20231353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TEXT_FILL_FORE_SCHEMECOLOR_INDEX" val="6"/>
  <p:tag name="KSO_WM_DIAGRAM_MAX_ITEMCNT" val="6"/>
  <p:tag name="KSO_WM_DIAGRAM_MIN_ITEMCNT" val="2"/>
  <p:tag name="KSO_WM_DIAGRAM_VIRTUALLY_FRAME" val="{&quot;height&quot;:374.0294494628906,&quot;width&quot;:861.988891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A000120140530A99PPBG">
  <a:themeElements>
    <a:clrScheme name="自定义 1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czNzI5MTg1MTI0IiwKCSJHcm91cElkIiA6ICIxMjQ3NjY5MzQ0IiwKCSJJbWFnZSIgOiAiaVZCT1J3MEtHZ29BQUFBTlNVaEVVZ0FBQkIwQUFBSUVDQVlBQUFCVkRGYjNBQUFBQVhOU1IwSUFyczRjNlFBQUlBQkpSRUZVZUp6czNYbFlsT1grUC9EM3pEQWJNd01vaUFzdXVHY3V4OXh3Q2NPeVJlbVFMY2NzdjlVeGo1V25ORTNORXYwYWttR0s1YW4wbEpxWlpZdW5zclQwbEdtWm9wbGlXbUtVNWc0aUtDQXp3eXpNOHZ2REgvTjFlSjRaWm1DR0FlZjl1aTZ1cTdtZjdZWVppZWY5M1BmbmxsaXRWaWVJaUlpSWlJaUlpQUpNR3VvT0VCRVJFUkVSRWRHMWlhRURFUkVSRVJFUkVRVUZRd2NpSWlJaUlpSWlDZ3FHRGtSRVJFUkVSRVFVRkF3ZGlJaUlpSWlJaUNnb0dEb1FFUkVSRVJFUlVWQXdkQ0FpSWlJaUlpS2lvR0RvUUVSRVJFUkVSRVJCd2RDQmlJaUlpSWlJaUlLQ29RTVJFUkVSRVJFUkJRVkRCeUlpSWlJaUlpSUtDb1lPUkVSRVJFUkVSQlFVREIySWlJaUlpSWlJS0NnWU9oQVJFUkVSRVJGUlVEQjBJQ0lpSWlJaUlxS2dZT2hBUkVSRVJFUkVSRUhCMElHSWlJaUlpSWlJZ29LaEF4RVJFUkVSRVJFRkJVTUhJaUlpSWlJaUlnb0toZzVFUkVSRVJFUkVGQlFNSFlpSWlJaUlpSWdvS0JnNkVCRVJFUkVSRVZGUU1IUWdJaUlpSWlJaW9xQmc2RUJFUkVSRVJFUkVRY0hRZ1lpSWlJaUlpSWlDZ3FFREVSRVJFUkVSRVFVRlF3Y2lJaUlpSWlJaUNncUdEa1JFUkVSRVJFUVVGQXdkaUlpSWlJaUlpQ2dvR0RvUUVSRVJFUkVSVVZBd2RDQWlJaUlpSWlLaW9HRG9RRVJFUkVSRVJFUkJ3ZENCaUlpSWlJaUlpSUtDb1FNUkVSRVJFUkVSQlFWREJ5SWlJaUlpSWlJS0NvWU9SRVJFUkVSRVJCUVVEQjJJaUlpSWlJaUlLQ2dZT2hBUkVSRVJFUkZSVURCMElDSWlJaUlpSXFLZ1lPaEFSRVJFUkVSRVJFSEIwSUdJaUlpSWlJaUlnb0toQXhFUkVSRVJFUkVGQlVNSElpSWlJaUlpSWdvS2hnNUVSRVJFUkVSRUZCUVJvZTRBRVJFUkVUVnRWcXNWVlZWVnNOdnRjRGdjYmw5T3B6UFUzU09pSmtBaWtVQXFsYnA5eVdReXlPVnlLQlNLVUhlUDZrRml0VnI1ZndJaUlpSWk4cG5UNllURlluRjlSVVJFUUtsVWl0NDBTS1VjV0V0RXRhc1pXRmFIbGhhTEJUYWJEVXFsMHZVbGtVaEMzVjN5QTBNSElpSWlJdktKM1c2SDBXaUV5V1J5dXdGZ3NFQkV3ZVJ3T055Q1RyVmFEWTFHQTVsTUZ1cXVrUThZT2hBUkVSR1JWdzZIQXdhREFSYUxCVHFkRGlxVkt0UmRJcUl3WmphYm9kZnJvVlFxb2RWcUdYdzJjZ3dkaUlpSWlNZ2p2VjRQazhrRXJWYUx5TWpJVUhlSGlNaWxzcklTQm9NQmFyVWFPcDB1MU4waER4ZzZFQkVSRVpHQXpXWkRSVVVGbEVvbE5CcE5xTHREUk9TUjBXaUV4V0pCVkZRVUlpSzRWa0pqdzlDQmlJaUlpTnlZeldZWURBYkV4c2F5WUJzUk5RbE9weE9YTGwyQ1ZxdmxGTEJHaHFFREVSRVJFYmtZREFiWWJEYkV4TVNFdWl0RVJINHJMeTlIUkVRRXRGcHRxTHRDL3g4cmJoQVJFUkVSQUtDaW9nSUFHRGdRVVpOVi9mdXIrdmNaaFI1REJ5SWlJaUpDUlVVRnBGSXBudzRTVVpOWHZhSUZnNGZHZ2FFREVSRVJVWmd6R0F3TUhJam9tbElkUEJnTWhsQjNKZXd4ZENBaUlpSUtZMmF6R1RhYmpZRURFVjF6dEZvdGJEWWJ6R1p6cUxzUzFoZzZFQkVSRVlVcG04MEdnOEhBR2c1RWRNMktpWW1CWHErSDNXNFBkVmZDRmtNSElpSWlvakJWVVZHQjJOallVSGVEaUNpb1ltTmpjZm55NVZCM0kyd3hkQ0FpSWlJS1EzcTlIa3FsRWhLSkpOUmRJU0lLS3FsVUNvVkN3Zm9PSWNMUWdZaUlpQ2pNT0J3T21Fd21hRFNhVUhlRmlLaEJhTFZhR0kxR09KM09VSGNsN0RCMElDSWlJZ296Qm9PQmhTT0pLT3pvZERybzlmcFFkeVBzTUhRZ0lpSWlDaU4ydXgwV2l3V1JrWkdoN2dvUlVZT0tqSXlFeFdKaFVja0d4dENCaUlpSUtJd1lqVWJvZExwUWQ0T0lLQ1IwT2gyTVJtT291eEZXR0RvUUVSRVJoUW1uMHdtVHlRU1ZTaFhxcmhBUmhZUlNxWVRKWkFwMU44SUtRd2NpSWlLaU1HR3hXS0JVS2tQZERTS2lrSkZJSkZBb0ZMQllMS0h1U3RoZzZFQkVSRVFVSmhnNkVCRmRHZTNBMEtIaE1IUWdJaUlpQ2hNTUhieHpPcDNZc0dFRExsKytIT3F1Qkp6VmFnMTFGd0ltVkRlTCtmbjVPSFhxRkJ3T1IwaXVUNEhEMEtGaFJZUzZBMFJFUkVRVWZGYXJGUkVSRVpCS204WXpwNTkrK2drbEpTWFE2WFNJakl4RVJFUUVJaUlpRUIwZGpYYnQyZ1g4ZWphYkRhKzg4Z3ErLy81N2ZQLzk5OGpLeWtKMGRIUkF6bDFZV0lpS2lncTNOcTFXaTdadDIvcDhqZ01IRG1EbnpwMFlPblFvK3ZYcjUzZDQ5UGpqajZOUG56NFlQWG8wdW5mdjd0ZXhqVWxWVlJXbVRwMksxTlJVcEtXbE5laTExNjlmajl6Y1hLaFVLblR1M0JtSmlZbElTRWhBUWtJQ2V2ZnV6Vm9wVFloTUpvTlVLa1ZWVlJYa2NubW91M1BOazFpdFZtZW9PMEZFUkVSRXdXVTBHdUYwT3FIVmFrUGRGWis4OGNZYjJMSmxpNkQ5M252dnhjU0pFd042cmRMU1VyejAwa3M0ZXZTb3F5MHhNVEZnd2NPLy92VXZmUDMxMTI1dHc0Y1B4M1BQUGVmek9UWnMySUMxYTljQ3VQS1V0bGV2WHVqZHV6ZVNrcExRb1VNSHI4Y2FqVWI4N1c5L2M3MU9URXhFU2tvS2hnOGZqbGF0V3ZueG5iakx6OC9IdW5YcjZueDhUVjI2ZE1Hamp6N3FkWitQUC80WTc3NzdMZ0JnMkxCaG1ESmxDcUtpb2dMV0IyOGVmL3h4bkQxN1Z0Qis0NDAzNHJubm5tc3lnUjVkWVRBWUlKRklvTkZvUXQyVmF4NUhPaEFSRVJHRkFidmRqb2lJcHZPblgyUmtwR2g3TUo3U0wxMjYxQzF3QUlCVHAwN2grZWVmRDBqd0lQYTkrUHRVdktpb3lQWGZGb3NGdWJtNXlNM05SZXZXcldzTkhjNmRPK2YyK3RTcFUxaTdkaTAyYjk2TU5XdlcxUGxKYjBWRkJRNGRPbFNuWThYVTluTStkKzRjUHZ6d1E5ZnJuSndjNU9YbFlmTGt5VWhPVGc1WVA4UTRuVTYzOTZCYXExYXQ4TXd6enpCd2FJSWtFZ21ueWpTUXB2Ti9IaUlpSWlLcU00ZkRFYlFibzkyN2Q2TzB0TFJPeHlZa0pLQi8vLzZDZGsvVEJ6cDI3RmluNjNqejdMUFBJajA5SFNkT25IQnJydzRlbGl4WlVxK25vWUVJSFFvS0NnUnRDUWtKdVBIR0cyczlOajgvWDdUOTRZY2ZydGZRY29sRVV1ZGp4VFJyMXN6ak5vZkRnV1hMbGdscVU1U1hseU1yS3dzQWdobzhYTGh3QVZWVlZZTDJTWk1tY1ZwRkV5V1R5VVRmVXdvOGhnNUVSRVJFWVNDWW9jT1hYMzZKWDM3NXBVN0hwcVNraUlZT1lqZHlVcWtVclZ1M3J0TjF2SW1PanNhaVJZc3daODRjSEQ5KzNPMTZLU2twOVI1K0xYWmpINGpRNGM0NzcvVHB4di9YWDM4VnRMVnQyeFlqUjQ3MHF3ODFCZnJ6NUcya3cvcjE2d1dqVVFBZ0tpb0tzMmJORXYwTUZSY1g0OHlaTXo1ZnYxV3JWaDdyYlB6NTU1K0N0b1NFQkF3ZVBOam44MVBqSXBWS09kS2hnVEIwSUNJaUlnb0R3UXdkRkFwRm5ZLzE5S1JkN0p6Tm1qV3IwL2VRa1pHQkkwZU9RSzFXUTZWU1FhRlFpSjZuNXFvVkRvY0R1M2Z2eHU3ZHV3RmNHV0x2ZERwaHM5bGd0OXRSVlZVRnE5VUtpOFdDKys2N0R3ODg4SURvOWNXbXRmaFRDTkpnTUFoR2tzaGtNb3dZTWFMV1k1MU9wMmpvTUdiTW1IcVBWSkRKWklLMmpoMDdvbWZQbnJVZWUvbnlaZXphdGN1dHpkUG42TUNCQS9qb280OEU3ZTNhdFVOR1JvYkh1aFFIRHg3RWE2KzlWbXRmcW8wYk53NXBhV2t3R28yQ2JibTV1WUsyWHIxNm9iQ3cwT2Z6QTFmQ3B0allXTCtPb2VCZzZOQndHRG9RRVJFUmhZRmdoZzcxV1liVFUrZ2cxbGRQZFI1cTQzUTZZVFFhUlc4bWEzUDF5QWR2M252dlBWYzRVVzNTcEVubzI3ZHZ2VU9IVTZkT0NkcjY5Ky92VXdIRjMzLy9IWHE5WG5CdFh3S0wyb2lGRGlkUG5zVEpreWNEZHI1VHAwNWgwYUpGY0RyZGE5OTM2dFFKV1ZsWjBPbDBIcy9uNzJnU3BWS0pkZXZXNGIvLy9hOVArMy85OWRlQ0FxRzFHVFpzR05MVDAvMDZob0tEb1VQRFllaEFSRVJFRkFhY1RtZURoZzV5dVZ4d0UxbFZWUVc3M1M3WXoxZU5mV2s3ZjI2Mi9Ya3Z4SUtQSVVPRytIVHNEei84SUdoTFNFakEzcjE3ZlRxK1JZc1c2TjI3dCtpMlFCY21yZmw1S1Nnb1FIcDZPaW9ySzkzYTI3UnBVMnZnQVBnL0FrZXBWTlpyMUk0dldQK2g4WkJLcFlJd2k0S0RvUU1SRVJFUjFZdllFK281YytZZ0tTbkpyZTJ0dDk3Q0YxOTg0ZGJtVDVBZ2RwM0dyQzdMazI3YXRBa0hEeDUwYXhPclMvRHR0OTk2REE3UzB0TFFyMTgvT0oxTzVPVGtDTGFmT0hFQzJkblpQdlhucHB0dThoZzZCTHFRNU5WRi9VNmZQbzI1YytlaXJLek1iUitOUm9QNTgrZlhHamdBNGpmNGFyWGFGWmJVSEFHaVVxbnFOV3JIRnd3ZEtCd3hkQ0FpSWlLaWVxbFBHQ0NYeS9IUlJ4OWgwNlpOMEdnMHJwdkNtamVFd0pVbEUyZlBubDNyT1I5NTVCRmNmLzMxcnRmWFgzODlkRHFkcTZiRDNyMTdVVkJRZ0dIRGhxRlRwMDVlejJVeW1mRHBwNSs2UFJHVlNDUzQ3Nzc3QUFDVmxaV29yS3pFanovK0NKUEo1SFpzWFc0d0N3c0w4ZE5QUDlXNlgxNWVuc2R0S1NrcEFJRERodytqcEtURTd6NWNyUzdmZzYrak9Hb09iVGVielFDQUkwZU9JRE16VS9BWmtFcWxtRDE3TnRxMWErZlQrY1ZHWWt5Yk5nM0p5Y2t3bVV5NDk5NTdCZnNIZTZSRHNNOVAxQmd4ZENBaUlpS2llcW5QdEkySWlBalk3WGFVbDVlanZMemM2NzRtazBtMEtHSk5OVytVeDQ0ZDYvYTYrcVkrSnljSDU4NmR3KzIzMzQ1YmJybEY4UFRjNFhCZ3dZSUZnaUhZZDk1NUp5Wk1tT0RXdG56NWNuejExVmVDNzgxZmdYZ1NYbjJPbXYycEMyOVAvajJOZEtqclBIbXIxWXB0MjdiaDlkZGZoODFtRTJ5ZlBuMDZCZ3dZNEhwdE1CaThqaWJ4Tnd5VHlXU2lvY0Q0OGVOeDU1MTMrblV1QUhqLy9mY0Y3MEZqbnlKRUZBd01IWWlJaUlpb1h1b1RPc2psY2xnc2xnRDJCbWpac3FYSGJidDM3M2Ficm5ENjlHbXNYTGtTYTlldVJVcEtDc2FNR1lQRXhFUUF3TXFWS3dXakRtSmpZL0h3d3c4THpodW9xUWFCR042dlVxbFFVbExpYzkwR2I3dzltYmRhcmZVKy85WEVWcWlvTm5YcVZOeHl5eTF1MTU0eFl3YlMwdEtRbXBvcWVveS9uMHVwVkNwNmpFcWw4cnFjcHllZWFwMFFoUnVHRGtSRVJFUVVjQjk4OEFHMmJ0M3ExaVpXbXlBaUlpS2dvVU5VVkJRMEdvM29OcFBKaEpVclY0cHVzMXF0K09hYmIvRE5OOTlnd0lBQmFOV3FGYjc4OGt1M2ZhUlNLYVpObStieC9JRWdkcU1hRXhQamNhV0trcElTd2JRT3BWS0pEUnMyQ0VZY2RPblNSVENsNEdybnpwM0QrdlhyM2RxODNTUUhPaXlTU3FXSWlvcHlHL0VpbFVveGZmcDB0OEFCQU41OTkxMmNQWHNXeTVjdmg5UHBGQjJKNE85SUU2bFVHdlM2SVlHdWcwSFVGREIwSUNJaUlxS0FPM2JzbUUvN3lXUXl0R2pSQXYzNjlZTkdvNEZLcFlKQ29jRFpzMmZ4eXkrL3VPMGJIeC92dG1wRGFXa3BkdTNhNWJaUFRFeU14MnRkdkhnUjNidDNSMFZGaGRlbjlBY09IQkJ0bnp4NU12cjM3Ky9MdDFWbllrL2F4NHdaSTVnaVVpMHpNMU13b3FHa3BFUjAyY2Y3Nzc4Znc0WU44M2p0UTRjTytkU2Zhb0VPSFlZT0hZb3BVNmJndGRkZVEwNU9EaFFLQldiUG5pMVlxZVBRb1VQWXVIR2o2L1dLRlN0dy92eDVUSnc0c2Q0cnRIZzZ2cmk0Mk9mbFV3Rmc0TUNCb3UwTUhTZ2NNWFFnSWlJaW9wQ0ppSWpBYmJmZGh0dHV1ODJ0ZmRPbVRZTFFvV3ZYcm5qODhjZGRydzhkT2lRSUhieE5UMmpYcmgzUzA5TmhNcG13ZCs5ZWZQbmxsOGpQei9lcG43ZmZmcnZIWWZ5QkZJZ243ZSs5OTU1Z2FkTDI3ZHRqNk5DaFhvK3JlUXpnUFhUbzI3Y3ZWcXhZSWJydDVNbVRXTEpraWFCOThlTEZIdXN3UkVaR1FxZlRJVDA5SFpzMmJVTFhybDNSbzBjUHQzMzBlajJXTGwwcU9IYmp4bzJJalkzRlBmZmM0N0cvdnZEMDh6OTgrREJlZmZWVm44L3ovdnZ2MTZzZlJOY1NoZzVFUkVSRUZES2Voc0JYcjJSd3RjaklTTGZYTmFjVkFMNFZZbFNyMWJqNTVwdHg4ODAzNDlpeFkvajg4OCt4YytkT3J3VVF0MjNiQm9mRGdZY2ZmaGl4c2JHMVhxT3VBaEU2RkJRVUNOb2VmUERCV3AreWl4VnZyTm1mZGV2VzRZY2Zmb0JTcVlSS3BZSmNMbmROUzVESlpKQklKSkJJSktMbkFxN2NqTmQ4anh3T0IydzJHNnFxcW1DMVdtR3hXQ0NSU0pDV2x1YTJuOVBwUkhaMk5pNWR1aVE0NzdCaHczRFhYWGQ1L2Y2SUtEUVlPaEFSRVJGUndDVW5KeU1oSWNHdDdlREJnL2pqanovYzJqemRaQnVOUmtGYnpWb0tZc1A3MVdxMVgvMjAyKzJ3V0N5MXJyamdjRGl3YmRzMjdOcTFDMlBIanNXOTk5NGJsS0tBOVowZUlLWno1ODVJVGs2RzBXakVtVE5uQktNSHFva0ZCVFZESVlQQmdNTEN3anIzcGVib0ZVL0U2bVo4OE1FSDJMOS92NkI5eUpBaG1EMTdkdERyTVJCUjNUQjBJQ0lpSXFLQXUvbm1tNUdVbE9UV1pqS1pCS0dEcDVFT2x5OWZGclRWck5mZ3kyZ0lNV1ZsWmRpelp3KzJiZHNtNkU5dHpHWXoxcTFiaDIrKytRYi8rTWMvYXAyeTBCZzg5TkJEK1BMTEw3RisvWHBFUkVSZ3pabzFvcXRTK0JJNmhNcWVQWHNFUlM0QjRJWWJic0R6enovZmFQcEpSRUw4MTBsRVJFUkVJZVBwNmZUVkt4aFVhOWFzbWR0clgwSUhoOE9COCtmUDQ5aXhZOGpQejhlUkkwZHc0c1FKcjMxcTE2NGRKazZjaU8rKyt3NDdkKzRVM2Flb3FBZ3Z2dmdpK3ZidGk4Y2VlOHpyK1JwYS8vNzljZkRnUVRpZFRnREEyMisvamJObno3cTJiOW15QldQR2pCRWNKeFk2TklZbEhvOGNPU0phSHlJeE1SRno1c3dKV2VBd1k4WU1KQ1VsWWZQbXpYanZ2ZmRDMGdlaXBvQ2hBeEUxYVJjdVhFQnhjVEZNSmhOTUpwUHJEeXdpSW5MbmFVaDlxSG02WVN3cEtSRzAxUXdkeEdvNlhEMHNmOWV1WFhqMTFWZEZ3d2t4VXFrVWFXbHArUHZmL3c2RlFvRkJnd1poekpneFdMMTZOZkx5OGtTUE9YVG9FSjU2NnFsYXAyZlV4L2J0MjNIMDZGSFJiV0lqTlNaT25JalUxRlFzV2JJRUZvdkZMWEFBZ0U4KytRU2pSNDhXakhhb3Fxb1NuS3ZtKzlPaFF3Y01HellNS3BYS2RlNnJhenJVUlhWTkI3VmFqWVNFQkxkcE0zbDVlWmcvZjc1Z0trMWNYQndXTEZnUTFPVkxhNk5RS0tEVmFrVkhqUkRSLzJIb1FFUk5qdEZveEcrLy9ZYXpaOCs2bnNxb1ZDcG9OSnFneklVbElxTGc4UlE2WExod1FkQVdIeC92OWxxc3BzUFZJeDJTazVQeHh4OS80Tk5QUDYyMUg0TUdEY0tqano2Szl1M2J1N1YzNzk0ZFM1WXNRVTVPRHQ1NjZ5MWN2SGhSY0t4Q29VRFBuajJSbTV0YjYzWHE0dXpaczRMZ29EYURCdy9HbWpWclVGUlVoR2VlZWNZdGxDOHRMUlVkN1NBMjBxSG1haUNwcWFtdVZUejI3ZHVIakl3TXYvcmx6YkJod3pCOStuVFg2eDA3ZHVCZi8vcVhJQXpSYURSWXNHQUI0dUxpQW5adElnb2VoZzVFMUtUOC9QUFBPSDc4T0JRS0JicDI3WXFXTFZ1aVJZc1dvZTRXRVZHakozWVRIMHo3OSs4WFhQUGt5Wk9DL2NTZWpsZFVWS0N5c2xMUVhqTjBxRzJrQXdCTW1EQUJmLzc1Snc0ZE91U3hyNk5HamNLZ1FZTlFXbG9LcTlXS0xsMjZ1TGJ0MnJVTFo4NmNBWEFseE5pNGNhUGcrTC8vL2U4NGQrNmN4L09IU25SME5LS2pvM0h6elRkaisvYnRidHMrK2VRVHBLYW11azJmRUF0eHZFMnZxRzAxREg5RlJVVzUrckY2OVdwODlkVlhvdjJaTjI4ZUVoTVRBM3B0SWdvZWhnNUUxR1RrNU9TZ3NMQVFYYnQyUmMrZVBSdkZQRk1pSWhLM1pjc1duL1lURytrZzlsUy9SWXNXZ3FVV3hhWk4xQXdkcEZJcG5uenlTVHorK09PdUtSRFhYWGNkVWxKU3NISGpSbHk0Y0FGYnQyN0YxcTFiWGR0ZWVlVVYxL0VIRHg3RTExOS83WGJPRGgwNm9MS3lFaVVsSmVqU3BRdnV2UE5PdlBubW16NTl2NkV3YnR3NGZQZmRkMjVUUUVwTFMvSHR0OTlpMUtoUnJqYXIxU280dHVaSWg2c0ZlclVJblU2SC9QeDhMRnUyekJYMFhFMHVseU05UFIxOSt2UnhhejkrL0xoYlVFUkVqUXREQnlKcUVuYnYzbzJpb2lJTUdqUUlIVHAwQ0hWM2lJZ29RTVJDaDJQSGpnbmFhazU3QUh4ZnZTSWhJUUgzMzM4L29xT2pNWGp3WU5lSWlkMjdkd3RHWTlTOGVSVTczOUNoUTNIMzNYZGorZkxsdVB2dXU0TSt0Uzg2T2hvNm5VNTAyOFdMRjJ1dFdaR1FrSURodzRmaisrKy9kMnYvN0xQUGNNY2RkN2hHTFBneXZlSnFZdUcvVENiejZhR0F3K0VRaEJ3Yk5tekFoZzBiUlBkWEtwV1lPM2N1K3Zmdjc5YStlZk5tckZxMUNnc1dMRURmdm4xcnZTNFJOVHlHRGtUVTZPWGw1ZUg4K2ZOSVNrb1MvYU9UaUlpYUxyR241V0toUThlT0hRVnR2b3gwcVBiUVF3OEoyc1FLQUhicTFNbnR0Vmpvb0ZRcW9kVnFNWHYyYkZlYldDSGpRQlUzdnZ2dXV6RjI3RmpSYlptWm1kaTdkMit0NTBoTFN4T0VEZ1VGQmZqcHA1OWNTNXVLVGEvd0ZqcUkvZndHRHg2TTBhTkgxOXFmZ29JQ3JGaXh3cTFOclZiRFpyTUphampFeE1UZ2hSZGVRTGR1M2R6YTgvUHpzV3JWS3Roc05yejQ0b3ZJeXNwQzE2NWRhNzIySnl4R1RSUWNEQjJJcUZFckx5L0gwYU5IMGJWclZ3WU9SRVJOaUZ3dUZ3UUtWVlZWc052dGJtMWlJeDErKyswM1FWdjM3dDBGYmY2RURtTEVBbzkyN2RxNXZSWjdhaTkyc3kwMk5VRnNOWWhRdWU2NjY5Q3BVeWZCY3FHYk5tMXloUTVpUDgrYVUxcHFrNU9UZzV5Y25EcjE4YUdISHNMQWdRT3hlUEZpVi9EVXZuMTd6SjgvSDYxYnQzYmI5K0xGaTNqcHBaZGNvek1xS3lzeFo4NGNaR1JrNFBycnIvZDRqY1dMRnlNN083dE8vYXVwb3FJQ1JVVkZNQmdNQVRrZjBiV0tvUU1STldxSERoMkNRcUZBNzk2OVE5MFZJaUx5dzV3NWMxdzNzOVhlZXVzdGZQSEZGMjV0TlcvOFQ1NDhpYUtpSXNINXJydnVPa0diV0NGSnNaRUpub2dWUW95TmpmWGFQd0NpMHluRUFvYWFBVXVvalJvMUNzdVhMM2RyKy9ubm4zSG16Qm0wYjk5ZWRLU0RXcTMyZUw1QUx4TmFXVm1KaElRRVpHZG5ZOUdpUlpCS3BYam1tV2NFZmFpc3JNVDgrZk1GSzRrWWpVYXNYTGtTeTVZdDgzZ051OTN1OFgwUm0xN2lUYzJmSlJHSlkraEFSSTFXUlVVRlNrcEswTGR2MzRBWHF5SWlvc2FoNXUvM1BYdjJDUFpwMzc2OUlBd0F4S2NEK0RQU1FlekpmblIwdE0vSFgwM3NhYmZSYUt6VHVZSWxKU1VGcTFhdGNvM0tVS2xVdVAzMjIxMzFJbnl0a1ZFdDBOOWZkZGdrbDhzeFo4NGMwZi8zVjFWVklTc3JTM1FsbEJZdFdpQTlQZDMxMnQvUXA3R0ZSRVRYQ29ZT1JOUm9GUlFVQUFBTFJ4SVJYY05zTmh2MjdOa0RpVVNDcEtRazdOeTVVN0JQelJFVDFmeTlTYTZwdkx6YzdiVlNxZlQ2Wk4rYmlvb0tRWnRlcjYvVHVZSkZvOUZneUpBaHlNbkpRV3BxS3NhTkcrY1dzb2lOSFBFMnZjSnNOcnUyVjc4WFYrOXZzOWtFb3dla1VxbHJlb3JaYkhhYmhsTmFXdXJhejFQZ3NIRGhRdVRtNWdxMjZYUTZaR1ptdWkyajdXK0lJRFpGaG9qcWo2RURFVFZhWldWbGlJdUxFNTA3UzBSRVRZL1lUZUF6enp3RGs4bUVVYU5Hd1dhejRkeTVjNEo5YnJycEp0SHoxYnhKVnF2VlBxOGtZYlBaY1A3OGViZTI2bFV0NnVLSko1NFE5Q2N4TWJITzV3dVdjZVBHNFpGSEhrR3JWcTBFMnlvcks5MWVxOVZxMFNrbzFaS1RrNUdjbkl5eXNqSk1uVG9WY1hGeGVQSEZGMTJqVFRadDJpUllTblRreUpHWU5tMGFkdTdjaWV6c2JLU2twR0RhdEdsZXJ3TmNDU2l5c3JLd2YvOSt3VGFsVW9tTWpBeEI3U2V4NlI5VHBrekJnQUVEWUxGWThOaGpqN2x0cTZxcTRuTGNSRUhBMElHSUdpMkR3ZUQyeElLSWlKcU95NWN2WS8vKy9UaDI3QmlPSHorT1k4ZU80ZEtsUzRMOXJyNVJGMXN1c2JvQW9waWFJeDM4bVZweC9QaHhRUjJHbWtVay9TRldjeUpROHZQenNXblRKdEZ0TllPVDJuZ2JQVmh6WklhblpUcXZWajM2NE5LbFM3aDA2UkxtekptRDlQUjByd0hPVjE5OWhSVXJWc0RwZEdMYnRtM1FhRFNDQU9CcWx5NWR3b0lGQzBSWE5hbWVpaUgyOHhlcjBhRFZhdEdpUlF2UlVSMFdpOFZqNkRCOCtIREJjcDNleE1URStMd3YwYldPb1FNUk5Wb0dnd0Z0MnJRSmRUZUlpSzRKRW9rRURvZkQ1NUVBdmpJWURMaDgrYktnM1ZzeFB6SGZmdnV0YURIR3YvM3RiNkw3VjFWVkNXNHEvWmxhOGMwMzN3amFldlRvNGZQeERlbkhIMy9FanovK0dQVHJsSldWdWIydTdlZHB0OXV4YU5FaUhEMTYxTlYyN05neFRKa3lCYk5telJJOTVwdHZ2aEg4N0QvLy9IUEV4c2JpM252dkZleC8rUEJoWkdkbml3WldHbzBHLy91Ly8rdXgyTFRZOUJ0dnZFMnZVQ3FWWHBjUHBhYkg0WERVT3NLR0FvT2hBeEUxV25hN1BlQi9IQk1SaFN1cFZCcXcwTUZxdGVMbGwxL0dpUk1uY09IQ2hRRDBUbnoxaCs3ZHUyUElrQ0dpKzU4NmRVclE1dXRJaDJQSGptSGJ0bTJDZG4rZVpBZExJSW9aMXVVY2x5OWZGa3l2OERiU3dXNjNJenM3RzN2MzdoVnNVeXFWYU5teUpRb0xDd1hiK3Zmdmo0S0NBc0VLSmUrODh3NDZkdXlJZnYzNkFiZ3k2dUNkZDk3eE9NSWpOallXbVptWlhxZXdpQlVhcmFaV3F3VWpheFFLaGVqbmdxNU53UWhoU1J4REJ5SWlJcUl3VUIwNkJJSkNvY0NGQ3hmcUZUaTBiZHNXM2JwMVExeGNuT2kwQ2dDWU1HRUNiRFliNXMyYkI3UFpES2ZUQ2FmVENZZkRnZUxpWXNIK3Zrd0hxS2lvd09MRml3VTM1dDI3ZDI4VU5SajhYYll4RU9kd09wMkNwVXlCSzFNUnhKaE1KcnowMGt1aUJSMWJ0MjZObDE1NkNTMWJ0c1RQUC84czJCNGJHNHNubjN3U3MyYk5jaHU5NEhBNDhQTExMK1BOTjkvRWhRc1hzSFRwVWxkQjZacmF0bTJMek14TXRHelowdXYzVmR0SUI3SHZMNUFyV0xBd1plUEcwS0hoTUhRZ0lpSWlDZ09CREIwQVlNaVFJVGh4NG9UUDErN2N1VE42OSs2Tm5qMTdvbGV2WHREcGRDZ3NMTVM4ZWZORWowbE9Ua2FmUG4wQUFIRnhjZGkrZlh1dDF4RXJqbmkxc3JJeXpKczNUL1JtOXA1NzdoRTl4dCtmMllVTEYxdzMyMDZuRXphYkRUdDI3UEQ1ZUxFUkgvNFNPOGVoUTRld1k4Y09xTlZxeUdReVNLVlMyR3cybEplWDQvZmZmeGNOa01TbU9KNCtmUnFMRmkzQzZkT25CZHZhdDIrUGhRc1hJaVltQnFkT25jTGh3NGNGKzBpbFVyUnExUXFabVpsNCt1bW4zZm82WXNRSWZQREJCOWk2ZGF2SG4zdlBuajB4Yjk0OFJFVkZlZjBaQUZjK285MjZkWE5ycXkyb3FFdm9ZREtaOE54eno4RmdNTURwZE1KdXQ4TnF0WXBPTzZMR2c2RkR3MkhvUUVSRVJCUUdBaDA2REIwNkZPdlhyL2U0UFQ0K0h2MzY5Y09BQVFQUXQyOWZRWDJBdkx3OExGeTRVTEJzSlhDbGxzQ2tTWk5jcisrNDR3NmZRb2ZycjcvZTQ3WS8vL3dUbVptWm9pTWsrdlRwZytUa1pOSGp4RzVDdmQyWXF0VnFyRml4b3RiUkJwNEtGb285SGIvdnZ2c3dldlJvMGYxZmYvMTF3WWdDc2RDaFI0OGVXTFpzbWVqMzcwblBuajNkWGxzc0ZyejQ0b3Vpb1UyUEhqMHdkdXhZVEpreUJSVVZGUjQvYTlYZmQySmlJaVpPbk9oYTNhSnQyN2I0NXB0dnZJNU91T3V1dS9DUGYveERkRGxOTWRIUjBXNUxndnFpTHY5RzFHbzFici85ZHJ6eHhodTE3aHNYRitmMytTazQ3SGE3ejU4bHFoK0dEa1JFUkVSaFFDYVR3ZWwwQnV4OGlZbUppSW1KY1FzTk9uYnNpT0hEaDJQdzRNRmVWMG40OU5OUDhjNDc3M2k4d1h2ODhjZmRiczU2OXV5SjJOaFkwV0tDMWRxMGFlT3gvc1BXclZ2eDFsdHZpZDdRcTFRcVBQWFVVeDdQS3hZZWVCdU5FQlVWaGNHREIyUDM3dDBlOXdIZzhXYlkwNG9MbmtaeHFGUXFRWnZZOTZsVUtuSC8vZmZqOWRkZjk5cXZhaDA2ZE1DZ1FZTUU1M2o1NVpjeGI5NDhuRHg1MHRXZWtwS0M2ZE9uUXk1TFFrTWZBQUFnQUVsRVFWU1hDejRUTlYyOXJHVmFXaHJXcmwwTHM5a3N1bFJxTmExV2l5bFRwbmdNaGdLcHJsTWk3cmpqRG16Y3VOSGpsQkRnU3ZEWHQyL2Z1bmFOQXN6cGRESjBhQ0FjVDBKRVJFUVVCdVJ5dWRmQ2V2NlNTQ1RvM2JzMzR1UGpNVzdjT0t4Y3VSTExseS9IL2ZmZjd6VndBSzdVVHhnK2ZMam8wT1piYnJrRnQ5NTZxNkRkMjhvU045eHdBekl5TWtSSER4Z01CbXpldkZuMFpsSXFsV0xtekpsbzI3YXR4M09MUFhtdjdlZDQyMjIzZWQwdWtVZ0Vvd2lxQmFJT2dLZitqUnc1MHFlNkYvSHg4Wmc3ZDY3bys5TzhlWE1zV3JUSUZSNk1Iejhleno3N3JPdG5mOTk5OTNrOHIwNm53L0RodzkzYS92M3ZmM3RkWHJOUG56NVl2bng1Z3dRT1FPM3ZyU2RTcWRUakZKMXE0OGFONDFMZ2pZaTNKVklwc0RqU2dZaUlpQ2dNS0JRSzJHeTJnTTVqbmp4NU1xS2pvLzFlZHE1WHIxN28xYXNYeG84Zmp6VnIxcmhXUU9qV3JSdW1USm5pOFpnalI0NGdQajRlYmRxMFFidDI3ZENwVXlmMDZOSEQ2L3grclZhTEpVdVdJQ01qQTBlT0hIRzFTNlZTVEo4K0hVT0hEdlhhVjdHYjBOcHVUUHYyN1F1TlJnT2owU2k2L2U2NzcwYXpaczFFdDhsa01rRXc0RzJweG43OStpRW1Kc2F0emROTnZGd3V4K0RCZ3oydTBOQzZkV3VNSERrU2Q5MTFsOWZsTW5VNkhlYk9uWXMvLy93VE45MTBrOXUycEtRazBhazh2WHIxd2ovLytVL0I5OWF5WlVzc1dyUUlNMmZPUkdscHFhczlNaklTRXlaTXdPalJveHQwV1VOL2w5bTgyckJody9ER0cyOElSaFFsSmliaXZ2dnV3ODAzMzF6ZjdsR0EyTzEyT0J3T2hnNE5oS0VERVJFUlVaaFFLcFd3V0N4UXE5VUJPVi9ObTExL0pTUWtZTjY4ZWRpK2ZUdis4NS8vWVA3OCtWQW9GS0w3cHFXbElTMHRyVTdYMFdnMHlNek14TFBQUG90ang0NUJMcGRqOXV6WnRRWU93SlVpZ1RYVlhGcXlwb2lJQ0F3YU5BamZmZmVkcXkwbUpnYTlldlhDaUJFalBFNERBYTZzMkRGaHdvUmErMVV0TlRYVjUzMkJLMU5WdG0zYkJyVmFqYlp0MnlJeE1SSGR1M2RIcjE2OTNLWSsxS1p0MjdhaUkwUTBHZzE2OU9pQjMzNzdEWjA3ZDhiQWdRTng0NDAzZWwwWnBGV3JWcGd4WXdiUzA5TUJYQ2tpT21uU3BKRFVQNmpQYUtDb3FDaDA2ZElGS3BVSzdkdTNSN2R1M2RDclZ5KzBidDA2Z0Qya1FMQllMRjdEUEFvc2lkVnFEZHprUGlLaUFQclBmLzZEbmoxN2VpME1Sa1JFdmpPYnpUQ2J6ZlVPQzRLaElZcTZsWmFXSWpNekU1TW5UeGFzYWhCbytmbjUrUFhYWDlHMmJWdDA3Tml4MXBVMUdvclpiRVpWVlpWUDB5enFxcWlvQ0ZGUlVWNUhTNGpadEdrVE9uZnU3SEhxQ1ZHZ2xKV1ZJVEl5a3NGREEySG9RRVNORmtNSElxTEFjanFkS0M0dXJuWFpRQ0tpYXhWL0R6WThGcElrSWlJaUNoTVNpUVJxdGJwZTg5YUppSnF5UUU0eEk5OHdkQ0FpSWlJS0l4cU5CbnE5UHRUZElDSUtDYjFlRDQxR0UrcHVoQldHRGtSRVJFUmhSQ2FUUWFsVTFsb01rWWpvV2xOWldRbWxVaG4wK2pIa2pxRURFUkVSVVpqUmFyVXdHQXloN2dZUlVZUFM2L1ZCTGFKSzRoZzZFQkVSRVlVWnFWUUt0Vm9ObzlFWTZxNFFFVFVJZzhFQWpVWURpVVFTNnE2RUhZWU9SRVJFUkdGSXA5UEJZckhBNmVSQ1prUjBiWE00SExCYXJkQnF0YUh1U2xoaTZFQkVSRVFVcHFLaW9uRHAwcVZRZDRPSUtLZ3VYYnFFNk9qb1VIY2piREYwSUNJaUlncFRFUkVSMEdxMUtDOHZEM1ZYaUlpQ29xeXNERkZSVVN3ZUdVSU1IWWlJaUlqQ21FcWxRa1JFQkF0TEV0RTFSNi9YUTZGUVFLbFVocm9yWVkyaEF4RVJFVkdZMDJxMWNEZ2NEQjZJNkpwUi9mdE1vOUdFdUNmRTBJR0lpSWlJRUJVVnhlQ0JpSzRKZXIwZVRxZVR5Mk0yRWd3ZGlJaUlpQWpBbGVBQkFHczhFRkdUVlZaV0JxbFV5c0NoRVdIb1FFUkVSRVF1V3EwV0twVUtKU1VsY0RnY29lNE9FWkZQSEE0SFNrcEtFQmtaeVNrVmpVeEVxRHRBUkVSRVJJMkxTcVdDWEM1SGVYazVGQW9GMTdZbm9rYk5ZRERBYXJXaWVmUG1YS1dpRWVKSUJ5SWlJaUlTa01sa2FONjhPUURnd29VTHFLeXNESEdQaUlqY1ZWWlc0c0tGQ3dEQXdLRVI0MGdISWlJaUl2SklxOVZDbzlGQXI5ZWpwS1FFT3AwT1NxVVNFb2trMUYwam9qRGtkRHBoc1ZpZzErdWhWQ29SSHgvUDMwZU5IRU1ISWlJaUl2SktJcEVnS2lvS2Ryc2RScU1SbHk5ZmhrS2hnRktwaEZLcDVOTkZJZ29xdTkwT2k4VUNpOFVDcTlVS3RWck5rUTFOQ0VNSElpSWlJdktKVENaRFZGUVVvcUtpWERjQVJxTVJVcW5VTmZwQkpwTkJLcFc2ZlJFUjFjYmhjTGg5MmUxMkFJRFpiSWJENFlCU3FVUmtaQ1NhTldzVzRwNlN2eGc2RUJFUkVaSGZxa2M1QUVCVlZSV3NWaXNjRGdlcXFxcmNiaHljVG1lSWUwcEVUWUZFSW5FTEsyVXltU3ZvbE12bG9lNGUxUU5EQnlJaUlpS3FGN2xjenBzQ0lpSVN4ZkZ1UkVSRVJFUkVSQlFVREIySWlJaUlpSWlJS0NnWU9oQVJFUkVSRVJGUlVEQjBJQ0lpSWlJaUlxS2dZT2hBUkVSRVJFUkVSRUhCMElHSWlJaUlpSWlJZ29LaEF4RVJFUkVSRVJFRkJVTUhJaUlpSWlJaUlnb0toZzVFUkVSRVJFUkVGQlFNSFlpSWlJaUlpSWdvS0JnNkVCRVJFUkVSRVZGUU1IUWdJaUlpSWlJaW9xQmc2RUJFUkVSRVJFUkVRY0hRZ1lpSWlJaUlpSWlDZ3FFREVSRVJFUkVSRVFVRlF3Y2lJaUlpSWlJaUNncUdEa1JFUkVSRVJFUVVGQXdkaUlpSWlJaUlpQ2dvR0RvUUVSRVJFUkVSVVZBd2RDQWlJaUlpSWlLaW9HRG9RRVJFUkVSRVJFUkJ3ZENCaUlpSWlJaUlpSUtDb1FNUkVSRVJFUkVSQlFWREJ5SWlJaUlpSWlJS0NvWU9SRVJFUkVSRVJCUVVEQjJJaUlpSWlJaUlLQ2dZT2hBUkVSRVJFUkZSVURCMElDSWlJaUlpSXFLZ1lPaEFSRVJFUkVSRVJFRVJFZW9PRUJFUkVWSFRaclZhVVZWVkJidmREb2ZENGZibGREcEQzVDBpb3FDUVNDU1FTcVZ1WHpLWkRISzVIQXFGSXRUZGF6UVlPaEFSRVJHUlg1eE9KeXdXaStzcklpSUNTcVVTRVJFUmdqL0FwVklPckNXaWExUE5rTFU2YURVWURMRFpiRkFxbGE0dmlVUVM2dTZHREVNSElpSWlJdktKM1c2SDBXaUV5V1J5L1NHdDAra1lMQkJSV1BJVXJHbzBHamdjRGxnc0Zwak5abHkrZkJscXRSb2FqUVl5bVN3RVBRMHRoZzVFUkVSRTVKWEQ0WURCWUlERllvRk9wME5VVkZTb3UwUkUxS2hKcFZLbzFXcW8xV29BZ05sc1JtbHBLWlJLSmJSYWJWaUZ0UXdkaUlpSWlNZ2p2VjRQazhrRXJWYkxzSUdJcUk1VUtoVlVLaFVxS3l0eDhlSkZxTlZxNkhTNlVIZXJRWVJQdkVKRVJFUkVQclBaYkNndExZVlVLa1Y4ZkR3aUl5TkQzU1Vpb2lZdk1qSVM4Zkh4a0VxbEtDMHRoYzFtQzNXWGdvNGpIWWlJaUlqSWpkbHNoc0ZnUUd4c2JGZ1hQeU1pQ2hhTlJvUEl5RWhjdW5RSldxMFdLcFVxMUYwS0dvNTBJQ0lpSWlJWGc4RUFzOW1NdUxnNEJnNUVSRUVra1VnUUZ4Zm5DbnF2VlF3ZGlJaUlpQWdBVUZGUkFRQ0lpWWtKY1UrSWlNSkg5ZS9jNnQvQjF4cUdEa1JFUkVTRWlvb0tTS1ZTYUxYYVVIZUZpQ2pzVks5b2NTMEdEd3dkaUlpSWlNS2N3V0JnNEVCRUZHTFZ3Y08xTnRXQ29RTVJFUkZSR0RPYnpiRFpiQXdjaUlnYUFhMVdDNXZOQnJQWkhPcXVCQXhEQnlJaUlxSXdaYlBaWURBWVdNT0JpS2dSaVltSmdWNnZoOTF1RDNWWEFvS2hBeEVSRVZHWXFxaW9RR3hzYktpN1FVUkVOY1RHeHVMeTVjdWg3a1pBTUhRZ0lpSWlDa042dlI1S3BaTExZaElSTlVKU3FSUUtoZUthcU8vQTBJR0lpSWdvekRnY0RwaE1KbWcwbWxCM2hZaUlQTkJxdFRBYWpYQTZuYUh1U3Iwd2RDQWlJaUlLTXdhRGdZVWppWWlhQUoxT0I3MWVIK3B1MUF0REJ5SWlJcUl3WXJmYlliRllFQmtaR2VxdUVCRlJMU0lqSTJHeFdKcDBVVW1HRGtSRVJFUmh4R2cwUXFmVGhib2JSRVRrSTUxT0I2UFJHT3B1MUJsREJ5SWlJcUl3NFhRNllUS1pvRktwUXQwVklpTHlrVktwaE1sa0NuVTM2b3loQXhFUkVWR1lzRmdzVUNxVm9lNEdFUkg1UVNLUlFLRlF3R0t4aExvcmRjTFFnWWlJaUNoTU1IUWdJbXFhbEVvbFF3Y2lJaUlpYXR3WU92am05T25UbURGakJuSnpjMFBkRmIvOThzc3YyTDE3ZDZpN2NjMnpXcTJoN2tMQWhPcEdOajgvSDZkT25ZTEQ0UWpKOVp1YXBodzZSSVM2QTBSRVJFUVVmRmFyRlJFUkVaQktHL2FaVTI1dUxrcEtTdHphNUhJNWJybmxsbnFmMjJ3MncyYXp1YlZKcGRKNnI4eXhldlZxL1BiYmI1ZzNieDZ1di81NjNIWFhYUmd5WkFnaUlocnZuODdsNWVWWXZYbzFkdXpZQWExV2kxNjllaUVtSmliVTNmSlpWVlVWOXV6WkkyanYzcjA3V3JWcUZmRHJIVGh3QUR0MzdzVFFvVVBScjE4L3Y4TzR4eDkvSEgzNjlNSG8wYVBSdlh2M2dQZXZvVlJWVldIcTFLbElUVTFGV2xwYWcxNTcvZnIxeU0zTmhVcWxRdWZPblpHWW1JaUVoQVFrSkNTZ2QrL2VyRDFUZzB3bWcxUXFSVlZWRmVSeWVhaTc0NWZHKzV1VGlJaUlpQUttcXFvS0NvV2l3YSs3WmNzVzdOMjcxNjJ0ZWZQbUFRa2QzbnJyTFh6OTlkZHViZTNhdGNOYmI3MVY1M1B1MzcvZmJZVEQwYU5IY2ZUb1VjVEV4R0RhdEdrWU5HaFFuYzhkREE2SEExdTNic1hhdFd0ZDFlME5CZ05XclZxRldiTm1oYmgzdnJOYXJYajU1WmNGN2M4KysyeFFRb2NUSjA1ZysvYnQyTDU5TzVSS0pYcjE2b1hldlhzaktTa0pIVHAwOEhxczBXakVoUXNYc0czYk5temJ0ZzJKaVlsSVNVbkI4T0hENjlYWC9QeDhyRnUzcnM3SDE5U2xTeGM4K3Vpalh2ZjU3TFBQY1Bic1diejU1cHY0OWRkZk1XWEtGRVJGUlFXc0Q5NFVGeGNEdUJJZTV1WGxJUzh2RHdCdzQ0MDNvbi8vL2czU2g2WkdxVlRDYXJVeWRDQWlJaUtpeHNkdXR3ZnRTWDFwYVNueTh2S1FsSlFrQ0RiRXJxblZhZ055WGJHbjAvVzVZYkxiN1ZpOWVyWG90dDY5ZXpmS0d5RzczWTdQUC85Y3NKemVkOTk5aDF0dnZSVjkrL1lOZWgrT0h6K09mLy83MzNqcXFhZlFzV1BIT3AzRFV5QVdyT2xBUlVWRnJ2KzJXQ3pJemMxRmJtNHVXcmR1WFd2b2NPN2NPYmZYcDA2ZHd0cTFhN0Y1ODJhc1diT216amVFRlJVVk9IVG9VSjJPRlJNZEhlMTErN2x6NS9EaGh4KzZYdWZrNUNBdkx3K1RKMDlHY25KeXdQb2h4dWwwdXIwSDFWcTFhb1Zubm5tbXdVZGtOUlVTaWFSSlRrZmh1MGxFUkVRVUJod09SOUQra00vTnpVVldWaFllZlBCQlpHZG40L3Z2djBkNWVUa0E4WnZHK2s1L3FCYm8wT0g5OTkvSDJiTm5CZTBqUm96QTdObXpJWlBKNm56dVlKSEw1WGpzc2NkRXQ3MzU1cHV3MisxQnZYNTVlVGt5TXpQeDIyKy80ZW1ubjhiSEgzOWNwNXNpVHpmcWFyVzZ2bDBVVlZCUUlHaExTRWpBalRmZVdPdXgrZm41b3UwUFAveHd2WjVBU3lTU09oOHJwbG16Wmg2M09Sd09MRnUyVEZDYm9yeThIRmxaV2RpMWExZEErMUxUaFFzWFVGVlZKV2lmTkdrU3AxVjRJWlBKZ3Y1dk9oZzQwb0dJaUlnb0RBUXpkUGo1NTU4QkFKV1ZsZGl4WXdkMjdOZ0JBSmd4WTRab01CQ29hUjVpNTZuclRkK2hRNGV3WWNNR1FidFVLb1ZlcjhlQ0JRdnFkTjVxOGZIeCtPYy8vMW12YzNneWNPQkFKQ1VsWWQrK2ZXN3RaODZjd1ZkZmZSVzB1ZnBHb3hIejVzMXoxZXl3Mld4NDk5MTNjZkRnUWN5Y09STXRXclR3NjN4eXVWeHdJeHFza1E1aW9jT2RkOTdwMDQzL3I3LytLbWhyMjdZdFJvNGNXYTgrQmZyZnA3ZVJEdXZYcjhmUm8wY0Y3VkZSVVpnMWE1Ym9xSjdpNG1LY09YUEc1K3UzYXRVS2JkdTJGZDMyNTU5L0N0b1NFaEl3ZVBCZ244OGZqcVJTYVpNYzZjRFFnWWlJaUNnTUJDdDBjRGdjT0hqd29LQTlJU0VCdzRjUEY3MjU4TFVmZHJzZGx5OWZGclJyTkJvb2xVclIwS0V1VTBqS3k4dVJuWjBOcDlNcDJPWndPSERnd0FHL3oxblRjODg5Vis5emVETnAwaVRrNXVZS0NtdSsvLzc3R0RGaUJIUTZYY0N2dVhEaFF0SDM5OWRmZjhWVFR6MkZtVE5uWXVEQWdUNmZUNkZRQ0VLSFlJd3VNUmdNS0MwdEZWeG54SWdSdFI3cmREcEZRNGN4WThiVWU2U0MyUGZhc1dOSDlPelpzOVpqTDErK0xCaWQ0Q25jTzNEZ0FENzY2Q05CZTd0MjdaQ1JrZUd4THNYQmd3ZngybXV2MWRxWGF1UEdqVU5hV3BwZzZnOEEwWlZoZXZYcWhjTENRcC9QRHdBcWxRcXhzYkYrSGRPVU1YUWdJaUlpb2tZcldLRkRYbDRlS2lvcUJPMVBQUEVFNUhLNTZKTnFzV0RBNFhEQWJEYkRaRExCWkRLaFpjdVd1SHo1TWg1KytHSEJ2czgrK3l4U1VsSjhQcmMzTnBzTlM1WXNFZHlFQmxLZlBuMHdmUGp3b0owZkFOcTBhWU5iYjcwVlc3ZHVkV3MzR0F4NC8vMzNNWG55NUlCZmMrTEVpVmkwYUpIb3FBRzlYby81OCtkajNMaHgrSi8vK1IrZlBudGlvMVNDRVRxY09uVkswTmEvZjMrZnB1YjgvdnZ2ME92MWJtMUtwZEtud0tJMll0L3J5Wk1uY2ZMa3lZQ2Q3OVNwVTFpMGFKRWdZT3ZVcVJPeXNySzhobFArVG50UUtwVll0MjRkL3Z2Zi8vcTAvOWRmZnkwb0RGdWJZY09HSVQwOTNhOWptaktHRGtSRVJFVFVhRG1kenFDRURqLzg4SU5vKzhLRkN3RkFkTjcyd1lNSGNjODk5OERwZE1KdXQ4TnV0d3R1Z2xhc1dJRU9IVHFJRHJuWGFEUUI2YnZENGNEU3BVdGQwME9DUVM2WFk4cVVLVUU3LzlYR2poMkxiNzc1eGpYbld5S1JZT2pRb2JqMTFsdURjcjNPblR2anRkZGV3NG9WSzdCOSszYlJmVDc2NkNNY08zWU1zMmJOcXZXbVh1ekp2SytmV2FmVDZmTklnK1BIand2YWhnd1o0dE94WXAvM2hJUUV3UW90bnJSbzBRSzllL2NXM1Jib1FxODFRNGVDZ2dLa3A2ZWpzckxTcmIxTm16YTFCZzZBLzlPaVBJMUdDcVJ3cS84Z2xVcEZSMlExZGd3ZGlJaUlpS2hPakVZanZ2LytlOUZ0WnJQWjQzSFZveHBxSTVGSUVCOGZMM2lTSHFqaWdpdFdyTURPblRzOWJoOC9mcnpIT2VrMWJkdTJUWFNheVlRSkU1Q1FrT0RUT1o1NjZpblliRFpFUmtaQ3BWSkJMcGRESnBQNTliVC82aUp6N2RxMUF3QjgvUEhIUGg5Yi9XV3hXR0F5bVdBMm0vSEFBdzk0WE9KVXJWWmp4b3daNk5ldkgxNS8vWFhSOXpVM054Zmp4bzJEV3ExMmZXOHltUXdSRVJGdW9VSlpXWm5nMkpkZmZsbHc0K3B3T0ZCVlZlWHFvOUZveEJ0dnZJSEV4RVRCOFpzMmJSSzhMMkoxQ2I3OTlsdVB3VUZhV2hyNjllc0hwOU9Kbkp3Y3dmWVRKMDRnT3p0YjlOaWFicnJwSm8raFE2QUxTVjRkMXAwK2ZScHo1ODRWL0l3MUdnM216NS92MC9RYnNSdDh0VnJ0Q2t0cWpnQlJxVlJCcThuaHJVL1UrREIwSUNJaUlxSTYrZkxMTDBYbmF3ZFNURXlNSUhRSXhJM0dPKys4Z3kxYnRuamQ1L1BQUDhmTW1UT1JsSlRrZGI4ZmZ2aEJkTFRFZ0FFRGNOZGRkL25jcDVLU0VzR05XMzJjT1hQR3I4Si9udmdTRUkwWU1RSWRPblRBL1BuemNlblNKVmU3VkNyRmhBa1Q4UGJiYjd1bXp2aWp2djB2TEN6RVR6LzlWT3QrZVhsNUhyZWxwS1FBQUE0ZlB1d3FtbGxYZGZucytqcmFvK2F3KytyMzdjaVJJOGpNekJSOHRxUlNLV2JQbnUwS3Ayb2pOaEpqMnJScFNFNU9oc2xrd3IzMzNpdllQOWdqSFlKOWZnb01oZzVFUkVSRTVEZTlYbytOR3pjRy9UcGlVeW5xTXd6ZGJyZmpqVGZlOEdudXVORm9SRVpHQnNhUEg0OEhIbmhBOU9idmh4OSt3T0xGaXdWRG50dTBhWU5aczJZRi9PbDFZOWFwVXllODhzb3JtRDkvdnF0dXdoTlBQSUZiYnJrRmI3Lzlka2o2RklpQXF2b2NYMzMxVmIzUDVlM0p2NmZQU2wzbjhGdXRWbXpidGcydnYvNjZvTUFvQUV5ZlBoMERCZ3h3dlRZWUROQnF0UjdQNTI5OURabE1KaG9LakI4L0huZmVlYWRmNXdLdUZFV3QrUjdVWjRsU2FqZ01IWWlJaUlqSWI2dFhyeFl0SVBuM3YvL2Q3VWJ2d0lFRGd0VWYycmR2ajlHalJ3TzRjbU5rc1ZoY3crVXRGZ3VzVnFzcmJBaGtJVUdqMFlpRkN4ZmkwS0ZEb3R0dnYvMTI3TjY5V3pCNlkvMzY5VGg4K0RCbXpweUorUGg0Vi91bm4zNktOV3ZXQ0FLSHFLZ29uNGVzTjJYbno1OUhzMmJOM043dkZpMWFZTW1TSmNqS3lrSjhmRHp1dlBOT3YwYzNCRklnaHZlclZDcVVsSlQ0WExmQkcyOVA1cTFXYTczUGZ6V3hGU3FxVFowNjFXM0tqTlZxeFl3Wk01Q1dsb2JVMUZUUlkveXRDU09WU2tXUFVhbFVYcGZ6OUVUc3ZXVG8wRFF3ZENBaUlpSWl2NVNYbDJQLy92MkM5cVNrSkl3ZE85YXRUYS9YQzBLSFZxMWFJUzB0TGFoOXJFbXYxMlBtekprNGUvYXM2UGFKRXlmaTNudnZ4Vi8vK2xmTW16ZFBNUGY5eUpFamVQTEpKekYxNmxUMDZkTUhiN3p4aHVqOC9zaklTQ3hZc01EbklldE5WVmxaR1o1NzdqbElKQkk4OXRoakdEcDBxR3ViUnFOQlJrYUdLNHlSU3FXNDdycnJvRkFvWE1VRnExYzJ1ZnFtOGJ2dnZoTUVQamZkZEpNZ3ZMbTZwa04xWFFkUDRZSlllMHhNak1laWxpVWxKWUtRUktsVVlzT0dEWUlSQjEyNmRCRk1LYmphdVhQbnNINzllcmMyYnpmSkZvdkY0N2E2a0VxbGlJcUtRbmw1dVZ2YjlPblRCVFU2M24zM1hadzlleGJMbHkrSDAra1VIWW5nN3dnanFWUWFsTlZIcmhaT0k0bWFNb1lPUkVSRVJPU1htSmdZckZtekJsdTJiTUdHRFJ0UVVWRUJpVVNDaHg1NktOUmQ4MGluMDJIcTFLbFl1M2F0Mi94OXFWU0thZE9tWWVUSWtRQ3VUQkhJenM3Ry9QbnpjZTdjT2JkekdJMUdaR1ZsUWFWU2lkWTUwR2cweU16TVJMZHUzZXJVeHhkZWVBRUtoUUpxdFJwcXRkcFZSRElpSXNMdDVtcno1czJDNlFxMzNYWWIvdm5QZjlicHV0WHNkanRzTmh2c2RqdXNWaXNxS3l0UldWbUpGaTFhdU8xbk5CcVJtWm5wcW0vdzRvc3ZZdkRnd1pnOGViSnIzNnR2TnBWS0pWNTU1WlZhcjUrYm15c0lIZTYvLzM3UkFwRytFbnZTUG1iTUdFRTRWaTB6TTFNd29xR2twRVIwMmNmNzc3OGZ3NFlOODNodHNSRTEza1lMQkRwMEdEcDBLS1pNbVlMWFhuc05PVGs1VUNnVW1EMTd0bUNsamtPSERybE5sVnF4WWdYT256K1BpUk1uMW52RkcwL0hGeGNYaTY0aTRzbkFnUU5GMnhrNk5BME1IWWlJaUlqSWI2KysraXJLeXNyUXVuVnJWRlJVd09sMFl1dldyWUtub2ZuNStZSmp6NXc1ZzdmZWVzdjEydWwwaWo2OW5qOS9ma0Q3M0xOblR5eFpzZ1NiTjIvR3FsV3JFQkVSZ2VlZmYxNXdROU82ZFd1ODhzb3JlT21sbDBSdkhNVUNoOWpZV0N4WXNBQWRPM2FzYy85NjlPamgwMzVpUytZcEZJb0dLYXBYVmxhR2VmUG00Y1NKRTI3dFAvNzRJdzRmUG94SEgzMFVvMGVQYmpRM2c0RjQwdjdlZSsrNXJRb0NYSmtpZFBYb0RqRTFqd0c4aHc1OSsvYkZpaFVyUkxlZFBIa1NTNVlzRWJRdlhyellZeDJHeU1oSTZIUTZwS2VuWTlPbVRlamF0YXZnTTZiWDY3RjA2VkxCc1JzM2JrUnNiQ3p1dWVjZWovMzFoYWVmLytIRGgvSHFxNi82Zko3MzMzKy9YdjJnMEdMb1FFUkVSRVIrTzMzNnRHQmxBVjhMN1JVVkZlR0xMNzZvZGIrNkZ0Q3J6Vi8vK2xkMDc5NGRVcWtVWGJwMEVkMUhxOVVpUFQwZDA2Wk5FNnllVVZOOGZEeVdMbDJLMk5qWVlIUlg0T3FsRUtzMVZCWC9jK2ZPNGZMbHk2TGJUQ1lUbGk5Zmp0MjdkK1BwcDU5R3ExYXRHcVJQM2dRaWRCQjcveDk4OE1GYWd4V3g0bzAxKzdOdTNUcjg4TU1QVUNxVnJtVlNxNmNseUdReVNDUVNTQ1FTMFhNQlYyN0dheGJMZERnY3NObHNxS3FxY3RWTWtVZ2tnaWxOVHFjVDJkblpicXVOVkJzMmJKaGZLNjhRZWNQUWdZaUlpSWpDanFjcEVIcTlIb2NQSDhhK2Zmdnc0NDgvK3JRa2FIRnhNWjUrK21uMDdkc1hQWHIwUU5ldVhkR2hRNGVBRkRFVUkvWUV2YUZDaDk2OWUyUEZpaFY0ODgwMzhkMTMzNG51Yy9qd1lUejU1Sk40L1BISGNkdHR0elZJdnp5cDcvUUFNWjA3ZDBaeWNqS01SaVBPbkRuamNZU0tXRkJRY3lTUXdXQkFZV0ZobmZ2eXl5Ky8rTFNmMkNvd0gzendnV2h0bGlGRGhtRDI3TmxCcjhkQTRZT2hBeEVSRVJHRkpiUFpqRk9uVHVIa3laTTRkdXdZOHZQemNmcjBhZEhwQzdVcExTM0ZqaDA3c0dQSERnQlg1cHEzYWRNR2JkcTBRWHg4UE9MaTRxRFZhcUhSYU54dTVveEdJK3gydTE5VEVzUldPV2pJS3Y0Nm5RNnpaczNDalRmZWlEZmVlRU5RZEJPNE11cGgyYkpsV0xac0dSNTg4RUdvMVdvb0ZBclJHaFZYSDFQVDNyMTdjZXpZTVVHNzNXNkgzVzVIVlZVVlRDYVRhOVdUeHg1N0xERGZwQmNQUGZRUXZ2enlTNnhmdng0UkVSRllzMmFOYU9qalMrZ1FLbnYyN0JFVXVRU0FHMjY0QWM4Ly8zeWo2U2RkRy9ocElpSWlJcUk2a1VxbFVDcVZibDgxbjQ2V2xaVzVWYzhIcnN3MWI5bXlwVS9ucjQvS3lrcGN2SGdSNWVYbEtDMHRSWEZ4TVlxTGkxRllXSWpDd2tJVUZ4ZjdmYzdFeEVSY3VuUUplcjNlNjM1T3B4TUZCUVcxVHMwQXJoUWs5S2NHZ3RqMGhvOCsrZ2lmZmZhWnorZndwSG56NW03MU5yd1pNbVNJcTA1R2JtNnV4LzArK09DRE92Zm52ZmZlODNsZnFWUWFsTkNoZi8vK09IandvQ3VNZXZ2dHQ5MVdRZG15WlF2R2pCa2pPRTRzZEdnTVN6d2VPWEpFdEQ1RVltSWk1c3laRTdMQVljYU1HVWhLU3NMbXpadjlldCtwOFdQb1FFUk4yb1VMRjFCY1hBeVR5UVNUeVZTbnAxTkVST0hBMXlLRnZscXhZb1ZQb2NENjllc0ZUMVI3OWVxRkYxNTRJYUQ5RWZQNzc3OWozcng1OWE0Tm9WYXJjZE5OTitHT08rNUF0MjdkWURLWnNHWExGbnoxMVZjb0tpcXExN2sxR2czdXUrOCt2NDRSQ3p5cXFxcEVhejM0eTkrVklxS2lvcENSa1lIMzNuc1BIMy84c2F0OTFLaFIwT2wwMkxCaFE3MzdGR2pidDIvSDBhTkhSYmY5OGNjZmdyYUpFeWNpTlRVVlM1WXNnY1ZpRVN5Nytza25uMkQwNk5HQzBRNWk3MGZORy9vT0hUcGcyTEJoVUtsVXJuTmZYZE9oTHFwck9xalZhaVFrSkxpdGlwR1hsNGY1OCtjTFZzcUlpNHZEZ2dVTFJLZGhOQlNGUWdHdFZ0dGdVNFdvNFRCMElLSW14MmcwNHJmZmZzUFpzMmRkVHhGVUtoVTBHazFRNW00U0VaRlFVL2g5ZThNTk4yRENoQW1DNVNWOTlaZS8vQVdEQnc5R2NuSXkxR28xZ1ArYkFqQjY5R2lNR2pVS2h3OGZ4cTVkdTdCdjN6N1I2UUcxU1V0TDgvdEd6MU1oeDBEd1pRUktUVktwRkk4ODhnaTZkdTJLcFV1WG9rK2ZQbmp5eVNjYjdZb0RaOCtlRlFRSHRSazhlRERXckZtRG9xSWlQUFBNTTI0UE9VcExTMFZITzRpTmRLaFo1eU0xTlJXcHFha0FnSDM3OWlFakk4T3Zmbmt6Yk5nd1RKOCszZlY2eDQ0ZCtOZS8vaVVJUXpRYURSWXNXSUM0dUxpQVhadm9hZ3dkaUtoSitmbm5uM0g4K0hISTVYSjA3ZG9WTFZ1MkZLd2ZUa1JFUWhjdVhBajRPYzFtYzYxUHNuLzk5VmRCMjdsejU3QnUzVHF2eHlVbUptTDQ4T0gxNmg4QTNIUFBQZmp4eHgrUmw1Zm45N0dIRHgvRzRjT0hmWjV1NEMrSlJJSTc3cmpENytQRWFpZ0VTbDFDaDJwRGh3NUZodzRkQXJhS1IwSkNBcG8zYnc2ajBRaXoyWXpLeWtvWWpjYUFqT2lvaStqb2FFUkhSK1BtbTIvRzl1M2IzYlo5OHNrblNFMU5kWnMrVVhNMEFlQjlla1dnbHhtTmlvcHk5V1AxNnRXaXE4dkk1WExNbXpmUDd4RXVSUDVnNkVCRVRVWk9UZzRLQ3d2UnRXdFg5T3paczFITWl5UWlDbWN5bVF3ZmZmU1IzOGNWRmhiV2V0eHR0OTBXa05CQklwRmd3b1FKbURsenBsdTdScVB4YVdXS1FQbnJYLytLdUxnNFYxMko0dUxpT2dYblZWVlZvclVvdW5UcDR2ZXc5Qk1uVHNCc05ydTFOV3ZXeks5ejFKU1FrQUFBMkxCaEE1bzNieE1GcVRJQUFDQUFTVVJCVkk0MzMzd1RLcFVLYXJVYWNybmNOVzJnZXFTTXpXYkRoQWtUUkpkdGZQamhoNUdjbkN4b2R6cWRzTmxzcm1LU1pyTVpack5adE1CbU1Jd2JOdzdmZmZlZDI3U2QwdEpTZlB2dHR4ZzFhcFNyVGF3LzNsWTBDZlJxRVRxZER2bjUrVmkyYkpsZ2VWdmdTdUNRbnA2T1BuMzZ1TFVmUDM3YzQxS3lSSFhCMElHSW1vVGR1M2VqcUtnSWd3WU5Rb2NPSFVMZEhTSWl3cFdiRnJsY0hwUW56OVhUR1FMaCt1dXZ4OUNoUTlHc1dUTjA3OTRkM2JwMVE3dDI3YkIwNlZMWGFoUEJObkxrU0hUdDJyWGU1emwxNnBTZ1JvVlVLc1dTSlV2OFhxSnowcVJKZ2tLWDlRMGRnQ3RMaUg3MDBVZFFxOVVZUEhpdzEySDdPVGs1b29IREhYZmNJUm80QUZlQ3BPclBIaUMrSEtRMzBkSFIwT2wwb3RzdVhyd29DR0pxU2toSXdQRGh3L0g5OTkrN3RYLzIyV2U0NDQ0N1hDTVdmSmxlY1RXeGh5a3ltY3luaHl3T2gwTVFjbXpZc01IalNDU2xVb201YytlaWYvLytidTJiTjIvR3FsV3JzR0RCQXZUdDI3Zlc2eEw1Z3FFREVUVjZlWGw1T0gvK1BKS1NrdEMrZmZ0UWQ0ZUlpSzRTR1JrWmxCb0RLcFVLQUFKV0lIanUzTG1DdG9ZY01SZW9hNGxORTBsTVRQUTdjQURFcDJrRUluUll1WEtsYS9UQjNMbHpzWERoUW85VExqWnQyaVJvYTlHaUJTWk5taVJvdDFxdEFTa3llUGZkZDJQczJMR2kyekl6TTdGMzc5NWF6NUdXbGlZSUhRb0tDdkRUVHo4aEtTa0pnUGowQ20vdms5ajNObmp3WUl3ZVBiclcvaFFVRkdERmloVnViV3ExR2phYlRSQUt4c1RFNElVWFhrQzNidDNjMnZQejg3RnExU3JZYkRhOCtPS0x5TXJLcWxkUXh1TGVWTzJhQ1IyK0x6NktYOHRQNDJ6bEpSU1lTa1BkSFNJS2hMYkE1NWZQLzk5L0Yzd08xTDd5R0JFMVFnbnE1bWdYR1l1L05FdkU4QmFCWFVXQlFrdHNlYjBXTFZxNDJ2VjZQUXdHZzl0MnBWS0o1czJidTE2WGxaVUpuaTVYMzZTTFBYVU8xTTJNV0JBd2QrNWN0R25UUnRDK2R1MWEvUFRUVDI1dFM1Y3VGUjJSOGVHSEgyTFhybDF1YllFYU9yOXYzejVCVy9mdTNmMCtqOFZpUVdWbHBhRDk2dmVsTHZidDI0YzllL2E0WHA4NWN3WlRwa3pCZ2dVTEJFUDJqeDgvanQ5KyswMXdqaWVlZUVMd2MvM2lpeSt3ZmZ0MlpHZG5ONHJWRGE2NzdqcDA2dFFKSjA2Y2NHdmZ0R21USzNRUSsreFdoMm0reXNuSlFVNU9UcDM2K05CREQySGd3SUZZdkhneGpoMDdCZ0JvMzc0OTVzK2ZqOWF0Vzd2dGUvSGlSYnowMGt1dTBSbVZsWldZTTJjT01qSXljUDMxMTN1OHh1TEZpNUdkblYybi90VlVVVkdCb3FJaXdlOExhdnFhZk9oZ3NKbng3Mk5mNDFENTZWQjNoWWlJaUR3b01KV2l3RlNLSHk4ZHc3NkxmMkJ5MTl1aGpmRHZqMjlxbk1SdXBqTXlNbHlGNmNTV3pQekxYLzdpdG1TbTJOUGw2aHRMc2FmRllzUFc2MEpzQlk0MmJkcUlGdFdMakl3VXRMVnIxdzVhclZiUUx0WVdpTkRoMHFWTG9vVTV2ZDBVZXVLcEdHVjlpa0NheldiOCs5Ly9GclJydFZxMGJkdFcwRjd6Y3dFQS9mdjN4NUFoUXdUN1ZlLzcrdXV2WThhTUdYWHVZeUNOR2pVS3k1Y3ZkMnY3K2VlZmNlYk1HYlJ2MzE3MHMrdHQybEI5bDNhdHFiS3lFZ2tKQ2NqT3pzYWlSWXNnbFVyeHpEUFBDUHBRV1ZtSitmUG40K0xGaTI3dFJxTVJLMWV1eExKbHl6eGVvN3F1aGhoLy81M1cvRm5TdGFOSmh3NEdteGx6RG4rSVMxYmhXc1ZFUkVUVU9CMHFQNDMwd3g4aXErOTRSTXBDLzhTUzZpZlF4ZStxVlk5Q0VGdUdNbEFGQThYNnZtTEZDdEdBNGM4Ly94UzB2Znp5eTZMbk9IWHFsRS9YOHRlV0xWc0VONlp5dVJ5REJ3LzIrMXpsNWVXQ3RwaVltSHBOQTFtN2RxMmd5S1ZVS3NXc1diTUVUL2dQSERnZ0dMVWhsVXJ4ajMvOHcvWGFZckhnMVZkZnhROC8vT0JxMjc1OU82Njc3anJYTXBPaGxKS1NnbFdyVnJrK2p5cVZDcmZmZnJ1clhvVFlTQWV4ejFhMVFCYzJMU29xQW5EbE16Sm56aHpSejJCVlZSV3lzckp3OHVSSndiWVdMVm9nUFQzZDlkcFR1T0NKdi92VHRhdEpodzZyLzl6dUZqZzgwamtGL1pwM1FtdDEvZWVpRVJFUlVlQVVtc3B3NE5KeHZIL2l5czNEUmFzZTc1ellnU2U3K3I5Y0lJV0g2cEVPWWsva2F5djA1eXV4a1E1SGpoengrZmpjM0Z5Zjk2M3Zjb2psNWVXaTlRK1NrcEw4THFRSVhGbHRvYWI2akhMSXo4L0g1czJiQmUxang0NFYxQVd3Mld4WXVYS2xZTi9VMUZTM1l0SEhqeDhYblZxd2N1VktkT3ZXTFNDRk9ldERvOUZneUpBaHlNbkpRV3BxS3NhTkc0Zm82R2pYZHJIQXpOdjBDclBaN05wZS9SbS9lbitielNZWVBTQ1ZTbDMvVnN4bXMydUZFTUQ5UGZZVU9DeGN1RkQwYzZ6VDZaQ1ptZW0ydW9xL0lVSkRyU1pDalYrVERSMSt2SFFNKzB2L0wzRmUzUDloSkdyOFczS0lpSWlJR2tZYmRUT2t0UjJJWGpIdDhkekI5d0VBZXk3K2dhUzRiaGpRckZPSWUwZWhKbll6VTcwcWhsaVJ5a0NGRGcycHZxSERPKys4SS9va2ZNU0lFWFU2bjFpWTQrL3luZFdzVml0ZWZmVlZRYTJOdG0zYjRvRUhIaERzdjNIalJwdzdkODZ0VGFmVFlmejQ4VzV0UFh2MnhQVHAwd1UxQTZxZnpyLzIybXVpVTFrYTByaHg0L0RJSTQrZ1ZhdFdnbTAxYTJhbzFXcXZuNFBrNUdRa0p5ZWpyS3dNVTZkT1JWeGNIRjU4OFVWWHFMUnAweWE4K2VhYmJzZU1IRGtTMDZaTnc4NmRPNUdkblkyVWxCUk1temF0MXMrYjJXeEdWbFlXOXUvZkw5aW1WQ3FSa1pFaEtONHROdjFqeXBRcEdEQmdBQ3dXQ3g1NzdERzNiVlZWVlZ6ZW5BQTA0ZERoMjZML204ODJ0c05RQmc1RVJQVC8yTHZ2K0tqSzdIL2duM3VubDB3cTZZUVVDQWtweEZCRm1vaDB3WUtLNHJycnFsdGMyLzdVWGRlMmExM2NyNjZ1c3E3YjFMV3NZa0dzdUNLSUJVRjZDNFFTQ0FucFBabEpwdDE3ZjMrRWpKbTV6OVJNRWtMTysvdnl0ZVNaZSs4OG1abmttK2ZjODV4RGhvQk1Zd0l1VDV1S3RSWGJBQUFiYXZaUjBHRVlhbWxwY1JWYWREZ2NxS3lzbEIyalZxdlIwdExDdkRNY3JoYWRyRXlIczlHUkkwZXdZY01HMlhoeWNyS3JhR0d3V05zclFzMTBlT1dWVjVqdjRhMjMzaXBiZEI0OWVoU3Z2ZmFhN05qcnI3OGVKcE5KTmo1bnpoelUxTlRJNmovVTF0YmltV2Vld1lNUFBoajBmRXRMUzVsWkl3QlFVMU1UMUxWOHRmSHU2SERmQXU2dFRXZHZQZGtIVFUxTmFHcHF3bjMzM1lmNzc3OGY4Zkh4WHMvNTVKTlA4TUlMTDBDU0pHellzQUVHZzBFV0FPaXRxYWtKanp6eWlLdTRaRzg5V3pGeWNuSmtqN0ZxTkJpTlJvd1lNWUtaMVdHejJid0dIV2JPbkNscjErbExWRlJVd01lU3M4K1FEVG8wMkg2SWVrK09HOXpVS2tJSUlZUUVibkxjYUZmUW9jSFdQc2l6R1Q0NGpvTW9pbUZmYUlleWIxdXRWdVBQZi80enM5QmU3MlBpNCtPeGR1M2F2a3pQSjlhZDI4V0xGek1YT0Z1MmJKSFZhcmp5eWl1Wm5SUysvLzU3SEQ5K1BDeHpiRzl2eDVOUFBzbDg3TnBycnczNS9XUmxPc1RGeFFWOW5hMWJ0MkxkdW5XeThkbXpaNk93c05CdHJMYTJGbzgvL3JoczhacVRrNE9GQ3hkNmZZNlZLMWVpdkx4Y3R0Vmk2OWF0K1BEREQ3RjA2ZEtnNXJ4dDJ6WnMyN1l0cUhOQzRma2ErNnJuQUhUL0xLMWF0UXFIRGgxeWpSMDdkZ3kzM1hZYjdybm5IdVk1bjMvK09UNy8vSE8zc1hYcjFpRTJOaFpYWEhHRjdQaDkrL2JocWFlZVFsTlRrK3d4ZzhHQWh4NTZDQVVGQmN6bkNqYkR5TmYyQ28xR0UxS2IxK0ZPRk1VK1owME5oaUViZEdpMC9SQTVURE1FL3d1U0VFSUlJWU1qMDVqZytuZWRWWjQ2VC9vSHovUDlFblFJcFpORXoxNzR6WnMzK3p4bU1DeGV2SmpadmFLcXFvb1pkR0NsOXpjM044dUNEcUcwK1JRRUFVODg4WVNySUdCdmVYbDVJVyt0QU1DOFpyQkJoN3E2T2p6enpET3ljWjFPaHh0dnZORnQ3T1RKazNqNDRZZlIwTkRnTnE1U3FYRG5uWGY2L0Z3S2dvQWJicmdCQnc0Y1FIdTdlNkR5My8vK044YU5HeWRyeDluNzNMNEs1UnB0YlcyeTdSVytNaDBFUWNCVFR6MGw2K0lDZEMvUUV4SVNVRjFkTFh0c3dvUUpxS3Fxa3IyZkw3LzhNakl5TWxCY1hBeWdPK3ZnNVpkZjlwcmhFUnNiaTBjZmZaVDUyZS9oSzBpbzArbnc5dHR2dTQycDFXcG1oZzRKWFgvOERoOElRemJvUUFnaGhCQkNBdGNUZEFpM1VMYzZ6SjA3MTJ2UVFhdlZJaU1qdys4MVBOUFhnOFY2UGI3NTVodVVsSlRJeGxrTHZnMGJOakF6SFNvcUtnSjZMbjl6ZSs2NTU3Qi8vMzdaWTFxdEZuZmNjVWZJZHp5UEh6K092WHYzeXNhRENUcjAxRlV3bTgyeXgxYXNXT0hhcXRIYTJvcVBQLzRZNzd6ekR2T3prcGFXaGcwYk5zQmlzY0Jpc2FDenM5UHRmeTBXaTg4NzdBNkhBNnRXcmNMenp6L1BiRWNaanZhcXdWNURraVI4OE1FSHNuRnY5U2U2dXJyd3hCTlBNQXM2SmlVbDRZa25ua0JDUWdMMjdOa2plencyTmhhLyt0V3ZjTTg5OTdobEw0aWlpQ2VmZkJJdnZ2Z2k2dXJxOFBUVFQ2T3Fxb3I1L0ttcHFYajAwVWVSa0pEQWZMeUh2MHdIMXZjWHpnNFdWSmlTZ2c2RUVFSUlJZVFzMWw5QkIzOXQvbGgzK0FWQlFFRkJnYXRZWkc4eE1URzQ0NDQ3WkFzWXE5V0t4eDU3REtJb1FoQUUyTzEyWm12S1lMQVdSRysrK1diQTUvL3puLy9zMDNONTQzQTQ4TXd6ejNnTnl0eDIyMjFJVFUzMWVuNTVlVGtzRmd2VWFqVTRqb01rU2JEWmJHaHRiY1dSSTBlWXJUZUI3Z1Z1SUVSUnhGTlBQWVdqUjQvS0hrdE9Uc2FsbDE3cSt2cnR0OTltYnIvb1VWWld4bXhIR296cTZtcjg5YTkveGQxMzN5MTdMQnoxUDFqWDJMdDNMelp0MmdTZFRnZUZRZ0dlNStGME9sMnZjVjFkbmV5YzVPUmsyZGlwVTZld2F0VXFuRHAxU3ZaWVdsb2FIbi84Y1VSRlJhRzh2Qno3OXUyVEhjUHpQQklURS9Ib280L2lqanZ1Y0p2cmhSZGVpUC8rOTc5WXYzNjkxNS85dkx3OFBQamdnOHg2R3A3T1AvOThaR2RudTQzNUMxU0VFblRvNnVyQ3ZmZmVDN1BaREVtU1hEL3ZyS0t5d3cwRkhRZ2hoQkJDeUZtclA0SU9WcXZWN3pWWmQ0bDdDc3psNXVaaS8vNzlpSStQeC9qeDR6Rmx5aFJNbWpTSldYeE9xOVZDRkVYbUhmcmVncW1XM3g5QkdHOENYWHpWMTlkajFhcFZLQzB0WlQ1KzdiWFgrdDFXMGR6Y2pBY2VlQ0NvK1VWRlJma3NWdGpiMy8vK2QxY2hVRTgzMzN5ejIzdXdiTmt5ZlBqaGgvMytXbS9hdEFrVEpreVF2VGFzdStQTGx5L0hva1dMbU5kNS92bm5aUmtGcktCRGJtNHVubjMyV2RUWDF3Yzh4N3k4UExldmJUWWJIbnZzTVdZR1FtNXVMcTY2NmlyY2R0dHRhRzl2OS9yNjlielc2ZW5wdVBIR0cxM2RMVkpUVS9INTU1Lzd6RTVZdG13WmJycnBKbVk3VFpiSXlFaTNscUNCQ09WOTErbDBtRDkvUGxhdlh1MzMyRkRxa0F4bGdpQUUvSDZkVFNqb1FBZ2hoQkF5RENnVWlwRHFDdmlpVnF2eHdnc3Z5TVpUVWxKYy8yWXQySG9XUXJmY2NndjBlbjNBQzRjTEw3elFiOUFobUE0TUE1bXVIVWpRWWVQR2pYanh4UmU5Wm85Y2R0bGx1TzY2Ni94ZXA3aTRHSk1uVDhiMjdkc0RudC84K2ZNRE91N05OOS9FUng5OXhIeHN3b1FKc200YUNRa0p1T0NDQzd3R0tZS2xVcWtRRVJHQjF0WlcyWUoyOWVyVnlNbkpjY3ZZOE5aeGdkWGlFZ0N6V3dycmM2TFJhSEQxMVZmaitlZWZEMmplbzBhTnd1VEprMlhYZVBMSkovSGdndy9pNU1tVHJ2SFpzMmZqMTcvK05WUXFGYUtpb3BpZFJucjBibXU1ZE9sU3ZQTEtLN0JhcmJLV3BMMFpqVWJjZHR0dG1ERmpSa0J6NzR0UWY4WVdMRmlBOTk5LzMrdVdFS0E3a0ZwVVZCVHExSVlrU1pJbzZFQUlJWVFRUXM1T0twVUtack01ckFVYWVaNzNXWGdPWU84RDd5bEkxM3ZCRklocDA2YmhMMy81aTllN3B4ekhZZXJVcVFGZmp4VVFVU3FWZmE0T0x3aUNiSTYrMHZ3RlFjQ2pqejdxTTBod3hSVlh5SW96K3JKOCtmS0FndzZabVpsWXZueDVRTWZtNStjak96dGJ0cldDNTNuY2ROTk56SE9tVDUvdU5lakFjUnlpb3FJUUd4dUwyTmhZUkVWRnVmNkxqSXhFVkZRVVRDWVRJaUlpWURLWlhCMFAvdk9mLzJETm1qVnUxN0xiN1RodzRJQmIwQ0VjZ1NWdkJSVG56cDJMVjE1NXhXOXRrZmo0ZUR6d3dBUE10UGlZbUJpc1dyVUs5OXh6RHlvcUtyQnk1VXFzWExuUzlmank1Y3Z4MUZOUE1hOGJFUkdCbVRObnVvMzk3VzkvdzI5LysxdXZHUmlGaFlXNDY2NjdNR0xFQ0o5ekRoZGZ4U2Q5NFhrZWwxOSt1Yytnem9vVkt3YnMremhiMkd5MmdMYkNuRzBvNkVBSUlZUVFNZ3lvMVdvNG5jNEIzeFBNV25RRTIzcXZoOEZnUUVaR0JyTUdnRjZ2eDAwMzNlUTNDTkliYTBINjNIUFBCWFVObHVlZmZ4N3IxNjkzRy9PMStGSW9GTGo5OXR1OWJsdFlzV0lGcnIvKytxRG1rSmVYaDlqWVdHWnJ4QjQ2blE0TEZpekFOZGRjRTNBd3FxQ2dBTTg4OHd3KytlUVR2UFRTUzY3M2N0R2lSUmcxYWhUem5KNHRNL0h4OGNqT3prWldWaFpTVTFPUm5KeU14TVJFS0pYQkwwbXV2dnBxZlBIRkY2N3ZiOHlZTWJqenpqdGxCVWdWQ29Xc2E0U3ZWbzNGeGNXeWxxbmV0cDJvVkNwTW5UclZhNGVHcEtRa3pKMDdGOHVXTGZQWkxqTWlJZ0lQUFBBQXlzcktNR3ZXTExmSHBreVp3dHdhbForZmoxdHV1VVgydlNVa0pHRFZxbFc0Kys2NzBkemM3QnJYNi9XNDRZWWJzR2pSb2dGdHVSanF6em9BWEhEQkJWaTllclVzUXlzOVBSM0xseS9IbkRseitqcTlJYVVubUJuTUZyS3pCUVVkQ0NHRUVFS0dDWTFHQTV2TnhxenkzMTlZaTQ2dXJxNlFyMWRRVUlDeXNqSm9OQnBrWm1ZaUp5Y0hoWVdGS0NvcThybVlESFJ1L2NYZjl4d1RFNFBmL2U1M21EaHhJbGF2WGcySHd3R2U1M0hycmJkaXdZSUZRVDhmeDNISXo4L0hWMTk5NVJxTGo0L0hxRkdqa0oyZGpieThQT1RsNVlXMGdPRTREa3VXTEVGaFlTRWVmL3h4TkRjMys5ejJvZFZxOGZycnIvdHNHUmtzclZhTEgvM29SM2oyMldleFlNRUMvUEtYdjJSK0x6ZmNjQU51dU9HR2dLKzdlUEhpb09hUmw1ZUhEUnMyUUtmVElUVTFGZW5wNlJnN2Rpenk4L09EeXVSSlRVMWxGZ2MxR0F6SXpjM0Y0Y09Ia1pXVmhVbVRKbUg2OU9rK0EyT0ppWW00NjY2N2NQLzk5d01BWnN5WWdadHZ2bmxRNmgrRW11a0FBQ2FUQ2FOSGo0WldxMFZhV2hxeXM3T1JuNThmY01IVGM0M05aZ3Y2ZDl6WmdyUGI3ZUhkM0RkQVZtNTl6dlh2dDJmZU5ZZ3pJWVFRUWtpd3J2cjZhZGUvM3pqLzlrR2N5ZkJpdFZwaHRWcGxkM0tIa3NiR1JsaXRWaVFuSncvSkt1NkIyTHQzTDFhdFdvWGYvT1kzS0M0dUR2azZSNDRjUVV0TEN4SVNFcENVbE1Tc1Y5QlhIUjBkT0hqd0lNNC8vL3l3WDlzZlVSU3haY3VXQWFsTjRJM1Zhb1hENFFoclFNVlRiVzB0VENhVHoyd0psZzgvL0JCWldWbXlBcFprYUdwcGFZRmVyeCtTZ1FjS09oQkNDQ0Zrd0ZIUVlYQklrb1Q2K25xL2JlN0k0T3ZxNmhyUWpCUkN5TmxycVAvdVBqZkR3NFFRUWdnaFJJYmpPT2gwdWdIZFZrQkNRd0VIUWtpUGdkNFdGMjRVZENDRUVFSUlHVVlNQm9QZmF2dUVFRUxPSGgwZEhXSHRQRFRRS09oQUNDR0VFREtNS0JRS2FEUWFkSFoyRHZaVUNDR0UrTkhaMlFtTlJnT0ZRakhZVXdrWkJSMElJWVFRUW9ZWm85RUlzOWs4Mk5NZ2hCRGlSMGRIUjc4V0toMElGSFFnaEJCQ0NCbG1lSjZIVHFlRHhXSVo3S2tRUWdqeHdtdzJ3MkF3Z09PNHdaNUtuMURRZ1JCQ0NDRmtHSXFJaUlETlpvTWtEY2xHWm9RUWNrNFRSUkYydXgxR28zR3dwOUpuRkhRZ2hCQkNDQm1tVENZVG1wcWFCbnNhaEJCQ1BEUTFOU0V5TW5Ld3B4RVdGSFFnaEJCQ0NCbW1sRW9sakVZaldsdGJCM3NxaEJCQ3ptaHBhWUhKWkJyU3hTTjdvNkFESVlRUVFzZ3dwdFZxb1ZRcXFiQWtJWVNjQlRvNk9xQldxNkhSYUFaN0ttRkRRUWRDQ0NHRWtHSE9hRFJDRkVVS1BCQkN5Q0RxK1Ixc01CZ0dlU2JoUlVFSFFnZ2hoQkFDazhsRWdRZENDQmtrSFIwZGtDUnB5TGZIWktHZ0F5R0VFRUlJQWRBZGVBQkFOUjRJSVdRQXRiUzBnT2Y1Y3pMZ0FGRFFnUkJDQ0NHRTlHSTBHcUhWYXRIUTBBQlJGQWQ3T29RUWNzNFNSUkVORFEzUTYvWG4zSmFLM2lqbzBFY0hXeXZSWk9zWTdHbWNrMW9kbllNOWhYT1NCR0JkNVhhME83b0dleXBoWnhlZGd6MkZzQm1zNytWWVJ3MHFMSTBRSVEzSzh4TkN6ZzVhclJZeE1URm9iVzJsN1JhRUVOSVB6R1l6V2x0YkVSTVRjMDRWaldSUkR2WUVocnFQVHU5QVNXc2xMazRhajB0R1RrU00yampZVXdySTdkdi9qVWFQWU1rdnhzN0R6UGh4ZnMrOWRmcy8wV3l6dUkzOVBQdGl6RXJJQzl2OHVnUTdidjMrbjdnb3FRQlhwSjBQazBvWDFQbnRqaTUwT20xdVkzcWxKdWpyQktyRDJZVXFTek55SWxQNjVmcmg0cFJFdkhCa1BiNnRMOFczOVlmeFVPRlZZWHROYXEydGFMZTdCektNS2kyU2RkRUJYMk52eTBsc3FUK0N5WEdqTVQ0NkhXbyt1RjlSdjk3eE12S2lSbUplY2hGR1J5UUdkZTdaeENrSnVIZjM2NWlYUEI0TGtzOGIwT2QrcC93NzdHMHBoNFpYSWlNaUFXbUdFVWpXUlNOSkY0MXhVU09oQ2ZJOUdXNithemlDL1MzbGJtT3AramdzU1owd1NETWlKSFFLaFFJeE1URXdtODJvcTZ0RFJFUUU5SHI5WUUrTEVFS0d0TTdPVG5SMGRNQmdNQ0FtSm1hd3B6TWc2Sy9IUGhBaDRVaGJGZXlpRTU5VTdjSm4xWHN3Slc0TUxrb3FSSDVVR3JqQm5xQVBHb1VLVGtsd0c5TXJBb3V3YVJWcU9LVjJ0ekdEVWh1MnVRSEFvYmJUc0l0T3JLL2FnODIxSlppWFBCNExVNG9ERHVxc3Evd2VINS9lNVRhMk9HVUNmcHcxTzZ6ejdQRjEzU0c4VnZZVjVpUVY0SXEwcVlqVnNQZGpmZGR3QkNmTmRXNWpLbDZKcTBaTjY1ZDU5ZFpxdCtEcFF4L2lTSHMxQUtEQzBvaEg5cjhkdHNERHVvcnQyRlI3d0cxczJvaXh1RE4zU2NEWEtEYzM0S3U2RW54VlZ3STFyMFJ1WkNyeW9rWmlZbXdXVXZXeFBzL3RGR3hvc0xWamMxMEpOdGVWSU0wUWgrbnh1WmcySWdmeFdsTkkzeFBRZmVmL3paUGZobnkrcDh5SUJGeVhNZFBuTVI5VjdzVHB6aWE4ZEh3VFNsb3I4YlBzaXhHaDdKK0FtYWVlWUtSTmRLSzByUXFsYlZVQWdLbHgyUmdmazk2bmE5ZDB0ZUNVcGFIUGN3d0hvMUtIL0tpUlliL3U2YzRtYktvOTZEWTJiY1RZc0Q4UElRUEphRFRDWURDZ282TUREUTBOaUlpSWdFYWpBY2VkelgvcEVFTEkyVU9TSk5oc05uUjBkRUNqMFNBK1BuNVkvUTZsb0VNZkhHbXJRcWRnZDMwdFNDSythemlDY25NOW5weHd2ZHNkd1hXVjI4RnpISFFLTlRRS0ZaU2NBZ3FPRC9uRE5qb2lzVTlaRlFhbFBNQ2daNHl4ejVVSEdBSTlOMUM5N3hSMkNYWjhVTGtESDUvZWhTdEhuWS9MMDZiNlBaOFZRSWxRdWM5YmhBUkpjazhoNXpnT2ZBamhvaTlyRDBLRWhDOXE5bU5UelFGTWpodURHUW01c3J2MXBXMVYrS3g2ajl1NUtmcVlBUWs2ckM1ZDd3bzQ5QWhuNEVHdlZNdkd0QXBWVU5lbzYvcWhjSmxkZEdKZlN6bjJ0WlFqVVJmbE4raFEzZG5pOW5XRnBSSC9QZmtOMWxmdHh1b3BOMFBGS1lLYVM0OE9oeFVIV3l0Q09wY2xVdVg3TG1GMVZ3dmVxOWptK3ZyN3htTW9iYXZDRGFQbjlQdmlWWUw3ZTlBalhodUpXM0lXaFBTejBkdWU1cE40cGV6TFBsMGpYSEpNS2NndldoSDI2N0oramlMNktjT0trSUhFY1J4TUpoTUVRWURGWWtGYlc1dXJqN3hHbzRGQ0VkcnZXRUlJT1ZjSmdnQ2J6UWFielFhNzNRNmRUb2VZbUpoaCtmdVNnZzU5c0t2cGhHeE15Zkc0STNlSkxBWDV3OG9kTUR1dFlYdnVPM0lYNDRJUk9TR2ZyMkVzQmdOTm0yWXRKSFVLK1lJelZCS0E3eHVPeWNhVkhJOHBjZGxZWGJvZXh6dHEzQjY3TW4yYTIrdWhaY3pIYyt5MXNxL3dTWlY3TnNTOHBQRzRhY3pjb09aYjFsR0xDa3VqNjJzUkVyWTFIc1d1cGpMOHNmZzZwQm5pWEkreEZpUUR0U1huOXR6RmVPekF1eWczMTd1Tjl3UWVIaWxhRVhDMkM0dU9jUzdyYytaTFRWZUxiQ3hKRjQwcGNkbCt6ejNxRVZEcHNTSjllc2dCQndCaHoxaUtWSHNQT29pUThMY2puOG5xT2JRNU92SHM0WS9CY3h5bUJ2QmFoS3JCMmdhSFJ3WVVBUHc0YXphMGZIRHZKVXV3MjJYNms1TDNYOUxvMVJPYjBlN29ncFpYUWFOUVFjVXJvZVI0OEJ3SGdBUFBjZWordis0RkdRZE9sc2tFZFArTTlRNGtlWklrQ1NJa09FVUJkdEdKTHNHT0xxY2QwK056TURsdVRCKytTMExDVDZGUXdHUXl3V1F5dWY2WXRsZ3M0SG5lbGYyZ1VDakE4N3piZjRRUWNpNFNSZEh0UDBIby9qdkthclZDRkVWb05Ccm85WHBFUndlKzNmaGNkUGI4QlRqRVNBQytheWlWalM4Yk9Sa1p4dmlCbnhERDVyb1N2SFh5VytpVWF1Z1VhcWg1SlJRY0R3V25ZUDVoL0o4VG02RVBJSGh3b2tOKzdpdGxYMEtuVUVHVUFLZmtoRlZ3d0NvNDBPbTA0YTY4cFJnVGtSVHd2SSswVjZIWkxpOWFkWFg2ZEtUb1k5QXAyRkR0c1RqMVhGU3FGZktQdHVjQ21CVUFNS3FDM3lieXBVY3FkWStWbVRQZEFnNnNPUURoMzVyaWpVbWx3KzhMcjhLais5L0JpVjd2UHc4TzArTnoreFJ3QUFBVkwxL1lhNEpjcUhxK3J3QXdQN2tvb0lYL29kWksyVml5TGhxekUvT0Rtb09uY0tlKytjcDBlS2Y4TzFrMkNnQkVLSFc0UFhjUnhrZkx0emMwMnRweHVyTXA0T2VQMTBaNXJiTngwaU1nQlhRSGZTYkdqZzc0K3I0b0daK1J3YUlJSUJCMW9LVWlMTnRCRHJlZHh1RzIwMEdmTjlvMGRPdVNrT0doSjhzQkFCd09CK3gyTzBSUmhNUGhjUHNqM0RPcmtCQkN6aFVjeDdrRldCVUtoU3M0cTFMMS9ZYk51WUtDRGlFNjBIcEtWb2pScE5KaDZjaEpnelFqT2J2bzdGNjgyLzBmQzhDMWR6c1V2djZnRm9Kc3Q3V1pzWWhQMXNWZ1lVcDNRVDBqWTVGdThyaDdyR1FzS0R3REU2eVVaOWExZmVrUzdQaW0vckJzUE1lVWdvVXB4Ykp4MXAxZTFtTGRVN1BkN0RjajRzbUQ3K053MjJsb0ZXcG9GU3FvZVNWNFRuNTNxYzJqSzRnSUNkc2FqbUpidzFFQWdIUm0yNGxURXVHVUJOZmRWN3ZveExLUmszR0ZsKzB0U3NaekJaUHBZSEhhMEdwM0wxQ3E0SGpNU01qMWU2NkU3am9nbmhhblR1aHpwb0tDOFgyTk1vd0lxR2hvdTZNVFc4KzhyajFVWHU3MjcyMDVpYldNdStHcCtsamNtMzhaNHJXUjdQT2F5L0dQWXh2OHpxWEg1V2xUc0RDbEdGMU8rUytHdmMwblpXTzVrYW5NTFJlK2FCUXFSS3ZsYlovT3Brd0gxdnRLQ0FtZFNxV2lQN0FKSVlRd25UMS9BUTR4NjAvdmxvM2xtRkt3cStrRTdHTDNYZjR1d1k2UmhqaE05cmhMK0VQR0FTLzd3N2NudFhhNE1qdXQrTFplbmtHeWZOVDVydGRLelZqSWVpNW1lTWJkYWM4eDFnSW8yRVhSNXRvUzJmdkZnOE5OWStZeUY3dXN1K2Fzd0VCdnB6dWI4THZkcitQbU1SZGpab0wzN2lJU0pIUUtkcmM2STRFNndjaDhZVmxUdnNVVm5PaHhmZFpzRkVTbE1lOGNCOVBwb0lKeFIzbDg5S2lBQ2lnZWE2K1JiVjlTODByTUNLQWJpeitzeGVrcFMwUElkOEJaYWYwVmxrWThjK2hqV1pQS2RHTThIaXE4MG1jd0xOaTZHUnBlaGJkT2ZvdU5Ia1UvdmRsVWUwQldJTlNmS1hGamNOZTRwYkp4Vm9CdFZrSWViaHg5a2Q5cmZscTFHeHRxOXNHbzFNS2cxRURKS2FEa2VWd3g2bnlNMU1mNVBIZC82eWs4VmZLQjJ4Z3JTRVlJSVlRUVFzS1BnZzRocUxBMFlsZXp2SjdEOXFiajJONTAzRzFzYmxJaEpzZU94cDhuL2dScWhRcGFoWXBaakszUjFvRXZhdmJqZng1RkJsbGlOUkZldXlNTWRadHFEc2oyczhkclFGK0xCd0FBSUFCSlJFRlVUWmdXLzBNQlBkYisvQXBMbzl2aW4xVWJvS3F6R1NWdFA2VGcxMXJsZDIrVlFTeVNuWktJVDZwMnlzYW54WStWYmF2b2kzOGQyd2liNk1UcUkrdFIwOVdDSzlPbjlibWdYMTk0THJaN1pzTGFoUkRNMWdSV2FuK2crOW0zTmh5UmpTWHJvckc5U1Y0YmhDVk9ZOEs0eUZUbVkrRmVuSHErZHpWZExYaHMvenV5NEZXaU5zcHZ3QUZnQitGODBTaFV6TzFINGNTcXFRS3dBemdLamdzb2NLTGlGV2l5ZGFESkk4UHN0cHpGZnM5WE00SWR3V3oxNE1GQnpTdWg1QlZuYWpwNC8wellSQWNzSHUxNnRRcVYzKzFMb2lUQ0tZbHdpRTdZUEg0SEVrSUlJWVFNWlJSMENNRkx4emNGZlU0VUk5VzRoeUNKdUgzN3YyVXRMSHVMMTBiaWd2Z2NUSWtiZzB4alFrRFBtVzZJeHhWcFU2RTVFK3pvU2Jmbk9RNmZudDR0dTd0OWJjWU1qQWlndGVCSGxUdGw1MTZYT1JPeG1naUkwZy9GMEhxeVBXSUNESkRZUkNjK1BMMUROajR2cWNodG9TWXdYcWNYam56bTkvcnZWV3p6V2N3TjZQN0RQMUNiYWcrZzN0b3VHNzhrTlh4YmJMNnVPNFJEdlFJbDcxVnN3OTZXY3R3eWRnRkcrdW5tTUZCQzZWeXl2bW9QOXJXNHAvS3o2aEpzcml2QjlrWjI0R0JSeWdRVVJvK0NCR0JiNDFIWjQrV1dCcXd1WFIvUWZDNFlrZU0xNkJEdVVwSzlDelZXZGpiaHNmM3ZvTlZqeTR0ZW9jYTlCWmNGdE4ySFZlQlJlNlpERGdCbUJraC9iM1B3dHEyR2xZRVU4RFVaYzA3V3hUQTc4UVFpa08wVkR4ZGQ3WG9kQTMzTnZxNC9KUHZjTFVvcHhvcjA2UUdkN3p6ek84Z3BDbjE2dlFnaGhCQkN6aFlVZEFpUzV5SXdIQlFjajBSZGxHelJwZVI0VEl2UHdkeWtRdVNZL084Zjk1UnRTa0syaVYzQWNWdkRVVm5nb05OcFE0ZWp5KzkxV2NHUm91aU1QdC9kLzZ4cUQ5b1p6ejh4THN2dGE4OU1pSEN5aVk2QWpyTUtEcXc5SlE5ZzVFU21oSzJRYUwyMW5kbGVzS3lqRm8vdWZ3ZlBUYnJSN1E1dlRtUXFqQ3FkcXkzcmpzYmpxT2xxd1pTNE1VajNNNmN1d1k2UEtuZTRwZmR6Z0t0R1NaZmdRSmZUaGgxTngyRVYzRjhqYjNlMWZhbnBhc0Z1UnYwQVQ3N3FqRXcvczNXaXBMVkNkdmM3V0w1cVQzaGI5d1dhYlNKNmJKcXdDZDJmMzhOdHAvRi9KUi9JZ2dJOE9OdzViZ21TZFRFQlhWL0IySzV4eTlnRm1CcVhEYXZnd1BWYm5uTjdUTWtyb0E1REp3cGZXSmtGQU03MGVRanhtb3ozS05VUWV1QXRrS0JEVDNiQ25UdGVRazFYQ3pRS0ZUUjhkeGNMaFpjUGh1ZlBCd0Q4cjNvdnRqQzJqUUdBS0Vsd1NBTHNnaE4yMFFHbkpPTC9qYnVrWDd1VUVFSUlJWVFNSkFvNkJNSGl0T0cxRTEvSnh2VUtEYlFLRlFSSmhDQ0pycUo3d1VqUVJyb0ZIU0tVT3Z6ZnhPc0hySjBpQUt5cjNENWd6K1dwMlc1bUZ0RURBQjd1aTRNT1IvaGFqM3BpQlQxWTNxM1l5dXl3TVQrNUtDenpzSW9PL0tua2ZXYWJWVFd2eEYzamxzcFN5aThkT2RudDY5MW5XcnArMzNnTTFaM05tSk5VZ0ZrSmViSzc1eUlrL09uZ09sazlnZm5KUlZpWk1kTnQ3Ri9ITitMejZyMXVZNnlpbmY0RVc0ZkExelUrODVoUEtIemR4ZmEyVVBZTUpnVEtManJ3WmUxQi9QUFlCdGRkN2Q1dUdic0FSZEVacnE4dFRwdlB1L2tLQkxmOVE4SHh6Ty8zcWxIVE1DK0V6Ky9icDc0TCtEUGhyMzZKTDZ3NXN6clFCQ3JZVGhvUzRPcktFeXlMMHliYmNrRUlJWVFRTWx4UTBDRkFFb0RWcFovS0t2OHJPUVgrV0x3U1NSNHQ2Q1FBTlYzTmVMVnNNLzV4YkFQMENzMlpQdS9zUDNTYlBCYXdnaVRpNjdwRHpHTTl0eTlrR2hOY25SMkdxbjhmMnhod0FVMmI2SUNHVjhJdU90MldmVXBPNFhiM2tiVXYybDloUTNNQUFZM1RuVTM0OVBRdTVtT3g2cjdYMnBBQXZGRDZHU29zamJMSEZCeVAvemR1S2NhYWtuMWVZMXZqVWJjZ1ZtVm5FLzVUdGhsdm52d1cwK056c0NobGdpc3o1VDlsWDJLM1I0MlNHTFVSS3pKbXlLNGJybVR2Y0FVZG1td2QyTmw0M1AvQmZ2aXFjUkR1ekpxMUZkOTdmZXhuSHNWQzdhSVQ5Ky81THhhbG5PYzFJQkJzQ2o3UGNjeHoxQXBsU0l0NFZqREEyNEsrVDlzcnd2Q1o2WTI2VnhCQ0NDR0VEQXdLT2dUb3JmSnZtY1Vqcnh4MXZpemdBSFF2emlRSkFhV1FzM1FLTnZ6MzVEY2huVHZVZk45NEREdWFBbDg0UGxDd0hBRHc3cW10ZVB2VWQ2N3hXSTBSVjZWZmdLa2pzdkhZL25kbGJUeXpUVWw0cE9pYVBoVmhGQ0hoYjBmK3g3eERIUzZ2bmZpS1dhT0FBM0JiemlJVXgyVElUK3JGS2pqd3luSDV0Z3lnZXhHN3FmWWdOdFVlUkZGMEJoSjBrZmlmeDExcUhoeCtNWFkrOUNGc213Z1VhNkVhcWRJejI1Z0NRS090WFhhSFdjMHI4WDdsZGxuR1FhWXhBWmVNbk9qMXVhczZtL0h1cWExdVk3NnlOZXdCYnJrSkZBOE9ScFhXTGF1R0I0ZGZqcDJQV1FsNWJzZStWZjR0cXJ1YThhL2pHeUdCblVrVDdPS1oxVFVuM0lMOUdYdjI4TWNvYmF0eTFaNVJLNVJRY29velFZcnVhN0d5Zm5ZM25jQWpYZSs0dnBZa0NRSkVPRVFCZHNFQm0raUVWYkNqT0NhelQ5OFBJWVFRUWdnSkhRVWRBckN0OFNqZVo5eWQ1TUhoU0hzMVZoMThIeml6OEJHbDdrVktoNk1MbFl6Q2VHY3pOYThNYUtuZ0VJV1FVOHM5ZFFwMnZIUjhZOURuMVZwYlplOUpuYlVOejVkK2lnNUhGM0lqVTJWQmg2UHROZGhjVzRJNWlma2h6L2ZqMHp0eHJLTW01UFA5ZWF0OEN6NCtMZStJQVFDL3lKNlBhU1BHTWgvcnJkbmVnVEdtSk94cFB1bnpMdjNlbHBPQXZNa0hmanA2RG9xaTB3T2VjeWhZYWZhTFV5Zkl0b2owK0ZQSk91eHNLbk1iYTdSMVlHUE5mdG14bDZWTndSUWZYUzhPdGxiSXhueDFxT2lwd1JBdWsrUEc0R2ZaRitQdlJ6L0g5NDNIb09hVnVETjNDU2JHdXRjdU9kaGFnWTk3WmRUOCsvaEcxRmxiY1YzbXJENTNML0dXY2RCb2E4Y0pSaGNSYjg3ekVnQUxwbXNKQUZnRk8zTzdrai9OZG5OQTUvVTFTSGhWK2dXUUlFR3JVTHNDSXdxT1o3NFB1NXRQNHEzeWI5M0c1aVFXWUFFallDU2h1M2l0UXhKZ0V4eXdDUTUwQ25aa0JGZ3NtQkJDQ0NGa0tLQ2dRd0JTOWJHSVVSdGxmOXlLa0dScDZVTlpaa1JDUUhlM3l6cnFaTnRNUXZXdll4dlFZcmNFZjk3Ukw5eTZBUFM0Tm1NR0ZxVVV3eWtKMk5sMFhMWkY0YTJUMzJEYWlMRWhwZmVmTU5maHJaUGYrajh3UkcrVmIvRmExK0ttMFJmaHdnQ0RKY202R053MWJpbXNnZ1BibTQ3aDgrcTlPTm9lV0tCa1RtSkJTUHY2ZzlXWHZmMDkxcFJ2Z2VDeG1FelZ4L3B0czhsYWdQcGFKQmRFcCtHcENUOW1QbmJLMG9EblN6K1ZqVDg4L21vWXZIU2UwQ3ZWTUNxMXVHdmNVcXl2Mm9Pc2lBUmtlMnlYTVR1dHpNNGJINS9laFJpMUVVdFN2V2R5Qk1MYjYzK3d0VEtnVGpBOS9qSDFGMzJheDlub1o5dGVoRk1Vb09hVnJpMXhDbzRQdUFpbTJTbXZDN083K1FUS0F3em1TSkR3eWVsZGNKeXBEV1FUbk9nUzdQajcrVDlIaERMMEdoYUVFRUlJSVlPRmdnNEJTTlhINHRIenJzSEQrOTVHdmJVdHFIT2oxQVlZbFZwWFJ3RVZyMkQrNlhxMHZjWXRmVmpOSzVFZk5WSjJuQVJBRU1Vek5SM3M2QlRzMElVcERkNVhwNEQrc0xiaWUzenJwYUs3TDEvVTdNZisxbE95OFVteG81RVprZUI2YkdwY3Rpem8wT3JveFBxcTNjZ3lKUUxvcmh3dlNDSWNvaE9kVGpzNm5WWVVScWZMT25HMDJpMTRxdVNEZnRsV0lVSENLMlZmNHRPcTNjekhmNUoxWVVpQkFLMUNoWm54NHpBemZoektPbXJ4YWRWdWJLa3Y5Wm1sc3JuMklFUkp4SXFNNmYxYXhOUmI1ZjlnMUhUSjB6U3VIRFhONzlMUU0xRFJQUi8zUmZoYjVkL2l1L29qM2QwS3pyU2ZWSEJjOTkxdHJ2ditOc2R4Y0lyc3o4T2E4dStnOWFnVElVcmQ3VjU3T2hYWVJBZDRjRmlZOGhPMzR5UUF6NWQreXJ5RFB6bHVEQmFtRlB2NURrbGZPRVdCdVpXakwxcnRGclNHRUZ6dFRRcFBjaGtoaEJCQ3lJQ2pvRU9BUm1oTWVLQndPZTdiL1ViQWY1RHFGZXFBN3dUK2Z0OGF0KzBBSnBVZTkrWmZIdEpjaDRJZFRjZGxLY2lCcU9scXdhdGxtNzFlTTVEYUVHLzZlZDViYy9SdVFZZE93WVkvSGx5THhqNjJaZlRtdS9wU3I4R01uMlJkaUVWaFdHUUtrZ1NiNFBDN0xVYUVoTTExSmRqYWNBU1hwVTNGSlNNblFoVkNkd3Avd3BIcDRDbkRHSStwSTdMUktkaHcydElreXg3b0lZanlEQm5QN1JVV3B3MjExdGFRNXhKb1cxMVdadEY3cDdaaUQ2TVd6S1RZMGJnemQ4azVXZ0NSZzVwWC9sRFRnVmRCeVhjSGVIcTJNTlIydGFKVGNPOEFrYWlOZ3I1WFp3OVJFdUdVUkRoN0JYWkM2VFpCQ0NHRUVFTENoNElPUVVqVVJ1RzJuRVhZVUxNUEpwVU9IRGhzckQzZ2Rzemt1REVZb1RHaHpXSHgyaUt0VTdEanc4cnRpRkViWVZUcDRKU0VnRk52endXbkxBMTQvckE4SlowRGtCbVJpTEtPV3VaNWR0R0padzU5Qkd1WUMvdjUwaVhZOGNjRGEzR3lIOThmYndHSG04Yk14YnlrOFNGZnQ5WFJpZTJOeDdDNTlpQ09lM2xOdmJHSlRyeFYvaTAyMVI3QTlWbXpNVGwyZE1qekdDaFhwMC9ILzZyMzRwM3k3NkRnZWF5ZWZCT3pZQ1ZyVzA2dzdSUDd5L2FtNDI3RlVYc1VSbzNDcjhkZDRyUDJ4RkIyYi81bC9vL1ovVHBPbU92Y3h1N0tXNHBSaGhGK3o5M2JjaExmMWg4T2VYNkVFRUlJSVNSMEZIUUkwbmt4R2E3aWFSV1dSbG5RWVhwOERxYkdaZnU4aGw2aHhvbU9lcXh0OGQ0NnoxdHJ6ZjQwSjdFQVVXcTkzK08yTmh4bHByWUhTcEJFeEdsTmJpMGRBV0J4NmtTSWt1ZzE2UERpMGM5UmJta0krWG1EWlJPZGVIVC9POHdGZTZSS2o1eklGSHpmZUN6c3o2dmdlUHhxN0FKTWo4OE4rQndSRXVxNldsSFdVWWVqN2RVb2JUdnQ5N1ZLMWNmaXVzeForS2J1RUxZMHNMZTUxRnZiOEZUSkI4aVBTc05Qc2k0TTZ2dm9iK09qMDdHL3BkeVZ1L0ZxMldaVWR6VzdIditpWmo4elM4VEp6SFFZL0tERDRiYlRlTzd3SjdMeE5FTWMvbC9lMGtFTE9QeHE3QUpNakIyTno2cjNZRTM1bGtHWlE1ZGdsMjJWVW5BOFV2UXhZWCt1V1FsNWtDQjFiNjA1azNIUjAwbURCOWVkZlhGbWk4MkIxZ3BzYXpnS0p5dVF4U213Yk9Ra1JQYjZuZW9RQlh4MGVxZHNxNFdhVitLcTlHbFE4MHFJa3VUSzJMQUpEbGUyQml1QVJnZ2hoQkF5Rk5CZk1YMGc5bUYvLzVLUkU3cTdCM2dScXdsOVAvM0cyZ01RSkJHYU00WFF1dmVqbjJtVGQyYkRlKzkyZlQyeUloS1FvSXZ5ZS8yRHJaV3lvTU94amhxME9yci9rSllrQ1lMckQrZnVOR2VyNklDU1UyQk9ZajR5alFuNDA0UWY0YjFUMjdDMlloc2tkQytBcjhtWWpqZE9mTTE4empYbFczemVxVlM1MnV2OWdOVmxRK1B4aDdzZ1NSQWtnYm5wUU1Nck1Uc2hEK1htQnJkRmhaTGpjVmZlVW53WFFqMEtmNHhLTGU3S1c0cThTSGs5RDIrK2F6aUN2eDM1RERZZm5TcDY0OEZoUWNwNXVEWmpCdFM4RXNVeEdWaWNPZ0d2bG0xR2FUdTdyc2ZCMWdyOFp0ZXJZZXRhd3JLNXRnU2xIaDFIZXBSMTFNbkdmcFE1Qy9YV0lqeFgrZ25zZ3RNdDRBQUE2eXEzWTI1U29XeXh4c29zOGN4MEdHbUl3NVM0TWRBb1ZMQUxUbFIxTm9FLzh6UGtyZk9EUHozMVE3UUtGWkwxTWJEMVN2c3ZiYXZDSHcrdWxYVWJpVkViY1YvQkZmM2F2dFFmalVJRmcxSXpLSUhRSHQ4M0hwTXQ3QVZKeE8vM3JzRXRZeGVFTmZqdzQ2elpzckYyUnhkMk41K0FUWENnMlc1R2JWY0xEcldlOXRrNVkxN3llTVJwVGJBSkR0aEZKOHdPSzc2dFA4eXM3V0FYbmZpaVpqOStrVDBmNHlKVHcvYTlFRUlJSVlTY0RTam9FSVJYeXI1MDdUdldLRlJvczhzN09PeHJMa2V6elF5YjRJQlZkTUFxMkRFLytUd2s2Nkxkaml1SUdvVkViWlRYZmVQVFJ1U0VQTS8zVG0xRG82MDk2UFArZWV5TGtKL3o3MGMvOTN0TWdqYlMxYTVTeVNsd2Rmb0Z5STFLeFY5TDErUFduSVZlYXdkOGVIb0h2bUMwUnV6dDUyUG5ZWEtzZTllQ1B4LzZFSHRieXQzRy9ubitMYTUvQzJlQ0lqYkJnWFpIRit5aUV6RWFvMXVGK0huSlJSaHRTc0txQTJ2UmVxWmp4MDFqNWlMSGxJSXRRUVlkV2gyZCtLYnVrTmZIVS9XeCtFMytwVWpVK2cvODlEWnR4RmljNktqRGg2ZDMrRDIyT0NZVDEyWE9SS28rMW0xOGRFUWlIaWxhZ2U4YmorSGw0NXVZaXlrVnIwQnVaS3JzTlEyWDZxNW1XZURBbjRteFdWZzkrV2JVVzl0dy81NDMzRUlpclhZTE05dUJsZW5nR1ppWWx6VGV0YlZsVi9NSlBIbncvYURtNWN1VXVESDRaZlo4MTlkZjF4L0NpMGMrbHkycTlRbzE3aXU0b2w4TGVnNEZJaVI4VUxtZCtkaXhqaHI4ZHZkcnVIbk1YTXhLeU91M09laVZhcng1OHB1Z091MTRLd3pyamNWaHcvZU5SNUVaa1FBdEgzeDNIVUlJSVlTUXN4VUZIWUx3ZWZVK1pocHRiNTdiTFlEdU9nK2VRUWNPd0xUNHNWaGI0YjdGUXNueFdKaFNqSXVTQ3ZzODM2R2dNR29VbnZleTk3Nkh2NEFEZ0RQdEJlVXRCajFkditVNXI0OU5HekVXZCtZdWtZMW5HaFB3MFBpcjhNaSt0ekV0UGdkekVnc0FkR2QwQkdwMzh3bjg3Y2ovdkxZYUxZN0p3TzI1UzBLK28zMXQ1Z3ljTk5maFFHdUYxMlBtSmhWaVFtd1dXdTBXMkVVbk1vMEpyc2UyTlI1MXBhOVBpeCtMajAvdmtqOUh4c3p1b0VEb08ydjZoVW1sZzBtbHc0eUVjZmphSTZpenJuSTdMazRlN3hiUThzd21BT1JCaDk0Q2JaVVlxQWlWempXUFYwOThoYytyOThxT1VYSUszSk4vcWF5THluRDBlZlZlVkhWNkQwYlpSU2YrZXVRekhHbXZ4azlIeittWHJUSktUb0dGS2NYNDc4bHZ3bjd0L0tnMGpOQ2FjTFM5R3ZPVGl5amdRQWdoaEpCekRnVWRCc0EvajM2QkdNWjJpU09NRnBWcGhoRTRhYTdIby92ZjhYdmRtUW5qTUxzZjcrNE5sR0QzS3ZQZ29PUVZ6TVZqZjBuVngrS3g4MVlpVGh2aEdnc2s1TkRoN01KL3lqYkxGc085RlVTbDRUZjVsN21xOUllQ0I0ZWJ4c3pGcjNlODdOb0NNU1lpQ2RQamMvSHg2WjFvc0xYamk1cjlyZ0RPbUlna1BIN2V0YTd6OXphWFk1Tkh3R3lrUGhhZGdoMU50ZzVrR2hNd1A2VUlMeC9mRlBJYys5dnl0UFB4YmQxaHR5MGdyWFlMdnFvdHdkeGVRVHhIa0VHSGNMVDM3TTJvMU9KWVJ3MWVPUElaY3pHdDVCUzRPMitaYkl2TkNYT2RXNkJvT0tqcWJBNTRvZjlGelg2Y01qZmc3cnhsaUZZYndqNlhXUWw1WVFzNktEZ2VNK0p6Y1dGaVByWTJITVZuMVhzQUFIL1k5emIrTVA1cVdaQ2FFRUlJSVdRb282RERBQWdtYmR5ek9yc3Y0NlBUZzVwSGQyMkg3Z1dVY0taUW1TYzFyL1M3OUxXTFRxODFFTHF2TGZuTkNPbUxKU01uWW5QdHdRRU5PZ0JBdk5iazlyWGtJK3dnUXNMbjFmdndkdmtXdnkxV1l6UVJmUW80OUVqU1JlUFN0Q21JVk9reEtXNDA0alRkQVpKdGpVZlI0TEhkSmpQQ2ZmR3FWOG96TENiRmpjRWxxUlB4cjJOZllISHFoTERNMFJlVFNnZWpVc3Q4ck5sbTl0dTFKRkVYaFdueFkvR3R4N2FYajA3dnhFVkpoYTdaTzFqYkt4VGVmeFd5T2xzb09ENmd3bzRTNUprVjZ5cTNZNTJYN1FKcVhvbDc4cGJKZnJZL3E5NkxWOHUreEgwRlZ5QS9LczN2ODU0TG11MW1QSEhnUFZuTFN4NGNyczJZZ1hjcnRzb2VPOVpSZzN0M3Y0YTc4NVpoVEVSU1dPY1RyVFlnV1JmRC9GMnVWYWhnVUdyUjVLZXRycExqTVRzeEg1ZW5UVUdGcFJIL1YvS0IyKytIVnJzRkQrOWJnNGZIcjBCaUFQVjFDQ0dFRUVLR0FnbzZEQUNEVXVPMWZXWmY2QlRzTk53Zlo4MkdScUZFbE1xQUtJMFJPb1hhTFpoUVoyM0RIdys4aDJxUFlwQWo5YkZZTmVGSDJGUnpBTytlMnVyMkdBZmcyY2szUXE5UVkzM1ZIcnhjSnIvalBTKzVDTmRsemdLSEh4WmJWc0dPRnJzRkxUWXpiQ0cydXZ4SjFvVjQvY1RYY0VvQ3hrV094RFhwMC9GWjFaNlFyaFZPM3JaWDdHd3F3NXNudjBHbFIzZU9nYkFpL1FMWkdLc0FvR2ViUVMxalc0ZjJUQUhCTzNJWHU4WlkzN092NEVzd2xxUk94S1VqSnpNZisxUEpPdXhzS3ZON2pZVXB4YktnUTAxWEMzWTNuOENFbUV3QVlCYmM5Slhwb09Ma2owMkl6Y0s4WlAvdFRHczZXL0R2NHh2ZHhyUUtGUVJSbExYdU5LbDB1RGYvY295T1NIUWJQOVpSZzFmTHZvUlRFdkYvSlIvZ29jSXJrZVZ4VERDQzJCVTBhSTUzMU9LcGtnK1l0VVd1VEorR3BTTW5vVEI2RkI0LzhKNXN5MUtMM1lMZjcxMkRYNHlkaDVueDQ4STZyMHZUSnFQUjJvNTRiU1RpdENZb09RVXFMQTBvYWEzRUxoK2ZUeFdud0VWSmhWZzJjaEppendRRG85Ukd6RXN1d2dlVjJ5SDBDZ0MzMkMzNHc3NDFlTGhvQlJLMGtXR2RQeUdFRUVMSVlLQ2dReEFlTys4YTZCVHE3ditVR2xSYUduSGZuamZjanJremR3bkdSNmVqemRHSlZyc0ZqYloyYks0OWlJT3RsV0dmajhaTDBHRkszQmptdUFUZ2k1cDllUDNFMStnUzdPN1g0cFc0STNjSlZHYzZYWGorSVIrak5ycnFEU3hJT1ErSDJpcGw3U0kvT3IwVHB5d04rTlhZaFloV0c3cTdaL0JLUktyMFNQZFk1QWFqT0NZVHlmb1l2SDdpSzl5ZHR4UWN4OG51SGwrZk9SdUYwYVBjeHY1OWZDTU9lM1JEZUdyQ2oxMy9saURCTGpyUjViVEQ0clFoUXNXK3krNE5hN0g5MEw2M2dyckdRRkF3N3NoN0ZwSmtMYnBaWTU0TFpZQmRtSEd3aklsSVFyb3hIdVhtZXJmeDlhZDMveEIwRU9UQkwxYlF4WmZ0amNld1BjUjJxVmVuWDREaW1FdzhWL3FwcXoxc3FqNFd2ODIvVExiSWJMYWI4WFRKaDY2c3BDN0Jqa2YzdjRQZkZWeUJzYVprcjgveGw4T2Y0RGw4eW53czJDQlJ1NzBUOWRiMmZnbWNlbkpLSWo0K3ZSTnZsMy9IekphYUhwK0R5OU9tQWdEU2pmRjRwR2dGSHRuL2ppekR3Q2tKV0YyNkhwV1dSbHlUTVNNc2N4TWhJUzlxSktvNm0zQzB2UWFmVmU5QldVZHRRSzltaWo0R0o4eDFlT0xBZStnU3Vnc01kd2wydDJCRGI4MTJNeDdlOXpZZUtWcmh5bGdpaEJCQ0NCbXFLT2dRQk0vOTFLeGtjNTdqWUZCcVlGQnFYUHR5RDdXZUJ2QkQwRUhKOGJoaTFQblkxVlNHNDJjV0hVQjMrdTZjeEFLOFY3SE43WnJUUm95RlV4SmxpeHhWRUxVUVN0b3E4ZnFKcjEyTEhMYzVnOE1kdVV0Y1JldjBTbzNzbU1SZWU0dzVBTGZtTEVMVHZqVnU4d2VBL1MybjhPc2RMK09xOUdtWWx6dytiRVhkaXFMVFVUaGhGSGh3ek1WUGwyQkhoOU85RFNock1kejdHS2Nvd0NFS3NBcDJtSjAyS0hqLzZmSzlCWHZET0U0VGdTV3BFL0ZLMlpkQm50azNyTTlwak1kQ2h0VUdralhHcW9mUW4xdHBRakUzc1FELzhzZ3UyTjk2Q2xXZHpValJ4ekMzNWVoOEJCM0NsY25Sbzh0cFI1SXVHbzhVcmNBemh6NkNndVB4cTdFTG9mVUlJbllKZHZ6eHdGclozZjVPd1k3L2xIMkpKODViNmZVNXZDMW1nZURmcis3WGNxUGY0L3JxWUdzbFhqcStFYWU5WkFoTmlNbkVMV01YdW4yZWszVFJlSGo4Q3Z4aDMxdG9aR3h0K0tCeUI2bzZtekV6SWJTTWg4MTFKVmhmdFJ0dDl1NGdjcWd0WThzdERVR2YwMmhyeDZQNzM4SERSU3NRcGRLSDlMeUVFRUlJSVdjRENqcjBJN1BUQ3FOU0s5c1RydUI0WEpFMkZhMTJpMGZRd1lobEl5ZkxnZzVUUjJUREtqaGtRUWZXb3JBM0NjRE9wdU40ditKN1dYREFkUTF3dUMxM0VTYkdacm5HV0hkOVl6VHVoZGswdkJMM0Z5ekhJL3ZmeGttUHU4cWRnZzJ2bEgySkR5cTM0OExFQXN4TXlFV3lMc2JuWEFQUlUxUEE2cEdsQVFEdm5Qb09PT1gvR2cvdmU5dnJZOU5Hak1YazJORUJ6NGUxMVdBbW80TUNBTXhPeU1OUFJsK0ljblB3aTQrK3NncnlSYlpKcFdNYzZaL1pJUS80ZEE3QUhmQmdURS9JeGFzbnZuSUZGelM4RWhjbEZjSndKcE9GOWZueEZYUUk5L2RYYjIwRDBKMXlmOWU0cGN4TUZLY2s0TStIUHNJcHhtSTFWaE9CdThZdGRYMGQ3RUpZRUwwSEpBYkR3ZFpLL0dIZkdoenl5RXJxYlVyY0dOeVJ1NWhaUnlOZWE4SkRoVmZoOS92ZVlyYTBQTnBlamR6STFKRG1sbU5Ld1F0SFBndnAzSENvNldyQjQvdmZ4Y05GVjBPdmtBZURDU0dFRUVLR0FnbzY5Sk5QcW5iaCs4WmplR1Q4aW40dXYrZE9BbERXVVlzZFRjZXh0ZUVJYXJ0YWZSNHZRc0k3NWQvaC9ZcnZvZUI0Y09EUUtjZ1hXZnVhVCtIZTNhOTNuM09tQ0tWZGRLTFIyaTQ3dGtlTDNZSzFGZHV3dG1JYlV2UXhLSXJPUUg1MEdzWkhwd2RVaE04Yno2MGhnNFcxMUp1YldBaURVb1AxWjJwT3hHa2k4TFBzaTFFVW5RRWc5SzBJRW9DL0hQNFlQOHVlRjNSYnpUYUgrMEpNelN0bGQ5VURaZmJJSmdFd0lHbjN3ZEFyTkpnVU94cmZOeDdGdk9RaVhKNDIxUzNJd3ZyOGVOdXFCQUEyMGVFcWttcnJGY2pvd1NyS3lvTnoxZEt3aVU2b09JVXJTTmc3YzhGYndPR3BrZyt3cjZWYzlwaFJxY1g5QlZlNDZnTDBQSDh3V0Z0a0JsTzl0UTFtaC9kaXF3dVNpL0NUMFhOOEZqSk4xRVc1QWcvdGpoOCtvekZxSXg0YWY2VXIwQk9zUkYwVXhrZW5NOStMY09EQlFhdFFRNmRVUTZ0UW9jM2VLU3M4Mis3b1JFMW5TNS9xZUJCQ0NDR0VEQ1lLT29TWkpBR3ZuZmdLSDUzZUNRQ285N0VvRDdkV1J5ZnUyLzA2TTgzWUY4K0NraXdkemk1MG1PVUx6aDRhWHNrczBOZWpxck1aVlozTnFMQTBvUGpNM3ZwUWVWYXNIeXplQ2ttdXpKaUprdFpLNUVXTnhEWHBNOXdXK0tFdStKcHRIZml1NFFoSzI2cXdNbk1tTG9qUENhaWJoRk1TVWRmbHZ1Q0swNWk4SE8zZlQ3TG13Q3E2TDlyVCtsQ3ZvNzljUG1vcXJzbVlqbmhHSWI0dXAvdjh0UXFWejFkeWFsdzJwazdQUnF1akUvZnVlZzB4R2lNZUtMelNGZno1ckhvUFh2Sm9KVG83TVErL3lKNlBMUTJsV0YyNkhoZkU1K0NYWXhmNGZjZHNvaE4vUHZRaDlqU2ZsRDJtNXBXNE4vOXlXVDBPa2ZFNS9ObVlpM0ZlVEFac29oTjM3bmpKN1RHSDZBeHFhMVovbTVPWWorV2p6c2VmRDMza2xwSEZnOE9Qc3k3RXdwVHpBcnBPaWo0R3Y4bTdEQS92V3dPSEpDQktiY0FmaXE1R29qWXE1S0FEQUV5TXpRb282R0JVYWhHbE5pQktyVWVUell3YWo5K3JTMGRPUW5GTUpveEtMZlJLRGY1eStHTk1paDJOQzVQeUVhSHNEb29kYmEvR2czdmZkQVUwaTJNeWNjdllCU0ZuSmhGQ0NDR0VuQTNPbnI4OHp4RnJ5cjkxVzhSdnJqczRZTThkcGRKalprSWUxbnBzei9BMEt5RVArMXZLbWFuSW9mckYyUG13QzA2OFhMYkphMUJBd3l2eHE1eUZmYzc4WU4ycDduMG51WWRERkdTcDV6MTNxQ1YwWngyRXVrZTcreHJzYzlXOEVxdUtmOFRNNWdnMTA2SG1UTVpLczkyTTUwcy94ZXNudnNLa3VER1lsVERPWjJ2QUV4MTFzajM4cWZyUXQ3cGttOExiaHJDM28rM1YrS3lhM1pVazJFWGpTSStGZVcrZXRUKzh0ZW5zelNFSmVQcE1ONFZtdXhtUDdIc2JkK2N0OVJuQStieDZMLzU5ZkNNa2ROY0cwQ3MxK0VuV2hWNlBiN0ZiOE9UQjk1bHRjNVZudG1Ld1huOVdqUWFqU290WVRRVHpaOUV1ZUE4NlRCc3hGa1ZCdE9JMXFZT3JOY0FLa0FEZGdiQS9qTDhhZnlwWmgvMHRwMkJTNmZEcmNaY2dMM0prVU5mUE5pWGh0dHhGK05leEwvQmc0WlZJMVBhOTdlVDQ2SFNvZVNWUzlERkkwa1hES2ppd3UvbUUyekZQVC95SjIyZnVqWk5mNDRQS0hXN0hqSTVJeExnejJ6eStienlHSSszVk9OSmVqYmZLdDJEYWlMR1lsMXlFYkZNeUxrNHV3cWFhQTdndWN5WVdwUlQzZWY2RUVFSUlJWU9OZ2c1aDVwazFzS25tQUNiMHFwZlEzNWFQbW9wdERVZVkyUXVwK2xqY09PWWk1RVdPeEowN1hrSUx3aGQwQUlBTEUvTlJFRDBLL3ppNkFYdGI1SGRxbDZST1JJemEyT2ZuWWUzSnZ5MTNFYWJHWmJ1TnJUcTRGcnZzZUFRN0FBQWdBRWxFUVZROTdoaS9OdjBPeHZVY01EdXRRUWREZklVcnZHMGZDYlhvWXJWSGNiMFd1d1dmVisvRjZJaEVuMEdITDJzUHlNYXlJNzEzUFJoTU81dktBbXFMMlZkdGR2Zk9MS3pDcWIwSmtvaG5EbjJFSSszVnJyRVQ1anI4WnRkcnVEMTNFZk9jVGJVSHNRbnVBY2RQcTNZalJtUEUwdFJKc3VNUHRsWmlkZW1uekJhUmVvVWF2OG0vekxWZzljVHF4dUdMWFhUQzRPVXhOYStFV3QxLy8yL0JXM1pRejNQZlBXNFpYanErRVNzeXBvZjh1MkpxWERieW85TDhCcE1DRFRjbTZxTHc2dlRiMFdxM1lFMzVGbXh0T0NJNzVySDk3K0RCd2l0bFdTZ3NkdEdKTmVWYlhGODdKUUZmMXgvQzEvV0hrRzZNeDZ5RWNYaWthSVdzZFNvaGhCQkN5RkJGUVljKzhOekh6V0oyV2xFYndQYUZjRkZ5Q3F6SW1JNC9IL3JJTlJhbk1XSDVxS21ZbFpEbjJrT2VaaGlCR0UwRTlBbzF0RW8xbEJ3UHhabHNnU1piaDJ6eGw2cVBSVjVVOTEzSG5qYVRuVTRiNnExdGFMUzE5M3F1Q054WGNEbDJOcFhodFJOZnVWS01GUnlQK1FHa1NZdU0xOVF6bzRDVjZWRFYyWXpTdGlxM01UT2oxb0RuTVNJa0NKSUlRUkpoRnh3NDBGb0JxMkRIL09Uei9BWWhXQXNvZjVrVERrYW1neEJBSU9LRVI3SE9IdDRXb3QzbjFHRnpYWWxzdktlK3hHQUt0ZzVCdUs3Ujd1aVNmWDU4TFU0RlNjVHEwdlhNWUlpYVZ5SmVHOG1zbTFJVW5ZN3FybWJaOXFyL252Z0c2WVo0VjN0WHUrakVHeWUvZHRVQThSU3ROdUQrZ3VXdXpqSXN2b0lPV29VS0wwKzcxVzFNeFN1WW40dUJJRUwrbnUxb0xFTzUrWFczc1Q4ZFhCZlc1MlhWcVdIOXJtRTVaV25BLzZyM1luTnRpZGVnWVl2ZGd0L3ZYWU0vRnE5a2J1bnA3YlVUWDNudDBGRnVya2U1dVI1UmFnTVdKcCtIaTVQSEI1U0pRd2doaEJCeU5xT2dReDhjYkszdytYaUdNUjUzNUM3QitxcmRPT0RuMkhDYUVwZU5CRzBrTkFvVkZxVk13TXlFWEZucnl2ODM3aEt2NSs5dlBTVmJaR1dia25EajZJdVl4NHVRWkgvQVQ0ek5RbEZNQnI2c1BZRDNLN1lqUVJzWlVOczMxcUxjTXlXYnRVV2g5NTFEWHg3YTkxWkF4MTJjTko1WjVLODMxdllLZndzWjF0eVB0OWZDSmpyZGloUDIxdTdvd3M2bTQ3THhlRzJrMXdWT2g3TUxmem44aVd4aFBqb2kwZWNDdGk5ODNNU1dDWFdiU1cvQkJoMGtBSjlXN1pLTmU4dDBzQW9PUEgzb1ErWisvZ1J0SkI0YWZ4VkdhRXpZM3lKdm14S2pNZUttTVhQeDBONjMzTElYUkVoNDl2REgrUE9rRzlCZ2JjUHEwdld5dmY4OWtuWFJ1TDl3T1ViNHFjSGhyOGFKZ2ZIOWhiT0RCYXVOcWpjaTR6UGlyMTVNZi9IMXM5cGs2OERXaHFQNHR2NHdjN3RMYjJwZWlRdmljN0FnK1R6WHo2TzNId1VKUUlJMkNvbmFLTlJhdlJmNWJiVmI4R2I1dDFoYnNRMFhKaFpnU2VvRXY4RU1RZ2doaEpDekZRVWRRdFRtNk1RbnArVUxtTjVteE9laXVyTVp6VGIzbEdsQkV2Rlo5UjVVV0JyZHh0c2RuZmlpWnAvc09udWJUeklYNDN1YVQ2SzZzeGt0ZGd0UzliR1luMXdFQU9BQS9INzgxWWpyVmVHK1AvSGd3SHNFTllEdUxRWVhKNDNIaFlrRkFXZDdzQW90ZW1ZUGhPTXVlVGl3NXVGdHozb1B0VUwrSTFkcmJjWE5XMStBVWNrdUZ0Zmg2R1FXNlp6b1pkdE9xNk1UVCt4L2w3bVlYWkk2a1hrT2E5cSt2cFVHVzd0cnNTMUpFcHlTaUcvcTVhMUN2UWxIMElHMTJEM1lXb0d2Nnc1QnExQkJ3U25BY1J3RVNVQ2J2UlBIMm12UVlKTVhkazNTUmN2R0tqdWI4T3loajFESnVDT2Rxby9GZzRWWHdxVFNvY0xTeUF3NmNPQVFyNDNFZlFWWDRIZTdYM2Y3WEUrUHo4VzdwN2JpaStwOVhqTmpjaUpUY0UvZU1sZUJRVjhteDQyUnBlTEg2M3d2VUVQNUdiSUtEdnhoM3hwWW5GWklrQ0JJRWh5aTA2MWJSQTl2V1VLQlpoY01CSUh4QWQvUmRCenZuTnFLY2krWlJiMXBlQ1VXcGhSamN0d1lITytvd2VHMjB5aHByVUNYNE1DM2RZZVo1M0FBbHFST3dPTFVDZGpYVW80UEszZjRERjdiUkNjK3E5NkRvKzNWK0dQeGRRUGFDWWtRUWdnaEpGd282QkNpWnc1OUxHdHQxbU51VWlHNm5IYThldUlyNXVOT1NaUlZ1d2VBUmxzSDg1eE50ZXhpbEYvMkdwK1RtTy8yV0UvQTRlbERIMEtRUkdnVktxaDVGWlM4QWp5NDd2YVlIUHRQV0ZZYnpPTWR0VjYvSDFFUzRSUUZPQ1NoKzM5RkFjNHoveDVwaU1PUE1tY0Z0TmNaWUM5R1BSY3EvaGIyQTRVMUQxYjZlRy9KT25ZUlI2dmdDTG9yeDR6NFhObllTWE05L3Eva0E3Y3RMejN5SWtkaTJvaXh6R3V4RnFHK0ZxWmFoUXIvUHZhRjN5MUdLa1l3Q3VqZVZ1QnA2Y2hKbUpkVXhEeitIMGMveC81Vzk4VTlLMENWYlVyR0MwZit4L3ordmNuMTJLSmlGNTE0cXVRRFp0QW0yNVNNeTlLbTRKNWQvNEhaWWZVYU5PaHBsNWxtaU1PUHNtYTVmdDZUZGRIWVhIc1FWdEg3ZTcwb3BSZy95cHpsTjlPbWgwbWxDN3E3Z2IvUEtZdFdvY0pGU1FYNDU3RXYvQjRiNHlYZ0dXcE5rLzdBK2wwelBqb2RYOVVkOGhsMFVKd0pwbDQrYWlxaVZIclg1NFZWajZPMzN0MW1PSFJ2d1NtS1RrZFpSeTNXVlc3SDk0M0htT2NwT1I2L0hEdWZBZzdrckdlMzIrRndPQ0FJQWtSUmRQdlBWejBYUW9Zamp1UEE4N3piZndxRkFpcVZDbXAxY0szUkNSa0tLT2dRb2xrSjQzQ29yVkkydmpEbFBOeVFOUWZQbFg0NkNMT1NLMm10OUJvY0NVYUZwVkdXbVJHSVFPcGU5TWJLNlBCY0hMQVd3eHk2N3k0SHF5L2RLMWh6WlkzMWxobVJnQkVhRS9PT2V6REdSYVlpeStQdTloYzErL0ZLMlpmTUJiMldWK0htN0l1OVhvKzFHUFMxUUl4UTZqQXhkalMyTlI3MU9VOXYzUTJZSFJlVVdzUnIyVnNKV0JraXJOZGF6U3R4ZWRvVS9PUFlCcC96NmpGU0g0dmlXUGNXcm1wZWlZZkhYNDNIRDd5SFU1WUcxL2owTTIwdlZad0NVV29EOHc1L2o5UmVXMWdXSkorSE4wNThEWnZvOU5tZTFxRFU0T2ZaODJRRlVmdUR2OCtwTnhjbEZlS2owenVaZFN4NjhPQlFFSlVXOFBOR3FmUkk3a05IbFVDWW5WYlo3eS9XWjFETksvSHIzQ1Y0K3RDSHpEb2VVK0xHNEpxTUdVanVsUjJqNXBXNEt2MEN2SGowZno3bkVLMWhGOGJNaWtqRVhlT1c0cVM1SG0rZS9BWjdQYmJ6TEIwNUdhUE93cmEwaEVpU0JKdk41dnBQcVZSQ285RkFxVlRLRmxNOEgxZ1FsWkRod2pNdzF4T2NNNXZOY0RxZDBHZzBydis4M1NRa1pDaWhvRU9JTGt6TWg5bHB4V3U5N3Y0dlNPNE9PSkRRc1JZbG5sc0xXQmtCdng1M1NVaUxOUW5kaXcrSEtLRExhVU9IMHdxem93dDhBSGVaV2VuOXJBVi9ienc0L0N6N1lqeDU4UDJnQXpJOTRqUVIrRVgyZkxjeGk5T0d6NnIzTUorZkI0ZGJjeGU1TFpROHNWNVRmMTBSNWlUbCt3dzZjQUJ5dkJTNnRJZGhlNFZkWUwvV3N4THo4TitUMy9nTnRzVnBJbkJQM3FWdWQ2QjdSS2tOK1AzNHEvRGczamRSMWRtTTVhUE94MVdqcHJrZVh6cHlFbGFYcm1kZTE2alV5akpLL2p6cEJ2eCs3eHF2R1JoNWtTTnhhODVDeEE3UWxxaGdPMTcwNE1GaGFlb2tuMEdkeTBkTjlmcDlzSDYraTJNelpaL25jTnZiY2hKUEhGanJkeTVBZHliRDdUbUw4ZHZkcjdteVhZcGpNbkZWK2pSa0doT1k1OHhLR0llMUZkdTh0blpOMGNkNFBiZEhoakVlOXhWY2dVTnRwL0ZLMlpjb045ZERwMURqRWk5Ym9nZ1pMSUlnd0dLeG9LdXJ5N1VvaW9pSW9NQUNJVUh3Rm93ekdBd1FSUkUybXcxV3F4VnRiVzNRNlhRd0dBeFFLTmpabzRRTUJSUjA2SU5MVWllaXFyTUptMm9QWW01U0lYNDYrb2VBQTg5eDBQSXFhQlRkLzZsNUpWUzhJcVM3OFo0a1NIQ0tBdXlpRTdZemFmbUJMSktIQXFmRVdzaTdMNUJZTFRORHhhRjdDNEJLb1lCZW9RNXEwY2RhNEh0YkNQYzJQam9kZnl5K0R1dXI5cURDMGdDYjRQQ2JiNkhrZUVTcGpTaU1Uc09jcEVMb0ZlNnBkd2FsQm84VXJjQ1RCOWZoY050cDF6Z1BEcmVNWFlESnNhTjlmeStzb0lPZkFFcCsxQ2pvRlJwbVp3QUFXSnc2MFd2eFVBWEh5YXJ5cTcwVTBnU0FvcGdNUktuZEd6M0dhZG52bFlwVFlGTGNhTGZ0UjcwbGFDTXhPekVmaTFLS29WTjRUMkUwS3JXNEorOVNuRFRYNFlJUk9XNlBUWXdkRFI2Y0xGTW1OeklWTjQ2K1NQYTlqZENZOElmeFYrT0J2ZjlGcS8ySFZyVTZoUm9yTTJiZzR1U2lBVTJmdC9uWTN1SFBsQkZqOE05akcyU2YyVFJESEphT25JU1o4ZU84bnVzTW91aGtmL05WQUZPclVPSEdNUmRoUS9VK1hKNDJGUm5HZUovWFVuQThscVJPa0cyYk15ZzFtQkkzQmxlbFh4RHdkcGx4a2FsWVZYd2R2cXc5aUU2bmpWa0lsSkRCSUlvaXpHWXpiRFliSWlJaVlETDVMbkpMQ0FrTnovUFE2WFRRNmJxM1RscXRWalEzTjBPajBjQm9ORktBand4SkZIVG9veHZIekVXOE5ncVhwazEyRzc5MTdFSmc3TUpCbXBVN0hodzBDcFdydUo2UzQ4RnpQUGd3cFd1SmtnakhtWm9PRHRIWlhkTkJGRUxhdXNETWRCRDhaem9NQnRiQ3pkOUN2Y2Nvd3dqOEludGVXT2VqVjJod2Y4RVYrUDIrTlNqcnFJV0tVK0NPY1V2OEJod0E5bXZxTDdpajVIaE1pTTNFTi9VL0ZNMHpxWFFZRnprU014SnlNY25IODY3TW1JbVZHVFA5enF2SHZLVHhBUjhMQUdOTktmaXk5aUMwQ2hXU2RURklNOFJoakNrSnVaR3BBZGNYQWJwck1MQXlSUFFLTmJKTnlUamFYbzEwWXp5S1l6TXhOUzdiWjJlUWVLMEp0K1lzeEdQNzN3VUFuRDhpR3ovT3VoQXhhbmJhZlgveS9Ka0tSb1JTaHd4akFyUUtGVklOY1JnZGtZamN5RlFrQk5CZGdWV0hZN0Q0MjJKU0dEVUtoVkdqQXI3ZXpJUngyRnhiZ2hSOURMSWlFcEZ0U2tabVJBSXprOFlmSGh3dVNpd0kranhDK2t0SFJ3ZTZ1cnBnTkJvcDJFRElBTk5xdGRCcXRlanM3RVJqWXlOME9oMGlJZ1ltTTVLUWNPSHNkdnVRck82emN1dHpybisvUGZPdVFaekoyYzBwQ2JKMm1RT2xwNVhtWUQzL2NOVnF0K0JQSmV2dzA5RVh5Ym9haE51eGpob2NhajJOWkgwMFJobEduRFZ0L1d5aUV3N1JLY3M0Q0tkNmF4c2lWRHFmMlJJczY2djJJTU1ZajV6SWxINmFHU0ZEdzFWZlArMzY5eHZuM3o2SU15SGVPSjFPdExlM1E2UFJ3R0F3K0QrQkVOTHZMQllMYkRZYlRDWVRsRXE2ZjB5R0J2cWtudU1HYzhIdnJaVW02VjlSYWdPZU9HL2xnRHpYbUlna2pJbElHcERuQ29hR1YwTGpZN3RHT0lRYVlGbVljbDZZWjBJSUllRm50VnBoTnBzUkd4dExoZXdJT1lzWURBYm85WG8wTlRYQmFEUkNxKzIvR3l5RWhBdHRDaUtFRUVJSUlTNW1zeGxXcXhWeGNYRVVjQ0RrTE1SeEhPTGk0bHpCUVVMT2RoUjBJSVFRUWdnaEFJRDI5dTR1TzFGUlVZTThFMEtJUHowL3B6MC90NFNjclNqb1FBZ2hoQkJDME43ZURwN25ZVFFPZklGYlFraG9lanBhVU9DQm5NMG82RUFJSVlRUU1zeVp6V1lLT0JBeVJQVUVIbWlyQlRsYlVkQ0JFRUlJSVdRWXMxcXRjRHFkRkhBZ1pBZ3pHbzF3T3Ayd1dxMkRQUlZDWkNqb1FBZ2hoQkF5VERtZFRwak5acXJoUU1nNUlDb3FDaDBkSFJBRVliQ25Rb2diQ2pvUVFnZ2hoQXhUN2UzdGlJMk5IZXhwRUVMQ0pEWTJGbTF0YllNOURVTGNVTkNCRUVJSUlXUVk2dWpvZ0Vham9iYVloSnhEZUo2SFdxMm0rZzdrckVKQkIwSUlJWVNRWVVZVVJYUjFkY0ZnTUF6MlZBZ2hZV1kwR21HeFdDQkowbUJQaFJBQUZIUWdoQkJDQ0JsMnpHWXpGWTRrNUJ3V0VSR0JqbzZPd1o0R0lRQW82RUFJSVlRUU1xd0lnZ0NielFhOVhqL1lVeUdFOUJPOVhnK2J6VVpGSmNsWmdZSU9oQkJDQ0NIRGlNVmlRVVJFeEdCUGd4RFN6eUlpSW1DeFdBWjdHb1JRMElFUVFnZ2haTGlRSkFsZFhWM1FhcldEUFJWQ1NEL1RhRFRvNnVvYTdHa1FRa0VIUWdnaGhKRGh3bWF6UWFQUkRQWTBDQ0VEZ09NNHFOVnEyR3kyd1o0S0dlWW82RUFJSVlRUU1reFEwSUdRNFVXajBWRFFnUXc2NVdCUGdCQkNDQ0dFREF5YnpUYWc5UndjRGdlY1RxZmJHTWR4UHJkM0hEeDRFQnFOQmdrSkNUQ1pUUDA5eFdIRGJyZERyVllQOWpUQ1lyQ0NaNldscGRCcXRVaExTd1BQRDQxN3R4cU5odW82a0VGSFFRZENDQ0dFa0dIQWJyZERxVlFPNkdMcHRkZGV3N3Z2dnVzMmxwV1ZoZWVmZjk3ck9XKzk5UloyNzk0TkFGQW9GTkRyOVZpMmJCbXV2ZlphMXpHU0pLR3hzUkVqUm96bzAveEVVY1RHalJzeGE5YXNvQmZrdGJXMXNGcXRibU94c2JIOUZ0VFp1WE1udnZycUsweWJOZzNGeGNWQkw3cC8vdk9mbzdDd0VJc1dMY0xZc1dQN1pZNER3ZUZ3NFBiYmI4Zml4WXV4ZE9uU0FYM3VOOTU0QTd0MjdZSldxMFZXVmhiUzA5T1JrcEtDbEpRVUZCUVVuSlcxVWhRS0JYaWVoOFBoZ0VxbEd1enBrR0dLZ2c2RUVFSUlJY09BdytFWThEdmRyRXlGeE1SRW4rY1lEQWJYdndWQlFFZEhCNVRLSC81a3JhMnR4YlBQUG92eThuTDg2VTkvUWxwYVdzanpxNnlzeERQUFBJTi8vZXRmV0xod0lTNisrR0trcEtRRWRPNWYvL3BYN05xMXkyM3NycnZ1d2tVWFhSVHlmSHc1Y2VJRU5tN2NpSTBiTjBLajBTQS9QeDhGQlFXWU1tVUtSbzBhNWZOY2k4V0N1cm82Yk5pd0FSczJiRUI2ZWpwbXo1Nk5tVE5uK24wL2ZDa3RMY1dycjc0YTh2bWVSbzhlalovKzlLYytqMW03ZGkwcUt5dng0b3N2NHNDQkE3anR0dHNHTENPbXZyNGVBR0MxV2xGU1VvS1NraElBd1BUcDB6Rmh3b1FCbVVNb05Cb043SFk3QlIzSW9Qbi83TjE1WE5SMS9nZncxOHdBTThNTWg2S0Fjb2huM3VHMUtvaFhscTY0YUdybWJtdXQyYmtibGxwYks1cDVZOUptbWRZajF3N04yaWd6TmR1U3RMUXdLdy9NQy9NQUZVeEFFTGxtaHJsK2YvQmdmbno1Zm1lWWdZRUJlVDBmRHgrUDV2TzlQZ3lRZmw3ei9udytEQjJJaUlpSVdnR3oyU3dZdkRjRnJWWXJhcXRyZ09qb21qMTc5bUR6NXMyMkNvUEZpeGNqSlNXbDNoVVA1OCtmQndDVWxwWWlOVFVWcWFtcDZObXpKOGFQSDQveDQ4Yzd2RmF0Vm92YWZIMTk2OVVQWjF5L2Z0MzIzd2FEQVVlUEhzWFJvMGZSb1VPSE9rT0huSndjd2V2czdHeTg5OTU3MkwxN045NTU1NTE2RDBaTFNrcVFrWkZScjJ1bEJBUUVPRHllazVPRGp6NzZ5UFk2UFQwZHAwK2Z4cE5QUG9tNHVEaTM5VU9LMVdvVmZBK3FoWWFHWXY3OCtjMTZ1b1ZNSm9QRll2RjBONmdWYTc2L0hVUkVSRVRrTmhhTHBWRUdSamR2M2tSQlFRRXFLaXBFQXh1cEtRQlNKZWc2blE1NWVYa29MQ3dVVkRwVVU2dlZPSHIwS0RaczJDQ1kwbEJRVUlBbFM1YlVlODU2OVNmVk5XVm1adUxXclZ0MVhpdjF0VWtGRWU2U201c3JhZ3NMQzhPSUVTUHF2RFl6TTFPeS9jRUhIMnpRcDk4eW1hemUxMHBwMDZhTjNXTVdpd1hyMXExRFpXV2xvTDI0dUJpclY2L0c5OTkvNzlhKzFKYVhsd2VqMFNocWYvVFJSNXZsdElxYUZBb0Z6R2F6cDd0QnJSZ3JIWWlJaUloYWdjWUtIVkpUVTdGejUwN2JhNFZDQVc5dmI3dWZybjd4eFJmWXUzY3ZyRllyakVhallDQTNhZElrQkFVRmlhNVJLcFVZTkdnUVpzeVlnZFRVVk1HeDdPeHNKQ2NuWStuU3BTNS9mY2VQSHhlMWhZZUhZL3IwNlhWZUt4VTZOR2I1dWxUb01HblNKS2NHL2lkUG5oUzFoWWVIWTl5NGNRM3FrN3Qvbmh4Vk9temJ0ZzFuenB3UnRmdjcrK081NTU2VG5ONlFuNStQSzFldU9QMzgwTkJRaEllSFN4NjdlUEdpcUMwc0xBekRoZzF6K3Y2ZUlwZkxXZWxBSHNYUWdZaUlpS2dWYUt6UW9UYXoyZXp3VTlYYVFVTnRVdFVDQ29VQ0FQRFFRdzhoSnljSGh3NGRFaHcvZXZRb3RtN2Rpb2NlZXNqcGZsNjVjc1UyUjcrbUJ4NTR3S24zU1dxcVNtT0ZEbVZsWlNncUtoSzBLUlFLakJrenBzNXJyVmFyWk9nd1pjcVVCbGNxVkg5ZmF1cmN1VFA2OU9sVDU3VzNidDBTVlNmWVczUGt5SkVqK085Ly95dHFqNGlJd05LbFMrMnVTM0hzMkRHOC92cnJkZmFsMnN5Wk01R1FrQ0JaT1ZONy9RNEE2TnUzTDY1ZHUrYjAvWUdxU2grcFlLMHhNWFFnVDJ1eG9VTW4zM2E0WEhFREFKQmRYb0FvVGNOV0x5WWlJcUttY2Frc3ovYmYvUHU3NlRSVjZOQlFVcUZEZGI5bE1obWVmZlpaUFB2c3M3aDA2Wkxnbk5UVVZBd2NPQkQ5K3ZWejZqbFM1ZmdoSVNGT3J3MGdOZUJ1ckRVenNyT3pSVzJEQmcxeWFnSEZjK2ZPb2JTMFZOQ21WQ3FkQ2l6cUl2VWVaR1ZsSVNzcnkyMzNxNjVrc1ZxdGd2WXVYYnBnOWVyVkRuY0xjWFhhZzFLcHhKWXRXL0RWVjE4NWRmN1hYMytOcjcvKzJxVm54TWJHSWlrcHlhVnJHb3FoQTNsYXl3MGROTzF0b2NQUE44N3pIeTFFUkVRdHhFODN6dHYrdTdNbTJJTTlhVjJzVm11TENCM3FHaWlxVkNvc1hyd1lUei85TkVwS1NnQlVWUmhNbno0ZDNidDNkL281Qnc0Y0VMVk5talRKNmZkSTZyekdlbjh2WExnZ2FocytmTGhUMXg0OGVGRFVGaFlXaGg5Ly9OR3A2OXUzYjI4M3lIRjN5Rkk3ZE1qTnpVVlNVaElxS2lvRTdSMDdkcXd6Y0FEc1YwN1lvMVFxRzMySEYwK3MveUNYeTBXaERWRlRhckdodzEyaC9YQ3c0Q3dBNE5QTFAySm91KzdveE9DQmlJaW9XYnRRZWgwN3J2eGtlejAycEs4SGUwUHVNSGp3WUlTRWhNRFgxeGRxdFJwZVhsN3c4dktDWEM3SHFWT244UEhISHd2T0h6bHlKTWFQSDI5YjA4RmtNcUdpb2dKbFpXVUlEdytYSEJ6Vm5xNFJFaEtDRjE1NEFVbEpTZWpkdXpmbXo1K1BEaDA2T04zbmMrZk9pWFowY0hhNmdyc1lqVVlvRkFwUlVMRnIxeTRjTzNaTTBDYTFMc0UzMzN4ak56aElTRWpBd0lFRFliVmFrWjZlTGpwKzZkSWxwS1NrT05YUFVhTkcyUTBkM0wyUVpNMXBONWN2WDhhaVJZdHc4K1pOd1RrYWpRWkxsaXlwTTNBQXBBZjQxVCtqQUVRVklDcVZTbkt0RG5kcTdvdE9FaldHRmhzNmROT0dZbHhvZjN4ei9WY0F3SE5IdCtDdlhVWmlTRkEzZEZEYlgvbVdpSWlJbXQ0MTNVMzhjdU1DdG1YOS82ZXU5NFQyUnhkdGlBZDdSUTN4L3Z2dlE2L1hRNlZTd2N2TEM1V1ZsU2d0TFJVTXBHdXZRd0JVRGZTdVhyMHFhbGNvRlBqOTk5OGw1OGdmUG54WWNydkNFU05Hb0dmUG5qaDA2QkRNWmpPTVJpUDBlajMwZWozaTQrTVJGUlVsMmZjdnZ2aEMxRFo0OEdEczNMa1RPM2JzZ0ZhcmhVYWpnVUtoc0FVb3RSVVdGb3Jha3BPVDdYNVNiaktaYkgwc0tTbEJSVVVGM25yckxVUkdSZ3JPdTNidEduNysrV2ZKZTlRa3RmTkd0ZEdqUndNQVRwdzRnWUtDZ2pydjVVaDlCc25PVm56VUx2bXYzcG5rMUtsVFdMNTh1U2dVa012bGVQNzU1eEVSRWVIVS9hVXFNWjU1NWhuRXhjVkJwOU5oMnJScG92TWJ1OUtoc2U5UDFCeTEyTkFCQUdaR3h1QjQwU1VVVnBZQkFENjRkQkFmWEJLWGtCRVJFVkh6RXVTanhmMlJzWjd1QmpYQXdZTUg4ZnZ2djd0ODNmSGp4eVYzalhERTBSeDdlMXNsRGgwNlZESjB1SFhybHVTVWcxR2pSaUVyS3dzbWt3bkZ4Y1VvTGk1MnFZK0FkRVdDcTl6eFNYajFQZmJzMmRQZ2V6bjY1TjllcFVOOTF3K29yS3hFV2xvYTFxOWZENVBKSkRvK2I5NDhEQjQ4MlBhNnJLd01XcTNXN3YyazFvaHdSS0ZRU0lZQ0R6endBQ1pObXVUU3ZRRGdndzgrRUgwUEduT0hFNkxtcWtXSERtcUZEMWJkK1JlOGVmNXJaQlJmOW5SM2lJaUl5QWtEQXFQd1pQZnhVQ240ajI5cWVudjI3SkhjUGNQUmRvMU55UjNsL1NxVkNnVUZCVTZ2MitDSW8wL21LeXNyRzN6L21xUjJxS2cyZCs1YzNIWFhYWUpuTDFpd0FBa0pDWWlQajVlOHh0VTFOdVJ5dWVRMUtwV3FYajhmVGIydEtsRnoxYUpEQndEUWVxbndYSy9KK0M3L0RFNFdYOGJWaWtMazZzU2xmRVJFUk9RNTRlcTJDUGNOd3AxdG9qQ3lmUzlQZDRkYUtaMU9oNTA3ZDNxNkd3NUpEVlFEQXdQdDdsUlJVRkFBblU0bnVrZHFhcXFvNHFCYnQyNmlLUVUxNWVUa1lOdTJiWUkyUjROa2c4Rmc5MWg5eU9WeStQdjdDNnBNNUhJNTVzMmJKd2djZ0tycFBWZXZYc1dHRFJ0Z3RWb2xLeEZjWGVoU0xwZTdYQjNoS25ldmcwSFVFclQ0MEtIYTZPRGVHQjNjMjlQZElDSTMrdVNUVCtEcjZ3dWowWWhKa3lZMTJsWmtSRVRrT29WQ0FWOWZYNmhVS3FqVmF0dUFyZnIvMVZhckZSY3ZYcFM4TmlRa3hPRkNnTFYzYXdnSUNFRDc5dElMaGxzc0ZsZ3NGcGhNSmxSV1ZrS3YxME9uMDBrTzdyNzQ0Z3ZST2dFMUJRVUZvVisvZnRCcXRiWUZCNzI5dlczM09uVG9rR0NkQ28xR2cvTHljZ0NBbjUrZjRONURodzRWOU5sa010bitsSldWb2JTMFZMS0tRT3FUOWlsVHBtREdqQm1TZlY2K2ZMbW9vcUdnb0VCeVNzcjk5OStQMkZqNzA1b3lNaktjNms4MWQ0Y09NVEV4U0V4TXhPdXZ2NDcwOUhUNCtQamcrZWVmRiszVWtaR1JnUjA3ZHRoZWI5eTRFYi8vL2p2bXpKblQ0QjFFN0YyZm41OHZ1WXVJUFVPR0RKRnNaK2hBclJIL0JVOUV6VnBvYUNndVhicUVqSXdNd1R4T0lpTHlyTGZmZnR2aDhZTUhEeUk1T1ZuVTNxWk5HNnhjdVJJZE8zYTBlKzE5OTkxbkc4d0R3SjEzM29rWFhuakI5dnJNbVRQWXUzY3ZaczZjaWREUVVLZjZXMXBhaWs4KytjVGhPUWtKQ1VoSVNKQThaaktac0cvZlBrRmJZR0NnclovdDJyVVRoQTVkdTNiRlgvLzZWNmY2VnBNN1BtbmZ1bldyYU1lUHlNaEl4TVRFT0x5dTlqV0E0OUFoT2pvYUd6ZHVsRHlXbFpXRnRXdlhpdHBmZnZsbHUrc3crUHI2d3MvUEQwbEpTZGkxYXhlNmQrK09YcjJFbFZHbHBhVjQ1WlZYUk5mdTJMRURRVUZCbURwMXF0MytPc1BlKzMvaXhBbTgrdXFyVHQvbmd3OCthRkEvaUc0bkRCMklxRmxUcTlYbzFhc1h6cDQ5Q3k4dkwwUkhSM3U2UzBSRVZBZVR5WVF0VzdhSTJ2MzgvT29NSEFDZ2JkdTJndERoeG8wYmd1UFoyZG5ZdTNjdjl1M2JoMUdqUm1IMDZORVlNR0NBd3dINzFxMWJVVlpXNXVKWDh2OU9uVG9sbU1iZzUrY25tSG9RR2hxS3JLd3MyK3REaHc1NUxIVEl6YzBWdGYzbEwzK3A4MU4ycWNVYmEvZG55NVl0T0hqd0lKUktKVlFxRmJ5OXZXMVZMZ3FGQWpLWkRES1pUUEplUU5WZ3ZQWmltZFdWS2thakVaV1ZsVEFZREpESlpLSUF5R3ExSWlVbFJYTG5rTmpZV0V5ZVBObmgxMGRFbnNIUWdZaWF2YjU5KzZLNHVCam56NStId1dEQWtDRkRHbHcrU1VSRURiZDU4Mlo4OGNVWFVLdlZ0Z0dvdDdjM2pFYWo1TmFYV3EwV2I3enhCdlI2UFl4R0l3d0dBd3dHQTB3bWsyMmF4TXFWSzlHbVRSdkJ0cHExUTRmTGw2c1dFRGViemRpL2Z6LzI3OThQZjM5L3JGbXpCcDA2ZFJJOTk5eTVjL2p5eXk4YjlMV21wYVVKWHZmdDIxY3dmU1E4UEJ4cXRkb1dUR1JuWitQMDZkUG8wNmVQUzg5cGpML2Z1bmJ0aXJpNE9KU1hsK1BLbFN1aTZvRnFVa0ZCN2FtTlpXVmxrdDliWi8zNjY2OU9uYWZSYUVSdEgzNzRJWDc1NVJkUisvRGh3L0g4ODg4Mytub01SRlEvREIySXFFVVlNV0lFRGgwNmhDdFhycUNzckF6UjBkRUlDZ3J5ZExlSWlGbzFxOVZxQ3c2YzhmdnZ2OWU1emFiVmFrWGJ0bTBGYlRkdTNJREZZckVOeU0rZlB5KzZMaUFnQUpHUmthSjJnOEdBVjE1NXBkN2JPQUpWMjJ6KzhNTVBnclorL2ZyaHhJa1RndWRFUjBjTDFsZllzV09IeTZGRFk1ZzFheGErK09JTGJOdTJEVjVlWG5qbm5YY2sxNU53Sm5Ud2xFT0hEb2tXdVFTQUFRTUc0Ri8vK2xlejZTY1JpZkdqUWlKcU1XSmlZdEN0V3pjVUZSVmgvLzc5K082NzczRG16QmtVRkJSSXprTWxJcUtXcVYyN2RvTFhGb3NGK2ZuNUFBQ2owWWhMbHk2SnJwazJiWnBvK29EVmFzVXJyN3lDbkp3Y1FidWpiU0NsZlB6eHg2SnROb2NNR1lLS2lnb09FN3NBQUNBQVNVUkJWQXJiNi9MeWNzVEZ4UW5PT1hUb0VFNmZQdTNTczl4aDBLQkJndmRpOCtiTmVQUE5OMUZTVW9LaW9pSzdWUjlTb1VOejJPTHgxS2xUa3V0RFJFVkZZZUhDaFI0TEhCWXNXSURVMUZUTW1qWExJODhuYWlrWUNSSlJpekpnd0FEMDZORURaOCtleGRXclYxRlFVR0E3RmhnWTJDeitjVVJFMUJ6Wks2bHZqcVFxRm5KemN4RWFHb3F6WjgraXNySlNjS3h0MjdZWU0yYU02SnBUcDA3aDBLRkRvdmJ4NDhkajkrN2RUdlhsK3ZYcjJMTm5qNkN0VDU4K0NBd01GTFNWbDVjak5qWVcvdjcrS0NrcHNiVnYzTGdScjczMldvTUd4dnYyN2NPWk0yY2tqLzMyMjIraXRqbHo1aUErUGg1cjE2NkZ3V0FRVEZVQmdFOC8vUlFUSjA0VWhTKzFneFZBWE9uUXFWTW54TWJHUXFWUzJlNWRjMDJIK3FoZTAwR3RWaU1zTEV4UU9YUDY5R2tzV2JKRVZFM1RybDA3TEZ1MlRISWFSbFB4OGZHQlZxdDFPY1FpYW0wWU9oQlJpNlBSYURCNDhHQU1IandZZVhsNXlNL1BoMDZuZzA2bmc5VnE5WFQzaUloYWpaQ1FFQXdZTUFBYWpRWmVYbDc0N3J2dm5MNTJ3b1FKTUp2TnNGZ3N0aWthZXIwZXZyNitrdXN5VkUvTCtQbm5ueVh2SlJVNjkrdlhEMHVYTHNXS0ZTdHNnOVkyYmRyZzNudnZkU3Awc0ZxdFdMZHVuV2d3ZnZmZGR3c1d1Z1NxUWdkdmIyK01Iejllc0V0R1ZsWVdObS9lak1jZmY3ek81OWx6OWVwVlVYQlFsMkhEaHVHZGQ5N0I5ZXZYTVgvK2ZNSGZqOVhWRGxPbVRCRmNJMVhwb0ZRcUJhL2o0K01SSHg4UEFQanBwNSt3ZE9sU2wvcmxTR3hzTE9iTm0yZDd2WC8vZnJ6MjJtdWk5MStqMFdEWnNtV2lpaGdpYXA0WU9oQlJpeFlTRW9LUWtCQlBkNE9JcU5uTHk4dHorejMvOUtjLzRVOS8raE1BNFBYWFh4Y2RqNHlNeFBUcDAvSHZmLzliMEQ1NjlHak1uVHZYN24ycmR5K29PVkRPemMyRjFXb1ZyYTBnazhsd3p6MzMyTDNYb0VHRGtKU1VoQ1ZMbHNCcXRlS3h4eDV6K2hQNXp6NzdUTFR3WWJ0MjdUQm16QmpSRGhIVkljUzBhZE93Wjg4ZXdkU0xuVHQzb2x1M2JyanJycnVjZXE2N0JBUUVJQ0FnQUdQSGpoVnQ5L25wcDU4aVBqNWVFTlpJcmMzaHFJS3dydDB3WE9YdjcyL3J4My8rOHg5UmhVbDFmeFl2WG95b3FDaTNQcHVJR2cvWGRDQWlJaUtpQnRtK2ZUdSsrdW9yUVp0U3FjUy8vdlV2eVUrai9mejhITjVQcVZTS3R0VzhjdVVLZnYzMVY5dmFEdFVHRFJxRTRPQmdoL2NiUEhndzdyLy9mZ3dlUEJpalJvMFNUYytRY3ZUb1Viejc3cnVpOWhrelpzRGIyMXRVNlZBZE12ajcrMlA2OU9taTYxNTk5VldrcDZmWCtkekdNSFBtVE5HdUdFVkZSZmptbTI4RWJWTHZTKzFLaDVyY3ZWdUVuNThmTWpNejhmVFRUOXNOSEpLU2t0Qy9mMzlCKzRVTEY5emFEeUp5TDFZNkVCRVJFVkc5ZmZ6eHgzai8vZmRGN1NOSGprUlJVWkdvSWdDbzJnM2k2TkdqTUpsTU1CZ01NQnFOME92MThQZjN0eTNHMktOSEQ4RzF1Ym01b20wcmdhcjFHWnp4NXovLzJiYldndFRhQlRWZHVIQUJxMWV2RnUxNEVSRVJZWHRlN2RDaHJLek05dC9UcGszRHQ5OStLNWdTWWJGWWtKeWNqTVRFUkllVkdWSUNBZ0xzQmpVM2J0eUFYcTkzZUgxWVdCaEdqaHdwbXY3eTJXZWZZY0tFQ2JhS0JXZW1WOVFrVlFXaFVDaWNXbC9KWXJHSVFvN1UxRlNrcHFaS25xOVVLckZvMFNJTUdqUkkwTDU3OTI1czJyUUp5NVl0UTNSMGRKM1BKYUtteDlDQmlJaUlpT3Fsckt3TVc3ZHVsVHlXbHBZbUdSSUF3TUdEQjNIdzRFRlJlNzkrL1d5aFE1OCtmZkR0dDkvYWpoVVVGSWdxQmRxMGFZT2hRNGM2MVZkdmIyL2JWc3VPUW9kejU4NWgwYUpGZ3VrUjFlYk9uV3NiVU5jK1h2TzF0N2Mzbm4zMldjeWJOMDhRWEpqTlpxeGJ0dzZYTDEvRzdObXpuVjVjOHQ1Nzc4V01HVE1rankxZnZseXdUYWM5Q1FrSm90QWhOemNYUC8vOHMrMDlsSnBlNFNoMGtGcEFjZGl3WVpnNGNXS2QvY25OemNYR2pSc0ZiV3ExR2lhVFNmVDlDUXdNeEVzdnZZUWVQWG9JMmpNek03RnAweWFZVENhc1dMRUNxMWV2UnZmdTNldDh0ajFjRjRxb2NUQjBJQ0lpSXFKNjBXcTFHREJnQUk0ZVBlcjJlOWN1b2JkYXJhSkI4Y1NKRSt1MUs0VFU0Qm9Bamh3NWd1VGtaTW5BNFU5LytoUDY5T2xqZTEyenNnR28rdVJlcDlOQnJWWURBTHAzNzQ2SEgzNFkvL25QZjBUMzJyRmpCMDZjT0lGbm4zMjJ5ZFltNk5teko3cDA2U0xhYm5UWHJsMjIwRUdxWWtLbFVybjBuUFQwOUhwUEk1azFheGFHREJtQ2wxOStHZWZQbndkUXRTN0lraVZMMEtGREI4RzVOMjdjd0twVnEyelZHUlVWRlZpNGNDR1dMbDJLM3IxNzIzM0d5eSsvakpTVWxIcjFyN2FTa2hKY3YzNWQ5TE5BUkVKYzA0R0lpSWlJNm0zczJMR05jdC93OEhDSGF6V29WQ3BNbWpTcFh2ZVdXcnZnczg4K3c1SWxTeVFEaHg0OWV1Q1JSeDRSdE5XZVhnR0lnNGlwVTZmYW5mNXg2ZElsSkNZbTRxMjMzaEpzc2RtWS92akhQNHJhamg4L2ppdFhyZ0NRRG1PcVF4UXB0YWVmTkZSRlJRWEN3c0tRa3BLQzRjT0hJelkyRnErKytxb29jS2lvcU1DU0pVdHc0OFlOUVh0NWVUbmVmdnR0aDg4d204MHdHbzJTMVM1UzAwc2MyYkJoQXg1KytHRjgvUEhITGwxSDFOcXcwb0dJaUlpSTZtMzQ4T0ZRcTlYUTZYU0M5dXBQeUtYbTdpc1VDc2psY3BoTUpvY2w3Y09HRGNPdVhic2tqOFhIeHlNZ0lLQmVmWllLSFJ4VmE2alZhcno5OXR0UUtwWHc4ZkdCUXFFUTdXb0JWQzJvNmVmblovdWFkVHFkdzAvQnpXWXo5dXpaZzNidDJra3VQdWx1bzBlUHhxWk5tMnhmdjBxbHd2ang0MjNyUlVoVk92ajYrdHE5bjFUdzBoRFhyMThIVURVOVplSENoWklMVlJxTlJxeGV2UnBaV1ZtaVkrM2J0MGRTVXBMdHRkbHNkdW41cnA1UFJNNWg2RUJFUkVSRTlhWlNxZkRrazAvQ1lyR2djK2ZPQ0FrSmdWYXJ0ZTJXY09uU0pUejExRk9DYSs2Nzd6NDgrT0NEQUtvK1hiNTU4eVorKyswM1hMcDBDYWRQbjdaTlk0aUxpNU1NSGRScWRZTUc2WFV0SkZsTm85SEFaRExoeElrVE9ISGlSSjNuMnd0SUhuLzhjZno2NjYraXRSZUNnNE94ZVBGaWRPM2ExYW4rTkpSR284SHc0Y09SbnA2TytQaDR6Snc1VXhEYzFBNk9BTWZUSy9SNnZlMTRkV0JSODN5VHlTU3FIcERMNWJhMUlQUjZQYnk5dlczaFFsRlJrZTA4ZTRIRHlwVXJKUU1pUHo4L0xGKytITzNidDdlMXVSb2lPTE9yQ1JHNWpxRURFUkVSRVRYSXVISGpYRHIvNU1tVGVQMzExM0g5K25YazV1YWlvS0RBZHF4ZnYzNjIvKzdZc1NNVUNvVm84RGh4NHNSNlZ6a0F6ZzB1bFVvbFhucnBKYno3N3JzNGMrWk12WjhGQUY1ZVhsaTRjQ0hXclZ1SGZmdjJBUUJDUTBPeGR1MWEyK0tXVFdYbXpKbDQ2S0dIRUJvYUtqcFdlMnFKV3EyMjdXd2hKUzR1RG5GeGNiaDU4eWJtenAyTGR1M2FZY1dLRmRCb05BQ3FRcGkzM25wTGNNMjRjZVB3ekRQUDRNQ0JBMGhKU2NIbzBhUHh6RFBQT0h3T1VCVlFyRjY5R3IvODhvdm9tRktweE5LbFN4RVpHU2xvbDVyK2taaVlpTUdEQjhOZ01PQ3h4eDRUSERNYWpVN3R2RUZFcm1Ib1FFUkVSRVF1cTZ5c2hNRmdnRjZ2UjBWRkJjckt5bEJTVW9LU2toTGN1blVMeGNYRktDb3FzcFhNMTNUNjlHbWNQbjFhOHI1ZHVuU3gzWC81OHVXU24xWWZPM1lNczJmUHRsVlRuRHg1RWw5Ly9UV21UNS91MU1LTVVxSERBdzg4Z0owN2Q2S3NyQXhhclJaTGxpd1JMQnpaVUFxRkFnc1dMRUJVVkJTMmJkdUdsMTU2eWVuQUlUTXowMjRWeGUrLy8rNVNQenAxNm1UM1dHbHBxZUMxdlcwNmE2cXVQaWdzTEVSaFlTRVdMbHlJcEtRa2grdHg3Tm16QnhzM2JvVFZha1ZhV2hvMEdvMG9BS2lwc0xBUXk1WXRzeTB1V1ZQMVZJeWVQWHVLamttdDBhRFZhdEcrZlh2SnFnNkR3V0EzZEJnNWNxUm91MDVIQWdNRG5UNlg2SGJIMElHSWlJaW9GWkRKWkxCWUxMYUJla045OU5GSGJsOUFyMjNidHZEMzk0ZkZZc0Vycjd5Q3pNeE15Zk95c3JLUWxwWm1XNlF4SXlNRCsvZnZ4Lzc5K3hFZEhZMTc3cmtITVRFeGtsczZBdEtoUSsvZXZURjQ4R0NrcEtSZzhlTEZvay9OZ2FvdEluMThmT0R0N1EyZFRpZGFBeUVnSUFBeW1ReG1zOWtXeXRRMmJkbzBqQjQ5MnFVS2g4T0hEK1B3NGNOT24xOWZOMi9lRkx4MnRKNERVRFY5SVRrNVdWQUpjdjc4ZVNRbUp1SzU1NTZUdkdidjNyM1l1M2V2b08zenp6OUhVRkFRcGsyYkpqci94SWtUU0VsSlFXRmhvZWlZUnFQQml5KytLS2lPcVVscWpRcEhIRlhBS0pWS2g5dUhObWNXaTZYT1NoS2l4c1RRZ1lpSWlLZ1ZrTXZsYmcwZDR1TGkzQjQ2UkVSRVFLL1hZODJhTmZqcHA1OGNudnZ1dSs5aTZOQ2hDQXdNeEpFalIyenRHUmtaeU1qSXdMUnAwekJuemh6SmErM045Yi9qamp2dzFsdHZDZFlUV0xKa0NSUUtoV2lxd2ViTm03RjkrM2JCOWF0WHJ4WlVXcGpOWnBTV2xvcTI5WFFVT0xoak1jUDYzT1BXclZ1aTZSV09LaDNNWmpOU1VsSkU2MVFBVlFQMGtKQVFYTHQyVFhSczBLQkJ5TTNORlZYQXZQdnV1K2pjdVRNR0Rod0lvS3JxNE4xMzM3VmI0UkVVRklUbHk1YzdyR3l4dHpVcVVEVjFKRFUxVmREbTQrT0R0TFEwdTllMFZPNzh2U2VxRDRZT1JFUkVSSzFBZGVqZ0xsMjZkRUY0ZURoeWNuSmN2bGFyMWRxdUR3a0pRWEJ3TUFJQ0FpQ1h5L0hDQ3kvZ3Q5OStxL01lSlNVbFdMdDJMUjU5OUZISnN2dTc3NzdiN3JWU08yWlV2emUxRnpCMFpvcEI3WHRVVXlnVUxwZlp1N3B0b3p2dVliVmFzWFBuVGxHN1ZxdVZQRituMDJIVnFsV1NDenAyNk5BQnExYXRRa2hJQ0k0ZlB5NDZIaFFVaEgvODR4OTQ3cm5uQk5VTEZvc0ZhOWFzd1Z0dnZZVzh2RHk4OHNvcnlNM05sWHgrZUhnNGxpOWZqcENRRUlkZlYxMlZEbEpmbnp0M3NHZ3VDMU15ZENCUFkraEFSRVJFMUFxNE8zUUFxcW9kUHZyb0k4bGpYbDVlNk5DaEE5UnF0U2hFaUkrUHgwTVBQU1JvUzB0THc5dHZ2eTI1RFdOb2FDZ2VmZlJSckZ5NVV2QTFIRDkrSEgvLys5OUY1MGRIUjB0T2o2Z205VDY0K3Q1SURlemRNV0IxZG1jTlYrOVJQUVZGclZZTHRpd3RMaTdHdVhQbmtKZVhKN3FtWThlT29yYkxseThqT1RrWmx5OWZGaDJMakl6RXlwVXJFUmdZaU96c2JNa2RQK1J5T1VKRFE3RjgrWEk4L2ZUVGdyNk9HVE1HSDM3NElmNzN2Ly9aL1g3MDZkTUhpeGN2aHIrL3Y4UDNBS2phenJWSGp4NkN0cnFDaXZwOEQzVTZIVjU0NFFXVWxaWEJhclhhcHRmY3VuWEw1WHMxQm9ZTzVHa01IWWlJaUloYWdjWU1IVFFhRFhyMDZJRWVQWHFnYytmT2lJcUtRbmg0T09SeU9kTFQwN0Z5NVVyQmRUVUg3SmN1WGNJNzc3eURZOGVPU1Q0akpDUUVxMWF0UW1ob0tLWk1tWUxQUHZ1c3puNU5uVHJWNFhHcHdNRFY2Z0NwODkwUkdFaDlPajU5K25STW5EaFI4dnoxNjllTEtncWsrdEdyVnkrc1c3Y08rZm41VHZlbDlrS2FCb01CSzFhc2tLeEE2TldyRjJiTW1JSEV4RVNVbEpUWS9WbXJYcWd4S2lvS2MrYk1zZTF1RVI0ZWpyMTc5enFzVHBnOGVUSWVlZVFSeWUwMHBRUUVCTGk4eTBsOWZrZlVhalhHangrUE45NTRvODV6MjdWcjUvTDlHOHBzTmp2OW5oRTFCb1lPUkVSRVJLMkFRcUdRbkZiUUVGRlJVZGl3WVFNNmRlcGs5NU5VcVVHYzBXaEVUazRPdG16WmdoOSsrTUh1L2J0MjdZcWxTNWVpYmR1MkFJQ0hIbm9JeDQ0ZFEzWjJ0dDFyZXZic2ljR0RCenZzdHpzQ0E2bHd3QjJoZzcwZEY2UzJ1QVFBbFVybFZOK1VTaVh1di85K3JGKy8zcWwrZE9yVUNYLzR3eDlFOTFpelpnMFdMMTZNckt3c1cvdm8wYU14Yjk0OGVIdDdJekF3RU1YRnhYYnZXN01DSlNFaEFlKzk5eDcwZXIzRGFUcGFyUmFKaVltSWk0dHpxdThOVWQ4cEVSTW1UTUNPSFR2c1Rna0Jxb0svNk9qbytuYXQzcXhXSzBNSDhpalcyUkFSRVJHMUF0N2UzZzRYMXF1dnpwMDdPeXpkbGlwWE54Z01DQWdJa0J3d1Z4czllalRXcmwxckN4eUFxcThoS1NrSkdvM0c3bldPdGw2c0p2VnB1cXVCUVZOV09yakszdmQ1M0xoeFRxMVJFUndjakVXTEZrbCtYOXUyYll2azVHUmJlUERBQXcvZ24vLzhwNjJDWWZyMDZYYnY2K2ZuaDVFalJ3cmEzbnp6VFlmYmEvYnYzeDhiTm14b2tzQUJjTHo0cENOeXViek9DcHVaTTJlaWZmdjI5YnAvUXpqYUNwU29LYkRTZ1lpSWlLZ1Y4UEh4Z2Nsa2F2TDUzVkxWRlhxOUhuNStmcGcvZno2R0RoMktkZXZXMmRaeVVLbFVlT3l4eHpCaHdnVEorNFdGaGVIRkYxL0VpeSsrS0JvZ1RwczJEVDE3OXF5elR6cWR6cWsyUjZUQ0FYZUVPZ3FGUWhRTU9OcXFjZURBZ2FMRkt1ME40cjI5dlRGczJEQzdPelIwNk5BQjQ4YU53K1RKa3gxdWwrbm41NGRGaXhiaDRzV0xHRFZxbE9EWTBLRkRKYWZ5OU8zYkYzLy8rOTlGWDF0SVNBaVNrNVB4N0xQUG9xaW95TmJ1Nit1TDJiTm5ZK0xFaVUyNjNhT3IyMnpXRkJzYml6ZmVlRVAwTXg4VkZZWHAwNmRqN05peERlMmV5OHhtTXl3V0MwTUg4aWlHRGtSRVJFU3RoRktwaE1GZ2dGcXRickpuMmdzZHFzWEd4aUlpSWdKSlNVbUlqSXhFWW1LaTNha0UxZnIxNjRmazVHU3NXYlBHdHZYaTJMRmpNWHYyYktmNnBORm9SQXROMXQ3V3NpNVNWUTN1cUZLWVBYdTIwMThIVUxVb3B5djY5T21EdExRMHFOVnFoSWVISXlvcUNuZmNjUWY2OXUzcmNQSE4yc0xEd3hFZUhpNXExMmcwNk5XckY4NmVQWXV1WGJ0aXlKQWhHREZpaE1PdExVTkRRN0Znd1FJa0pTVUJxRm9yNU5GSEgvWEkrZ2NOQ1k3OC9mM1JyVnMzcUZRcVJFWkdva2VQSHVqYnR5ODZkT2pneGg2NnhtQXdPQXl0aUpxQ3JMS3kwcjJUKzRpSTNPU1RUejVCbno1OTBMdDNiMDkzaFlqb3RxRFg2NkhYNjEzZXhyRXBsSlNVT0xValFVMUdveEVuVHB5d0RYU3BibnE5SGthajBhV3RRRjExL2ZwMStQdjdPNnlXa0xKcjF5NTA3ZHBWdElBbDFkL05temZoNit2TDRJRThpcFVPUkVSRVJLMkVVcWxzTnR2NDFlWnE0QUJVVFJlb2E5RklFbEtwVkE3WDBuQ0h1aXBWN0VsSVNIQnpUMW8zcTlXS3lzcEt0R25UeHROZG9WYU9DMGtTRVJFUnRSSXltUXhxdGJwQjg5YUpxR1ZvNnFsVVJQWXdkQ0FpSWlKcVJUUWFEVXBMU3ozZERTSnFaS1dscFE1M2VpRnFLZ3dkaUlpSWlGb1JoVUlCcFZLSmlvb0tUM2VGaUJwSlJVVUZsRW9sRkFxRnA3dEN4TkNCaUlpSXFMWFJhclVvS3l2emREZUlxSkdVbHBZMjZtS2hSSzVnNkVCRVJFVFV5c2psY3FqVmFwU1hsM3U2SzBUa1ptVmxaZEJvTkpESlpKN3VDaEVBaGc1RVJFUkVyWktmbng4TUJnT3NWdTZlVG5TN3NGZ3NxS3lzaEZhcjlYUlhpR3dZT2hBUkVSRzFVdjcrL2lnc0xQUjBONGpJVFFvTEN4RVFFT0RwYmhBSk1IUWdJaUlpYXFXOHZMeWcxV3BSWEZ6czZhNFFVUVBkdkhrVC92NytYRHlTbWgyR0RrUkVSRVN0bUVxbGdwZVhGeGVXSkdyQlNrdEw0ZVBqQTZWUzZlbXVFSWt3ZENBaUlpSnE1YlJhTFN3V0M0TUhvaGFvK3ZkV285RjR1Q2RFMGhnNkVCRVJFUkg4L2YwWlBCQzFNS1dscGJCYXJkd2VrNW8xaGc1RVJFUkVCS0FxZUFEQU5SNklXb0NiTjI5Q0xwY3pjS0JtajZFREVSRVJFZGxvdFZxb1ZDb1VGQlRBWXJGNHVqdEVWSXZGWWtGQlFRRjhmWDA1cFlKYUJDOVBkNENJaUlpSW1oZVZTZ1Z2YjI4VUZ4ZkR4OGNIV3EzVzAxMGlJbFN0MzFCWldZbTJiZHR5bHdwcU1WanBRRVJFUkVRaUNvVUNiZHUyQlFEazVlV2hvcUxDd3owaWFyMHFLaXFRbDVjSEFBd2NxTVZocFFNUkVSRVIyYVhWYXFIUmFGQmFXb3FDZ2dMNCtmbEJxVlJDSnBONXVtdEV0eldyMVFxRHdZRFMwbElvbFVvRUJ3Zno5NDVhSklZT1JFUkVST1NRVENhRHY3OC96R1l6eXN2TGNldldMZmo0K0VDcFZFS3BWUEpUVnlJM01adk5NQmdNTUJnTXFLeXNoRnF0Wm1VRHRYZ01IWWlJaUlqSUtRcUZBdjcrL3ZEMzk3Y05qTXJMeXlHWHkyM1ZEd3FGQW5LNVhQQ0hpUDZmeFdJUi9ER2J6UUFBdlY0UGk4VUNwVklKWDE5ZnRHblR4c005SlhJUGhnNUVSRVJFNUxMcUtnY0FNQnFOcUt5c2hNVmlnZEZvRkF5b3JGYXJoM3RLMUx6SVpESkJLS2RRS0d5Qm5yZTN0NmU3UitSMkRCMklpSWlJcUVHOHZiMDVXQ0lpSWttc2R5TWlJaUlpSWlLaVJzSFFnWWlJaUlpSWlJZ2FCVU1ISWlJaUlpSWlJbW9VREIySWlJaUlpSWlJcUZFd2RDQWlJaUlpSWlLaVJzSFFnWWlJaUlpSWlJZ2FCVU1ISWlJaUlpSWlJbW9VREIySWlJaUlpSWlJcUZFd2RDQWlJaUlpSWlLaVJzSFFnWWlJaUlpSWlJZ2FCVU1ISWlJaUlpSWlJbW9VREIySWlJaUlpSWlJcUZFd2RDQWlJaUlpSWlLaVJzSFFnWWlJaUlpSWlJZ2FCVU1ISWlJaUlpSWlJbW9VREIySWlJaUlpSWlJcUZFd2RDQWlJaUlpSWlLaVJzSFFnWWlJaUlpSWlJZ2FCVU1ISWlJaUlpSWlJbW9VREIySWlJaUlpSWlJcUZFd2RDQWlJaUlpSWlLaVJzSFFnWWlJaUlpSWlJZ2FCVU1ISWlJaUlpSWlJbW9VREIySWlJaUlpSWlJcUZFd2RDQWlJaUlpSWlLaVJzSFFnWWlJaUlpSWlJZ2FCVU1ISWlJaUlpSWlJbW9VREIySWlJaUlpSWlJcUZFd2RDQWlJaUlpSWlLaVJ1SGw2UTRRRVJFUlVjdFdXVmtKbzlFSXM5a01pOFVpK0dPMVdqM2RQYUxiaWt3bWcxd3VGL3hSS0JUdzl2YUdqNCtQcDd0SEpNTFFnWWlJaUloY1lyVmFZVEFZYkgrOHZMeWdWQ3JoNWVVbEdneko1U3lzSlhLbjJzRmVkYmhYVmxZR2s4a0VwVkpwK3lPVHlUemRYU0tHRGtSRVJFVGtITFBaalBMeWN1aDBPdHVneHMvUGo4RUNVUk95RitacE5CcFlMQllZREFibzlYcmN1blVMYXJVYUdvMEdDb1hDQXowbHFzTFFnWWlJaUlnY3NsZ3NLQ3NyZzhGZ2dKK2ZIL3o5L1QzZEpTS1NJSmZMb1Zhcm9WYXJBUUI2dlI1RlJVVlFLcFhRYXJVTUNNa2pHRG9RRVJFUmtWMmxwYVhRNlhUUWFyVU1HNGhhR0pWS0JaVktoWXFLQ3R5NGNRTnF0UnArZm42ZTdoYTFNb3k2aUlpSWlFakVaREtocUtnSWNya2N3Y0hCOFBYMTlYU1hpS2llZkgxOUVSd2NETGxjanFLaUlwaE1KazkzaVZvUlZqb1FFUkVSa1lCZXIwZFpXUm1DZ29LNEVCM1JiVVNqMGNEWDF4ZUZoWVhRYXJWUXFWU2U3aEsxQXF4MElDSWlJaUtic3JJeTZQVjZ0R3ZYam9FRDBXMUlKcE9oWGJ0MnRuQ1JxTEV4ZENBaUlpSWlBRUJKU1FrQUlEQXcwTU05SWFMR1Z2MTdYdjE3VDlSWUdEb1FFUkVSRVVwS1NpQ1h5NkhWYWozZEZTSnFJdFU3V2pCNG9NYkUwSUdJaUlpb2xTc3JLMlBnUU5SS1ZRY1BuR3BCallXaEF4RVJFVkVycHRmcllUS1pHRGdRdFdKYXJSWW1rd2w2dmQ3VFhhSGJFRU1ISWlJaW9sYktaREtockt5TWF6Z1FFUUlEQTFGYVdncXoyZXpwcnRCdGhxRURFUkVSVVN0VlVsS0NvS0FnVDNlRGlKcUpvS0FnM0xwMXk5UGRvTnNNUXdjaUlpS2lWcWkwdEJSS3BaTGJZaEtSalZ3dWg0K1BEOWQzSUxkaTZFQkVSRVRVeWxnc0Z1aDBPbWcwR2s5M2hZaWFHYTFXaS9MeWNsaXRWazkzaFc0VERCMklpSWlJV3BteXNqSXVIRWxFZHZuNSthRzB0TlRUM2FEYkJFTUhJaUlpb2xiRWJEYkRZRERBMTlmWDAxMGhvbWJLMTljWEJvT0JpMHFTV3pCMElDSWlJbXBGeXN2TDRlZm41K2x1RUZFejUrZm5oL0x5Y2s5M2cyNEREQjJJaUlpSVdnbXIxUXFkVGdlVlN1WHByaEJSTTZkVUtxSFQ2VHpkRGJvTk1IUWdJaUlpYWlVTUJnT1VTcVdudTBGRUxZQk1Kb09Qanc4TUJvT251MEl0SEVNSElpSWlvbGFDb1FNUnVVS3BWREowb0FaajZFQkVSRVRVU2pCMGNJL05temZqOU9uVG51NkdTeW9yS3ozZEJiZngxQ0E0TXpNVDJkblpzRmdzSG5tK0p6QjBJSGZ3OG5RSGlJaUlpS2p4VlZaV3dzdkxDM0o1NDMvbTlQTExMeU1pSWdLVEprMXEwS0tWVHp6eEJBb0xDd1Z0aVltSkdEbHlaRU83Q0FEWXNHRURpb3FLQkcxanhvekJpQkVqN0Y1ejgrWk5iTisrSGR1M2IwZm56cDB4ZHV4WVJFZEhvMHVYTHBESlpHN3BsNVFqUjQ3Z3dJRURpSW1Kd2NDQkExME9qeDUvL0hIMDc5OGZFeWRPeEIxMzNORkl2V3g4UnFNUmMrZk9SWHg4UEJJU0VwcjAyZHUyYmNQUm8wZWhVcW5RdFd0WFJFVkZJU3dzREdGaFllalhyOTl0dVZhS1FxR0FYQzZIMFdpRXQ3ZTNwN3RETFJSREJ5SWlJcUpXd0dnMHdzZkhwOUdmVTFGUmdlKy8veDVtc3htZmZQSUo3cjc3Ymt5Wk1nVWRPblJ3K1Y0V2kwVzBlcjZYbC92KytacVptWW1MRnk4SzJnWU9IT2p3bWw5Ly9kWDIzMWxaV2RpOGVUTUFJQ29xQ3V2WHI0ZENvWEJiLzJxNmRPa1M5dTNiaDMzNzlrR3BWS0p2Mzc3bzE2OGZoZzRkaWs2ZE9qbTh0cnk4SEhsNWVVaExTME5hV2hxaW9xSXdldlJvakJ3NUVxR2hvZlh1VTJabUpyWnMyVkx2NjJ2cjFxMGJIbjc0WVlmbmZQYlpaN2g2OVNyZWV1c3RuRHg1RW9tSmlmRDM5M2RiSHh6Sno4OEhBT2oxZXB3K2ZkcFc3VEppeEFnTUdqU29TZnJnQ1VxbEVwV1ZsUXdkcU40WU9oQVJFUkcxQW1hejJhMERkbnVPSERrQ3M5a01vR3B3dG52M2J1elpzd2N4TVRINHh6LytnWUNBQUtmdkpmVnB2anMvVGRacXRhSzJ1Z2F3SjA2Y2tHeC84TUVIR3kxd0FJRHIxNi9iL3R0Z01PRG8wYU00ZXZRb09uVG9VR2Zva0pPVEkzaWRuWjJOOTk1N0Q3dDM3OFk3Nzd4VDc4RmtTVWtKTWpJeTZuV3RsTHArTm5KeWN2RFJSeC9aWHFlbnArUDA2ZE40OHNrbkVSY1g1N1orU0xGYXJZTHZRYlhRMEZETW56Ky9TU3FJUEVVbWs3V3FLU1hrZnJmdmJ3Y1JFUkVSMlZnc2xpWVpHQjA0Y0VEeTJUcWR6dVZQcEtWQ0IzZXVTZUhyNnl0cXF5dlVrQnBranhneEFzT0dEWE5idjZUazV1YUsyc0xDd2h4T0JhbVdtWmtwMmY3Z2d3ODI2Tk5yZDA4bmFkT21qZDFqRm9zRjY5YXRFNjFOVVZ4Y2pOV3JWK1A3Nzc5M2ExOXF5OHZMZzlGb0ZMVS8rdWlqdCtXMGlwb1VDb1V0U0NTcUQxWTZFQkVSRWJVQ1RSRTZsSmFXNHBkZmZoRzF0MjNiRmdzV0xIQjVrQ28xSGNTZFUwU2tLaE1jRGNJek16TkZuM2JMNVhJOCtPQ0RidXVUUFZLaHc2UkprNXg2VDArZVBDbHFDdzhQeDdoeDR4clVKM2YvUERtcWROaTJiUnZPbkRramF2ZjM5OGR6enowbk9iMGhQejhmVjY1Y2NmcjVvYUdoQ0E4UGx6eFdleG9PVUJYNk5IYlkxQnpJNVhKV09sQ0RNSFFnSWlJaWFnV2FJblRZdTNjdlRDYVRxUDNwcDU5R1lHQ2d5L2VUQ2hqY09VVkU2bDZPUWdlcEtvNVJvMGJaSGFpNlMxbFptV2pCUzRWQ2dURmp4dFI1cmRWcWxRd2Rwa3laMHVCS0JhblFwblBuenVqVHAwK2QxOTY2ZFV0VW5XQXZVRHB5NUFqKys5Ly9pdG9qSWlLd2RPbFN1K3RTSER0MkRLKy8vbnFkZmFrMmMrWk1KQ1FraU5ZUkFZQ2pSNCtLMnZyMjdZdHIxNjQ1ZlgrZ3FwSW1LQ2pJcFdzOGphRUROUlJEQnlJaUlxSldvTEZEQjR2RmdqMTc5b2phNCtMaU1HVElFRkg3ZSsrOUI3MWVENVZLQmFWU0NhVlNDWlZLSlJqMDM3aHhRM1RkNGNPSGNlSENCVUdiMld5RzJXeUcwV2lFWHErSFhxOUhXRmdZN3I3N2JqZDhaVlVzRm90a0NmKzk5OTdydG1mWWs1MmRMV29iTkdpUVU5TlZ6cDA3aDlMU1VrR2JVcWwwS3JDb2kxVG9rSldWaGF5c0xMZmRMenM3RzhuSnliQmFyWUwyTGwyNllQWHExUTUzUjNGMTJvTlNxY1NXTFZ2dzFWZGZPWFgrMTE5L2phKy8vdHFsWjhUR3hpSXBLY21sYXp5Tm9RTTFGRU1IZU1HNVNnQUFIbjFKUkVGVUlpSWlvbGJBYXJVMmF1anc3YmZmaXFZZStQcjY0ckhISGdOUU5UV2hzcklTL2Z2M0J3Qjg5OTEzdHQwQVhMRjE2MWFuem91TmpYVnI2SEQ4K0hGUnRRRUFMRml3b043M2pJcUt3bXV2dlZibmViVkRGZ0FZUG55NFU4ODRlUENncUMwc0xBdy8vdmlqVTllM2I5OGUvZnIxa3p6bTdvVkphNGNPdWJtNVNFcEtRa1ZGaGFDOVk4ZU9kUVlPZ090VGNaUktaYVB2OE5JUzEzK1F5K1dpMElmSUZRd2RpS2paVWlnVWttVzZSRVRVdkJpTlJtemJ0azNVUG1QR0RGc3ArZmJ0MjVHZW5vNTc3cmtIYytiTWFkTCtaV1JrNE1zdnY0U3ZyeTk4ZlgzaDQrTURiMjl2WEw1OFdYUnVXbG9hamh3NUFwMU9oL0x5Y21nMEdqenh4QlA0NG9zdkpPOHR0YmlnczZRR3VMdDI3Y0t4WThjRWJWTHJFbnp6elRkMmc0T0VoQVFNSERnUVZxc1Y2ZW5wb3VPWExsMUNTa3FLVTMwY05XcVUzZERCM1F0SjFud3ZMMSsrakVXTEZ1SG16WnVDY3pRYURaWXNXVkpuNEFCSUQvRFZhclV0TEtsZEFWSmRkZE9ZV21Mb1FOUlFEQjJJcU5sU3FWVFE2L1dlN2dZUkVkWGgwMDgvRlZVNXRHL2ZIbE9tVEFGUXRkMWo5UUI1Nzk2OStQSEhIMFVEdnNaVVVGQ0FIMzc0d2FsejkrN2RLM2dkR1JtSjNOeGMvUHp6ejI3dmw5VHVHZGV1WFhQcVdhZFBuN1o3YlBUbzBRQ3F0dmNzS0Npb2Z3ZFJ2MEd5c3hVMXRVdjJxLy9PUDNYcUZKWXZYeTc2R1pITDVYaisrZWNSRVJIaDFQMmxLakdlZWVZWnhNWEZRYWZUWWRxMGFhTHpHN3ZTb2JIdlQ5UWNNWFFnb21aTHFWU2l1TGpZMDkwZ0lpSUhybDY5aW84Ly9salUvdUNERDlvR1dEdDM3aFFNTUpzeWNIQ0hEei84c0ZIS3k5VnF0YWpOSForRVY5OURhbzBOVnpuNjVOOWVwVU45NS85WFZsWWlMUzBONjlldmw2eDBuRGR2SGdZUEhteDdYVlpXQnExV2EvZCtVbXRFT0tKUUtDUkRnUWNlZUFDVEprMXk2VjRBOE1FSEg0aStCdzNab3BTb3BXTG9RRVROVmxCUUVNNmZQdytEd2REbzVZNUVST1E2bzlHSU5XdldvTEt5VXREZXBVc1hqQjA3RmdCUVhGeHNkMkcrdSs2NkM3Tm16WUt2cnkrOHZMeHNmNm90WDc1Y05JVmc0OGFOaUlxS3NyMjJXcTB3bVV5MmhTUXJLaXFnMCtuY05yakx5Y2xCVGs2T29FMG1rMkhpeElrdVRTKzRmUG15YUJjSnFVb0hkL3g5cDFLcFVGQlE0UFM2RFk0NCttUys5dmU5b2FSMnFLZzJkKzVjM0hYWFhZSm5MMWl3QUFrSkNZaVBqNWU4eHRVMVRPUnl1ZVExS3BYSzRYYWU5a2g5THhrNlVHdkUwSUdJbXEzSXlFaWNQMzhlRnk5ZVJPL2V2VDNkSFNJaXFzRnF0ZUxmLy80M0xsMjZKRHAyLy8zM282aW9DRWFqRWR1M2I0ZkJZQkNkTTNYcVZEenl5Q01ON29kTUpvTzN0emU4dmIyaFVxbnFuT3RmUFcvZlpESkpibzFZZmIxT3A0UEpaSkw4MUQ0Mk5oYi8rTWMvWE9ybm5qMTdSS0dEUnFNUm5TYzFVQTBNRExTN1UwVkJRUUYwT3Azb0hxbXBxYUsrZCt2V1RUU2xvS2FjbkJ6UjJoeU9Cc2xTMzllR2tNdmw4UGYzRjFRNXl1Vnl6SnMzVHhBNEFNRDc3NytQcTFldllzT0dEYkJhclpLVkNLNHVkQ21YeTEydWpuQ1Z1OWZCSUdvSkdEb1FVYlBWdG0xYkJBVUY0YmZmZmtPUEhqM2N2a28yRVJIVmo4Vml3V3V2dllZREJ3NUlIbCs5ZXJYRDZ3Y01HSUNISDM2NE1ib21hZVRJa1lpSmlZR3ZyNjl0MExkNTgyWnMzNzVkZE82TEw3NklQbjM2QUFEUzA5T3hjdVZLMFRtZE8zZkd0bTNia0pDUTROU0Nob0QwbEFPcDZSVlNuN1JQbVRJRk0yYk1rTHl2VkRWSVFVR0JaSFhKL2ZmZmo5allXTHQ5ek1qSWNLby8xZHdkT3NURXhDQXhNUkd2di80NjB0UFQ0ZVBqZytlZmYxNjBVMGRHUmdaMjdOaGhlNzF4NDBiOC92dnZtRE5uVG9OM2FMRjNmWDUrdnVRdUl2WkliUk1MTUhTZzFvbi9naWVpWm0zQWdBSDQ1cHR2a0pHUklaakhTVVJFbm5Ya3lKRjZYUmNZR0lobm4zMFdjcmtjWjg2Y3daRWpSNkRSYUtEUmFHd1ZDOVVEc3hzM2JvaXVQMzc4T0s1ZXZXcDdiVFFhWVRRYWJidE5kT3ZXRFVPSERoVmNvMVFxUlJVRVAvMzBrOE4rNnZWNmJONjhXZFFlR3h0ckc5UnYzNzRkRXlaTXdJd1pNeEFZR09qd2ZsSnJRa2hWTmJqamsvYXRXN2ZDYkRZTDJpSWpJeEVURStQd3V0clhBSTVEaCtqb2FHemN1Rkh5V0ZaV0Z0YXVYU3RxZi9ubGwrMnV3K0RyNndzL1B6OGtKU1ZoMTY1ZDZONjlPM3IxNmlVNHA3UzBGSys4OG9ybzJoMDdkaUFvS0FoVHAwNjEyMTluMkh2L1Q1dzRnVmRmZmRYcCszend3UWNONmdmUjdZU2hBeEUxYTIzYXRFR3ZYcjF3OXV4WmVIbDVJVG82MnROZElpSnE5ZVJ5T1lZUEg0NHZ2L3pTNVdzVEV4UFJwazBiQUZVRFUwZnorS1ZzMnJUSjRmR3BVNmVLUW9mYU1qTXpSZXMwMUxaNTgyYlJqaHh5dVJ5elpzM0NTeSs5QktBcW1Qajg4OC94MVZkZjRkNTc3OFhVcVZNbHAwellJeldnZDBmb2tKdWJLMnI3eTEvK1V1ZW43RktMTjlidXo1WXRXM0R3NEVFb2xVcW9WQ3A0ZTN2YnBpVW9GQXJJWkRMSVpESzdXMTUvOE1FSG9zVXlMUllMVENZVGpFWWpLaXNyWVRBWUlKUEprSkNRSURqUGFyVWlKU1VGaFlXRm92dkd4c1ppOHVUSkRyOCtJdklNaGc1RTFPejE3ZHNYeGNYRnRrVWxod3daMHVEeVNTSWlhcGlZbUJpWFE0ZTc3cnBMVkNydkNZNzZmZXZXTGFTa3BPRDgrZk80NjY2N2NPREFBZHNBZXNLRUNaREw1YUl3b2pwOEdERmlCRHAzN2l4NVg2bEtCNm0veXhyajc3ZXVYYnNpTGk0TzVlWGx1SExsaXFoNm9KcFVVRkI3YW1OWldSbXVYYnRXNzc3OCt1dXZUcDBuRmQ1OCtPR0grT1dYWDBUdHc0Y1B4L1BQUDkvbzZ6RVFVZjB3ZENDaUZtSEVpQkU0ZE9nUXJseTVnckt5TWtSSFJ5TW9LTWpUM1NJaWFyWDY5KzhQalVhRDh2SnlCQWNISXlvcUNoRVJFZWpRb1FOeWNuTHcrZWVmQzg0UENnckM0NDgvN3FIZS9yL2k0bUs3YTFFQVZldFJWRTh6ZVA3NTUvR1h2L3dGcjcvK09pNWN1SUJaczJaaC8vNzlrdGZOblR2WGJ1QUFTSWNPVFRXL2Y5YXNXZmppaXkrd2JkczJlSGw1NFoxMzNwSGNsY0taME1GVERoMDZKRnJrRXFpYWh2bXZmLzJyMmZTVGlNVDQyMGxFTFVaTVRBeU9IeitPQ3hjdVlQLysvV2pmdmoyQ2c0UFJ2bjE3dEczYmxwOXdFQkUxSVM4dkx5eGF0QWdoSVNFSURRMjF0UmNYRitQSko1OFVuZi9VVTAvWm5jdmZsSGJ2M2cyajBXajNlTTExRGJaczJZS1hYbm9KcTFldnhwVXJWeEFRRUlERGh3K0xyaGt4WWdSR2pSb2xhRE1hallLZEg1eXRkSENIUVlNRzRkaXhZN1puYnQ2OFdiQU94cGRmZm9rcFU2YUlycE1LSFpyREZvK25UcDJTWEI4aUtpb0tDeGN1OUZqZ3NHREJBZ3dkT2hTN2QrL0cxcTFiUGRJSG9wYUFvUU1SdFNnREJneEFqeDQ5Y1Bic1dWeTllaFVGQlFXMlk0R0JnYzNpSDBkRVJNMlJ2Wkw2aHJqenpqc0ZyNnUzMGJ4MTY1YWdmZlRvMFpMckxBd1pNZ1JyMXF5QlZxdTFMU1RwNWVYbDlDRFNhRFJDcjlkRHA5UEJZREJBcjlmYjFvdVFVbHBhaXAwN2R6cDFid0Q0K2VlZmNlYk1HZlR1M1J1UmtaRW9MQ3pFcVZPbkJPY29sVW84OHNnak1Kdk5PSG55Skg3ODhVY2NQbndZRXlkT3hQMzMzMjg3cnlHaHc3NTkrM0RtekJuSlk3Lzk5cHVvYmM2Y09ZaVBqOGZhdFd0aE1CZ0VnUU1BZlBycHA1ZzRjYUtvMmtFcWpLbjl2ZWpVcVJOaVkyT2hVcWxzOTY2NXBrTjlWSy9wb0ZhckVSWVdKdGdWNC9UcDAxaXlaSWxvcDR4MjdkcGgyYkpsTHEyaDRXNCtQajdRYXJXU1ZTTkU5UDhZT2hCUmk2UFJhREI0OEdBTUhqd1llWGw1eU0vUGgwNm5nMDZuay94SEhSRVJOWTN0MjdlTGRyVUlEQXpFRTA4OElYbCtjSEF3Z29PRDYvMDh0Vm9OZjM5L3A4Ly8rT09QVVZGUjRkSXozbi8vZmF4WnN3WUE4TlZYWDRuK25wazhlVElPSHo2TXJWdTNvcnk4M05aKzhPREJPa01IWjRQeXExZXZpb0tEdWd3Yk5nenZ2UE1PcmwrL2p2bno1d3VlWDFSVUpGbnRJRlhwVUh1SGpmajRlTVRIeHdPbzJnRms2ZEtsTHZYTGtkallXTXliTjgvMmV2LysvWGp0dGRkRVlZaEdvOEd5WmN2UXJsMDd0ejJiaUJvUFF3Y2lhdEZDUWtJUUVoTGk2VzRRRVRWN2VYbDVqWHIvakl3TXZQLysrNkwySjU1NFFqSVlxSjdHY09MRUNlVG41N3VsRDBGQlFSZ3laSWprc2N1WEw3dFU1VkR0NU1tVE9IcjBLTzY4ODA1ODlkVlhnbU1halFiVHBrM0R5Wk1uQllFRFVMVXp4OVdyVnhFUkVRRkFlanZLeHE3T0N3Z0lRRUJBQU1hT0hZdDkrL1lKam4zNjZhZUlqNDhYOUtGMk5VRmRmWFQzbWhUVlB5Y0dnd0gvK2M5L3NHZlBIc24rTEY2OEdGRlJVVzU5TmhFMUhvWU9SRVJFUk5RZ0owNmN3SW9WSzBRRDYrSERoMlBRb0VISXpNeEVibTZ1N1JQN25Kd2NYTDkrSFI5ODhBSDI3dDJMZ3djUHVxVWZzYkd4a3FHRHhXTEIrdlhySlFmK3RYWHUzQmxaV1ZtQ3RpMWJ0bURjdUhHaXJSb1RFaExnNStlSElVT0dRS3ZWb3F5c1RIRDhoeDkrd0ovLy9HY0FWVHRjMU5aVWF4SE5uRGtUMzM3N0xTd1dpNjJ0cUtnSTMzenpEZjc0eHovYTJpb3JLMFhYMXE1MHFNbmQvZmZ6ODBObVppYldyVnVISzFldWlJNTdlM3NqS1NrSi9mdjNGN1JmdUhBQjNicDFjMnRmaU1oOUdEb1FFUkVSVWIyVWxaWGgwMDgveGFlZmZpb1kwRlk3ZnZ3NDdydnZQc2xyTzNYcUJEOC9QL2o2K3JxdFAzNStmcEx0Ly8zdmYrMnVpVkRidUhIanNHblRKa0ZiU1VrSjNuenpUVUdiV3EyMlRVL3c5dlpHVEV3TTl1N2RLempuKysrL3Q0VU9PcDFPOUN4bkt4MENBZ0xzZm0wM2J0eVFERFJxQ2dzTHc4aVJJL0hkZDk4SjJqLzc3RE5NbUREQlZySGd6UFNLbXFUNnIxQW9uUHE2TEJhTEtPUklUVTFGYW1xcTVQbEtwUktMRmkzQ29FR0RCTzI3ZCsvR3BrMmJzR3paTWtSSFI5ZjVYQ0pxZWd3ZGlJaUlpTWhsRnk5ZXhQejU4eDN1Qk9Gb01Gejl5YlE3UXdlcGFSeW5UcDNDaHg5K0tHb1BDQWhBMTY1ZGNlellNVUg3blhmZWlaQ1FFT1RsNVNFb0tBaC8rOXZmY09iTUdmenZmLzhUbkRkbHloUkJFREJpeEFoUjZKQ2RuWTNjM0Z5RWhZVkpoZzdPTGtCNDc3MzNZc2FNR1pMSGxpOWZqaDkvL0xIT2V5UWtKSWhDaDl6Y1hQejg4OCsyUlQ2bHBsYzRDaDJrK2o5czJEQk1uRGl4enY3azV1Wmk0OGFOZ2phMVdnMlR5U1Q2bVFvTURNUkxMNzJFSGoxNkNOb3pNek94YWRNbW1Fd21yRml4QXF0WHIwYjM3dDNyZkxZOVhCZUtxSEV3ZENBaUlpSWlsMFZGUlVHbFVqa01IUnpwMkxFakFPbEJyVXdtcTNPOUFLdlZLaG9rMXI1WGZuNCtWcTVjS1ZtRjhkUlRUeUU5UFYzeTNuLzg0eDlSVUZDQXYvM3RiOWk5ZTdjb2NLaCtWbXBxS3NyS3lsQmFXb3Fpb2lMSmV4MCtmQmpUcGsyVERCMVVLcFhkcjgvZGV2YnNpUzVkdXVEU3BVdUM5bDI3ZHRsQ0I2bVF5TlUrcHFlbjIzMWY2ekpyMWl3TUdUSUVMNy84TXM2ZlB3OEFpSXlNeEpJbFM5Q2hRd2ZCdVRkdTNNQ3FWYXRzMVJrVkZSVll1SEFobGk1ZGl0NjllOXQ5eHNzdnY0eVVsSlI2OWErMmtwSVNYTDkrWFRTdGhvaUVHRG9RRVJFUmtjc1VDZ1ZpWTJORml5czZ3OHZMeTdacmhkUzJrWW1KaVpnd1lZTERlK3phdFF0dnZmV1dvSzEyV2YveDQ4ZEYyM2NDd04xMzM0M1kyRmpKd2JIVmFzVjk5OTBIbVV5R1ZhdFc0WWNmZnBCOC9udnZ2ZWV3ZjlVeU1qSXdiZG8weVNxQ3Bnd2RnS293WmNPR0RZSzI0OGVQNDhxVks0aU1qSlRzbzFxdHRucy9xVENuSVNvcUtoQVdGb2FVbEJRa0p5ZERMcGRqL3Z6NW9qNVVWRlJneVpJbHVISGpocUM5dkx3Y2I3LzlOdGF0VzJmM0dXYXoyZTdhSGxMVFN4eXAvVjRTa1RTR0RrUkVSRVJVTDZOR2piSWJPdmo2K2lJeU1oSVJFUkVJRFExRmFHZ29nb09ERVJJU2dyWnQyOXJDQnFuUW9iNjh2SVQvdEIwL2ZqeXVYTG1DSFR0MjJOcENRMFB4K09PUDI3Mkh4V0t4VlZsMDZ0VEpidWpnckpNblQ4Sm9ORXB1MWVsbzZrSmpHRDE2TkRadDJtUmJTMEdsVW1IOCtQRzJhU0pTbFE2T3ByL1Uzckdqb2E1ZnZ3NmdLanhhdUhDaDVFS1ZScU1ScTFldkZpMzJDUUR0MjdkSFVsS1M3YlV6QzRmVzVPcjVST1FjaGc1RVJFUkVWQy85K3ZWRDI3WnRVVkpTZ3U3ZHU2TmZ2MzdvM2JzM29xS2liSlVNbnZiSUk0OGdMeThQaHc0ZGdsd3V4M1BQUGVkd0lGMXp5c2JkZDkrTkR6LzhzRUZ6L1Nzcks1R1ZsZVh4NlJWQTFSYWZ3NGNQUjNwNk91TGo0ekZ6NWt3RUJBVFlqcnZhUjcxZWJ6dGVIVmpVUE45a01vbXFCK1J5dVcwdENMMWVEMjl2YjF1NFVIT0tpcjNBWWVYS2xUaDY5S2pvbUorZkg1WXZYNDcyN2R2YjJsd05FYVIyN3lDaWhtUG9RRVJFUkVUMUlwZkxzV2JOR3JSdjM5N3BSUkdyNmZWNnQzOVNMa1VtazJIZXZIbTRmUGt5Um8wYWhWNjllams4dithVWdlRGdZTng1NTUzSXlNaXdlNzVjTGtkSVNBZzZkdXlJZHUzYTRldXZ2eGFkazUyZExWbEZvTkZvWFBoSzNHUG16Smw0NktHSEVCb2FLanBXdXhwRHJWWTdYRnNqTGk0T2NYRnh1SG56SnViT25ZdDI3ZHBoeFlvVnRxOUxhZ3JNdUhIajhNd3p6K0RBZ1FOSVNVbkI2TkdqOGN3eno5UzVob2RlcjhmcTFhdnh5eSsvaUk0cGxVb3NYYm9Va1pHUmduYXA2UitKaVlrWVBIZ3dEQVlESG52c01jRXhvOUhvOUk0aVJPUThoZzVFUkVSRVZHOWhZV0YyajFtdFZ1VG41eU1uSndlNXVibkl5Y214L2JseDR3YWVlT0tKSnVtalJxUEIwcVZMRVJJU1V1ZTV0YXNhN3JubkhrSG9FQkVSZ1Q1OStxQm56NTY0NDQ0N0VCWVdKcGpXY2VyVUtlVG01Z3J1a1pXVkpRb2RGQXFGMDVVT21abVoyTFZybCtTeDMzLy8zYWw3Vk92VXFaUGRZNldscFlMWDlyYnByS202K3FDd3NCQ0ZoWVZZdUhBaGtwS1NIRmE2N05tekJ4czNib1RWYWtWYVdobzBHbzBvQUtpcHNMQVF5NVl0c3kwdVdWUDFWSXllUFh1S2prbXQwYURWYXRHK2ZYdkpxZzZEd1dBM2RCZzVjcVJvdTA1SEFnTURuVDZYNkhiSDBJR0lpSWlvRlpESlpMQllMRzViUTZHeXNoSVZGUlVvS1NsQmFXa3Bpb3VMVVZSVWhQejhmRnkvZmgyNXVibTRkdTJhdzVMMS92MzdTMjczZVBic1djbnkrcHJPblR2blVuK3JkOHVvUysxUHgyTmlZdENwVXlmODRROS93Tml4WXgwTzJnR2dSNDhldG0weWh3MGJaZ3NvZHUvZUxUalBsU3FIdzRjUDQvRGh3MDZmWDE4M2I5NFV2SzVyTzFPejJZems1R1NjT1hQRzFuYisvSGtrSmliaXVlZWVrN3htNzk2OW9xMUZQLy84Y3dRRkJXSGF0R21pODArY09JR1VsQlFVRmhhS2ptazBHcno0NG92bzE2K2Y1TE1jYmRrcXhkSFBxbEtwYlBJMU9KcUxtdXVjRU5VSFF3Y2lJaUtpVmtBdWw3c3RkTGg4K1RLZWZQTEpCdDhuSWlKQ01uUklTMHREV2xwYWcrL3ZEajQrUG5qenpUZWRQbi9TcEVtWVBIa3lldlRvWVd1N2VQR2lLTXpRYXJXUzE3dGpNY1A2M09QV3JWdWk2UldPS2gzTVpqTlNVbElrdjM5S3BSSWhJU0c0ZHUyYTZOaWdRWU9RbTV0cld6U3kycnZ2dm92T25UdGo0TUNCQUtxcUR0NTk5MTI3RlI1QlFVRll2bnc1b3FLaTdQWlJhamVPYW1xMUdxbXBxWUkySHgrZlp2TnoxNXk0TTZ5azFvay9QVVJFUkVTdFFIWG80QTZkT25XcTh4UC91bWcwbWpxckdWemw2bUJiNnYxbzZIdlVxMWN2UWVBQVFQVEpQZ0RCQW80MXVicHRvenZ1WWJWYXNYUG5UbEc3dldCRXA5UGhwWmRld29FREIwVEhPblRvZ0xWcjF5SWlJa0x5MnFDZ0lLeGF0UXBCUVVHQ2RvdkZnalZyMXVEbXpadkl6TXpFVTA4OVpUZHdDQThQUjBwS2lzUEFBYWk3MGtHcjFRcisrUGo0dUhVSGk5dGxZVXFHRHRSUXJIUWdJaUlpYWdYY0dUb0FWZHN2dnYvKysvVzYxdGZYRjEyN2RnWFE4RUYrVFVhajBhWHpwWjVkMzBIbnZuMzdrSitmRDZWU0NibGNEcXZWQ3IxZWorenNiSHovL2ZlaTgzdjM3aTE1SDFlL0JtZnZrWkdSZ2YzNzkwT3RWa09oVUVBdWw4TmtNcUc0dUJqbnpwMURYbDZlNkJxcEtTbVhMMTlHY25JeUxsKytMRG9XR1JtSmxTdFhJakF3RU5uWjJUaHg0b1RvSExsY2p0RFFVQ3hmdmh4UFAvMjBvSzlqeG96Qmh4OStpUC85NzM5MmZ5NzY5T21EeFlzWHc5L2YzK0Y3QUFERGh3OFhCVUIxcmV0Um4rKy9UcWZEQ3krOGdMS3lNbGl0VnBqTlpsUldWdUxXclZzdTM2czVZdWhBRGNYUWdZaUlpS2dWOEVUbzRPZm5oOGpJU0VSRVJDQXlNdEwyM3pXM05YVEhJTHVhcXdOR3FmTWI4a24zMXExYm5UN1gzcUtFVXArT1Q1OCtIUk1uVHBROGYvMzY5VGgrL0xpZ1Rlbzk3ZFdyRjlhdFc0ZjgvSHluKzlpblR4L0JhNFBCZ0JVclZvZ1d5cXkrLzR3Wk01Q1ltSWlTa2hLN1AydlZDelZHUlVWaHpwdzV0dDB0d3NQRHNYZnZYb2ZWQ1pNblQ4WWpqenppZElWTVFFQ0EzWW9TZStyek82SldxekYrL0hpODhjWWJkWjdicmwwN2wrL3ZhV2F6MmUxVlNkUzZNSFFnSWlJaWFnVVVDb1ZvWjRhR0NBa0pRYTlldlhEMjdGa0FWZE1sZXZmdWplN2R1Nk5yMTY3bzFxMmJJRnl3UjJxUVBYZnVYRXlZTU1IaGRWTGJNYnE2QmFmVXMrc2Jnb3dhTlFxYk5tMUNTVWxKbmVkR1JFUWdPanBhOHBpOUhSZWt0cmdFSUxrRGh0VFhwVlFxY2YvOTkyUDkrdlYxOWcrQWJmSE0ydmRZczJZTkZpOWVqS3lzTEZ2NzZOR2pNVy9lUEhoN2V5TXdNQkRGeGNWMjcxdHpXOHVFaEFTODk5NTcwT3YxeU1uSnNYdU5WcXRGWW1JaTR1TGluT3A3UTlSM1NzU0VDUk93WThjT3lVQ21tbHd1dC90OWI4NnNWaXREQjJvUTFza1FFUkVSdFFMZTN0NE9GOWFyajJuVHBtSFdyRm40OTcvL2pZOC8vaGhMbHk3RlgvLzZWd3dmUHR5cHdBRndiNlZEN1MwZjYvUHMrdmJIeThzTFk4YU1xZk04aFVLQmVmUG0yVDN1am5VQTdIMmZ4NDBiNTlRMm1NSEJ3VmkwYUpGa1NYM2J0bTJSbkp4c0N3OGVlT0FCL1BPZi83UlZNRXlmUHQzdWZmMzgvREJ5NUVoQjI1dHZ2dWx3ZTgzKy9mdGp3NFlOVFJJNEFJNFhuM1JFTHBkajZ0U3BEcytaT1hPbTA3OFh6WW1qclVTSm5NRktCeUlpSXFKV3dNZkhCeWFUeWEzenMyTmlZaEFURTlPZ2U3Z3pDSEUxZEpBYTREZGswQjhURXlPNUlHTzF5TWhJUFBYVVUralpzNmZkY3hRS2hTZ1ljTFJWNDhDQkF4RVlHQ2hvc3plSTkvYjJ4ckJodyt6dTBOQ2hRd2VNR3pjT2t5ZFBkcmhkcHArZkh4WXRXb1NMRnk5aTFLaFJnbU5EaHc2Vm5NclR0MjlmL1AzdmZ4ZDliU0VoSVVoT1RzYXp6ejZMb3FJaVc3dXZyeTltejU2TmlSTW5OdWwyamE1dXMxbFRiR3dzM25qakRWRkZVVlJVRktaUG40NnhZOGMydEh0TnptdzJ3Mkt4TUhTZ0JtSG9RRVJFUk5SS0tKVktHQXdHcU5WcVQzZkZwcjZodzdoeDR5VEwvMTBoRlRBMEpBVHAzYnUzN1QyV3krWG8yTEVqSWlNajBiTm5UMFJIUjZOYnQyNTEzbVAyN05tWVBYdTIwOCtNajQ5M3FZOTkrdlJCV2xvYTFHbzF3c1BERVJVVmhUdnV1QU45Ky9ZVlRIMm9TM2g0T01MRHcwWHRHbzNHTnUybWE5ZXVHREprQ0VhTUdPRndwNG5RMEZBc1dMQUFTVWxKQUlDNHVEZzgrdWlqSGxuL29DSGZmMzkvZjNUcjFnMHFsUXFSa1pIbzBhTUgrdmJ0aXc0ZE9yaXhoMDNMWURDNC9IdEZWSnVzc3JMU2ZaUDdpSWlJaUtqWjB1djEwT3Yxb2svR3lYMnVYTGtDalVhRE5tM2FOTXNWLy9WNlBZeEdvMVBUTE9ycit2WHI4UGYzZDFndElXWFhybDNvMnJXcmFBRkw4cHliTjIvQzE5ZVh3UU0xQ0VNSElpSWlvbGJDYXJVaVB6Ky96bTBEaVlqNC93dHlsK1lYdnhJUkVSRlJvNURKWkZDcjFRMmF0MDVFclVOem00cEZMUmREQnlJaUlxSldSS1BSdUx6Z0loRzFQcVdscGRCb05KN3VCdDBHR0RvUUVSRVJ0U0lLaFFKS3BSSVZGUldlN2dvUk5WTVZGUlZRS3BWUUtCU2U3Z3JkQmhnNjBQKzFkMis5eWFKUkdJYVh1RUVGOWYvL1JtTnNnN2FGQnBpRDVtdW1tY3lYMlhTVnBseFh3dmx6UWlKMzhBVUFtSm02cnVOMnUwMDlBL2ltbXFaSlBXeVVlUkVkQUFCbXBpaUsyTzEyY2IvZnA1NENmRE8zMnkycXFvckZZakgxRkg0STBRRUFZSVlPaDBPMGJSdmo2RU5td0p0aEdLTHJ1cWpyZXVvcC9DQ2lBd0RBVEIyUHg3aGNMbFBQQUw2SnkrVVNwOU5wNmhuOE1LSURBTUJNclZhcnFPczZIaDRlcHA0Q1RPeDZ2Y2J4ZUhSNEpKOU9kQUFBbUxIdGRodXIxY3JCa2pCalRkUEVack9Kc2l5bm5zSVBKRG9BQU14Y1hkY3hESVB3QURQMDY3NnZxbXJpSmZ4VW9nTUFBSEU4SG9VSG1KbW1hV0ljUjUvSEpKWG9BQUJBUkx5Rmg0aHd4Z1BNd1BWNmphSW9CQWZTaVE0QUFMeXI2enEyMjIyY3orY1lobUhxT2NBbkc0WWh6dWR6N1BkN2Y2bmdTeXk2cnZOeFpnQUFQdWo3UGg0ZkgyT3oyVVJkMTFQUEFUN0I3WGFMcnV2aWREcjVTZ1ZmUm5RQUFPQnYzVzYzdU4vdmNUZ2NZci9mVHowSCtBK2VucDZpYVpxb3FrcEU1TXVKRGdBQS9OWTRqdEUwVGJSdEc0ZkRJY3F5ak1WaU1mVXM0RGZHY1l5MmJhTnBtaWpMTWc2SGcvdVdTWWdPQUFEOEkzM2Z4LzEraitmbjU5aHNObEdXWlpSbDZUVnQrQ2I2dm8rMmJhTnQyK2k2TG5hN1hWUlY1UjVsVXFJREFBRC8ycThIbTdadG95aUs5N2NmbHN0bEZFWHg0UUkrenpBTUg2Nis3eU1pNHVYbEpZWmhlSStCWlZsT3ZCVGVpQTRBQVB3dnI2K3YwWFhkK3dQUW54K0l4dEZQVGZoTWk4WGlROVJiTHBleFhDNWp2VjdIZXIyZWVoNzhoZWdBQUFBQXBQQytHd0FBQUpCQ2RBQUFBQUJTaUE0QUFBQkFDdEVCQUFBQVNDRTZBQUFBQUNsRUJ3QUFBQ0NGNkFBQUFBQ2tFQjBBQUFDQUZLSURBQUFBa0VKMEFBQUFBRktJRGdBQUFFQUswUUVBQUFCSUlUb0FBQUFBS1VRSEFBQUFJSVhvQUFBQUFLUVFIUUFBQUlBVW9nTUFBQUNRUW5RQUFBQUFVb2dPQUFBQVFBclJBUUFBQUVnaE9nQUFBQUFwUkFjQUFBQWdoZWdBQUFBQXBCQWRBQUFBZ0JTaUF3QUFBSkJDZEFBQUFBQlNpQTRBQUFCQUN0RUJBQUFBU0NFNkFBQUFBQ2xFQndBQUFDQ0Y2QUFBQUFDa0VCMEFBQUNBRktJREFBQUFrRUowQUFBQUFGS0lEZ0FBQUVBSzBRRUFBQUJJSVRvQUFBQUFLVVFIQUFBQUlJWG9BQUFBQUtRUUhRQUFBSUFVb2dNQUFBQ1FRblFBQUFBQVVvZ09BQUFBUUFyUkFRQUFBRWp4Qnl2aWhGSXRyNU9iQUFBQUFFbEZUa1N1UW1DQyIsCgkiVGhlbWUiIDogIiIsCgkiVHlwZSIgOiAibWluZCIsCgkiVmVyc2lvbiIgOiAiMzgiCn0K"/>
    </extobj>
    <extobj name="C9F754DE-2CAD-44b6-B708-469DEB6407EB-2">
      <extobjdata type="C9F754DE-2CAD-44b6-B708-469DEB6407EB" data="ewoJIkZpbGVJZCIgOiAiMjczNzQ3MDg0MDI4IiwKCSJHcm91cElkIiA6ICIxMjQ3NjY5MzQ0IiwKCSJJbWFnZSIgOiAiaVZCT1J3MEtHZ29BQUFBTlNVaEVVZ0FBQmg4QUFBSXJDQVlBQUFEL2I0am9BQUFBQVhOU1IwSUFyczRjNlFBQUlBQkpSRUZVZUp6czNYZDRrK1g2Qi9CdmttWTBiU2lsbEZXQk1vcGxsMVVvU3paSU9hQUhLTXB5SUFpb29LRG5LT0pBbkNnSEdZSURRVlJVVUlZZ1E0WUl0U0FlQkZxWmxnMHRwWXUwYWRycy9QN2dOTCttNzVzMGFVUFR3dmR6WGIwa3o3dnV0RWxhbi90OTdsdGlNcG5zSUNJaUlpSWlJaUlpSWlJaThoR3B2d01nSWlJaUlpSWlJaUlpSXFJN0M1TVBSRVJFUkVSRVJFUkVSRVRrVTB3K0VCRVJFUkVSRVJFUkVSR1JUekg1UUVSRVJFUkVSRVJFUkVSRVBzWGtBeEVSRVJFUkVSRVJFUkVSK1JTVEQwUkVSRVJFUkVSRVJFUkU1Rk5NUGhBUkVSRVJFUkVSRVJFUmtVOHgrVUJFUkVSRVJFUkVSRVJFUkQ3RjVBTVJFUkVSRVJFUkVSRVJFZmtVa3c5RVJFUkVSRVJFUkVSRVJPUlRURDRRRVJFUkVSRVJFUkVSRVpGUE1mbEFSRVJFUkVSRVJFUkVSRVEreGVRREVSRVJFUkVSRVJFUkVSSDVGSk1QUkVSRVJFUkVSRVJFUkVUa1UwdytFQkVSRVJFUkVSRVJFUkdSVHpINVFFUkVSRVJFUkVSRVJFUkVQc1hrQXhFUkVSRVJFUkVSRVJFUitSU1REMFJFUkVSRVJFUkVSRVJFNUZOTVBoQVJFUkVSRVJFUkVSRVJrVTh4K1VCRVJFUkVSRVJFUkVSRVJEN0Y1QU1SRVJFUkVSRVJFUkVSRWZrVWt3OUVSRVJFUkVSRVJFUkVST1JUVEQ0UUVSRVJFUkVSRVJFUkVaRlBNZmxBUkVSRVJFUkVSRVJFUkVRK3hlUURFUkVSRVJFUkVSRVJFUkg1RkpNUFJFUkVSRVJFUkVSRVJFVGtVMHcrRUJFUkVSRVJFUkVSRVJHUlR6SDVRRVJFUkVSRVJFUkVSRVJFUHNYa0F4RVJFUkVSRVJFUkVSRVIrUlNURDBSRVJFUkVSRVJFUkVSRTVGTk1QaEFSRVJFUkVSRVJFUkVSa1U4eCtVQkVSRVJFUkVSRVJFUkVSRDdGNUFNUkVSRVJFUkVSRVJFUkVma1VrdzlFUkVSRVJFUkVSRVJFUk9SVFRENFFFUkVSRVJFUkVSRVJFWkZQTWZsQVJFUkVSRVJFUkVSRVJFUSt4ZVFERVJFUkVSRVJFUkVSRVJINUZKTVBSRVJFUkVSRVJFUkVSRVRrVTB3K0VCRVJFUkVSRVJFUkVSR1JUekg1UUVSRVJFUkVSRVJFUkVSRVBzWGtBeEVSRVJFUkVSRVJFUkVSK1JTVEQwUkVSRVJFUkVSRVJFUkU1Rk5NUGhBUkVSRVJFUkVSRVJFUmtVOHgrVUJFUkVSRVJFUkVSRVJFUkQ3RjVBTVJFUkVSRVJFUkVSRVJFZmxVZ0w4RElDSWlJdklWaThVQ2c4RUFpOFVDbTgwR204MEdxOVhxNzdDSWlJajhSaUtSUUNxVk9yN2tjam1VU2lVQ0FqZ2RRRVJFUkxlWHhHUXkyZjBkQkJFUkVWRjVXYTFXRkJZV3dtQXdRQ0tSUUtsVVFpNlhPeVpaWkRJWkpCS0p2OE1rSWlMeWkrSmtmUEdYMld5RzBXZ0VBQ2lWU3FqVmFzaGtNajlIU1VSRVJIY2lKaCtJaUlpb1dyTGI3ZERwZERBYWpRZ0tDb0pTcWVUa0NSRVJrWWNzRmd0TUpoUDBlajJVU2lVMEdnMlQ5VVJFUk9SVFRENFFFUkZSdGFQWDYxRlFVQUNOUmdPMVd1M3ZjSWlJaUtxMXdzSkM2SFE2QkFjSEl5Z295Ti9oRUJFUjBSMkN5UWNpSWlLcVZyUmFMZVJ5T1NkSGlJaUlmRXl2MThOaXNTQWtKTVRmb1JBUkVkRWRRT3J2QUlpSWlJZzhsWjJkRFpWS3hjUURFUkhSYlJBVUZBU0ZRb0djbkJ4L2gwSkVSRVIzQUs1OElDSWlvbW9oTnpjWE5XclVRRUJBZ0w5RElTSWl1cU1WOTRJSURRMzFkeWhFUkVSVWpYSGxBeEVSRVZWNTJkblpURHdRRVJGVkVvVkNnYUNnSUs2QUlDSWlvZ3BoOG9HSWlJaXFOSzFXaStEZ1lDWWVpSWlJS3BGQ29ZQmFyVVplWHA2L1F5RWlJcUpxaXNrSElpSWlxckwwZWoza2NqbFVLcFcvUXlFaUlycnJCQVlHUWlhVFFhL1grenNVSWlJaXFvYVlmQ0FpSXFJcXlXNjNvNkNnZ00ybGlZaUkvQ2c0T0JnRkJRV3cyOWt1a29pSWlMekQ1QU1SRVJGVlNUcWREaHFOeHQ5aEVCRVIzZlUwR2cxME9wMi93eUFpSXFKcWhza0hJaUlpcW5Lc1ZpdU1SaVBVYXJXL1F5RWlJcnJycWRWcUdJMUdXSzFXZjRkQ1JFUkUxUWlURDBSRVJGVGxGQllXc3R3U0VSRlJGYUpXcTFGVVZPVHZNSWlJaUtnYVlmS0JpSWlJcWh5RHdRQ2xVdW52TUlpSWlPaC9sRW9sREFhRHY4TWdJaUtpYW9USkJ5SWlJcXBTTEJZTEpCSUpaREtadjBNaElpS2kvd2tJQ0FCdzYvYzBFUkVSa1NlWWZDQWlJcUlxaGFzZWlJaUlxaWFGUXNIVkQwUkVST1F4SmgrSWlJaW9TckZZTEpETDVmNE9nNGlJaUVwUktCUmMrVUJFUkVRZVkvS0JpSWlJcWhTYnpRYXBsSCtpRUJFUlZUVlNxUlEybTgzZllSQVJFVkUxd2Yrekp5SWlvaXFGeVFjaW91cnY4dVhMMkxoeEk4eG1zNzlES1ZOMmRqWU9IanlJdFd2WCtqc1VsNnJLaEQrVEQwUkVST1NOQUg4SFFFUkVSRlNTMVdwbHMrbTd3STBiTjdCcTFTckJlT3ZXclRGOCtIQS9SRlIxL2ZMTEw4alB6M2NhNjlpeEl4bzFhdVI0bkp5Y2pJc1hMenJ0MDd4NWM3UnAwOFpuY2Roc05pUWxKZm5zZko3bzBLRURnb09EeTNXc3pXYkRtREZqRUI0ZWpycDE2eUk4UEJ4MTZ0UkIvZnIxMGFOSER4OUhTbHF0Rm4vKytTZVNrNU9Sbkp5TXJLd3NBRUR0MnJYUnUzZHZQMGNudEhidFdodzhlQkEzYnR4QVlXR2hZL3krKys3RFBmZmM0OGZJbkYyL2ZoMnJWcTFDUkVRRUhuMzBVWCtIdytRREVSRVJlWVhKQnlJaUlxcHlKQktKdjBNZ0h5Z29LTURLbFN2UnFWTW53U1N5eFdKQlltS2k0Sml3c0xES0RGR2d1Slo1UUVERi8weTIyKzArNldHeVk4Y09uRHg1MG1uc2xWZGVjVW8rSERseUJCczJiSERhWjl5NGNUNU5QbGl0VnJ6enpqcytPNThubGk5Zlh1N2tRMUZSRWZSNlBmUjZQUzVkdXVRWWI5T21UYlZNUG16WnNnWHIxNitIV3ExR1lHQWc1SEk1QWdJQ1BGNHBaclBaWURBWVlEUWFZVFFhWVRLWllEUWE4YzQ3NzZCNTgrWVZqaThqSXdNTEZ5NFVqTy9jdWJOS0poOGlJeU5GVnpxY1BuMjZTaVFmenA4L2o1OSsrZ20vL1BJTHpHWXpsRW9sUm93WWdkRFFVTC9HSlpWS1liZmIvUm9ERVJFUlZSOU1QaEFSRVJHUjE3UmFMUTRjT0FDcjFZb0hIM3hRZEo5VHAwNWgxNjVkMkxWckY2UlNLWm8yYllwMjdkb2hOallXRVJFUm9zZlVybDI3UW5IOS9QUFBXTDkrZmJtUGI5NjhPUklURXlHWHk2RlFLS0JVS2hFUUVPRFJhaHk3M1E2cjFlcVkxRFVZRE9qVXFSUG16NTlmN25nQUlDUWtwTXd4dFZvdDJFZWowYmlOTlRrNUdlM2F0Zk40OHRvZmplQXJrZ1RTNlhTaTQ1MDdkeTczT1N2aXdvVUxtRHQzTGxRcWxlUDFWWnhBS0oxd3RkbHNzRmdzTUpsTUtDZ29RRjVlSG5yMTZvWGMzRnprNXViNk5DNWZUU1JIUjBlalk4ZU9PSHIwcU5QNDhlUEhrWkdSZ1hyMTZ2bmtPcjRTRnhlSEJnMGFJRDA5M1duODlPblRHRGh3b0oraXVpVTdPeHN6Wjg1MFdtRmdOQnJ4M1hmZllkcTBhWDZNaklpSWlNZzdURDRRRVJFUmtVZUtpb3B3Nk5BaDdOdTNEOGVPSFlQTlpvTktwY0tnUVlNUUZCUWsyUC9VcVZPT2Y5dHNOcHc3ZHc3bnpwMURvMGFOMEt4Wk05RnJWSFRsZzhsa3d2WHIxOHQ5ZkhGY1pyTVpack1aZXIyK1F2SDRndGozdG5TeUlUQXdzTXg5QUNBdExRMzc5Ky9IbmoxN2tKR1JnVmRmZlJYZHVuWHpPQmE1WEY2cE5md3JrdkNvYXNrSHE5VUtyVmJybDJ0WGx0R2pSd3VTRHdDd1o4OGVqQjgvM3VmWHUzanhJZzRlUEFpVlNnV2xVdWxJRm5xYXRHcmF0S2tnK1hEOCtISFJWVm5GaWhPTXhVbEdrOGtFczltTWJ0MjZvVVdMRnVWNkhxVjdIZFd1WFJ2OSt2WERuajE3blBiYnVYTW5FaElTM0g1T2J0NjhHYlZxMVVLUEhqMVl3cENJaUlqOGpza0hJaUlpdXF0WXJWYjg1ei8vUVhaMk5nQ2dSWXNXbURScGtwK2pFcXFLY1o0N2R3NGZmUENCMDVqQllNQ2VQWHN3WXNRSXdmNS8vZldYWUN3Nk9ob0RCdzUwbERjcVRhVlNWU2hHcFZMcDErTTk5ZGRmZnlFbEpRVkJRVUZRcVZSUXFWU1FTcVdpSmNkeWNuSUVZNlVuRmNVbTZRTUNBbUN6MlpDYW1vb2pSNDdnOE9IRE9IZnVuTk0rVzdac3VXT1REemR2M2hTTUtaVktSRVpHVmlRa2NxTjkrL1pvMkxBaHJsNjk2alMrZS9kdWpCMDcxdU5WTnA2NmN1V0t6NXRFWjJSa2xLdThXSjA2ZGJ4T1BoUVdGbUxUcGswNGQrNGNYbnZ0TmFkdFk4YU13UysvL09LMCtzRnNObVBEaGcyWU1tV0t5M051MnJRSldWbFpDQXNMdytEQmc5RzNiMStYSzgySWlJaUliamNtSDRpSWlPaXU4dVdYWDJMZnZuMk94d3FGd28vUnVGWVY0MnpidGkxYXRteUowNmRQTzQxdjM3NWRrSHpRYXJVNGMrYU00QnhQUFBFRUpCS0p5MGxsZnljUEtxdTAwTjkvLzEyaFNkUFNjWXJkNmIxMjdWb3NXYklFQm9QQjVYbU9IeitPNDhlUEl5WW14cVByS2hRS3ArYThBUERkZDkvNTVQczJiZG8wWkdabUNxNVhYbUxKaHlaTm12aDhBcnl5QkFVRklUSXlFcUdob1FnTURNVE5temNGNzhXV0xWdWlidDI2anNlcHFhbElTMHR6MnFjNDJhVFg2NkhUNlFRL3V5VkxsZ2lTVk43SXk4c1RqR1ZsWldILy92MW8zcnk1b3lSWlVWR1Jvd2RGeVgrTGJUTWFqVml3WUVHMS9kbVZsSitmajhPSEQrUEVpUk00ZVBBZzlIbzlwRklwOHZMeW5NcXBSVVJFb0Zldlh0aS9mNy9UOFR0MjdNQ1lNV05FeTdGZHVIREIwZWc3SnljSDMzenpEYjc1NWh1MGE5Y083Nzc3N3UxOVlrUkVSRVFpbUh3Z0lpS2l1MFppWWlLKy8vNTdmNGRScHFvY1owSkNBdWJObStjMGR2WHFWU1FuSjZOOSsvYU9zY09IRHd0cXlkZXNXZE5SZXNtVnBLUWtuRDU5R2xhckZSYUxCVmFyRlZhcjFYSDM3NmhSbzl6MmhSQ2JCTy9Rb1FQdXZmZGV3ZmlmZi82SjFOUlVwN0g2OWV1alc3ZHVUbVZjNUhJNVpESVpUcHc0NFZSS0NnQUdEaHlJbWpWcndtYXpPZUlzYnVock5CclJ1SEZqbDdINmt0aWtiT2xKWjFkV3JGaUI1Y3VYZTFTaVJlejdPMkhDQkkrdVV4YXhGUlVWU1dvVXJ4b3E2ZHExYTVneFkwYTV6MWxheWRkbjhjUzV3V0RBNTU5L0xuaWRCZ1FFb0dIRGhxaFJvd1kwR2cza2Nqbnk4dktRa3BMaXRGK2pSbzNRdkhselIra3ZuVTZIL1B4OERCczJERk9uVG5Yc3QzLy9ma0h5SVQ0K0h2MzY5WE04WHJwMHFlQjFNRzNhTklTSGg3dDhUbHF0dGtMSkIxZmVmLy85Y2g4YkZCUjBSeVFlZ0Z1dmcyWExsam05M20wMkd3NGRPb1FoUTRZNDdUdHExQ2hCOHNGb05PS25uMzdDdUhIakJPYytmUGl3NkRXam82TjlFRGtSRVJHUjk1aDhJQ0lpb3J0Q1NrcUtvR1JRVlZUVjQ0eU5qUlV0cTdKOSszYW41RU5TVXBMZ1dLMVdpNDgvL3RqdCtiZHQyK1oyKzZCQmc5d21IOFFtS0d2V3JJbDc3cmxITUg3MjdGbkJXRnhjSEVhUEhpMTY3b1VMRndxU0Q0ODg4Z2hxMWFybE51YXFLaUlpQXMyYU5VTlVWQlQwZWoxcTFLaFI1akZpeVlEYldZYkoxOG1IZ29LQzJ6S3hYcHBZRStjbVRacmdrMDgrY1JyYnRHbVRJUGt3Y3VSSXZ6WThEZzRPOXR1MVhhbFpzMmFaKzhoa01paVZTc2hrTWdRRUJFQXFsU0lrSkFRWExsd1E3RnRXYjVuYzNGeVhqYmhEUTBOaHNWaGdzOWtjL1I2OG9WYXJFUnNiSy9pTVBIRGdnQ0Q1MEt4Wk03UnYzeDdKeWNsTzQ5dTJiVU5DUW9MZy9mSGJiNzhKcmllUlNBVG5KU0lpSXFvc1RENFFFUkhSSFM4NU9SbHZ2UEZHcGRhcUw0L3FFS2RFSXNFLy8vbFBMRjY4MkduODk5OS9oMDZuZzBhalFXWm1wbWpUMmNvZ2R2Zit2bjM3bkVwWWVYdDhzZEtOckZVcVZZVVREeEtKQklHQmdWQW9GSkRMNWFJOUgzUTZIWXFLaWlwMG5aS0pocWlvS0RScjFzelJuTmNiSmV2UFZ3WlhFOENlRUVzK1ZEVmlwY25hdG0zcmgwaitYMlgxUGZHR3E1aTZkKytPNzcvL0hpcVZTdlM5ZS96NGNjeVpNMGN3L3VTVFQ2Sm56NTR1cjdkMzcxNHNYTGhRTUQ1Ky9IaU1IVHZXYWN4bXM2R29xTWlyUk5sOTk5MG5TRDRrSnljak96dGJrRndkUG55NElQbWcxV3B4NE1BQjlPL2YzekdXbHBhR2l4Y3ZDcTdWcFVzWDFLdFh6K1BZaUlpSWlIeUp5UWNpSWlLNm95VWxKV0hCZ2dWVmVrSWZxRDV4QWtDL2Z2MndaczBhYUxWYXg1alpiTWErZmZzd2ZQaHcvUHp6ejVVK1NWM01rOUpCN2tna0V2ejk5OS80NXB0dkJOdk9uei92OU5odXQrUDExMTkzZWE3cDA2ZWpUcDA2b3R2aTQrTngvLzMzUTYxV2x4blQ4dVhMOGROUFA1VzVYMm45K3ZWRDM3NTkwYUpGQzJnMEdzSDJoUXNYWXNDQUFVNHJWc3BTMmE5UGs4bUV3TURBY2gyYmtaSGg0Mmg4eTJxMTR2ang0MDVqZGVyVThmdEVzZGdrZWtSRUJEcDA2RkFwMXo5eDRnUXVYYnJrTk9ZcVNTYVh5OTFPK3NmRXhHRDQ4T0hZc21XTDAvaWFOV3NRRnhmbjh2TkNySHhSNjlhdDhkQkREd25HcFZJcGdvS0NYTVlnSmpZMkZrRkJRZERyOVk0eHU5Mk9YMzc1QlFrSkNVNzdkdTNhRmVIaDRZNWVEc1cyYjkvdWxIdzRjT0NBNkxXR0RoM3FWV3hFUkVSRXZzVGtBeEVSRWQyUmJEWWIxcTVkaTIrLy9kYmZvYmhWWGVJc1NTNlhZOUNnUVZpL2ZyM1QrTDU5K3pCa3lCRHMzTGxUY0V5alJvMEV6WVBGeXQvY2M4ODlrTXZsc05sc3NOdnRzRnF0ampyNlJxUFJ0MC9FQllQQmdELysrS1BNL1l4R285djlacytlN1hLYlNxVXE4OXdaR1JsSVQwL0hsU3RYeW94RlROZXVYZEdwVXllWDI4K2NPWU45Ky9aaDlPalJlT2loaHp5NjQxMHMrVEJ1M0RpZjFPUGZ1SEdqMDJRc1VQN2tnOTF1RnpTdkJtNU5JUHV5ZDBCeHp3ZXIxUXFUeWVSb2xPekpOWTRmUHc2ZFR1YzA1azBpcURJMWJkb1UwNmRQRjR4YkxCYXNYTGtTSFR0MlJHeHNiSm5uMFdxMStPQ0REekJnd0FEMDd0MWI5UHUwZlBseVFmTEJZckU0UFQ1Ly9qeDI3TmdCcFZJSmxVb0ZoVUlCbVV6bStDcXBkdTNha01sa3NGcXRqckcwdERSczI3WU5iZHEwY2Z6TURBYUQ0MmY0My8vK1Z4QlhkSFMwVXhMUVpyTTVlcjFZTEJhWVRDWkgzNCt4WThlNkxRK25VQ2pRdTNkdjdOaXh3MmxjTFBrZ2xVb3haTWdRZlBYVlYwN2pwMCtmeHBVclY5Q29VU01Bd0srLy9pcTRUcjE2OWRDbFN4ZVhjUkFSRVJIZGJrdytFQkVSMFIxcDJiSmxvcFBnVlUxMWliTzArKysvM3luNVVLZE9IWFR1M0JsYnQyN0Z6WnMzbmZZTkRnN0cwcVZMQlhjb0R4czJUTEJDWXRhc1dSVnFqaXBXcGljNE9GaDBoWUZZT1NPNzNWNW1Zc0FUQVFFQm9xc056R1l6Q2dvS0hFMkV0Vm90YnQ2OGlaeWNIR1JtWnVMR2pSdkl6TXhFVGs1T2hXTnd4MkF3SUQwOUhYYTdIZXZXcmNPT0hUc3djT0JBOU96WlU3UTVkekdUeVNRWVc3dDI3VzJOTXlRa3hPdmpjbkp5QklrU3VWeU9CUXNXaUphMjhvZlNqWVNCVzJXRS9FM3NaeXhHcDlQaDdiZmZSbkp5TXJadTNZckhIbnNNbzBhTmNybS93V0RBYTYrOWh0VFVWQnc5ZWhUZmZmY2R4bzRkaTE2OWVwWDVNeWtzTEhSNmZPUEdEV3pmdnQyak9GMHBxLzlNYVJzMmJQQjQzK0hEaDd0TlBnQzNtdFdYVGo1Y3VYSUZKMDZjUUpzMmJaekdCd3dZZ0srLy9scncrWmFjbkl4R2pScmh6Smt6Z2o0OHdLMFZWbFhsOVU1RVJFUjNKeVlmaUlpSTZJNVV1a1JGVlZWZDRpeXRidDI2Nk55NU0xUXFGUVlQSG93T0hUckFaRExoc2NjZUUrd2JGeGRYb2NiQjNpaDVkM094c1dQSDRvRUhIaENNaTVVenN0bHNnaFVhNVNHV2VBQ0F0OTU2eTZOVkZXVXBuYlFSbTJCMGw4QTRjK2FNMDBSbWZuNCtObXpZZ0lpSUNMZkpoOG91dTVTWGw0ZTZkZXQ2ZlZ4NmVycGdyRjY5ZWxWbUlsYXIxUXFTRHlxVnF0SktHN2xUZXFKZnpPWExsL0htbTI4aUxTME53SzJrM2FwVnEzRHExQ2s4Kyt5emd1YmxWcXNWYjcvOU5sSlRVeDFqVjY1Y3didnZ2b3YxNjlkajRzU0pibGRPbEY0aGNpZUlqbzVHdzRZTkJVbUQ0aFVaSllXSGg2TjkrL1k0ZnZ3NHdzTENNR1RJRVBUdDJ4Y05HalFBQU96YXRVdHdmb1ZDZ1VHREJ0MitKMEJFUkVUa0FTWWZpSWlJNks1UXQyNWQ5TzNiRjk5OTk1Mi9RM0dydXNRSkFQUG16WE9hekpYTDVaZzFheFlPSERpQVE0Y09PU1l4dTNYclZta3hpU1VmMHRQVGtaS1NJaGdYbTV5M1dDeWlpWktZbUJpM0t6SjI3OTd0ZEQ1WHZSd2VlT0FCbnlRZlNwZWhFU3ROdEhyMWFpUWxKUWxLMjloc05rRlpHd0FJRFExRnYzNzlYRjZ6dUF4V1pjck56UzNYY1dMSmgrS0oycXBnMjdadGdrUk9hR2dvTm0vZTdQS1lVYU5HK2JSa2xDdWxTMStWWkxQWjhNTVBQMkR0MnJXaWlhamZmLzhkenp6ekRCWXRXdVRVakgzcDBxVTRjdVNJNkRrdlhMaUExMTkvSGExYnQ4YWtTWlBRdEdsVHhNWEZpVjY3TXA1L1pici8vdnZ4NmFlZk9vMGxKU1hoNXMyYkNBME5kUm9mT1hJayt2ZnZqL3Z1dTgrcEI0WmVyeGN0dWRTblR4K1hTVkFpSWlLaXlzTGtBeEhkdFV3bUU4eG1NNnhXcTZOdWIvR1hXTmtPSWxja0VnbWtVcW5UbDB3bWcxd3U5OGtkMUZSeFE0WU13Uk5QUENGbzdsclZWSmM0aTVXK2kxd21rK0g2OWV1b1VhTUdSbzRjaWZQbnorUG8wYU1BSURyNUwvWlplKzdjT1VIWmwrSzY2bWF6R1FhREFZV0ZoUWdKQ1VHUEhqMEV4NWVlbEFlQW4zNzZ5ZU9HelJhTFJiVDNRYWRPblRCeTVFanMzcjBiRFJvMFFHUmtwRk9UMldQSGpqa2xIMXoxVDRpSmlVR2pSbzA4N3VPZ1Vxa2drOGtFRThLbG4yZXpaczBFeDVyTlpwdzhlZEtqNndCQVFrS0MyODhzczluc2NVa3FnOEhnY3BzM1phMEtDZ284M3JlazY5ZXZDOGJxMTY5ZnJuUDVtbGFyRlUweVhMOStIVjk4OFlYb01SS0pCS05Iajc3ZG9RRUFldmJzaVJZdFdqaU5OV3JVQ0JjdVhNRFNwVXR4OXV4Wmw4YzJiTmdRTTJiTWNFbzhBTURvMGFOUldGaUkzMzc3emVXeEowK2V4S3haczNEZmZmZmh5U2VmZE5tc0hiajEvWkRMNVZDcFZGQXFsVkFxbFk3ZnZUS1pyRkpXdUpUOCs3RzROMDF4endkUHJ6OXc0RUI4K2VXWFR1OFhpOFdDTFZ1MjRKRkhIbkhhMTFYL2x0MjdkNHUrMy83eGozOTQ4V3lJaUlpSWJnOG1INGpvcm1HMzIyRTBHaDFmQVFFQlVDcVZDQWdJRUV3YzMybDMxdEh0VlRwNVZaekFLaWdvY0V4a0ZuOVZsWklmZDRzR0RScmc2YWVmUmt4TWpMOURjYXVxeC9ueXl5L0RicmM3UGpQbGNqbGtNcGxqc2crNE5SazRZTUFBbkR4NUVvbUppVTdIejU4LzMrTnJMVisrM0tQOU9uWHFKSnA4OExSZXZTdG1zMW5Rc0xha3RXdlhPaG9aYXpRYWhJZUhZOXk0Y1lMOTNFM2k5K3JWUzlBblFTNlhJekl5RWsyYU5FSGp4bzNSdUhGak5HellFT0hoNGFMbG9Vb25JK3JWcTRkdTNicmg5OTkvTC9NNWltblNwQW1HRFJ2bWRoK0ZRb0dOR3pkNmRMN3M3R3c4OHNnamdnVFRDeSs4Z0w1OSs1WXJScXZWQ3ExV0M1UEpWR1lpNGRxMWE0S3hldlhxbGV1NnZ2YmxsMSs2WFYwZ1JxVlMzZGJmSHlWWEZRd2NPTkJwMjdWcjEvRFZWMThKM3RlbE5XblNCRTgvL2JUb3p5WWlJZ0p6NXN4QmFtb3FWcTllN1RiQnVuLy9maHc2ZEFpalI0L0dxRkdqUkJONWNYRngrUEhISHdYajMzLy9QUTRlUE9nMlRsK1J5V1NZTkdtU29FU1NONEtDZ3RDblR4OUIzNTl0MjdZaElTR2h6R2JyTnB0Tk5MSGFzbVZMMFlRa0VSRVJVV1ZqOG9HSTduaFdxeFY2dlI1RlJVV09DV0NOUnNNRUEvbU1xNFJWVUZBUWJEYWI0MDdJdkx3OEJBWUdJaWdveU8za0p2bkcwS0ZEMGFsVHB5cS8rcVE2eFBuMzMzOTdORmxhRlpJblJxT3h3c2U3bStRdFdVNUpwOU81ckVYdjdqM2V0V3RYN05tekIyM2F0RUhyMXEzUm9rVUxORzdjMkt2UEJiRzYvTTg5OXh3V0wxN3M5ZVJyVEV3TVpzNmM2WFQ5clZ1M1l1WEtsUWdNREhUY1hSNFFFT0M0cTd6a0YvRC9LOENLLzExOFozcnBaTkFubjN5Q1RaczJlUlNYeldhRHhXS0IwV2hFWVdHaDQzc2RFeE9EdDk5KzIrMnhZc21IelpzM1k4K2VQUjVkdXlJZWZ2aGgwYkpCQVBEZi8vNjNYQTNtbFVvbHhvNGRDNnZWQ3JWYURhVlNLWnBvKy9ycnI1MVdWWWoxbEhuMTFWZGh0OXRoc1ZnYzM5ZlJvMGRqNHNTSlR2dWRPSEVDMjdkdng0RURCd1E5UmtwcTBxUUpldmZ1alRWcjFtRDI3TmtBYmlXcXdzUERVYTllUGN5ZE85ZVJRSWlLaXNMYmI3K05JMGVPWU5XcVZhTGx2NEJiU2NTMWE5ZGk5KzdkbURKbGlzZU51TFZhcmR1VkdiNG10dExLV3lOR2pCQzhKZ29LQ3JCMTYxWWtKQ1M0UGZiQWdRT2lKY1llZlBEQkNzZEZSRVJFNUF0TVBoRFJIY3RtczZHZ29BQkdveEVhalViUS9KQ29Na2lsVWdRR0JqcnVYalFZRE1qTnpZVlNxVVJ3Y0RDVFlMZVJxOG0vcXFhNnhPa0pWNldHS3BQTlp2T3FyRTlwRm92RmJmSkI3RTVrc1liSTd0N2J6WnMzeCtyVnF3WGpmLzMxbCtoa1pvTUdEVEJpeEFpbnNZS0NBaHc3ZGt5d2IzeDhQT0xpNG5EMTZsV1lUQ2FYWlFSRFEwTng3NzMzb243OStxTGxiZXgyTzh4bU04eG1NL0x6ODEwK0YyL2w1K2Y3OUh4aWJEWWJNakl5Qk9OaVk3ZERjSEN3NlBqbHk1ZXhZTUVDbDhjVnJ5Z0NoR1dyRkFvRjlIbzk5SHE5MitiTG5qekh5NWN2dTkyK2QrOWVyRnUzVGpTQlU1SlVLc1dZTVdQdzhNTVA0K3JWcTFpelpvMWptOGxrUWxwYUd1clZxeWY2dWRDNWMyZDA3TmdSKy9idHd4ZGZmT0d5T1hwbVppYmVmUE5OZE9yVUNYUG16Q2x6SlVCRjN2dmw0WXZyTlc3Y0dMR3hzWUplTUQvODhBUGk0K09keXJ1VlpMUFo4TzIzM3dyR0d6Um80SEd5aG9pSWlPaDJZL0tCaU81SU9wME9SVVZGQ0E0T1p0S0JxaFNWU2dXVlNvWEN3a0prWjJjak1EQ3cyamVFMUdxMW9vMUhLNkt3c05CbHcxNnF1dnlaZkxEYjdkaTRjU09DZ29Jd2MrWk1LQlFLS0JRS2p4SjhOcHNOWnJNWkpwTUoyZG5aYmt2Q2lEM0hzTEF3MFhpODljRUhINGplcVg0N0RCdzRzTXk3cXF1cjY5ZXYrL3d6eVJzTkd6WVVqRjIvZmgxejU4NTF1NEpvenB3NTZOcTFLd0JnMHFSSlRuMHJ4SnFnM3k2TkdqVkNkbmEyMjMyYU5tMks1NTU3emxIYXg5WGZXdTZhelV1bFV2VHYzeDg5ZXZUQTJyVnJzV25USnBjckxDSWpJOHRNUEFDVm4zencxV2ZlNk5HakJjbUhnb0lDckYrL0hvODk5cGpvTVh2MzdzWFZxMWNGNHc4KytDQnZiQ0FpSXFJcWc4a0hJcnFqV0N3VzVPZm5RNmxVdW0xVVNPUnZhclVhYXJVYWVyMGV1Ym01cUZHakJnSUNxcyt2NWZUMGRKdzhlUkphcmRibjUrN2R1emN1WHJ5STFxMWIrL3pjVkQ1U3FSVEJ3Y0ZRcTlWUXFWUlFLQlRJeU1nUU5BTldLcFY0NElFSDBMZHZYd1FHQmtLdFZrTXVsenQ2UTV3NmRRcUxGaTF5T21iQWdBRVlPM1lzRmk5ZWpPVGtaS2R0Yjd6eEJ1clhyKzlvN0dvMm0xRlVWSVRDd2tMQjNjQTJtdzJmZi83NTdma0dsRkM2UEpaVUtoV2RlSFZYcHNhVnlwdzQ5V1FpdDdvU201Q3RMR3ExR2pWcjFuUWFTMHRMdzV3NWMxemUzZStKeXV3WEZCVVZoUmRmZkJGdnZQR0c0SFdzVnFzeGZ2eDREQjgrM0dtQzIxV3kySk1tM3lxVkNwTW1UVUtmUG4yd2NPRkNRU21tUG4zNjRQSEhIL2NvZHJFa1RjZU9IVEZ5NUVpUGpuZm5yYmZlRXBRNzgxVlNxSFhyMW1qWHJoMVNVbEtjeGpkdDJvUUJBd1lJRWxvR2d3RmZmdm1sNER4aFlXR0NuaDFFUkVSRS9sUjlaam1JaU1wZ01CaFFVRkNBc0xBd052V2xhaU1vS0FocXRSbzVPVGtJRGc2dTlMczJ5K08vLy8wdkxsMjZoSkNRRUxScTFRcWhvYUUrdlN2WFpyT2hTWk1tUGpzZlZkeTZkZXNFWS9Qbno4ZWhRNGVjeGdJQ0F0QzhlWE9YNXpsLy9yeGdyTGd1dk5nZHhMVnIxMFpFUkVRNUlyNTlTdjkrQ1FvS0V2MmRVNTVhOEpXNWNxU3NIaU9OR2pYUmRZcFRBQUFnQUVsRVFWUkNmSHc4MUdvMUZBb0ZWQ3FWb3l6UWlSTW5mRkxydml3YWpRYU5HemVHeFdLQjJXeUd3V0JBWVdGaG1UY1hCQVVGbGRrODJ4ZlMwOU54OU9oUnB6R3hwdFlwS1NrK1hkRWlrVWdjdnl1S2lvcWN0Z1VGQlRsOUhoY1dGZ3A2UTJnMEdxZlZQbUppWTJNeGJkbzBmUFRSUjQ1ckRobzBDSTg4OG9nZ3VRSzQ3bkhpVFMrYlpzMmFZZkhpeFZpelpvMmpzWGxjWEJ4bXo1N3Q4ZDkxWW5HY1BuMGF5NVl0OHpnT1YwcC9yd0g0OUthQmlSTW40dm5ubjNjYXMxZ3MrT2lqai9ET08rODRmUS9Xcmwwcm1zd2FQMzU4bGU0ZlJFUkVSSGNmSmgrSTZJNVFVRkFBaThXQzJyVnIrenNVSXE5SkpCTFVybDBiV3EwV0ZvdkZaYjN3cXVEWXNXTzRkT2tTV3JWcWRkdFdKdHk0Y1lNbGw2cXBzaG9tcDZXbENjYkVKaktyc3RKbGMxekY3MnBTMXgyeEpKNm5wYVBjc1Znc2dtUkJXWW1PbUpnWWx3M0VmL2poQjl5NGNhTkNNWGtpTGk1TzBPdkNFMjNidGtYYnRtMXZRMFRPdG16WklrZytpTjNwZi8vOTl5TTlQUjBiTm14d2pEVm8wRUMwVWJBN0sxYXNnRnF0Um1CZ0lDUVNDVFpzMkNCWTdmUHl5eTg3L2R5V0xsMktIVHQyT08yemJOa3loSWVIQXdDc1Zpc0tDd3RGWDJNOWUvWjBKQi9zZGp0T25UcUZ1WFBuaXU3cmFxWFBzbVhMUEpvTWw4bGtXTFJvRWVSeU9aNTQ0Z25FeE1UZ2wxOSt3WFBQUGVkVkkzYXhaRUJSVVpGbzRzQVhmRm5lcUZXclZxSzlIMUpTVXJCeDQwYkg2bzJ6WjgrS05tMXYyTEFoVnowUUVSRlJsY1BrQXhGVmUvbjUrWkJLcGRWdUFvdW90Sm8xYTZLZ29BRDUrZmxWc2xkSlZsWVd6cDA3aCtiTm03TWtFb2txNis1a3NaVVBrWkdSdHlzY2g0Q0FBRWdrRWtmNXBwSmtNaG1zVnF2SDV5cmRMRGtrSkVSMFA2UFI2SFdjWXBPMEgzNzRZWVcvUjF1MmJNSEhIMy9zTk9iTmhHNXB3Y0hCbFpKOGNOVm90Nm9RdS9QYzFhcU14eDkvSE9mUG44Zng0OGNSR0JpSXFWT240dFZYWC9YcWVxVnZzQkM3dnJkL0M4bGtNby83RHBXbm5OV1ZLMWM4MnE5MERKMDdkMGJuenAyOXZsNWw4L1ZLMjhtVEorUG8wYU9DWk9HYU5Xc1FIUjJOeG8wYlk4R0NCYUxKbmlsVHByRFhBeEVSRVZVNVRENFFVYlZXbkhpb3luZUtFM2tqT0RpNHlpWWdMbDY4Q0xWYWpRNGRPdmc3RktxR3pHYXpvSkd6VENaRDA2Wk5QVHBlcTlXNm5WaVZTcVY0NmFXWGtKMmRqYXlzTE1URnhTRXFLZ3BLcGRJeFFiaGd3UUw4K3V1dmptUEN3c0x3MVZkZndXYXp3V2cwSWo4L0g3bTV1VWhPVGhhdHAxNVlXSWhyMTY0NWpUVm8wRUEwbnRMOU1Ed2hObkc0ZlBueUNxOEV5c2pJRUl4VkpQbFFXVW1CcXQ2WFFxd3BjL0dLZ3RJa0VnbG16SmlCcDU5K0d2LzYxNzljN3VjTnNRU1FxMlJZVmVlcjMzZmw2YlZTRWVWcExPOU9SRVFFSG56d1FYei8vZmRPNHhhTEJXKzg4UWFhTm0zcTFJaThXTDkrL2RDcFV5ZWZ4a0pFUkVUa0MwdytFRkcxVlZCUXdNUUQzWkdLRXhBRkJRVlY2dldkbDVmSEZVWlVib21KaVlKbXJXM2J0dlY0SW52eDRzVUFnSkVqUjZKTm16YUM3UktKQkwxNjljTG16WnNkWHlxVkNnMGFORUM3ZHUwd1pjb1VsK2VXU3FVSURBeEVZR0FnNnRhdGk4REFRTkhrdzRrVEp3U1RtNDBiTnhZOXAxNnZoOTF1OStyT2FMSGt3NGtUSnp3KzNoc1Z1VU5hckR4VVJmdlYyR3cyUWFtcXF0NERSMnpsZ2J1a1FyMTY5ZkRSUngraGJ0MjZPSHYyYklXdmYvSGlSYWZIS3BVS29hR2hGVDZ2UC9pcVQ0RllMNUtvcUNqMDd0Mjd3dWYrK3V1dkJTdWF6R1p6aGM5YjJ0aXhZM0h3NEVGQm1UcWRUb2ZrNUdUQi9pRWhJVzQvMzRpSWlJajhpY2tISXFxV0RBWURMQllMSjBMcGpoVWNIQXl0Vmd1RHdWQmxKdUMwV3EzTHU3eUozREdiemZqdXUrOEU0MzM3OXZYNEhEcWREcWRPbmNMaHc0Y1JFUkdCSGoxNm9FT0hEbWpmdnIzVGZubDVlWTUvR3d3R1hMaHdBUzFhdEJBOVowRkJBUll1WEFpajBZaWlvaUxrNU9RZ056Y1gwNmRQRjkxLzkrN2RnakZYRGJGdE5odDBPcDFYZDNSWFpEVkNaUktycS8vOTk5OVhLUDdVMUZUTW5EblRhY3pUUnZhN2R1M0NOOTk4QTVWS0JhVlNDYVZTNldpT1haRWtpOTF1aDlWcWRUUzhMaXdzUkZGUkVlNjc3ejQ4OXRoalhwVmRLbGEzYmwwQXQxNmJGWkdmbnk5WTBlTHJ6MmVaVElibzZHZ0VCUVVoS0NnSUNvVUNBUUVCb2ovL1AvNzRBNW1abVU1ajRlSGg2TnExcTJEZkV5ZE80TktsUzA1am52NnN5eUtXZkVoTlRVVnFhcXBQenUvSjlTcEtxVlJpOXV6WmVQNzU1ejFheVRGcjFxd3F0MUtTaUlpSXFCaVREMFJVN1Znc0ZoUVVGTEM1Tk4zeGF0YXNpYXlzTE1ja0dsRjE5Y1VYWHdqS0ZZV0docUpQbno0ZW42TmtpWnUwdERTc1g3OGVWNjVjRVNRZmNuTnpCY2U2YXB4c05CcXhkKzlld2JqWXhIQmFXaG9PSGp6b05CWVVGSVNmZi80WjI3ZHZSL1BtelFYTmhyMjlLOXJYOWVOdkY3RUoxOUdqUjFmb25HS1RySjZXdERFWURJS0o3OXVwdUhteE4yV1hTaE43amYzd3d3LzQ1WmRmQUFBM2I5NTBlN3pZSGZDdVZ1R1VWM0J3TVA3em4vK1V1Wi9GWXNIKy9mc0Y0ejE3OXNUa3laTUY0OHVYTHhja0gzejEycTlvVXNkYjVXa3M3NG5vNkdoTW1qUUpuMzMybWR2OUhuNzRZWFRwMHVXMnhFQkVSRVRrQzB3K0VGRzFrNStmajdDd01IK0hRVlFwd3NMQ29OVnFVYXRXTFgrSFFsUXVXN1pzd2FaTm13VGpEei84Y0psM085KzhlUk9Sa1pIUWFyV2lrOHRpS3hxMFdxMUgrN2xqTnB1ZFZoelpiRGJzM0xsVHNGL05talZ4Nk5BaHg3Ly85YTkvdVV4MGVFSnNBalkrUHI3Q3Evek9uajJMSTBlT1ZPZ2NKWWtsVlc3SHBHOWxUeVI3UTZmVENVcndLQlFLajM5V1lzL3Q1TW1USGw5ZjdPZlpzbVZMajQvM3BmMzc5ME9uMHduR08zYnNXT214M0s1a2dDdTM4elU2Yk5nd2JOMjZWYlJuQzNDcmRKby92c2RFUkVSRTNtRHlnWWlxRloxTzU5UThsT2hPSjVWS29WQW9xbHovQnlKUGJOcTBTZlRPM1NaTm1tRG8wS0ZPWTJLZjY2Kzg4Z3BxMUtqaGNnV0JXSVBWckt3c3A4Y0toYUxNVWppbHhjVEVZT1BHalk3SFgzMzFGYjc5OWx2QmZpVnJzbXUxV3N5ZE94Zmp4NC9IbURGanl2VjdTdXlZRGgwNlZMaWNqc1ZpOFdueW9Uek50TXNqUHorL1VxNVRIcVZmWjREbnF4NEE3eWV0UzY0Q01adk5nbFU0QU5DcVZTdXZ6dWtMWnJOWjBCd1p1TlZBdWlLSk9BQTRmZm8wN3IzM1hxOUtaNVh1SzNPNzZYUTZtRXdtbi9Xc0tKYVRrNE8zM25yTFplSUJ1SlVVblRObkRwNTQ0Z2tNR3phTWZ4c1RFUkZSbGNUa0F4RlZHemFiRFVWRlJWNVBJaEZWZDhIQndiaHg0d2FDZ29JNHVlQkh1Ym01T0hEZ2dHQThOamFXdlRCS3NkbHNXTFZxbGRNRWZqRzVYSTRYWG5oQk1LRW9sbHl6Mld5aUt4bUFXODE3bXpkdkxoZ3ZQU21zVkNweDgrWk4wUlZ6QVFFQmFOYXNHY3htTXl3V0MvTHo4NTBtMW0wMkc5YXVYU3VhZUJCanM5bnc1WmRmNHRLbFM1ZzFhNWJYRTVKaVpZYmVmUE5Ocjg1UkdVcjIxYmlkeENiNHE0b2JOMjRJeHJ6NSs4VGJrbHdsUzEwZFBIZ1FlcjNlYVh0NGVEaWFObTNxMVRsOW9iajhXV254OGZFVkxoZVltSmlJclZ1M1l2YnMyV1dleTJ3MlF5NlhZK0xFaVVoSVNQRDRHbmw1ZVpnM2I1NmpmMGRVVkJUbXpwM3IwYkdabVpsWXNXSUZqaHc1Z2hrelpuaDh6YklrSmlaaTJiSmxvcXRKU2pPYnpWaXhZZ1VPSGp5SWFkT21vVkdqUmo2TGc0aUlpTWdYbUh3Z29tcURkMzdUM1V5ajBYamR2Slo4S3pNekU1OSsrcWxndkU2ZE9rdytsS0RWYXJGZ3dRSWNQMzVjZFB2a3laTVJHUmtwR0cvZHVyVm8vd1ZYaGc4Zkxrakc2WFE2d2FTc1RxZkRDeSs4Z05kZmYxMXdqcENRRUN4YXRFajAvRGs1T2Zqd3d3L3g1NTkvQ3JZRkJRWGhsVmRld2NxVkszSHUzRG5COWdNSERpQXJLd3Z6NXMzejZ2ZVdwejBPL0czcDBxV09IZzBXaXdXZmYvNDVFaE1Ub2RGb3NIRGhRcWpWYXNlK0gzendnZUMxOE41Nzd6a2FkYTlldmRyeGM0K0ppY0c0Y2VNY3ZUUEVHaHVMNmQyN045cTNiKzlvT0YyeU1YSkZHazRYczFnc01KbE1LQ29xZ2w2dmgwcWxjcFRiS3NtYmxRK2VOQkl1SFVQeGNXTEpzTGk0T0svTzV3djc5dTBUalVXajBXREVpQkVWUG45QlFRRisvZlZYWkdSazRJVVhYaEQwVkNtbTFXb3hlZkprOU9qUkEvMzc5MGZMbGkwUkVCQUFrOG1FRjE1NFFmQytpbzJOeGZqeDQ1R1ptWWwzM25uSHFYRjRhbW9xenA0OWk1NDllN3FON2NpUkkxaXdZQUVLQ2dwdzRjSUZkT2pRQWIxNjlhclE4ODNJeU1Cbm4zMG0rdG9xUzNKeU1xWlBuNDc0K0hna0pDU3dQQ2tSRVJGVkdVdytFRkcxWUxWYVlUUWFPZkZLZHkyMVdvMnNyQ3hZclZZMm55YS95OGpJd01XTEZ3WGppeFl0UWw1ZW5zdm12ME9IRHNXd1ljTkV0L1hyMXcvYnRtM0QrZlBueTd4KzA2Wk5FUjhmTHhndldRYXBkTHl6WnMxQ2FHaG9tZWUyMld6WXRXc1hQdi84YzBFaW85Z3p6enlEZHUzYVllSENoVmk1Y2lXMmJ0MHEyT2YwNmRONDhjVVhzV2pSb2pKN1d4U3JMc21INHI0R0dSa1pXTEJnQWM2Y09RUGdWcUxuazA4K3dieDU4eHlUL21LclB6UWFEV3JWcW9YTXpFeW4xVVRIang5SFNrb0tCZzRjaUljZmZ0ampYamMxYTlhc2NGOE1kNG9UR1dxMTJqR3BLMVlPcDZMSmg1ZGVlZ21kTzNjR0FEejExRk5PMXlqdVpiQjM3MTdSbFFiMzMzKy94OWV1S0x2ZGpzMmJOK1B6eno4WGZSNVRwa3p4eWQ5cnhTdHN6cHc1ZzhtVEo2Tjc5KzVvMWFvVkJnOGVqTURBUU1kK1NVbEowT3YxMkxWckYzYnQyZ1dWU29WT25UcGh6cHc1eU16TUZLelVhZHUyTFlCYkswaXVYNzh1dU83SEgzK01EaDA2SUNnb0NKbVptVGg3OXF4VFltSG56cDFZdG15WjAzTmZzbVNKYU5ONVQyaTFXcXhmdng3YnRtMXp1U0pHSnBOaCt2VHB5TTNOeFRmZmZDUDZXV0d6MmJCMTYxYnMzTGtUQXdZTXdQRGh3MzNlaEp5SWlJaklXMHcrRUZHMW9OZnJvZEZvL0IwR2tWOXBOQnJvOVhvbTRjaXYvdnp6VHl4WXNFQzBKRWhxYWlxa1VpbnV1ZWNlRkJVVk9kMVJIQnNiaTJuVHByazhyMEtod0lJRkM3Qmh3d2I4L3Z2dnlNcktFa3pFeWVWeXRHL2ZIdE9uVHhlZDBIZVh1Q2dzTEN5ekh2ek5temZ4K3V1dkl6VTExZVUrano3NktIcjM3dTJJWjlxMGFXalJvZ1dXTEZraWlIZlFvRUVlSng2QTZwTjhzTmxzMkw1OU8xYXZYbzJpb2lLbmJYLysrU2RXclZxRko1NTRvc3p6ZlBIRkY0THZtYzFtdzg4Ly80eTllL2Rpd0lBQkdETm1ET3JXcmV2VCtIM2gyclZyZ2pGdnlpNlZMS05VVEtGUU9DYlZTNi9xTVpsTVNFOVB4OGNmZnl3NHJsT25UaTRubVgzOW1qcC8vancrL3Zoamw4Mnhod3daZ3Y3OSsvdmtXdG5aMlk1LzIydzIvUGJiYnpoKy9EaUdEeC91dEY5aVlxTFRZNFBCZ0pvMWEwSWlrYUJPblRxQzVFUHg3OUFISG5nQXAwNmR3bSsvL2VhMFBUYzNGMTk4OFFXZWV1b3BuRGx6QnUrKyt5Nk9IVHVHeHg1N0RCcU5CaGtaR1lLa2kxNnZ4N3Z2dm9zUFB2akE0L2Y4dFd2WDhPT1BQMkxQbmoyQzV1VWwxYXBWQy8vKzk3OGRTWk5XclZwaHdZSUZMc3VmbWMxbTdOaXhBenQyN0VDN2R1MHdjT0JBZE8vZTNTbGhRMFJFUkZSWm1Id2dvaXJQYnJlanFLaUlFNjUwMTFNcWxjakx5K043Z2Z4bS9mcjFXTE5tamRzSlRadk5Kam94TzNUb1VOeThlUk8xYXRWeVdRb25NREFRNDhlUHgvang0d1hiTEJZTGJ0NjhDYTFXaXpObnppQWpJd05wYVdtTzFRNHZ2ZlNTeXdsUlYwd21FNjVjdWVLb2t4NGFHb3FKRXlkaTRjS0ZvcjBtSmt5WUlGcFB2bi8vL21qUW9BSG16WnZuYUpJOFljSUV4eVNwMFdpRXlXUXFNNGx1dFZvRll4OSsrQ0VhTm16bzFmTXFiZi8rL1ZpeVpFbUZ6bEVzSlNVRm4zMzJtZHRFejhhTkc5RzhlWFAwNmRQSDVUNFpHUm1pUFZTS1dTd1c3Tnk1RTd0Mzc4Ymd3WVB4MEVNUG9YYnQyaFdLM1ZjdVhicUV2Lzc2U3pEdXpjb0hiM3MrR0kxR3ZQMzIyNEprajFRcXhhT1BQdXJ5T0xIWGxMY0ppYUtpSWh3NWNnUTdkdXh3V1U0TnVMV2lZT3JVcVdXZVQrejlYenFaV1ZCUUlMcVNxVXVYTGs3SFg3MTZGU2twS1U3N1NDUVNQUERBQXdBZ3VucW1aRm13bVRObklqVTFWZEREWTl1MmJZaVBqM2NrSW5mdTNJbkV4RVFNR3pZTUF3WU13UG56NXdVbDJWSlRVN0ZxMVNvOCtlU1RvczhidVBXOVBIandJSGJ2M2kySVcwelhybDB4YytaTXA1VTlIVHAwd0xKbHkvRHV1KytXK1ptWGtwS0NsSlFVTEZ1MkRMR3hzZWpldlRzNmQrNk1vS0NnTXE5TlJFUkU1QXRNUGhCUmxXYzBHcUZVS3YwZEJwSGZTU1FTS0JRS3ZpZklMejc5OUZOczNyeTUzTWNYOTF5UVNxVUlEUTJGUnFPQldxMkdRcUdBVENhRFJDS0JWQ3FGUkNKeDFOYzNHQXd3R28zUTYvV09TZjNTQWdNRHNYVHBVbWcwR3B3NGNVS3d2VjI3ZGk0bitYUTZIYVpPbllvR0RScWdjK2ZPYU42OE9abzJiWXIzMzM4ZnI3NzZxcU1raTB3bXc3UFBQdXZ5am02NzNZNTc3cmtITTJmT3hQejU4d0hjdWhONi92ejV1SHo1TXE1ZnY0N1hYbnNOc2JHeGJyOUhZaVZzU3Q0Tlh4YUx4ZUtZUkxYYjdiQmFyVENiemJoMDZaSkh4N3R6NWNvVnJGNjlHb2NQSHk1ejM4bVRKNk5MbHk0QXhDZS9nVnNOd3ovLy9IUHMzTGtUMjdkdmQ5bGMxMnExWXZ2MjdkaTllN2VqbnYzdExMRUVBSC8vL1RmV3JWdUhnSUFBeUdReVI2bTc0cWJrS1NrcG9zL0xtNUk3WWlzZlNucmlpU2NjaVFhajBZaWxTNWZpd29VTGd2MkdEUnVHWnMyYWVYVWRkLzBtOHZQemtaNmVqa3VYTHVIU3BVczRmZm8wTGx5NDRQTG5XS3h0MjdhWU4yK2VSMDNXUzA3K0YwdFBUOGZjdVhNUkdocUtvcUlpbkQ1OTJsRnFxcVRpVlVmRnRtM2JKdGluYTlldWpwNGlZdGNxbWJ3SUNnckNqQmt6OFBMTEx6dkdRa05ESGIxcFNuNm02UFY2ckZ1M0R1dlhyOGZ5NWN0eDdkbzFRZExpeHg5L1JKczJiZENqUncvSFdFNU9EbzRlUFlyZmYvOGRSNDRjOFNqeFZMTm1UVXllUEJsOSsvWVYzUjRXRm9iMzNuc1BPM2Z1eEpvMWE4cHNUbTAwR3BHWW1JakV4RVFFQkFTZ1ZhdFc2TkNoQSs2Nzd6N1VxMWV2ekhpSWlJaUl5b3ZKQnlLcThqalJTdlQvbEVvbDN4TVYwTDE3ZDJ6ZnZyMWN4MFpIUjVmN1dHOVZKRTVmczl2dFdMNTh1ZWdrbjBRaXdlT1BQNDRPSFRyZzRNR0QyTGh4SXd3R2c5dnoyV3cyNU9Ua09KVmtxb2pKa3llalFZTUd1SGp4b2xPWkZnQm8xS2dSM24zM1hXemZ2aDByVjY1MEdWdDZlanEyYk5uaThob3FsUXFKaVlsSVNrcUN6V2FEMFdpRXdXQ0F3V0NBVHFkRFhsNmVZSEoyNDhhTmpuOHJGQXEwYjkrK3pPZFMxb1IwV2FSU0tSWXVYT2pvd2VDT3A0MndjM056c1hidFd2ejg4ODl1SjYxRFEwTlJxMVl0bkQ5L0hxdFdyY0xPblRzUkdocUswNmRQdXp5bWJ0MjZlT1NSUi9EUVF3OWh6NTQ5K1A3NzcxMzJDekdielk3azE1UXBVenlLdmJ5aW9xSnc4K1pOajc2UHhTSWlJcndxRHlVMnNWNVNjUU5wblU2SE45OThVM1NmZXZYcVljS0VDVzdQSS9hYWNwVklXTEprQ1hidTNPbjJmR0w2OWV1SHA1OStHaXFWeXFQOWkxY2FsWGIwNkZHM3g0V0ZoVGw2WWdDM0p2WEY0bjN3d1FjZC94WkxQcHc5ZXhZdFdyUndQQTRPRGthTkdqV1FuNStQNk9ob1RKdzRFVUZCUVRoKy9EaisvdnR2d2ZFZE8zWkU0OGFOTVdmT0hEei8vUE9DWk1LSEgzNkl5TWhJUkVSRTRJc3Z2c0Q2OWV2ZFBxK1NaRElaNHVQak1XSENoREpYSjBpbFVnd2RPaFE5ZXZUQTZ0V3JzV3ZYTG8rdVliRllrSktTZ295TURBd2FOTWpqMklpSWlJaktnOGtISXFyeWpFWWorejBRL1k5U3FYVFpCUGRPSVpGSVlMUFpYSmJtb2NxMWI5OCswY1FEQUV5ZE9oWC8rTWMvQU54cUFqMXMyREJzMjdZTnUzZnZkam1KN0V1UmtaRVlQSGd3QUlqZWtkK3RXemNBdDBvK2RlblNCZXZYcjhldVhidThMbm1qMSt2eHh4OS9sRHZPOXUzYmU1UXc5RGF1MHFSU0thWlBuNDRaTTJhVXVhK25qV2d6TXpQZEpoNmtVaWxHakJpQmNlUEdJU0FnQUJNbVRJQk9wOFBWcTFkeDllcFYwV05LMThSWEtwV0lqNC9INE1HRHNYMzdkbnp6elRlaUsxM0N3c0pFUzNMNW1rUWl3Uk5QUElIbm4zL2U0Mk9LeS94NHFxemtBd0Jjdm53WmI3enhobWhUWkxsY2pwZGZmcm5NQ1dxeDE1U3IxOW0wYWRPUWtaSGh0clJTU1VGQlFaZ3laUW9HRGh6bzBmN0ZPblhxNUVpa2UrUEJCeDkwckVJQmdHKy8vVmJ3Zld6WXNLR2pOd0lBMGI4ZjkrelpnejE3OW9oZTQ4eVpNNWd6WjQ3Yk9FYU1HQUhnVnBKcXlwUXArT2lqajV5MjYvVjZiTnk0RWM4ODh3eisrYzkvWXUvZXZSNGxXM3YxNm9XSkV5YzZWbTE0S2lRa0JNOCsreXlHREJtQ3I3NzZDc2VPSFN2ekdLbFVpamx6NWlBME5OU3Jhd0czRXNpbGU1SVFFUkVSdWNML3F5ZWlLczFrTWlFZ0lJQ1RrRVQvSTVQSklKVktLenhKV1pWSnBWSzNkMWhUNWVyWHJ4OFdMMTZNcUtnb3AvSDQrSGhINHFGWXpabzFNVzdjT0t4ZXZSb0xGeTVFUWtJQ1dyUm9jZHMrd3hNU0VoeVRZS1dieGdKd0tuMFNIaDZPcDU1NkNpdFhyc1RJa1NPOWFnNWNVU1h2c25iSEYrL3I1czJibzN2MzdtNzNhZDI2TmFLam96MDZYM1IwTk1hT0hldnlXb3NYTDhia3laTWRKYlRLdXBNNklDQUFZV0ZoTHJjTkh6NGNuM3p5aVdpNW1hbFRwNHJleVg0N3RHclZDdTNhdGZObzN6NTkrdUQrKysvMzZ2ek5talZEbno1OW5MNUs5NHhJVDA5MzJlZGkyclJwYnNzdEZmTW0rU0NYeS9IU1N5K1ZXWVpISnBOaCtQRGhXTGx5cGRlSkIrQldRc0JkbndveExWdTJkR28wL2ZmZmY0dXVlaGc2ZEtqVFkxLzNObWpXckpuVDZvdjQrSGluenhrQUdEVnFGSjU2NmlrQXQ1cGJQL2ZjY3k3UEo1RkkwTE5uVDN6MDBVZDQ2YVdYdkU0OGxCUWRIWTIzM25vTGl4Y3ZMdk16WVBUbzBSNS9McFhHbXdPSWlJaklHMXo1UUVSVm10bHM5cWgrTUpFdm1VeW1LdjI2VXlxVk1KbE1ncnVIN3hSTVBsUTlVVkZSV0xSb0VWYXVYSW5ObXplamRldldicHVxU2lRU3RHelpFaTFidGdSdzZ6MTErZkpsWExseUJlbnA2Y2pNekhRMGp5NHNMSVRCWUlESlpJTFpiSWJWYW5WN2wzM3hsMXF0ZHF4c3lNek1GTlREajRpSUVDUk1nRnRKaUVtVEp1SHh4eC9IMmJObmtaU1VoRk9uVHVIaXhZdGxsb3dxTDA4bkZEMjVHOTRUdzRjUHg4R0RCd1hqd2NIQjZOdTNyOWVyQng1NjZDRWNQWG9VcDA2ZEFuQnJRbmZjdUhFWVBueTRZQkt5VjY5ZTJMQmhnOHR6OWUzYnQ4enlQQ0VoSVhqaGhSZHczMzMzNGYzMzM0ZGVyMGU3ZHUwRWs3eTMyK0RCZzEzMkM1SEw1V2pUcGcyR0RoMks3dDI3ZTMwbitLQkJnOHBNMU1URnhTRXVMZzRuVDU3RWloVXJISy94aElRRURCa3l4S1ByaUwybTNLMDQwR2cwK05lLy9vWFpzMmNMR2xOck5Cb01HalFJLy9qSFB5cWN2QnN4WWdUdXZmZGUvUHJycjdoNDhTSnljM05oTnBzaGtVaWdWQ3FoVnF0UnExWXROR2pRQUMxYnRrU1hMbDBRRUhEcmYxM3RkanVXTEZraStKeVF5K1hvMTYrZjA1Z25DUnBQeVdReVIxS2hwQmt6WnVETW1UTXdtODJZTld1V29MZEx4NDRkMGF0WEx5UW1KanJHRkFvRit2WHJod2NmZkxEQ0RlVkxpNHFLd3R5NWMzSDU4bVZzM3J3WmlZbUpLQ3dzZEd5dlVhTUdSbzhlWGU3ek0vbEFSRVJFM21EeWdZaXFOS3ZWNnZpZlRhTEtzbUxGQ2x5K2ZCbng4ZkhvMWF0WGxVdEVGSmNsdWxNeCtWQTFTYVZTVEpreUJlSGg0ZWpkdTdkWG44MEtoUUpSVVZHaXlRQjNpc3Q3bERXeFc2ZE9IYXhZc1FMcjE2L0h2bjM3QUVBd0NWbWFSQ0pCZEhTMFl3V0EzVzUzTk5yTnpzN0d6WnMza1p1Ymk1czNiem9sU0lyL2E3UFpZTGZiWWJmYkhURVdKMGFLbXhUTFpESUVCQVI0WE9MSVY4bVB0bTNiSWpRMEZCS0pCTTJiTjhlOTk5NkxkdTNhSVRvNjJxbHNqYWVrVWltZWYvNTVQUFBNTTQ3U01LNmFQa2RGUlNFNE9CZ0ZCUVZPNDhIQndSZzRjR0NaUFFwS2lvMk54WWNmZm9pMzNuckxiYkxyZG1uWHJoM3ExNi92NkdkUnIxNDlOR2pRQUpHUmtXamF0R21sL1c1bzNibzFGaTllak04Ly94ejUrZmw0NUpGSFBEN1cyK1FEY09zTytzR0RCenRXRnJScjF3NkRCZzFDejU0OWZmcWNTNzcvdkNHUlNQREJCeC9nMkxGak9IejRNSktTa3FEWDY5RzdkMjlCbWFXWW1Cak1uVHNYTzNic2NDUTV2TDFXY0hBd1dyUm9nVkdqUm9uR3E5Rm84UExMTHlNOFBOemxxcDdISDM4Y3YvLytPMnJWcW9VaFE0Wmd5SkFoQ0FrSjhTb1dielZ1M0Jnelo4N0UxS2xUY2VqUUllemR1eGZIamgzRC9mZmZYNkVWUkV3K0VCRVJrVGNrSnBQSlh2WnVSRVQrb2RWcW9WS3BQRzVpU082ZE9YTUdhclhhWmJOSGJ4UVdGcnE4ZXpZaElRRVBQZlJRaGEvaGpxZVRrdVV4Y2VKRVIrTmFqVWFEM3IxN28yL2Z2bWpWcXBYUHIxVWV4WTF1WFUzKzNTN2ZmLzg5V3JWcWhkYXRXOS9XNitqMWV0aHNOdlo2b1hKSlNVbkJ3b1VMOGY3NzcxZHFhYVdxeG1BdytQeDNwMTZ2OTZpTXpicDE2MUJRVUlBYU5XcWdUcDA2YU55NE1SbzFhbFR1Q1V0T2R2Ni80bVRYN1hiOStuWHMzNzhmZmZ2MjlhcVJ0ajhZalVZY09uUUlqUnMzUnBNbVRmd2Rqa3VYTDE5R3c0WU4vZnBhenNuSmdVd21xOURmRHpxZERsS3AxT2NscllpSWlPak94T1FERVZWcHVibTVDQTRPcm5KM25sZFhjK2ZPeGRHalI5RytmWHNNSERnUTNidDNML2ZrbE0xbXc3Qmh3MFMzVFpreXhldm1tOTVhdVhJbHNyS3lNSHYyYkorK1BpNWR1b1RwMDZlTGJxdFhyeDdtelp2bjh4SUozaktaVENnb0tFQ3RXclVxOWJxVmxYeXdXQ3pRYXJVdWE1MFRsZVYyVEx3VEVSR1FuWjJObWpWcmNtVXlFUkVSZVlSL01SQlJsY2E3SFgwblB6OGZ4NDhmQndBa0p5Y2pPVGtaS3BVS3NiR3g2TldyRnpwMjdJakF3RUNQenllVlNxRlFLRVJMT3BSMU45emh3NGZSckZtemNrOHUvL3p6ejlpNGNTT0FXN1hlWDMzMVZZU0docGJyWEtXSk5hMHRKcGZMSzlRTTBsZnU5TEpFeFJNYUZvdUZreHRVTGt3OEVCSDVuc1ZpQVFEK2JpWWlJaUtQY1VhUGlLbzBKaDk4NTdmZmZoTk1XQnNNQmh3NGNBQnZ2ZlVXSG5yb0lmenh4eDllbmRQVkJKOVNxWFI1ak0xbXc0b1ZLL0RVVTAvaHdJRURYbDBQQUg3Ly9YY3NXN2JNOGZqczJiTjQ3cm5uY1BIaVJhL1BKV2IvL3YwdXQ0MFpNNlpLdkI3djlPUUQ4UDlOdFltSWlLaHFNSmxNYnYvR0l5SWlJaXJOL3pNb1JFUnUyTzMyS2pIWmV5ZllzMmVQMisyZE8zZEdiR3lzVitkMHRWTEMzUXFLcEtRa1pHWm1RcWZUNGQxMzM4WGN1WE54NmRJbGo2NVhuQ2l4V3ExTzQ1bVptWmc5ZXpZT0h6N3NlZkFpVWxOVGtaYVc1bks3cnhJY0ZTV1ZTbUczMzlsVkU5VnFOZlI2dmIvRElDSWlvdjhwS0NoZ3J3Y2lJaUx5Q21mMGlJanVBbGV2WHNXWk0yZGNibytJaU1Dc1diTzhQcStyWGd2dTdvcGJ0MjZkMCtPalI0L2lxYWVld252dnZZZno1OCs3UEM0dExRMGZmUENCSVBGUXpHQXc0STAzM3NDbVRaczhpRnpjamgwNzNHNy82YWVma0pPVFUrN3prK2RrTWhtVVNpVUtDd3Y5SFFvUkVkRmRUNi9YSXpBd2tEY0ZFUkVSa1ZkWXJKR0l5QTJyMVlwVHAwNDUzV1hlcEVrVGFEUWFQMGJsdmQyN2Q3dmNwdkY4czhFQUFDQUFTVVJCVkZBbzhQTExMNHZleWFiVmFyRi8vMzZvMVdxb1ZDb29sVW9vbFVvb0ZBcklaREtYaVlCcjE2N0JicmVqc0xEUThkVzVjMmRjdm53WkZ5NWNFT3h2dDl1eGYvOSs3TisvSDBPSERzWFRUejh0MkNjaUlnTHo1OC9IZSsrOUI2MVdLM3BkdTkyT3p6NzdET25wNlpnMmJacFgvNE9zMVdyeHl5Ky91TjNIYURUaTAwOC94VXN2dmVUeGVhbjhOQm9OTWpNem9WYXIvUjBLRVJIUlhhMmdvQUIxNnRUeGR4aEVSRVJVelRENVFFVGt4cXBWcXdSMzByL3h4aHZvM0xtem55THludEZveE04Ly8reHllMEpDQWlJakkwVzM1ZWJtNHBOUFB2SDZtaVY3TWhSNzVaVlg4UFhYWDdzOXJtN2R1bmo0NFlkZGJtL2Z2ajJXTEZtQ3Q5OSsyKzFLam0zYnRpRXJLd3N2dnZpaXg0MW50MjdkNmxHUGdjVEVSUFR2MzkvckVsWGtQWWxFZ3VEZ1lPajFlcFo1SUNJaThoTzlYZytOUmdPSlJPTHZVSWlJaUtpYTRacEpJaUlYa3BLU0tsVENwNnJZdDI4ZmREcWQ2TFk2ZGVwZzFLaFJsUkxIcjcvKzZyWm5RbzBhTlRCLy9ueUVoWVc1UFUvdDJyWHgzbnZ2b1YrL2ZtNzMrK09QUC9EQ0N5OTRWQ1pKcDlQaHh4OS9MSE8vWWt1WExrVitmcjdIKzFQNUJRVUZ3V0t4b0tpb3lOK2hFQkVSM1hXS2lvcGdzVmk0Q3BHSWlJaktoY2tISWlJUjU4K2Z4My8rOHg5L2gxRmhkcnNkbXpkdmRybDkwcVJKanI0TmI3LzlObjc0NFlmYjF1UTNNVEhSNVRhbFVvbDU4K2Jobm52dThlaGNjcmtjenovL1BNYU5HK2Qydi9QbnoyUFdyRmxsTnJSZXQyNmRWNzBGY25KeXNIanhZby8zcDRvSkNRbEJZV0doUnl0VGlJaUl5RGRNSmhNS0N3c1JFaExpNzFDSWlJaW9tbUx5Z1lpb2xLdFhyMkx1M0xsM3hKM1dTVWxKdUhMbGl1aTJ0bTNib2xldlhnQ0E3T3hzSkNVbFlkV3FWWmd3WVFJV0xWcUVvMGVQd21LeFZFcWN6enp6RE82OTkxNnZqeHMzYmh4bXo1N3R0cmREVmxZV25uLytlWmZOckcvY3VJR3RXN2VLYm12Um9nWCsrYzkvaW00N2RPaVFWNnNscUdMQ3dzSlFVRkRBQkFRUkVWRWxNSmxNME92MVphNUlKU0lpSW5LSFBSK0lpRXBJUzB2RDNMbHprWmVYNSs5UUtzeHV0K083Nzc1enVYM2l4SW1PZng4NGNNRFJWTnRnTUdEMzd0MXVtMVQ3MHRDaFE4c3NvZVJPLy83OW9WUXE4ZDU3Nzdsc2dOMjVjMmMwYnR4WWROdkhIMzhNczlrc3V1M1JSeC9GdmZmZWk2U2tKTnk0Y1VPdy9iUFBQa1BUcGszUnRtM2Jjc2RQbnF0VnF4WnljbktnVnFzUkdCam83M0NJaUlqdVNFVkZSU2dzTEdUaWdZaUlpQ3FNeVFjaW92ODVlL1lzWG4vOTlUc2k4UUFBZS9mdXhZVUxGMFMzeGNURW9IWHIxbzdIWlNVYUlpTWpNWHIwYUtqVmFpZ1VDZ1FFQkVBdWwyUGh3b1ZJUzBzVDdQL1VVMCtoZnYzNnlNL1B4NElGQzF5ZU55b3FDazgrK2FTSHo4aTFuajE3SWlBZ0FPKzg4NDRna1RCNDhHQTg4OHd6b3FzamtwS1NjUGp3WWRGemR1dldEVEV4TVFDQVo1OTlGaSs5OUpKZ0g1dk5obmZlZVFlTEZ5OUdlSGg0aFo4SGxTMHNMQXg1ZVhtdzJXeHNRazFFUk9SamVyMGVGb3VGaVFjaUlpTHlDWlpkSWlMQ3JSSTZMNzc0NGgyVGVDZ3NMTVFYWDN6aGN2dUVDUk1jL3o1ejVnd3VYNzdzY3QrUkkwZGkrZkxsNk51M0w3cDI3WW9PSFRxZ2JkdTJpSTZPZHZTTEtDMHlNaElkTzNaMFdmSUpBQUlEQS9IaWl5OUNMcGQ3OEl6SzFxMWJON3o0NG90T1NZYisvZnRqeG93Wm9vbUh3c0pDZlBMSko2TG5rc3ZsbUR4NXN1TngrL2J0OGNBREQ0anVxOVZxTVhmdVhEYWdya1FoSVNHUVNDUzRjZU9HVjcwNmlJaUlTSnhlcjhlTkd6Y2drVWpZNDRHSWlJaDhoc2tISXJxcldTd1dmUGJaWjVnL2Z6Nk1ScU8vdy9HWmp6NzZDTG01dWFMYnVuVHBncFl0V3pvZWI5bXl4ZVY1WW1KaThOaGpqNVVyaHBNblQyTDkrdlV1dDArZE9oWDE2OWN2MTdsZGlZdUx3elBQUEFQZ1ZqTGl1ZWVlZzBRaUVkMzMwMDgvUlhaMnR1aTJoSVFFUVd5UFBmWVlJaU1qUmZlL2V2VXFYbm5sRlU2RVZ5SzFXbzA2ZGVyQVlyRWdLeXNMaFlXRmxkYWpoSWlJNkU1Z3NWaWcxK3VSbVprSm04MkdPblhxUUsxVyt6c3NJaUlpdW9PdzdCSVIzYlgwZWozbXpKbUQxTlJVZjRmaVV6dDI3TUMrZmZ0RXQwa2tFanp5eUNPT3g1bVptVGh3NElEb3ZqVnExQ2l6bWJNck9wME9IMy84TVd3Mm0rajI3dDI3WStEQWdWNmYxeE9EQncrR1NxVkNYRnljeTlqMzdObURYYnQyaVc2TGlJaEFRa0tDWUZ3dWwrUGYvLzQzWnM2Y0tkcjBPRFUxRmErOTlocGVlKzAxQkFjSFYreEprRWNrRWdscTFLZ0JxOVdLd3NKQ2FMVmFBSUJTcVlSY0xvZFVLblg2SWlJaXVodlpiRGFuTDdQWjdManBScWxVb25idDJ2dzlTVVJFUkxjRmt3OUVkTmZTYXJWM1hPSmgzNzU5V0xac21jdnRmZnYyUmRPbVRSMlB2L3Z1TzVjSmdvNGRPK0w4K2ZOSVQwK0hTcVdDVENhRFRDYURWQ3AxL05kVmcrY1ZLMVlnS3l0TGRGdFFVQkRHakJtRGpJd01XSzFXV0N3V1dDd1dHSTFHbUV3bUZCVVZvYWlvQ0ZGUlVXallzQ0ZTVWxLZ1VxbWcwV2dRSEJ5TXdNQkFCQVM0Ly9YMWYremRlWHlUWmJyLzhXK1NabTFUU3FHbGdpd2lJTW9pQTRyc29oNFJ4VkhIRVVjUk4wQUdGYmNqY2x4QVJVWGNVVkFIR0hWdzRhQXk0ekE0aWhzQ0lqZzY0QUVVRjBBRWtiVlFTdHUwU1pybDl3ZS9aZ2hKMjZSTm03VDl2Rit2dm16dTUzN3U1MHBORjU0cjkzV2RlZWFabFI3YnZuMjdYbmpoaFVxUDMzTExMWldXZ21yZnZyMXV1T0dHU3MvZnRHbVQ3cnp6VGozd3dBTnEzYnAxbFRFaWNVd21rNXhPcDV4T1oraTE1SGE3dzI2MFZEUlVCd0NncVRFWURHSEplTFBackt5c3JHci9uZ0lBQUtndC90b0FnQ2djRGtlREtxRlRYbDZ1di96bEwxcThlSEdWOHh3T1I2Z1Vrcy9ucS9UZC81SzBZc1VLclZpeG9rYnhWSlo0a0k3c09MbnR0dHVxWGVQV1cyOVYyN1p0OWN3enoyai8vdjF4WFgvRWlCRzYrZWFiSThZTENncXFMTEgxMjkvK1ZqMTc5cXgyN2UrKys2N1MzU1U3ZCs3VUhYZmNvZnZ1dTYvYXRaQjRhV2xwM0V3QkFBQUFBQ0FGOEs5ekFEakd3SUVETldMRUNOMTc3NzNKRGlWbXdXQlFuM3p5U2JYei92blBmOVpETk1sbnM5a2l4ZzRmUHF3cFU2Wm96NTQ5VWMvcDBLR0R4bzRkRzlQNnQ5MTJtMzc5OWRkS2Q4NFVGeGZybm52dTBhV1hYcXBycnJrbVlVMjFBUUFBQUFBQUdnb0tPd0xBLzVlVmxhVzc3NzViOTkxM256SXpNNU1kVGx3c0ZvdUdEaDJha0xXdXZ2cnFoS3lUVE1jbUgvYnUzYXRKa3lacCsvYnRsWjdUdVhObkxWNjhXRysvL2JhKyt1cXJLdGUzV0N5YU9uV3FXclJvVWVtY1lEQ292LzN0YjVvNGNXS2pLKzhGQUFBQUFBQlFIWklQQUNCcCtQRGhtanQzcm9ZTUdaTHNVR3BzMkxCaHRWNmpaOCtlK3EvLytxOEVSSk5jUnljZnZ2NzZhOTErKyszYXRXdFhsZWQ4L1BISG1qOS92dWJQbjY5Ly8vdmYxVjZqWmN1V21qRmpockt6czZ1Y3QzUG5UdDErKysxNit1bW40eTRmQlFBQUFBQUEwRkNSZkFEUXBIWHMyRkhQUFBPTWJyMzFWam1kem1TSFV5dWRPblZTaHc0ZGFueSsyV3pXTGJmY2tzQ0lrc2RtczhubjgrbjExMS9YMUtsVFZWUlVGTmY1RG9janBubkhIMys4emp2dnZHckxLZ1dEUVMxYnRrdzMzSENEWG43NTVVcWJmQU1BQUFBQUFEUVc5SHdBMEdTMWF0VktzMmJOa3RIWWVQS3dBd2NPckxLMGtORm9yUFRHOXhWWFhLRTJiZHFvcEtSRUYxMTBrV3cybTZ4V3EreDJ1MncybTB3bVUrakRhRFRLWkRKSmtoWXZYcXh2di8yMjBtdGVkZFZWT3VHRUV5TEcvWDUvNkNNUUNNanRkcXVzckV3ZWowZGxaV1ZxMTY1ZG5NLytQL2JzMmFQYmJydE5QLy84YzQzT2o5WXpJcHAvL09NZldyaHdvVnEyYkNtRHdWQmxvMjFKeXN6TVZOKytmUnZWYXc0QUFBQUFBQ0Fha2c4QW1xeTB0TWIzSTNEUW9FRmFzR0NCSktsZHUzYnEwYU9IdW5YcnBuYnQycWwxNjlaYXNtU0o1cytmSDNGZSsvYnROWExrU0VsU1JrYUdKa3lZRU5QMVhuLzk5U29URCtQR2pkT2xsMTVhZzJmeUh6ZmRkSk1zRm9zeU16T1ZrWkVobTgybXRMUTBHUXdHWFhmZGRTb3VMbzQ0cDJYTGx0WHVSaGc2ZEtqV3JGa2pyOWNiY2N4dXQxY2IxNElGQzBKZjZ3TUhEbWpnd0lGcTJiS2x2di8rKzZqejI3UnBvK25UcHlzM043ZmF0UUVBQUFBQUFCcTZ4bmZuRFFubmNybmtkcnNwRXdJMEFPM2J0OWV0dDk2cW5qMTdxblhyMW1ISGR1M2FwWVVMRjBhY1l6QVlkT3V0dDhhVmpDa3ZMOWVzV2JPMGJObXlTdWY4NFE5L3FIWGlRWkw2OXUwYjl6bVptWm1hUG4yNjdyLy8vcWpKZ0w1OSsrck9PKy9VdW5Ycm9pWWZyRlpycFd1WGw1ZHI5dXpaK3VTVFQ4TEdWNjllcld1dnZWYTV1YmxhdVhKbDJMR1dMVnZxc2NjZXE3SkJOUUFBQUFBQVFHTkM4Z0VSM0c2M2R1ellvVjI3ZHVuZ3dZUEpEZ2ROWEVOdUFKMHN3NGNQanhnckx5L1hFMDg4SVkvSEUzRnN4SWdST3Zua2t5dGRMeEFJYU55NGNXRUpTSS9IbzhPSEQxZDZqc1ZpMGVIRGh6Vjc5dXlZWXU3V3Jadk9QdnZzbU9iR3dtUXlLVDA5WFk4ODhvanV1KzgrL2ZEREQ2Rmp2L25OYjNUZmZmZkpaREpWbW5DcGJOZkVnUU1ITkgzNmRQMzQ0NDlSajcvNjZxdWFQSG15dW5mdnJubno1cW04dkZ4cGFXbTYvLzc3NnlUeHNHalJvb1N2V1ozcVNrc0JBQUFBQUFCSUpCOXdGSmZMcFUyYk5tbkhqaDJTcEp5Y0hIWHQybFVaR1JseU9CelVLRWRTc09NbU1lYk9uYXN0VzdaRWpMZG8wVUxYWG50dGxlY2FqVWE1M1c0VkZoYkdmRDJ2MTZzUFB2Z2c1dmxXcXpXaHlZY0tkcnRkRHp6d2dDWk5tcVJkdTNhcFo4K2VtanAxYWlpNVVOblB0V2pqcTFldjFxeFpzNktXZVRyYTAwOC9yUWNmZkZEUFBmZWNac3lZb1NGRGhxaFRwMDYxZnpKUjVPVGsxTW02bGNuUHoxZDZlbnE5WGhNQUFBQUFBRFJNSkI4Z1NUcDA2SkErKyt3ekJZTkJkZS9lWFYyNmRBazFrd1dTYWQrK2Zja09vY0Zic21TSjNuLy8vYWpIYnJycHBwaHVKbWRuWjhlVmZJaFhYZDdRYnRhc21SNTY2Q0hObno5ZmQ5eHhSOHpOcENzVUZ4ZHI3dHk1K3ZUVFQyT2E3L2Y3OWRwcnIrbXBwNTdTYzg4OVY2Yy9TNGNPSFZwbmEwZXphTkVpT1J5T2VyMG1BQUFBQUFCb21FZytRUHYzNzlmS2xTdVZtWm1wTTg4OE0rNGJjd0JTMTdKbHl6Um56cHlveHdZT0hLaisvZnRIUFZaV1ZxYkRodzhyTHk5UDBwRW0xSFdwcWg0TGlYRGNjY2Zwbm52dWlmdTg1Y3VYNjg5Ly9uUE1pWmN1WGJybzhzc3ZWLy8rL1dVd0dLcHRlZzBBQUFBQUFOQllrWHhvNGtwS1NyUjY5V3ExYU5GQ1E0WU1pYXZoTElEVTVmUDV0SERod3FnTnBxVWpUYWE3ZCsrdXhZc1g2K0RCZ3pwdzRJQUtDZ3BVVUZDZ2d3Y1B5dTEycTN2MzducmlpU2YwNFljZmF0T21UWFVhYjEwbkgrSzFlZk5tTFYyNk5PYm4zYjE3ZDQwYU5VcTlldldxNDhnQUFBQUFBQUFhQnU0ME4zR3JWcTJTeFdMUndJRURTVHdBamNUeTVjdTFjT0ZDL2ZycnI1WE9DUWFEbWp0M2JwWHI5T2pSUTg4Ly8zeWxKWnNreVdhejZiampqb3M1dHIxNzk2cXNyQ3hpM0dLeHhMeEdmVml5WkVsTTgwNDQ0UVJkZSsyMTZ0dTNieDFIQkFBQUFBQUEwTEJ3dDdrSjI3eDVzMHBLU25UT09lZWszTHVPQWRUY3hvMGJxMHc4eEtxeVhSTkg2OXk1c3g1Ly9QR1kxNXc2ZGFyV3JWc1hNZDdRa3A5NWVYa2FQWHEwaGc0ZFdtblRhZ0FBQUFBQWdLYXNZZDN0UWNKNHZWNXQyclJKclZ1M1ZuWjJkckxEQVpCQXA1NTZxajc4OE1Oa2h4R1gra2crN051M1R4OTk5Skd1dnZycUdxL2hkRHAxeFJWWDZNSUxMNlNmUTRyeStYeHl1OTN5K1h3S0JBSUtCQUx5Ky8zSkRndEFEUmtNQmhtTnh0Q0gyV3lXMVdwdGNFbHJBQUFBb0NuaXIvWW1hdWZPbmZMNWZEcnBwSk9TSFFxQUJEdjExRlByN1ZwRlJVWDY4c3N2WTU1ZldlUG11dDQ5VUZoWXFDbFRwbWovL3YzNjdXOS9xNnlzckxqT3QxZ3N1dmppaTNYNTVaY3JQVDI5anFKRVRmbjlmcFdXbHNydGRzdGdNTWhxdGNwbXM0VnVWcHBNSmhrTWhtU0hDYUFHS3BLSUZSL2w1ZVdoM3lWV3ExVU9oME1ta3luSlVRSUFBQUNJaHVSREU3Vi8vMzVaTEJhMWJOa3kyYUVBU0xEbXpadnIrT09QVDBqcHBlcnMyTEZEMDZaTnEvUHIxRVpwYWFrZWVPQUI3ZHExUzVMMHozLytVNk5IajQ3cFhMUFpyUFBQUDE4alI0NVVpeFl0NmpKTTFFQXdHRlJ4Y2JFOEhvL1MwOU9WblozTlRVaWdrYWxJSWxhdzJXeHlPcDN5K1h6eWVyMHFLQ2lRMVdxVjAra2t5UWdBQUFDa0dKSVBUZFRodzRlNWtRWTBZcWVjY2twRThpRWpJMFB0MjdkWDI3WnRsWk9UbzJiTm1zbnBkTXJoY0NnakkwTnZ2ZldXL3ZXdmZ5VXA0cnJoOFhnMGJkbzBiZG15SlRUMjNudnZhZVRJa1ZYMnVyRllMRHIvL1BOMTJXV1g4Yk15UmJsY0xwV1VsTWpwZENvek16UFo0UUNvWjJscGFVcExTNVBENFZCcGFhbjI3OSt2akl3TWRxY0JBQUFBS1lUa1F4UGw4WGpZOVFBMFl0MjZkZE82ZGV2MG05LzhScWVlZXFxNmR1MnFObTNhVkhuTy9mZmZyOFdMRjJ2ZXZIbGg0MGFqVVFNR0RORG5uMzllbHlFblhIbDV1UjU1NUJGOTg4MDNZZU9IRHgvVzBxVkxkY2tsbDFSNjdzMDMzNnh6enoyM3JrTkVEUlVXRnNwc05xdFZxMWJKRGdWQUNuQTRISEk0SEhLNVhEcDgrTENhTld1VzdKQUFBQUFBaU9SRGsrWDFlbVd6MlpJZEJvQTZjdmJaWjlmbzV2a2xsMXdpbzlHb09YUG1oTWIrNTMvK1IzdjI3R2xReVFldjE2dnAwNmRyM2JwMVVZLy83VzkvMDRnUkl5bzluOUk5cWV2QWdRUEt5TWpnZHhpQUNPbnA2U29ySzlQQmd3Zlp0UVlBQUFDa2dMcnQ4SW1VVnRjTlhnRWtUN3czejh2THk3Vmx5eFl0WGJwVU8zYnNDSTBQSGp4WWd3Y1BWa2xKU2FKRHJGUHo1czNUVjE5OVZlbnhnd2NQSmp5WlVseGNyRGZmZkZPQlFDQ2g2K0kvQ2dvS2xKV1ZSZUlCUUtYc2RydWNUcWNPSFRxVTdGQUFBQUNBSm8rZER3RFF4TGhjTHYzODg4L2F0bTJiZnZycEoyM2R1bFcvL1BLTC9INS94TnhSbzBaSlVxWEpoNXljSEEwZE9qVG1hNjlhdFVwNzkrNnRXZUJ4Y0xsY1ZSNGZQbnk0Qmc4ZXJGZGVlU1ZoMS9SNFBIcnR0ZGUwY2VORzNYNzc3Y3JOelUzWTJqaXk0eUVySzB0cGFmenBBcUJxRm90Rmt0Z0JBUUFBQUNRWi80SUhnRWJJNi9WcTM3NTkycmR2bjNidjNxMDllL2JvMTE5LzFjNmRPN1YvLy82WTE2bm9EVk5aOGlFdkwwL1hYMzk5ek90dDI3YXRYcElQbFRFWURCb3pab3grLy92ZkozenRvcUlpU2RMNjllczFZY0lFWFh2dHRicnd3Z3NwNFpRQWhZV0Z5c2pJSVBFQUlHWVdpMFVPaDRNZUVBQUFBRUFTOGE5NEFHZ0VGaTllck8rKyswNzUrZm5Lejg5WFFVRkJyZGMwR28xS1QwK1hKSldWbFVXZFUxUlVwQysvL0RMbU5Rc0xDMnNkMTlGOFBsL01jMjAybXlaUG5xeCsvZm9sTklZS1J5ZFYzRzYzNXM2ZHEzZmZmVmRYWG5tbGhnd1pJclBaWENmWGJleGNMcGZNWmpPbGxnREV6VzYzeSsvM3krVnloWDZmQVFBQUFLZy9KQjhBb0JISXljbEplQStEbzk5bEhxMGtreVR0MkxGRDA2Wk5TK2gxWTdWNTgrWktreUxIYXRteXBSNTg4RUYxN05peHp1TDUvdnZ2SThaMjc5NnRwNTkrV2krLy9MSmVmZlZWRWhCeENnYURLaWtwVWF0V3JaSWRDb0FHS2lNalEvdjI3WlBENFpEQllFaDJPQUFBQUVDVFFzZGhBR2dFQmc0Y3FOLzg1amNKWGRQcjlZYVNEc0ZnTUtGckh5dWVIUXpTa1dUSWl5KytHTlBjenAwN2ErYk1tWEVsSHFyckdYRXN0OXV0RlN0V1ZIcThhOWV1SkI1cW9MaTRXRTZuTTlsaEFHamduRTZuaW91TGt4MEdBQUFBME9Tdzh3RUFHb25ycnJ0Ty8vZC8vMWVqY3gwT2h6cDE2cVFPSFRxb2JkdTJhdGV1bmRxMmJSdnFWeEJ2Y2lCZTVlWGxjYzEvN3JubnRIbno1bXJuRFJnd1FKTW1UWXE3Wk04WFgzeWhFU05HeUdpc1BrZGZYRnlzV2JObTZlREJnNVhPR1Rac1dGelh4NUVFazhmalVXWm1ackpEQWREQU9Sd081ZWZueSsvMzA0Y0hBQUFBcUVja0h3QWdpbzRkTytyOTk5OVBkaGh4NmR5NXMzcjE2cVgxNjlkWE83ZHQyN2JxMmJPblRqcnBKSFhwMGtWdDI3YXRzaHhGWldXWEVzWHI5Y1kxdjNuejV0WE91ZWlpaXpSKy9QZ3FFd2lWM1lSYXYzNjlSbzhlcll5TWpDcXY0ZmY3bForZlgyVnlKaTh2VDMzNzlxMDJYb1FyTFMybFJqdUFoSEU0SENvcks2djI1em9BQUFDQXhDSDVBQ0NsR1F3R0JRS0JtTjZCamlNMzNLTWxIM0p6YzNYcXFhZXFWNjllT3ZYVVU1V2RuUjNYdXZFbUIrTGw4WGppbW4vZGRkZHA3OTY5V3JWcVZkVGpZOGVPMWU5Ly8vdHExMm5XckpuMjc5OGY5VmhoWVdGQ0dtUmZmdm5sQ1gvOUJnS0JSbCs3M08xMngvMDZCWURLV0sxV0ZSWVdrbndBQUFBQTZoSEpCd0FweldnMGtueUl3K21ubjY3TXpFd1ZGUldwUTRjT0dqQmdnUHIxNjZkT25UclZhdDNLeWlLMWJkdFdXVmxaTWEvejg4OC9xNlNrSkdJODN1U0R3V0RRSFhmY29WMjdkbW5idG0yaGNaUEpwRW1USnVuTU04K01hWjF1M2JwcHk1WXRjVjA3SGgwNmRLaVRra3VOL1h2QzUvUEpZREJRSGdWQXdxU2xIZmxuajgvbkMzME9BQUFBb0c3eGx6ZUFsRmFSZkVCc1RDYVQ3cjc3YnVYbDVTa3ZMeTloNjFhV2ZCZzllclFHRHg0Yzh6cFRwMDdWdW5YcklzYmpUVDVJa3MxbTA1UXBVM1RMTGJmSTVYTEpZckhvM252dmphdkUwWVVYWHFqMzMzKy9UbloyV0sxV1RabzBxVTZTQkkwOStlQjJ1MlcxV3BNZEJvQkd4bUt4eU8xMnMvc0JBQUFBcUNlTjk4NEZnRWFCNUVQOGV2WHFsZERFZzNUa1puQWlHSTNHcUI4MXZmbWZsNWVuVzI2NVJRNkhRdzgvL0hEY3ZSVmF0MjZ0Ly9tZi8wbjRqZTZXTFZ2cW9ZY2VVc2VPSFJPNmJvWEdubnp3K1h3eW04M0pEZ05BSTJPeFdLcnMwUU1BQUFBZ3NkajVBQ0Nsa1h4SURZbEtQa3liTmkwaDZ4eHR5SkFoNnRxMXEzSnpjMnQwZnYvKy9UVnYzank5Kys2N1dydDJyWGJ0MmxYcFRvK3FwS2VucTEyN2RobzRjS0NHRHg4dWg4TlJvM2hpNGZmN0czVkpvc2FlWEFHUUhQeE5BUUFBQU5RdmtnOEFVcHJKWkZJd0dFeDJHRTNlTysrOGsrd1FxbFRUeEVPRm5Kd2NqUmt6Um1QR2pFbFFSSFVyR0F5U2ZBRHEwSTRkTzdSdTNUcjk5cmUvVGRsZE9CczNibFJSVVpFR0RScVU3RkFhREpJUEFBQUFRUDBpK1FBZ3Babk5acFdVbENnOVBUM1pvUUFwdytQeEtETXpNOWxoMUpuR3ZyTURxYWV3c0ZEcjFxM1RoZzBidEdIREJ1WG41MHM2VWtKdHlKQWhTWTR1WEdGaG9WNTY2U1Y5K3VtbnlzaklVUGZ1M1pXVmxaWHNzR0pXWGw2dU5XdldSSXlmZE5KSkNTOFplQ3lTRHdBQUFFRDlJdmtBSUtWVjFHZm1uZERBRVg2L1g0RkFJR1hmalowb0JvTWgyU0VnZ1pZc1dhSzMzMzViRG9kRGRydGRack5aYVdscE1mOWNEd1FDY3J2ZDhuZzg4bmc4OG5xOThuZzhtakZqaGpwMTZsVHIrUGJ1M2F1bm4zNDZZdnlERHo1SW1lUkRJQkRRMHFWTE5YLytmTGxjTGtsU1NVbUovdnpuUCt1dXUrNUtjblN4ODNxOWV2enh4eVBHSjArZVhDL0pCM1pUQWdBQUFQV0g1QU9BbEdlMVd1WHhlR1MzMjVNZENwQjBIbzhuNFEyeWdlcHMyN1pOVTZaTWtjMW1rOWxzbHNWaUNTVVFqazBVQlFJQitYdytlYjFlbFpTVTZQRGh3eG84ZUxBS0NncFVVRkNRMExnU2RTTzVhOWV1NnQyN3Q3NysrdXV3OGZYcjEydnYzcjExZmxNOEZuNi9YNHNYTHc0bEhpb3NYNzVjNTU1N3JucjE2bFhuTVd6ZHVsVi8rdE9mTkhIaVJKMXd3Z2sxV3NOaXNVUWQ1K2NhQUFBQTBQaVFmQUNROHF4V3E5eHVOOGtIUUVlU0QzWFp6QnFJeHUvM3E3Q3dNTmxoMUttUkkwZEdKQjhrNlpOUFB0SG8wYU9URUZFNHM5bXM4ZVBINjRFSEhvZzRObWZPSEwzd3dndDFXcTZzc0xCUUR6LzhzUEx6ODNYYmJiZnBxcXV1MHNpUkkrUGVsVmpacmkxK3h3TUFBQUNORDhrSEFDblBhclhxOE9IRHlRNERTTHBnTUNpdjE2dm16WnNuTzVRR3plLzM2NWxubnRHQkF3Y2tTVjI2ZE5IWXNXT1RITlVSUlVWRldyTm1qYjc3N2pzZE9uUklwYVdsOHZsOHlzN09WdWZPblRWNDhHQzFiZHMyMldFMlNxZWVlcXJhdG0ycm5UdDNobzEvL1BISEdqVnFWRXFVL2p2OTlOTjF4aGxuNk1zdnZ3d2IvK1dYWC9UZWUrL3Bvb3N1cXBQcnVsd3VUWjA2TmRRTHcrZno2ZFZYWDlYWFgzK3RTWk1tS1Njbko2NzF6R2F6eXN2THc4YlkrUUFBQUFBMFBpUWZBS1E4ZzhFZ3U5MHV0OXN0bTgyVzdIQ0FwS0g4V0dLODl0cHJXcjU4ZWVoeFpXVmc2bE1nRU5CYmI3MmxSWXNXeWUxMlI1M3o1WmRmYXNHQ0JUcm5uSE0wWnN5WUJ0VmtPRDA5WFIwNmRGRHo1czFsdDl0MTZOQWhmZi85OTJGelRqNzVaTFZxMVNyMGVNdVdMZHExYTFmWW5INzkra2s2Y2pPOHVMZzQ0bDMwczJiTjB0YXRXMnNjWjdSRWQzNSt2bGF1WEtsT25Ucko0L0hJN1hhcnJLd3MxSVBpNk0rakhmTjRQSHJpaVNjU2xyeTQ0WVlidEc3ZE92bDh2ckR4Tjk1NFEyZWRkWmFjVG1kQ3JuTzA2ZE9uNjZlZmZvb1kvK2FiYnpSeDRrUk5talJKcDU5K2VzenJXU3lXaU9RRFRlWUJBQUNBeG9ma0E0QUdJVDA5WFFVRkJTUWYwS1FWRnhjck96czcyV0UwYUt0V3JkS2lSWXVTSFVhWTh2SnlQZnp3dzFxN2RtMjFjNFBCb0Q3NTVCTnQyTEJCTTJiTVVPdldyZXNoUWlrdExVMXQyN1pWWm1hbW5FNm56R2F6RGg4K3JJMGJONGJOYTlldW5UcDE2cVR5OG5LVmw1ZXJ1TGhZUlVWRnV2RENDelZod29UUXZKVXJWMFlrSDBhTUdLR3p6ejQ3OUhqMjdOa1J5WWNiYjd5eHluZlpGeFlXMWlyNVVKa25uM3l5eHVlbXA2Y25kTmRFNjlhdGRlNjU1MnJwMHFWaDR5VWxKWHJqalRkMDQ0MDNKdXhhRmNhT0hhdkhIbnNzNHYrSGRPVG4wZ01QUEtBcnJyaENvMGVQanVtNVJpdTlSUElCQUFBQWFIeElQZ0JvRUV3bWs2eFdxMHBMUzZsM2p5YXB0TFJVVnF1VkczUzFzSEhqUmozMTFGUEpEaVBDczg4K0cxUGk0V2o1K2ZtYU5tMmFacytlWFM4N04wNDQ0UVROblRzM2JPenZmLzk3UlBMaDk3Ly92YzQ5OTl3Nmo2Y3lHUmtaU2J0MlplcGloOHJsbDErdWp6NzZTSDYvWDlLUkhZSURCZ3lvczYvOWlTZWVxRm16WnVuRkYxL1VzbVhMb3M1NTg4MDN0V1hMRnQxMTExM0t6TXlzY3Ixb3I5bFlFelRCWURDaXlUa0FBQUNBMUVUeUFVQ0RrWkdSb1FNSERwQjhRSk5VWEZ5czNOemNaSWZSWUczWXNFRVBQZlJRUkttWFpGdXpaazFZQ2FoNDdOeTVVKys4ODQ2dXVPS0tCRWNWbXg5KytDRmlyRWVQSGttSTVEOVNzVzlBdEpnbVRwd29uODhuaDhNaG04MG1zOWtzazhrVVYzS3hJdkVnS2RRSDVLMjMzb3I1M0lxUG8wdEhYWG5sbFRybm5IT2lubU8zMjNYbm5YZXFkKy9lbWoxN2R0VHlZT3ZXcmRNVlYxd2h1OTBlZW00bWswbHBhV2xoeVlWRGh3NUZuUHY0NDQ5SEpDVUNnWURLeTh0RE1icGNMajMvL1BQcTBLRkRUTThUQUFBQVFIS1JmQURRWUJpTlJ0bnRkcmxjTHFXbnB5YzdIS0RlbEpTVUtEMDluWGY3MXREcTFhdjF4Qk5QcEZ6aXdlLzM2NldYWG9wNnJGdTNidnJkNzM2bmswOCtXUjZQUng5Ly9MSGVmUE5OQllQQnNIbi8vT2MvZGZubGw5ZDdNMlMvMzYvMTY5ZUhqZVhtNWlvdkw2OWU0emhXdEhJK1BZVkpHQUFBSUFCSlJFRlViZHEwMFc5Kzg1dDZ1ZjYzMzM2cjdkdTNoNDJscFVYK3VaMmZuNi9pNHVLRVhmZVhYMzdSTDcvOFV1dDFLdXMzY3JTenpqcEw3ZHUzMXdNUFBLQ0RCdytHeG8xR282Ni8vbnE5L1BMTEtpc3JVMWxaV1Z6WFRrVDhBQUFBQUZJTHlRY0FEWXJUNlZSQlFZRWNEZ2MzWXRFa0JBSUJlYjFlZWozVVFDQVEwSUlGQzdSdzRjSmtoeExWcDU5K3FyMTc5MGFNang4L1hwZGNja25ZMk5WWFh5MnIxYXI1OCtlSGpSY1VGT2lubjM1UzU4NmQ2elRXWTYxZnZ6N2k1dm1wcDU1YXJ6SEVxbVBIanJycHBwc2l4bjArbjE1NjZTWDE3dDFiZmZ2MnJYYWR3c0pDUGZYVVUvcXYvL292RFJreUpHckM1OFVYWDR4SVBoemJHTG94Nk5peG81NTU1aGs5OE1BRG9lYzdZY0lFblhQT09YcjU1WmVUSEIwQUFBQ0FWRkcvYjVNRGdBVEl6TXdNZTdjbDBKZ2RQSGhRelpvMVMzWVlEZEx6enorZnNva0hTZnJIUC80Uk1UWjgrUENJeEVPRlN5NjVSRGFiTFdKODU4NmRDWSt0T2l0WHJvd1lHekJnUUwzSGNTeXYxeHZUdk9MaVlrMmRPbFZMbGl6UnRHblQ5TmUvL3JYSytXNjNXdzg4OElDKy92cHJQZkhFRTdycHBwdjAyV2VmUmV4RWlhYTB0RFNtbUZMWm5qMTdJblpGNU9UazZNa25uMVR2M3IwMWZQaHdYWGpoaFVtS0RnQUFBRUNxWXVjRGdBWW5MUzFOR1JrWktpd3NySk5HbmtDcU9IVG9rREl6TTJreVhVUDUrZm5KRHFGUzI3WnQwN1p0MjhMR2JEYWJycm5tbWtyUHNWZ3NhdCsrdlg3ODhjZXc4WGpMMjlSV1lXRmhSUExCWnJQVlcybWpxc1J5bzMvSGpoMTY1SkZIdEd2WExrbEhHaGkvOHNvcit1Njc3M1Q3N2JkSE5FdjIrLzE2OU5GSHRXWExsdERZTDcvOG9zY2VlMHh2di8yMnJybm1taXAzVGlTeXZGSXlIRHAwU0hmZmZiY01Cb1BHang4ZmxtUktUMC9YdEduVFFra1lvOUdvcmwyN3ltS3h5R3ExeW1LeHlHdzJ5MnExaHBYRVdyNTh1Vnd1VjloMXpqenpURG1kenJDeG8zcytWUFI5U01XK0hnQUFBQUNpSS9rQW9FR3kyV3p5K1h3cUtTbFJSa1pHc3NNQkVxNjR1RGgwQXcrSjBhcFZLNTExMWxsNjg4MDNreDJLMHRQVGRmUE5OMnZuenAyaGp6NTkrbFNiVUQxOCtIREVXSDIvUnQ1Nzc3MkkvaG5ObXpmWDRzV0xLejNuc3NzdXE1ZStGTWZlMEQ1YUlCRFFYLy82VnkxWXNDQnEvNDkvL2V0ZnV1V1dXelJ6NXN5d01tZXpaOC9XMnJWcm82NjViZHMyUGZqZ2crcldyWnZHamgycmpoMDdxbi8vL2xHdmZmVHpmL0RCQjJXeFdHUzMyMlczMjBQTnB0UFMwc0pLQ3I3Nzdyc1JaWXlHRFJzV3RZeFVQUHgrdjN3K24veCt2N3hlcjBwTFMxVmFXcXFjbkp5d2VTNlhTdzgvL0hBb2tmZklJNCtvWDc5K3V2SEdHME56ajA2T1dxMVdQZlBNTTlWZWY5MjZkUkgvci83d2h6L1FTQm9BQUFCb1pFZytBR2l3TWpJeVZGUlVSQUlDalU1SlNZa2twVnhqZGJQWkhITlptMVF6ZlBod2pSczNMcUpKY3JLMGF0VktJMGFNaU91Y0F3Y09STzBSMGFaTm0wU0ZWYTNDd3NLb1NZWTllL1pFOUtPb1lEQVlOSExreUxvT1RaSTBhTkFnZGVuU0pXeXNYYnQyMnJadG0yYlBuaDJ4YStSb2JkdTIxYTIzM2hyUlgyWGt5SkVxTFMzVjU1OS9YdW01bXpadDBuLy85My9yekRQUDFCLy8rRWZsNXVaV0dlZkpKNThjdzdOUjFMSk9Gb3RGRm9zbHB2TnI0OUNoUTVvNmRXckVEcDEvL2V0ZjJyQmhnOGFNR2FNTExyaUEva3NBQUFBQUtrWHlBVUNEbHBtWlNRSUNqVXBGaVpaank0K2tncXlzcktqdnZFOWxyVnUzMXNTSkU5V3JWNjlraDFKcm4zNzZhY1NZeldiVGlTZWVXRzh4dlBiYWExWHVMb2pHWnJQVjZRM3FvM2NWbkh2dXVXSEhmdjMxVjczKyt1dGF0V3BWbFd1Y2NNSUptamh4b280NzdyaUlZMjNhdE5HOTk5NnJMVnUyNkM5LytVdVZDYXlWSzFmcWl5KyswTWlSSTNYWlpaZlZlbGRLdEIwYTlaRjRrSTU4N1NyN2ZpOHJLOU1MTDd5Z3p6Ly9YTGZkZHB2eTh2THFKU1lBQUFBQURRdkpCd0FOWG1abXBrcEtTdWdCZ1FidjBLRkRzbGdzS2Jmam9VS2JObTIwZnYxNjVlZm5SNVJuU1VVWFhIQ0IrdlRwVTI4M2ErdVMxK3ZWa2lWTElzYjc5ZXRYYjgvdjMvLyt0ejc0NElPNHo3TmFyUm8xYXBUOGZyOGNEb2VzVm12VUhUUnZ2UEZHMks2S2FEMDc3ci8vZmdXRFFmbDhQcFdXbHFxNHVGZ2pSNDZNNkpYeDdiZmY2djMzMzlkbm4zMm1RQ0JRYVd3bm5IQ0NoZ3dab2xkZmZWVjMzbm1ucENNMzkzTnljcFNYbDZjcFU2YUVFZ2lkTzNmV280OCtxclZyMStxVlYxN1I5dTNibzY3cDlYcTFZTUVDZmZ6eHh4RTlFdUxsOS9zanh1cnIvM2VQSGozMDRvc3ZhczZjT1ZxK2ZIblVPUnMyYk5ETk45K3NQLzd4anhvMmJGaTl4QVVBQUFDZzRTRDVBS0JSeU1qSWtOdnRWbjUrdmxxMGFGRXZ0Y1dCUkFrRUFqcDQ4S0F5TXpOVHVzZEQrL2J0dFhuelpuMzExVmM2OTl4elUvNm1mclRhK3czVm9rV0xWRkJRRURGKzhjVVgxOHYxZCt6WW9TZWVlS0xTNDJhek9WVDczKzEyaHgyeldDeHl1Vnh5dVZ4Vk5sK09WbElxV2h4VldiWnNtZDU2NnkzOSt1dXZWYzR6R28zNnd4LytvQ3V2dkZJN2QrN1VxNisrR2pybTlYcTFhOWN1NWVYbFJmMStQTzIwMDlTN2QyOHRYNzVjOCtmUDE4R0RCNk5lWS8vKy9YcmtrVWZVcDA4ZjNYdnZ2YkxiN2RVK3YyTkZTOUljM2JpNXJqbWRUdDExMTEwYU5HaVFubi8rZVIwNmRDaGlUbGxabVo1OTlsazkrK3l6R2pWcWxPeDJ1eXdXUzlRZUZrZWZjNnd2dnZnaXJLbDNCYi9mTDcvZnIvTHljcFdWbGNuajhjanI5V3I4K1BHSmVaSUFBQUFBNmd6SkJ3Q05oczFtazlsc1ZtRmhvU3dXQzJXWTBDQ1VsSlRJNi9VcU96czdySEZyS3JKWUxCbzRjS0JXckZpaDk5OS9YMzM3OWxYcjFxMlRIVmFqdDJ2WExpMWF0Q2hpdkUrZlBqcnBwSlBxL1BwNzl1elJsQ2xUcWl5M2RPKzk5K3FNTTg2UUpJMGRPMVo3OXV3SkhhdlBtK1h0MnJYVGdRTUhxcHpUc1dOSDNYSEhIYUZ5VlptWm1WSG45ZXZYcjlJMWpFYWp6am5uSEEwY09GQUxGaXpRMy8vKzkwcDNXSFRvMEtGR2lRY3Blb1B4Tjk5OFUrKzg4MDZOMWp0YWRuYTI1czZkRzlQYy92MzdxMXUzYm5yeXlTZTFidDI2U3VmOTcvLytiNDNqZWYzMTEyT2VhelFhU1Q0QUFBQUFEUURKQndDTmlzbGtVbloydGtwS1NyUnYzejQ1blU0NUhJNWtod1ZFcUNnWms1NmVIdEhnTnBWbFpXVnAyTEJoK3Z6eno3VjY5ZXJRV0NKdk1KOTg4c25hdm4yN09uVG9rTEExRzZwQUlLQ25uMzQ2NGgzd1JxTlI0OGFOcS9Qcjc5cTFTL2ZlZTIrbDcrNlBSWDAySk83Y3ViUHV2dnR1UGZUUVF4SEpBSWZEb2RHalIrdWlpeTRLMngxWDJlK0lhUDBmam1XejJUUjI3RmdOSFRwVVR6LzlkRVFwcHFGRGgyck1tREUxZUNaSFJOc3BVbDVlSHJVWFJMemkvZjdLek16VXRHblQ5UHJycit1dHQ5NEtqWjkvL3ZseU9wMTYrKzIzYXgwVEFBQUFnTWFGdWlRQUdxV01qQXpsNXViSzUvTXBQejlmYnJkYndXQXcyV0doaVFzR2c2SHlZRDZmVDdtNXVRMXloNDdENGRDd1ljTTBkT2hRblhMS0tTVDQ2dERDaFF2MXd3OC9SSXhmZHRsbGF0KytmWjFmZitQR2pWRjdMOVNVd1dDUTNXNlB1aE1nUFQxZFdWbFpvWTlvWmIyY1RxZlMwOU9yTFBuVnQyOWYzWGpqaldIWFBPKzg4L1RTU3kvcGtrc3VpU2pMVjltT28zaktpcDE0NG9sNjdybm5kT21sbDRiRyt2ZnZyenZ2dkxOV3laZTZiUERlcWxXcnVNOHhHbzI2OXRwck5XWEtGTm50ZHAxeHhobTYrZWFiS1hVSUFBQUFJQ3AyUGdCb3RBd0dnekl6TStYMysrVnl1WFQ0OEdGWkxCWlpyVlpacmRhVUwzR0R4c0h2OTh2ajhZVHFsTnZ0OWdaUllpa1dPVGs1ZGRKNGV0KytmZXg2MEpFYi85SEsyTFJ2MzE1WFhYVlZ2Y1J3L3ZubmEvZnUzZnJiMy80V0dtdmR1clYyNzk0ZDF6cC8rdE9mNUhBNFpMZmJaVEFZOUxlLy9VMHZ2L3h5Mkp6NzdydFB2WHIxQ2oyZVBYdTJsaTVkR2pibitlZWZENzNtL0g2L1NrdExvOTc0SGpSb2tGNTQ0UVZKUjVKKzMzMzNuYVpNbVJKMWJtWGxrcDUvL3ZtWUVoQW1rMGt6Wjg2VTJXeld1SEhqMUt0WEwzMzY2YWU2NDQ0N2F2MTlIcTNIUXFMVUpQbFFZY0NBQVdyZnZyMWF0R2lSa0ZqYXRHbWo3T3hzdVZ3dXVkMXVsWmFXeXVWeUpXU0hCd0FBQUlEa0lma0FvTkV6bVV6S3pNeFVabVptNkNhd3krV1MwV2lVMVdxVndXQ1F5V1NTMFdnTSt3QmlGUWdFd2o3OGZyK2tJNDEzQTRHQXJGYXJIQTZIbWpkdm51UkkwVkFVRkJUb2lTZWVpTml4WlRhYmRkZGRkOVZySDRVeFk4Ym9wNTkrMHZyMTYyVzMyelZod2dUZGYvLzljYTNSc21YTHNNZlJ5amhsWldYRnRhYkpaSkxUNll4cDdzNmRPK05hVzVKKytlV1htT1lkRzhOcHA1Mm0wMDQ3TGU3ckhhdTh2Rno3OSsrUEdPL1VxVlBjemQ2M2Jkc1cwUWk4dGorUDJyUnBJMGw2KysyM2xaMmRyVGx6NXNobXM4bHV0NGNha0ZmOGJwVWtuOCtuNjYrL1B1ci8rMnV1dVVhREJ3K09HQThHZy9MNWZLR20wMjYzVzI2M08yb2piZ0FBQUFDcGgrUURnQ2FsWXRlRGRPVEdqdGZyVlNBUVVIbDVlZGpOWTBvMElSNEdneUVzY1ZWeDB5MHpNN05lYnhLamNmRDcvWm94WTRZS0Nnb2lqbzBmUDE0ZE8zYXMxM2dNQm9OdXZmVldUWnc0VVpNblQwN0licGQ5Ky9aRmpEVnIxcXpXNnlaRFpRMnJhMnY3OXUwUnV6S01ScU9lZlBMSjBPK3hXTjF3d3czYXRXdFgyRmdpa3FINzkrL1htMisrS2J2ZHJuNzkra1VrbVk2MmV2WHFxSW1INGNPSFIwMDhTRWRlZTJhek9mUnpORDA5dmRZeEF3QUFBS2cvSkI4QU5GbEgzOUFBZ0ZReFo4NGNiZHEwS1dKODhPREJHakZpUkJJaWt2THk4dlRDQ3krb1ZhdFcrdkhISDJ1OTNzOC8veHoyMkdhek5kaWRRZkh1UW9oVnROZEFodzRkNGs0OFNOSExOeVhpNnoxdjNyelFib1FwVTZabyt2VHBsWlppV3JKa1NjUllUazZPYnJqaGhvaHhyOWRiWjE5WEFBQUFBUFdINUFNQUFFQ0tlUGZkZC9YZWUrOUZqTGRyMTA1MzNIRkhFaUw2ajRvZUFjZVc3NGxYVVZHUjl1N2RHemJXdW5YcldxMTVMSlBKcEs1ZHV5bzlQVDNVb0RvdExVMXBhWkYvK243MTFWY1I1WTF5Y25KMHhobG5STXo5OXR0dnRYMzc5ckN4dWtwaWYvbmxseEZqSjUxMFV0enJlRHdlbFphV1JveG5aMmZYS0s0S1gzNzVwZGFzV1JONi9Nc3Z2K2lXVzI3UlF3ODlwRTZkT29YTjNicDFxNzcvL3Z1SU5TWk1tQkRSZlB3Zi8vaUhsaTFicHFlZWVvb0VCQUFBQU5EQWtYd0FBQUJJQVY5ODhZWG16cDBiTVo2ZW5xNnBVNmZLWnJNbElhcEkwWklQZi8zclgvWHBwNTlLcXI1SjhvWU5HeUxHMnJkdm41amcvcitNakF3OTg4d3oxYzd6K1h4YXVYSmx4UGlnUVlPaXZpUC94UmRmakVnK0dBeUdtZ2RhaVlNSEQrcWJiNzZKR0QvbGxGUGlYcXV5L3grMWFSYnRkcnYxcHovOUtXSThJeU5EeHg5L2ZNVDRnZ1VMSXNiNjlPbWovdjM3Ujh5cm1EdDc5bXpkZWVlZE5ZNFJBQUFBUVBLUmZBQUFBRWl5RFJzMjZQSEhINDlhNDMveTVNbWg1cjZwSUZyeUlWcUpvTXFzWGJzMll1emtrMCt1VlV3MXRYTGxTaFVYRjBlTTkrN2RPd25SL01mNzc3OGY4Vm93bTgzcTE2OWYzR3NWRmhaR2pHVmxaZFZxeDhiOCtmTWpkb3NZalViZGRkZGRFVW15dFd2WFJ1emlNQnFOR2pkdVhPaXh4K1BSekprejlkbG5uNFhHbGkxYnBxNWR1eWF0MUJnQUFBQ0Eyak1tT3dBQUFJQ203THZ2dnRPRER6NG9yOWNiY1d6Y3VIRTYvZlRUa3hCVjVlSXR1eFFNQmtPZmw1ZVhoNVhxcVZDVGQvVFhWbmw1dVJZdFdoUXhucG1acVY2OWV0VnE3ZSsvL3o0aWVSQ3J3c0xDcVAwUnpqampqQm8xWEk3V3VMdzJ1eDUrK09FSHZmdnV1eEhqbDE5K3VUcDM3aHcyNXZQNU5HL2V2SWk1STBhTUNOdnRzblhyVnExZXZUcGkzcng1ODdSbHk1WWF4d29BQUFBZ3VVZytBQUFBeEtDZ29FQ0xGeStPK05pOWUzZU4xOXkzYjUrbVRac21qOGNUY1d6WXNHRzY1SkpMYWhOeW5TZ3ZMNDlydnMvbkMzMitaczBhdVZ5dXNPTTVPVG5xMkxGalFtS0x4OXR2djYxZmZ2a2xZbnpFaUJFeW1VeTFXbnZWcWxWNjZxbW41UGY3NHo3M0wzLzVTOFRYU0pMT091dXNHc1VTcmV4U1RrNU9qZGJ5ZXIyYU9YTm1XRUpKa280Ly9uaGRlZVdWRWZQLy92ZS82OWRmZncwYmN6cWR1dXFxcThMR3VuWHJGclduU1hsNXVXYk1tS0dTa3BJYXhRc0FBQUFndVNpN0JBQUFFSVA5Ky9kSGZSZDNibTV1alJzbXo1czNMMnJaSDBuYXZuMjdKazJhVk8wYXh4OS92RzYvL2ZZYVhiOG00bjFIZjBYeUlSQUlhT0hDaFJISGo2MzdYeCtXTDE4ZU5SYW4wNm1MTDc2NDF1dVhsSlJveFlvVjJydDNyKzY2Nnk0ZGQ5eHhNWjMzNDQ4LzZ1T1BQNDRZYjkyNmRkUUcyTEdJVm5hcHBqc2Y1cytmcjUwN2QwYU1UNXc0TWFLTTArYk5tL1g2NjY5SHpMM21tbXVVbVprWk1YNzIyV2RyejU0OUVmMGg5dTdkcTVreloycnExS2sxaWhrQUFBQkE4cEI4QUFBQVNJTDkrL2ZyaXkrK3FQVDQ1czJiWTFvbldybW11aFF0K1hEUFBmZm90Tk5Pa3lUZGZQUE4ycnQzYitoWVJYekxsaTJMdXRQZy9QUFByNk5JSXdXRFFTMWV2Rmd2di94eTFPY3hmdno0cURmRzQzWDQ4R0ZKUjBvVTNYREREUm93WUlCT09lVVVuWGZlZWJMYjdWSFBLU29xMHVPUFB4NzEyS2hSbzJRMDFtekRjclNkRHkxYnRveDduUysrK0VLTEZ5K09HQjg2ZEtoNjl1d1pOclozNzE1Tm56NDliTmVMSkhYdDJyWEsvOTlYWFhXVnRtL2ZIbEdDNllzdnZ0Q1NKVXQwMFVVWHhSMDNBQUFBZ09TaDdCSUFBRUFTckYrL1B0a2gxTWl4TjVRbHlXS3h5RzYzeTI2M3kyQXdoQjN6ZXIzYXZYdTM1c3laRTNGZW56NTl3bXIvSCszWTBqNjE5ZE5QUDJueTVNbjY4NS8vSERYeE1IejRjSjF6emprSnVkYUJBd2RDbndjQ0FYMysrZWY2My8vOVgxbXQxcWp6L1g2L0huMzAwYkNrVFlWdTNiclZ1T1NTcEtocnhwdDgyTGR2bjJiT25Ca3hicmZiTlhiczJMQ3huMy8rV1hmZmZiZnk4L1BEeHMxbXMyNi8vZllxa3loK3YxL1hYMzk5MUFUUXl5Ky9ySzFidDhZVk53QUFBSURrWXVjREFBQkFFa1M3S2R3UXhOdnp3ZVB4Nk5GSEgxVlpXVm5ZdU5GbzFIWFhYVmZwZWRINkpjU2JrQ2dySzlQYXRXdTFkT25TS3BNOVBYcjAwSVFKRTZwZEw5cU44MlBMWnBXVWxHalhybDBSODA0Ly9mU281d2NDQWMyYU5Vc2JOMjZNT0dhejJYVGJiYmRGSkhSaXRYWHIxcWpQTzU3a1ExVjlGNjY0NG9wUUNhZkN3a0w5ODUvLzFLSkZpNksrUnRxMWE2ZVBQLzVZTHBkTExwZExwYVdsWWY5MXVWeFZOak12THkvWFk0ODlwdG16WjFlNmV3UUFBQUJBYWlINUFBQUFrQVExYVVhY0NxTHRmRGphdUhIalFva0dqOGVqMmJObmE5dTJiUkh6THJ6d1FwMTQ0b2x4WGFlcWZoTkZSVVhhdlh1M3RtL2ZydTNidCt2Nzc3L1h0bTNicXYwNjkralJROU9tVFpQRllxbHluaVE1SEk2SXNkMjdkMnZLbENscTNyeTV5c3JLOVAzMzMwY3RoVFZreUpDSXNmTHljczJjT1ZNclZxeUllcjFiYnJsRnh4OS9mS1h4Yk4rK1hTNlhTeGFMUlFhRFFjRmdVQjZQUjRXRmhmcnh4eC8xL3Z2dlIvMmF4ZHFESWhBSTZLbW5ub3BhQXF4MTY5WmhEZEhmZnZ2dHFHV1pLdnowMDAvNjZhZWZZcnB1WlhidjNxMFhYbmdocGw0b0FBQUFBSktQNUFNQUFHZ3lCZ3dZb1BmZmY3OUc1M2J0MnJYRzUwWnovZlhYNi9ycnIwL1lldldsdWg0VEZRMmtpNHVMOWNnamowU2RrNWVYcDZ1dnZycktkYUlsSHlwTEpNeWFOVXNmZlBCQmxldEZjL2JaWjJ2aXhJbXkyV3d4elcvWHJsM1U4YSsvL3JySzgxcTBhQkhxaVZGaC8vNzlldXl4eC9URER6OUVQV2ZVcUZIVmxsc3FLQ2pRbENsVHFweHpyS3lzTE9YbTVzWTBkKzdjdVZxMWFsWFVZemZjY0VOWWsrbUxMNzVZUzVZc2lic2hlYncrL2ZSVDllblRwMWFscUFBQUFBRFVEM28rQUFBQUlHYXhOTGplc1dPSGJyLzlkbjN6elRjUng4eG1zKzY3N3o2bHA2ZFh1VWEwMGoyVmxYeTY4Y1liMWF0WHIycmpxcENlbnE0NzdyaERreVpOaWpueElCM3BVVkZaMzRhcS9PNTN2NVBKWkFvOVhyWnNtVzYrK2VaS0V3Ky8rOTN2TkhyMDZHclg3ZDI3dC9yMjdSdFhMT2VkZDE1TTh4WXVYS2gzMzMwMzZyRStmZnJvakRQT0NCdHIxYXFWQmc0Y0dGY3NWVEdiemNyT3pvNWFxdXI1NTUvWG5qMTdFbll0QUFBQUFIV0RuUThBQUNDbEdBd0dCUUtCS2h2VElubE9QUEZFRFIwNk5Hd3NKeWNuN1BIdTNidlZzbVhMcURlSWI3enh4aXJMTFZXSUovbGdOcHQxenozMzZMYmJicXV5bDRiSlpOS0lFU04wNVpWWHFsbXpadFhHY0N5bjA2bnJycnRPYytmT2pmbWNrMDgrV1JkZGRKR2tJenMzSG43NFlYMzExVmVWenYvOTczOGYwY1M1S3BkZGRsbVY2eDJ0WThlT3V1eXl5MkthMjcxN2QzWHAwaVdpNUpMUmFOUzRjZU9pbmpObzBLQktkMG9ZREFabFpXV3BSWXNXYXRHaWhiS3lza0lmelpvMVUxWldsakl6TStWME9wV1ptUmxLOHJ6NjZxdDY2NjIzd3RieWVyMzY1cHR2WWk0ZlZTRVFDTlM0ZndZQUFBQ0ErSkY4QUFBQUtjVm9OSko4U0dIRGhnM1RzR0hEcXB6VHYzOS85ZS9mWDVzMmJkS2YvdlNuVU0rSHl5Ky9YTU9IRDQvcE90RjJXSGc4bmtybk81MU9UWjQ4V1hmZWVXZEVZMnFuMDZsaHc0YnB0Ny85YmN3bGh5cHo4Y1VYNjZTVFR0S0tGU3YwODg4L3E2Q2dRT1hsNVRJWURMSmFyWEk0SE1yT3psYnIxcTExOHNrbjYvVFRUMWRhMnBFL3VVMG1rMjY5OWRaS3l4bGRjY1VWdXVhYWErS0twMXUzYm1yUm9vVU9IanhZNlJ5NzNhN2h3NGZyeWl1dnJIYkhTWVVlUFhwbzVzeVpldSs5OS9US0s2K0Vta0ZmY01FRmF0KytmZFJ6VGovOWRKbk5adVhtNXFwTGx5NDY4Y1FUZGZ6eHg2dDE2OWJLeThzTGZSM2k4WWMvL0VHZmZQSko2UGwxN3R4WnQ5OSt1MDQ0NFlTNDErTG5DZ0FBQUZDL1NENEFBSUNVVXBGOFFNUFhyVnMzUGZmY2MzcjU1WmRWVkZTa2E2KzlOdVp6NDAwK1NFZjZjcHgzM25taC9nODllL2JVc0dIRE5HalFvSmdhU3NlcWE5ZXU2dHExYTQzT3pjN08xajMzM0tQVFRqdE56ei8vdk1yTHkyVTBHalZ4NHNTWUV6TkhNeGdNNnQ2OXUxYXVYQmtheTgzTlZmdjI3ZFdsU3hkMTY5Wk4zYnAxQyt2UEVNL2FGMTU0b1hyMjdLbnAwNmVyb0tDZ3luSlFOcHROYjd6eGhweE9aOXpYcW1yTnE2KytXczgrKzZ5R0R4K3VHMis4c1ViUFJTTDVBQUFBQU5RM2c5ZnJEVlkvRFkzTm9rV0wxSzFiTjUxeXlpbkpEZ1VBZ0RDRmhZV3kyV3h4MWVKSDZnc0dnL1ZTOG1iUG5qMWF1WEtsempyckxMVnExYXJPcjFjYjY5ZXYxMk9QUGFiSmt5ZXJkKy9lTlY3bnh4OS8xS0ZEaDlTcVZTc2RkOXh4ZGZLOVUxeGNyRysvL1RiVVVMdytCUUlCclY2OVdvTUhENjdWT202M1cyNjNXMWxaV1FtS0RBQUFBRUJWU0Q0MFVTUWZBQUNweXVWeUtSQUlKUFRkMDBDcUtpc3JrOTF1VDNZWVRVSnhjYkdNUm1QTXBhY0FBQUFBMUE3N2pnRUFRRXF4V3EzVmx0Y0JHZ3NTRC9YSDQvR0VHbGtEQUFBQXFIc2tId0FBUUVxcGFFcnI4L21TSEFtQXhxTGk1MGxObWw0REFBQUFxQm1TRHdBQUlPVllyZGFvRFljQm9DYThYaSs3SGdBQUFJQjZSdklCQUFDa0hJZkRJWmZMbGV3d0FEUVNKU1VsOUhvQUFBQUE2aG5KQndBQWtISk1KcE9zVnF0S1MwdVRIUXFBQnM3bGNzbHV0OHRvNUo4K0FBQUFRSDNpTDNBQUFKQ1NuRTZuaW91TGt4MEdnQWF1cEtSRUdSa1p5UTREQUFBQWFISklQZ0FBZ0pSa01CaVVrWkZCK1NVQU5lWnl1ZVIwT21Vd0dKSWRDZ0FBQU5Ea2tId0FBQUFwS3owOVhUNmZUMlZsWmNrT0JVQURVMVpXSnAvUEo0ZkRrZXhRQUFBQWdDYUo1QU1BQUVocHpabzFVMmxwcWJ4ZWI3SkRBZEJBZUwxZWxaYVdxbG16WnNrT0JRQUFBR2l5U0Q0QUFJQ1UxNkpGQzVXVWxKQ0FBRkF0cjljcmw4dWxGaTFhSkRzVUFBQUFvRWtqK1FBQUFCcUU3T3hzRlJjWFU0SUpRS1hLeXNwVVhGeXM1czJiSnpzVUFBQUFvTWtqK1FBQUFCcU1GaTFhaE43VkRBQkhjN2xjOG5xOTdIZ0FBQUFBVWdUSkJ3QUEwS0EwYTlaTUJvTkIrL2J0VTJscGFiTERBWkJrTHBkTCsvYnRrOEZnb01jREFBQUFrRUxTa2gwQUFBQkF2QndPaCt4MnU0cUxpNVdmbjYvMDlIUlpMQmFscGZHbkRkQVUrSHcrZVR3ZXVWd3UyZTEyNWVibXltQXdKRHNzQUFBQUFFZmhYK2dBQUtCQk1oZ015c3pNbE4vdlYybHBxUW9MQ3lWSlZxdFZack5aUnFNeDdBTkF3eE1JQk1JK3lzdkw1ZkY0SkIzNVhtL1pzaVhmM3dBQUFFQ0tJdmtBQUFBYU5KUEpKS2ZUS2FmVEdYbzN0TnZ0RHJ0aEdRd0dreDBtZ0Jvd0dBeGhTVVN6MmF5c3JDeDJPUUVBQUFBTkFIKzFBd0NBUmlNdExZMmJrZ0FBQUFBQXBBRDJLQU1BQUFBQUFBQUFnSVF5ZUwzZUJsK0hZTVgrNy9STjRRN3RMRDJvWFdVRnlRNEhqVWdiZTdiYU9scm8xT1lkTkNUbjVHU0hBd0FBQUFBQUFBQU5Rb05PUHJoOGJyMjQ1U090TDl5ZTdGRFFCUFRLNnFDYk9nOVRlcG90MmFFQUFBQUFBQUFBUUVwcnNNbUhFcDliOTI1WXFJUGU0bVNIZ2lha3BjV3BHYjJ1a3NOa1NYWW9BQUFBQUFBQUFKQ3lHbXp5NGRrZjM5Ty9DMzRLUGI3MnhLSHFuZDFSeDltYkp6RXFORGE3eXc1cDdjR3RlbVBiWjZHeEFTMjc2T2JPdzVNWUZRQUFBQUFBQUFDa3RnYVpmUGpYd1MyYXZYbHA2UEVUZmE1UmgvU2NKRWFFeG01YnlUN2QvZlVib2NkM2RMMVFwelh2bU1TSUFBQUFBQUFBQUNCMUdaTWRRRTE4c3ZlYjBPZVh0eDlBNGdGMXJtTkdLMTNhcmwvbzhjZDdOaVF4R2dBQUFBQUFBQUJJYlEweStaRHZPUno2dkcvTHprbU1CRTFKMzVhZFFwL25lNHFTR0FrQUFBQUFBQUFBcExZR21YdzQ0UGxQaytsMjZTMlRHQW1ha280WnJVS2Y3M01mcm1JbUFBQUFBQUFBQURSdERUTDVBQUFBQUFBQUFBQUFVaGZKQndBQUFBQUFBQUFBa0ZBa0h3QUFBQUFBQUFBQVFFS1JmQUFBQUFBQUFBQUFBQWxGOGdFQUFBQUFBQUFBQUNRVXlRY0FBQUFBQUFBQUFKQlFKQjhBQUFBQUFBQUFBRUJDa1h3QUFBQUFBQUFBQUFBSlJmSUJBQUFBQUFBQUFBQWtGTWtIQUFBQUFBQUFBQUNRVUNRZkFBQUFBQUFBQUFCQVFwRjhBQUFBQUFBQUFBQUFDVVh5QVFBQUFBQUFBQUFBSkJUSkJ3QUFBQUFBQUFBQWtGQWtId0FBQUFBQUFBQUFRRUtSZkFBQUFBQUFBQUFBQUFsRjhnRUFBQUFBQUFBQUFDUVV5UWNBQUFBQUFBQUFBSkJRSkI4QUFBQUFBQUFBQUVCQ2tYd0FBQUFBQUFBQUFBQUpSZklCQUFBQUFBQUFBQUFrVkZxeUF3QUFBQUNBWlBINWZISzczZkw1ZkFvRUFnb0VBdkw3L2NrT0N3QUFBQTJZd1dDUTBXZ01mWmpOWmxtdFZxV2xOYTNiOFUzcjJRSUFBQUJvOHZ4K3YwcExTK1YydTJVd0dHUzFXbVd6MlVML09EU1pURElZRE1rT0V3QUFBQTFVeFp0YUtqN0t5OHRWV0Znb1NiSmFyWEk0SERLWlRFbU9zdTZSZkFBQUFBRFFKQVNEUVJVWEY4dmo4U2c5UFYzWjJkbE40aDk5QUFBQXFGOFZiMnFwWUxQWjVIUTY1ZlA1NVBWNlZWQlFJS3ZWS3FmVDJhamY5RUx5QVFBQUFFQ2o1M0s1VkZKU0lxZlRxY3pNekdTSEF3QUFnQ1lvTFMxTmFXbHBjamdjS2kwdDFmNzkrNVdSa2FIMDlQUmtoMVluYURnTkFBQUFvRkdHM3BxUEFBQWdBRWxFUVZTcjJPTGVxbFVyT1J5T0pFY0RBQUFBU0E2SFE2MWF0WklrSFQ1OE9NblIxQTJTRHdBQUFBQWFyUU1IRHNobXN6WGFkNU1CQUFDZ1lVdFBUNWZGWXRIQmd3ZVRIVXJDa1h3QUFBQUEwQ2dWRkJRb0t5dExOcHN0MmFFQUFBQUFsYkxiN2NyTXpOU2hRNGVTSFVwQzBmT2hsZ3E4SmZycmppK1NIVVpVblozSDZheTg3alU2OTRQZDY3V2xhTGVhV1J6S05EdmtTTE1xUGMwcXU4a2lxOGtzczhFa284R28rbTZIY254NlMxbU52R3dCQUFCUXRRTUhEaWdySzB0cGFmenRDQUFBZ05Sbk5wdVZrWkdoZ3djUHFrV0xGc2tPSnlINFM3eVczUDV5ZmJKblk3TERpTW9YOE5jNCtmQ0xLMStyOW4rZjRJaHFiOWJwWTVWbnowcDJHQUFBQUVoaGhZV0Z5c2pJSVBFQUFBQ0FCc1ZzTnN2aGNPanc0Y05xMXF4WnNzT3BOY291MVZJcXZ3dmZrc0t4MVZTMk5TUFpJUUFBQUNDRnVWd3VtYzFtU2kwQkFBQ2dRYkxiN1RLWlRISzVYTWtPcGRaSVB0U1MxV1JPZGdpVnNwZ2FWL0loUGMzYUtCTXFBQUFBU0l4Z01LaVNraEthU3dNQUFLQkJ5OGpJVUVsSmlZTEJZTEpEcVJXU0Q3V1VaalFsTzRSS3BSbFNON2FhYUdGMUpqc0VBQUFBcExEaTRtSTVuZnpOQ0FBQWdJYlA2WFNxdUxnNDJXSFVDc21IV2pLbjhBMStjeVBiSmREY1Fza2xBQUFBUk9mMysrWHhlT1J3T0pJZENnQUFBRkJyRG9kREhvOUhmcjgvMmFIVVdPTzZPNTBFSm9OUkJrblJOc0JjMEthM1JwMHd1RTZ2di9IUURqMnhhWEhVWTJtR211ZVdUblRteVJ2d3lXbzB5MnBLVTVyQkpJc3hUV2xHazB3R28wei9mMjJqd1ZEamExVG1qVzJmeVJ2d1JZeG5XZGcrRHdBQWdPaEtTMHNwdHdRQUFJQkd4ZUZ3cUt5c1RCa1pEZk5OMlNRZkVzQm9NTW9mREVRZHIrc2VCV25HeWhNTXRTa0pkVTVlRDUyVDE2UEc1OWRVUUVIOVpldW5VWTgxSi9rQUFBQ0FTcmpkYm1Wblp5YzdEQUFBQUNCaHJGYXJDZ3NMU1Q0MFphWktrZy9KWnFyRnpvY0tYeDNZb2dLdlN6YVRXVGFUV1JhaldSWmptaXhHazR6L2Y5ZEhJcFg0M0ZGM2tVanNmQUFBQUVCMFBwOVBCb05CSmxQcWxrUUZBQUFBNHBXV2R1VDJ2Yy9uQzMzZWtEUzhpRk5RWFpRZVNnUmpBcElQSy9adDB0cURQeVVnbXRvaitRQUFBSUJvM0c2M3JGWnJzc01BQUFBQUVzNWlzY2p0ZGpmSTNRODBuRTZBeEwvL1B6Rk1LWm9VcVNtU0R3QUFBSWpHNS9QSmJEWW5Pd3dBQUFBZzRTd1dpM3kreVA2NERRSEpoNFJJelp2OGhoU05xNmFhbVIzSkRnRUFBQUFwS0JBSXlGaEZMelFBQUFDZ29USWFqUW9FVXEva2Z5d291NVFBcVZwMnlaQ2ljZFZVTXd2SkJ3QUFBRVFpK1lCVVZWUlVwSUtDZ3JBeG85R29kdTNhSlNraTFEV3YxeXVMeFZJdjF6cDA2SkNhTjI5ZUw5ZHFTb0xCb0JZdFdxVHp6anRQelpvMVMzWTRhT0E4SGs5U1NrUCs4TU1Qc3Rsc2F0ZXVIWDhqTlFJa0h4RFZsL21idGROMW9FNnZVVnhlVnFmcnB3cVR3YWlNTkZ1eXd3QUFBRUFLOHZ2OU5KdEd2ZG0vZjc5eWMzTmptcnRxMVNxOThNSUxZV041ZVhsNjVaVlg2aUswcUlxTGl6VjkrblJkZXVtbDZ0dTNiNzFkdDZGYXUzYXRWcTVjcVFFREJxaDM3OTV4M3pUODR4Ly9xSjQ5ZStxQ0N5N1FTU2VkVkVkUlNxV2xwUm96Wm96T08rODhYWG5sbFhIZkpDOHNMSlRMNVFvYlMwOVBWMVpXVmlMRERDa3FLdExPblR2VnJWdTNPbGsvVVh3K241NTU1aG10V0xGQ0sxYXMwSXdaTXhLV2dOaTllN2VLaW9yQ3hqSXlNblQ4OGNjblpQMVVNMy8rZkpXV2xvYU5HWTFHVFpnd0lhYnpYUzZYVnF4WUVUSGVwVXNYZGU3Y09TRXgxclh5OG5MZGV1dXRHakZpaEM2NjZLSjZ2ZmFDQlF1MGJ0MDYyV3cyblhqaWllclFvWVBhdEdtak5tM2FxRWVQSHJMWnVNZFdsYzgrKzB4ZmYvMTEyRmo3OXUzMXU5LzlMaW54a0h4QVZQbWVJdVY3aXFxZm1NSzZaN1ZUZWozZTlQK3BlSzkrTFQwWU1lNGs4UUFBQUlBcU5MWmR2MGc5VzdkdTFhSkZpN1I2OVdwTm1EQkJGMTU0WWJYblJHc01tWjVlZjczczl1elpvd2NmZkZBN2QrN1U1czJiOWRSVFQ2bGp4NDUxY2kyWHk2V1hYbnBKZHJ0ZE5wdE5Gb3RGWnJOWmFXbHA5ZnI5NmZQNTVQVjY1ZlY2NVhhN1ZWWldwdkhqeDh0dXQ4ZDAvclp0MjdSczJUSXRXN1pNVnF0VjNidDNWNDhlUFhUR0dXZW9mZnYyVlo3cmNybTBiOTgrZmZ6eHgvcjQ0NC9Wb1VNSERSMDZWRU9HREZGZVhsNGlubDdJTjk5OEk0L0hveVZMbHVpVFR6NEozZHhzMGFKRlRPY3ZXclJJZi8vNzM4UEdMcm5rRW8wZlB6NmhjVmI0OU5OUDlkSkxMK204ODg3VEZWZGNvWnljbktqelZxMWFwYTFidDRhTm1jMW1qUjQ5dWs3aU9scEJRWUVlZmZSUmZmZmRkNUtrN2R1MzY1NTc3a2xZQW1MUm9rWDY4TU1QdzhhR0RCbWl1KysrdTlacnA2S1ZLMWRxMzc1OVlXTzV1Ymt4SngvY2JuZEU4bGFTeG80ZFc2UGt3dzgvL0tEWFhuc3Q3dk1xMDZsVEo0MFpNNmJLT2UrODg0NTI3dHlwT1hQbTZKdHZ2dEV0dDl5aXpNek1oTVZRbGYzNzkwczY4blhjdEdtVE5tM2FKRWthTkdpUSt2VHBVNnUxZCszYXBXM2J0dFU2eGtUSXpNelVxYWVlbXZCMWQrN2NxWTgrK2loc2JQRGd3UW0vVHF5TVJxT0N3V0RTcmw4YkpCOVFwUXZhOUs3WDY4M1ovR0hVNUVPR09iWS9GQUVBQUFBZ1VZcUxpN1ZtelJvdFg3NWNHemR1REkzUG16ZFBuVHAxVXRldVhhczhQOXE3NW1POUNWNWJuMy8rdVo1NzdyblF1OXZkYnJjZWZQQkJQZnZzczhyT3prNzQ5VHdlVDhTTjFWUngzWFhYeGZ4MTM3dDNiK2h6ajhlamRldldhZDI2ZFRydXVPT3FUVDc4K3V1dllZKzNiOSt1K2ZQbjY5MTMzOVVycjd3aXM5a2NmL0NWK0wvLys3L1E1NldscFZxMGFKSGVlZWNkalJvMVNsZGVlV1cxNTBkTGdqbWR6ckRIZ1VBZzRtYVh3V0NvVVFtWGp6NzZTSUZBUUV1WEx0V0hIMzZvQVFNRzZLeXp6bEtmUG4zQ3lsUnQyclJKUzVZc0NUdTNYYnQyOVpKOGVQcnBwME9KaHdxSlRFQTRISkdscEt0Nzkva0hIM3lnVFpzMnlXNjN5MnExeW1xMUtpMHRyYzdMNlBUcjE2L1c1ZUdpUGJmampqc3U1dk1yUzlRZSt6cU5WVkZSa2RhdlgxK2pjNk9wN3ZYdzY2Ky9hdUhDaGFISHExZXYxcVpObTNUampUZlcrVTNzWURBWTlyT3NRbDVlbnY3N3YvKzcxcStmdFd2WGF1N2N1YlZhSTFHNmRldFdKOG1IYUs4enlyRFZETW1ISmk2Z29BNjRpMlF6V1dRem1XVTJwaVcxVGZWaGIyblU4Y3hLa2cvbFFiODgvbks1L1Y0NXpRNVpqYnlrQVFBQUFOU015K1hTamgwNzlQMzMzMnY5K3ZWYXYzNjkvSDUveER5Zno2ZEhIMzFVczJiTnFySk1UYlNiYi9WUis5dnI5ZXIxMTErUEtLdHo0TUFCUGZMSUkzcjg4Y2NUZWlPOE1kbTFhMWZFV0pzMmJUUm8wS0Jxei8zaGh4K2lqbDl6elRVSi9Yb0hnMEd0V2JNbVl0eHNObXZnd0lGNjZxbW50SG56NXJCalYxMTFsYzQ4ODh6UTQyakptR052anIvMDBrdGF2SGh4Mk5pSUVTTjA4ODAzeHhYdmxpMWJ0SDM3OXREalFDQ2d6ei8vWEY5KythV2VlKzQ1ZGVqUUlYUXMycnZDNnlKWkZzM2t5Wk4xMzMzM1JieWp1eUlCOGVTVFQ5WnE1MUpOa2c5YnRtelJzbVhMYW56Tm1uQTZuVEh0N0twT3ROZFlyRHR6cENOZkc0UEJFSkVBaS9aMWpFV2lkMkJWMVc4bEVBam8yV2VmbGRmckRSc3ZMQ3pVakJrekpOWHR1K2ozN2R1bjh2THlpUEViYnJnaEllV1c2cXV2VFN6UzBxcS9EL2puUC85WlJVVkZzdGxzb1oxNVJxTlJScU14bEZBMUdBeWhENlBSR0xFRFN6cnlzK0RvaE5LeGdzR2dBb0ZBYUFlZXkrVlNXVm1aemp6elRBMGNPTEJXejdNaDQwNXRFMWRTN3RiRXIxNEtHN01ZMDVSbU1Dck5hSkxSWUpTeEh0TVJSWlgwc05oU3RFZC8vTmNjQllKQitZSisrUUorZVFNK0hmMHJhRXJQeTlRenErcDNvZ0FBQUFDeEtDb3EwcG8xYS9UZGQ5L3AwS0ZES2kwdGxjL25VM1oydGpwMzdxekJnd2VyYmR1MnlRNHpqTi92MXpQUFBQUC8yTHZ2dUtxci93L2dyN3N2WEtZb0tDZ3VVRnlFa1JNeFYycHFiczIrYXFhWlZ1YktnWW9qeFlranN6U3o1Y2hjYVltYUptWTVjR1htUUVOUmNPRmdxYXk3Ny8zOXdlL2V1SHpPblZ5V3ZwK1BoNC9pM004NFhENmZ6NFh6UHVmOVJtWm1ZZDI1QmcwYTROMTMzeTNuWGdHVEowL0dnd2NQNE9MaUFwRklaRXpGWS9oajMxbTBXaTIwV3EzeGozNkZRZ0d0Vm91ZE8zY3l0OSt4WXdjZVBueUl2THc4WkdabUlpTWpBMCtlUExINWZKbVptVml5WkFrV0wxNXN0dVlJcTcwc0J2M0ZZakhtejUrUGp6LytHRStmUGpWNUxTa3BDVjk4OFFVbVQ1NWM2djJvakZqQmgxNjlldGwwclY2NWNvWFRWck5tVFhUcDBzVXBmVE80ZHUyYThUNHZhdmp3NFFnTURJUmNMdWVzd2lnK1FNY2FQQ3dlR0dQTjhuVmsxbm54MUNVR0kwZU9OQWs4c1BvQXNOT1hsUVpQVDA4c1hib1VzMmJOTWhsNDVQUDU2TkNoUTRsVHBySHUvWXFZZDMvZ3dJRU9EL0FYeGZyZTdGMzVKUlFLT1lQb2pnNThPM3UxaUtWWjhGdTNidVdzb2dFS2cydlRwazFqcGoxS1QwL0gzYnQzYlQ1LzllclZ6ZFlMdVhYckZxY3RJQ0FBclZ1M3R2bjRsbFNrNExVdHdZZUxGeThpTlRXMXhPZEtURXhFWW1LaTNmdVZadjJmeW9DQ0Q2Vkl6QmZDUlZDNjBVQ05Yb3Q4amRLcHgxVHBORkFCQUhlQ1Q3bFI2N1Y0b3NxM3ZpRWhoQkJDQ0NFbG9OUHBzR1BIRHV6YXRRc0toWUs1emRtelo3RjE2MVowN3R3Wm8wYU5LclVDcmZiYXZIa3ovdmpqRCtQWEZXVm1va3FsUW01dUxuSnpjOHY4M0pZR1NBUUNnZGxCVVZ1NHVyb2lQejhmcDA2ZE1qdURsVFVvVWxiRjBhdFhyNDY1YytjaUtpcUtNM2dYSHgrUGtKQVF2UDc2NjA0N0g0L0hnMUFvTk5aOGtFcWxFQWdFRUlsRVpnZjk3dHk1dzduUGdvS0NUTjZqdTNmdlFpNy9iNUlhbjg4M20rL2RNT05VcTlVYTZ6MFUzZGVhdkx3OFpHZG5tN1FKQkFKMDdOalI2cjU2dlo0WmZPamJ0Ni9UWjF6SHg4ZHoybXJWcW1Vc2FNc2FyQy8rbkdMZEc4WGJXS3NRN0EwRUZCUVVtRHlYREpvMGFZSStmZnB3MmxuQkIxc0dPck95c3F6T3FwOC9mejRTRXhOTjZwS3dyczFuejU2WmZHMVlxWEh5NUVrQWhUOXJ2VjV2dk5iVWFqVlVLaFdVU2lVR0RoeG9OdTBWNjNsUUZpdWg3T0hsNVlVMzNuakQ1dTJWU2lVMmJ0d0lMeTh2dUxtNVFTS1JHRDk3aXErOEFncUR0aWRPbkxENStLeDdKeWtwQ1FVRkJjYjMzbkN2TjJyVUNHRmhZV2FQeFhyMjFxMWIxNllpNk0rZVBlUDAyOXhuN1BuejU3RjkrM1pPZTYxYXRUQi8vbnl6OVY4dVhMaUFOV3ZXV08yTHdaQWhROUM3ZDIvbSsvejMzMzl6MnBvMmJZb0hEeDdZZkh5Z01JREV1cThxeXU4WFFObDlwaExIVWZDaEZIWDFEOFBiOVY2MXZtRUpYSHlTaXNWWDlwVHFPUWdoaEJCQ0NIa1JxTlZxeE1URTRQejU4MWEzMWV2MU9ITGtDQzVkdW9RbFM1YkEzOSsvREhwbzNva1RKN0JyMTY1eTdVTmwwN3QzYjhURnhURm5rTE5VcTFZTnJWcTF3a3N2dllTUWtCQ2Iwb2V3QnM3S3N2aHlTRWdJSms2Y2lCVXJWbkJlVzc5K1BZS0RneEVVRk9TVWMzbDdlM055OVZzemVmSmtYTDkrM2FRdEppYkdaRWJ4MUtsVFRXWVF1N2k0NE5OUFB5MVpaODBvbWhySUlEdzgzS1lDc2RldlgrY0UyQ1FTaVUyQkMzdms1dWJpMkxGam5QYTMzbnJMT0Fobnk2b0cxcUI3OFVFOFc0NWp6WkVqUjFCUVlKcGVtYy9uWTl5NGNUYmZIOVptck4rOWV4ZVRKazNDdUhIajBMbHpaN1BiNmZWNjVPZm5Nd2RycldHbFlHSFpzbVdMTVVoaDhONTc3eUVzTEt6RXdRZWhVR2hjT1NZUUNLRFZham5YbkZnc3RtblZnbEtwWkFibUJnMGFaTmRxRExWYWpiMTc5OXE4L2RtelozSDI3Rm1idDJkaERld0RoYW5GN0EwK3BLYW1Pandqbm5XODI3ZHZZK25TcFp4VVVmWHExY09TSlVzc3JoeXlkeFdNUkNMQjVzMmJjZWpRSVp1Mi8rMjMzK3l1eXhNUkVZSG82R2hPT3lzZzJMbHpaM3o0NFlkV2o3bDM3MTRjUEhnUWJtNXVjSE56TTE3WFE0WU1zVnBYNTU5Ly9zSENoUXROMm14WitVREtGLzJFQ0NHRUVFSUlJUVRBNnRXcmJRbzhGSldSa1lINTgrZmo4ODgvTDdlWmdKY3ZYMllPTGhQTHhHSXhCZzhlakhYcjF0bTBmZGV1WFRGMDZGQzd6c0VhTkMzTDRBTUFkT3JVQ1RkdjN1VGs3bGVyMVZpMmJCbldyRmxUWmtXd0t6cldBSE9iTm0xczJ2ZjQ4ZU9jdG9DQUFKdytmZHFtL2F0VnE0Wm16WnBaM2U2MzMzNkRVbW1hL2FCNjllcG8zNzY5OFd2V3dHQnFhcXBKRUlDVlh1cmV2WHNtaGRVZlBuekkyY2FlZENzYWpZWnozUUZBKy9idE9lbVdTbUxkdW5WUUtCUll1WElsSGp4NGdLRkRoNVo2UVdaTDdCbk10dGJQVWFOR1lkU29VWEJ4Y2VGc201aVlpT25UcDV1MDllalJBMlBHakxGNjNnVUxGdURNbVRNbWJWV3FWRUdQSGoxczdIbmw0K3hCNnVMQmg3UzBORVJIUjNPQ2JmNysvbFlERDREOXF3bUtyaklwTGVZQ0lxekFpMEFnc09telJDUVNJU01qQXhrWkdTYnRVNmRPdGJvLzYvdTFaK1VEbjgrSFdDdzJTZjlvamxLcFJGNWVua21iaTR1TDFlQ2VZUVdlWVZVT29lQURJWVFRUWdnaGhPRFVxVlBNMUNDMnVIZnZIdmJzMllNaFE0WTR1VmZXWGJwMENRc1dMR0FXbGlUV2RlM2FGZHUyYmNPelo4OFFHQmlJaGcwYklpUWtCRmxaV2ZqaGh4K3M3di9ERHovZzNMbHpabDh2WG13VUtKeTVPV0hDQkl2SDdkT25qOFVaM1BZYU5Xb1VrcEtTT0FXUlhWeGNrSkdSZ2NEQVFLZWR5MkRod29WSVQwKzN1RTN4dWdRQU1HdldMSlBCcE9MYnlPVnlxKzhmQU15ZVBSdSt2cjVtWDQrTGk4T0ZDeGRNMmxqNTFvOGNPV0kyZ05DN2QyKzgvUExMME92MVNFaEk0THlla3BKaWMyRHcxVmRmdFJwOFVDZ1UyTE9IbS9tZ1I0OGVKb05vckNMcHRxd1cyYlp0bThWaXF1YU9iYzV2di8yR1I0OGVjZG9IREJoZzh6R3MrZjMzMzAwQ0p0dTJiY1A1OCtmeDhjY2ZXNTFGWFZaS1VyUENVcDBKMWdvT1MzVUlETzdmdjg4SlBBREE0TUdESzF3YUtHZHlkdUMzNk9mdW5UdDNNSHYyYkU3ZElKbE1obm56NXRsVUs4VmNqUXhEMEtUNEtoZXBWRnJxUHk5endZZVNCUGRZeDZ4VnE1YkQ5NGt0UWFYWTJGZ0loVUx3ZUR5YkF6WkhqeDdsUEwvNzlPbUR0OTkrMjZiOU5Sb05nTUxycER5RG9SVUJCUjhJK09CQkloREJSU0NHbUMrRVJDQ0NrQytBaUNkQVVrN2hiSWltWHJVQU93dFAvL3ZzUHJSNkhhZmRWU0JCUFhjL200NmgwV3VScWNoRmRSY3Y2UFE2YVAvL24wYXZnMHFyaGx5cmdseXJnbEpMZjJ3UlFnZ2hoQkRIYUxWYWZQUE5OOHpYbWpScGduNzkrcUZSbzBaUUtwV0lqNC9IOXUzYk9Ta1Y5dS9majhHREI1ZnBINWdKQ1FtSWpZMnQ4SUdIY2VQR1FhZlRHWE9zbDBiQmFiMWVENVZLeGZsbitPUGZITEZZakpVclY4TEx5OHRrUU9UbzBhTTJuVGNuSjhmbWRDd0dlWGw1VnZjcFByTWRLQnpJWGJ0MkxWeGNYQ0FXaXlFV2k0M3BLbmc4bnRYM3N2Z3NVNkR3ZmJNME9LN1g2NDJGdkl1L3Q5WlNyVHgrL0poWjlOUWFhN1BHZFRxZFRlKzV0ZG13RHg0OHNCZzRNcmg2OWFyWjF6cDA2QUNnTUFqSWVuL3RZVXZLbFgzNzluRUtpQU5BcTFhdFRMNW1YVC9PWXV1eDVYSTVNejFPa3laTlVMOStmYWYwNWRHalI5aXdZUU9uUFRrNUdkSFIwZmo2NjY5TlpsSTNidHdZN3U3dXhwb1BwMCtmUmxwYUdpSWlJbEN2WGoyTDU1TEw1ZGk5ZTdmSnM1L0g0Mkhnd0lFQUNtdGJGQlFVNE15Wk01eDBScVZWVkpwMUxWU3BVc1hxZmovLy9ETnp2NUxXZ09IeitjWmFMd0tCQVBuNStaelBKMXRtamhlVmxaWEZhWE4zZDRkQUlERE9MaS9wOVc3cjU3Wk9aenErWlpqVm5waVlpSmlZR0U1d2dNL25JeW9xQ3JWcTFiTHArS3hCOUVtVEppRXlNaEp5dVp3VHRCTUtoYVcrOHNIYzhVdnkyYzBLbUpRa0FHNUw4TUVReEJzelpnelMwdEtNZ1J1eFdHejJzNEtWbG16Ly92M010SGRBNGZWaHVCNlZTaVUwR2cxbXpweHB0aWJVaTRTQ0R5ODRENUVMdHJmL21QbmFJOFZUVEQrL0dRcWRHbUsrQ0IrRnZBNDNvZTBmbXFOT3JVV2VocnZFcUk1Yk5jd05IV1IxZjQxZWgxWFg0bkJiazQ0ZUFaM3dpby9sWDFEMEZsOGxoQkJDQ0NHRTdlalJvOHpadVdQR2pFSGZ2bjFOMm9ZUEh3NkpSSUtOR3plYXRHZG5aK1BXclZ0bUMrRTZrMDZudzlhdFc2M09VSzRvR2pkdVhONWRzTWhjOFU5YmxHUkdzNzNITlJTNGRXYmhia2VDQTRCdGczWDJERENXQm1zRHZzNFlFRFljNDhDQkF5VStsclVaekptWm1kaXhZd2Z6dGVJL2o5SXM3bDY4R0xNNTI3WnRZdzRjOStyVnl5bjlVQ2dVV0xCZ0FmTjdGWXZGbURWckZpZUZ5K0RCZzAyK05nU2ZFaElTY1AvK2ZYVHIxZzJkTzNmbXpGTFg2WFJZc0dBQkoramNxMWN2akJ3NTBxUnQ3ZHExbk91aHRITFNGeStPRGxnUFBtUmxaZUhJa1NPYzlnRURCdGlWVXN0QUpwUGh4eDkvaEt1cksyZWdldEdpUlp3VlFhejN6SkpCZ3daeFZuak1tREVEelpzM04zNnQxK3VoVUNpc0RvaWJlNzE0VU1GV0twVUs4Zkh4K1B6eno1bUI3c21USitPVlYxNHhmcDJYbDJmeE04UGV3c2tDZ1lBWkhCZzZkS2hEOTlrUFAvekF1WGJOWFJNbEtmTE1ldGJac2pMRUhIdjdvdGZySVpmTG1jRUZhL0x5OGppcG1JaDFGSHdnVEJxOUZwLy8reXNVdXNJbzlZWHNGRXovZXd1bU51bU5lbTYyclZvb0NaVk9nMVhYOXVGQ2Rnb0FZUG5WWC9CVzNVajByZFhTN0Q1bG16bVZFRUlJSVlROEwxZ3p1THQzNzg0SlBCajA3ZHNYMjdkdjUrVHl2WGZ2WHBrRUg3NzQ0Z3ViQzB5UzBsVmFLUytlaDlRbjVWMUh3dHA3Nkl6M1dDcVZJaU1qdythNkRwWlltOEg4NVpkZmNuTEptNk5VS2lHVlNxRlVLazBHekVVaWtjbEFIU3NmdWJXZ2pDMkJqYnQzN3pKclBRQkExYXBWcmU1dmpWNnZ4NnBWcTVnRndnVUNBV2JObW1VMTZIbnk1RW1UTkZ0Mzd0ekJoZzBic0hIalJuVG8wQUY5Ky9ZMTFxWFlzR0VEWjVXTWo0OFBNLzFLV2RaMHljek01TFQ1K1BoWTNHZlhybDJjMVFoZVhsNE8xM3JnOFhqdzh2SnlhRjluNGZGNE5qMXZXR253U3NKYzRXc0FtREJoZ2tucVBKVktoU2xUcHFCMzc5N28yYk1uY3g5N1YwN3krWHptUGxLcDFLYjBXOFd4bm9ubWdnOGxXZVhKZXRhVjVMNmhndE1WSC8yRVN0RXpWVDV1NVhKblVEblR3d0x1TXJ1UzBnUDRJdWtna25OTmkwdGxLbk13NTU5dGVEZTRNenBWdDE0SXl4d05JeFZUVVRscU9aWWwvbXh5ZmoyQUgxTlA0SDVCRnQ1djBBMUMzb3VkTDQwUVFnZ2hoRGhIU2tvS1VsSlNUTnFrVXFuRm5MNWlzUmkxYTlmRzlldlhUZG9kbVVYbmlKS21keUhPdzVweDJiaHhZMk1LbDJmUG51SEVpUk1tcndjRUJKak0ycjEwNlJMdTNidG5zczN6TUpqQ0dyUnExNjZkeVVEbHlaTW5PYWxqdW5idGFqSTRkZXJVS1pNWjNrS2hFTjI3ZHpmWkp6NCtucE42eGRwN3lCcG84L0x5Z29lSEIzUDdqSXdNemowdWtVaXdjK2RPenN6cG9LQWdpM1VON3QrL2o2MWJ0NXEwV1pwMW5wQ1FZRmVBWStIQ2hRQ0FyVnUzbXB5bmF0V3FHRFpzR05xMWE0Zm82R2drSmlhYTdCY1NFb0lWSzFhVWFHQlJwOU5oOWVyVlZsT2VsY1MzMzM2TGt5ZFBjdHA1UEI2bVQ1K09saTNOVDFvRUNwL1ZySFJOUU9FZzhlSERoM0g0OEdHODhzb3JxRjY5T3ZidjMyK3lEWi9QeDZSSmt5eldZeWdMcklMZ2xvSTdXVmxaek1EMWtDRkR5aXpnZWV6WU1TUW5KOXU4dlRNL1Y1MmRqb3pQNThQRHc4UGtHY2JuOHpGNThtUk96WjVObXpiaDNyMTdXTHQyTGZSNlBYTmxncjNQZlQ2Zlg2SVZDTGF3Tnlpd1pNa1NYTHQyelNROW9FZ2tNa216bUpPVHc5bnYzTGx6bURWcmx2RnJuVTVua3U1UHFWUkNvVkNnUllzV0pmdUdTTG1vL0wvUlZHQW4wdi9GaWZSL3k3c2JkdHR4T3dHbk1xNHpYMVBydFZoLzR6Q1NjeDdpM2VET0VQTHNmOURkeUhtQUd6a1AwTUREbi9QYTNmeE1MTC82Q3g0cjJFczVqeisraGl4RkxxWTI2UU9ac1BMUEJpS0VFRUlJSWVWTEpwTmgzTGh4dUhmdm52RmZlSGk0MVptY3JOUWo1VFZiM2MvUER4MDdkclE0QzVOd3hjWEZZY09HRGNZQkVrUCtaNUZJeEp3UmZ2RGdRWnc2ZFFvcWxRb0toUUlLaFlKWjhMVk5temJHZ2VmazVHUk84S0ZldlhyNDhNTVBqVit2WExtU0UzeGdEU2lKUkNKNGVIaEFLcFVhODFVYmNxc0xCQUtMQThicDZlbDQ4T0NCU1p1N3U3dlYzUHVHQVNDTlJnT1ZTbVhNWjIzTHdESnJJSzEvLy80SUNRa3hmcDJjbk13SlBvd2NPZEprMW01S1NvcEo4RUVpa1ppOGYwQmhFS1Bvd0tJdGczaXM5NnR2Mzc2YzFEd0dNVEV4bkFCQVJrWUdjekQzelRmZlJFUkVoTmx6WDd4NDBhYitBSVZGaGRldlgyLzJXT1k4ZVBBQU8zZnVOR2w3K1BBaGxpOWZqbWZQbnFGWnMyYWM0RU5TVWhLT0hEbUNybDI3Mm4wK2c1OS8vcGxUMk55WnRtelp3aXk2RGZ5WEg5K2F6TXhNTkd6WUVEazVPUlpudzU4L2Y1N1ovc0VISHlBOFBOeTJEcGVpdExRMGs2K2xVcW5GdEQ1YnQyN2xmTDhTaVFRZUhoNmM1NVJCNDhhTnJhNm1zRWQ2ZXJyVlF2U2x4ZG5CaDdadDIyTDgrUEZZczJZTkVoSVNJQmFMRVJVVmhUWnQycGhzZC9IaVJaTTZHK3ZXcmNQRGh3L3g3cnZ2bHJoT2xMbjkwOVBUN2FwSFpHNVEzOTdnZzFLcFpLWmJzeVlySzh1bS9VcGE0MnI0OE9IR0dsU0dBSW1oQmxWeDU4NmR3K2JObTAzYXVuWHJoamZlZUlPenJWNnZoMDZuTS9uOW9LQ2dBRUZCUVNYcTcvT0NnZytFbzFQMVpyaVluWXFVdk1kbXQvbjkwUlhjTDhqQ2xDWjk0Q1d5UDVmblZ6Y09ZMm40Y0lpS0JDOU9aVnpIbDljUFFhbXovSXZzMVdmM01QdmlqNGdKZTh1dUdoU0VFRUlJSVlRVTUrZm5aellGZ2ptWm1abk1HaEVCQVFITzZwYk51bmZ2anRHalJ6TUhNNGwxT3AzT09GQmdUWFoyTmpQSGVtbGdEWVIwN3R5Wk01dldWanQzN3VUVUthbGZ2ejRXTDE3czBQRnNVWmJwWnh3NXR6Tm1ERy9ac2dWYXJkYWtMVEF3RUczYnRyVzRYL0Y5QVBPRGlHdlhyblZvTUcvdDJyWE1nYnAzM25rSGZmdjJoVnF0eHVuVHB6bXBpelp0Mm9USXlFaUgwbVlsSnlkajA2Wk5kdTlucXkxYnRwaXRkVE51M0RpODl0cHJOaDJuVnExYWlJNk9obHd1eCtuVHA3Ri8vMzZiQXliZHVuV3orek9qTkNnVUNzNHFPSUZBQUpWS3hVeHJjL2Z1WFJ3K2ZKalRybFFxRVJzYnl6d0huOC9IRHovODRKd09Wd0JoWVdGWXQyNGQ4N1hVMUZRc1g3NmMweDRiRzJzMm9PUHE2Z3AzZDNkRVIwY2pMaTRPd2NIQmFOU29rY2sydWJtNVdMbHlKV2ZmbjMvK0dUNCtQdWpmdjc4RDM4bC96RDNITGwyNmhFOC8vZFRtNHp4UFAyZURZY09HUWExV1F5S1JRQ0tSR05QTzJmclp4S3J0OE5kZmY5bGNLMG12MStPWFgzNkJXcTAyQmlYa2NqbTJiTmxpZG9YZDg0cUNENFREVitxQmhjM2Z3c1piZitMd0EvTi94RnpQZVlBWmYyOUJWTk4rcU92bWE5YzU3aFZrWWN1dFl4Z1YxQWtxblFhYmJ2MkorSWVYYk5yM0plODZHRlM3RFFVZUNDR0VFRUpJdVRoNjlDaW5UU3FWV3AxRjdreisvdjc0NktPUEVCWVdWbWJuSk1RZXJBSDJzbUpMQVZsbkJCK0t6endIZ1AvOTczOVdCN2RZSzBkWS9kbStmVHYrL1BOUHUvdDE4T0JCL1BQUFA1ejJObTNhSURnNDJQaGF1M2J0T01HSEowK2VJQzR1RGcwYU5CZXloNElBQUNBQVNVUkJWQUJRK0Y1cU5CcW8xV29VRkJRZ0x5OFBMNy84c3JFZWdrRjJkallXTFZwVWF1bVd2dnJxSzJaOUhnQVlPM2FzUXdFQkZ4Y1hkT3JVQ1owNmRVSnljakorK2VVWEhEdDJ6T0wxRXg4ZkQ1MU9oN2ZmZnR1cEt3THNWWHkxRkZDNFNtYmZ2bjNNbEYvZmZQT04zWVdWdzhMQ3lyMmVRMGx0M3J3Wng0OGZoMFFpZ1ZRcU5hWUFNcXdZNC9GNDRQRjRacS9iSDM3NGdWTUhwZWc5WVVnSnhPUHgwTHQzYjVQdDlIbzlWcXhZd1F3ZVJrUkVvRStmUHM3N1JnbUhXcTFHYm02dVRYVnFiT1dNU1FqRkM5ZS9DQ2o0UUppRVBBRkdCM1ZHSFZrMWZIdnpkMmpOMUduSVZ1Vmg3c1Z0R0IvU0F5MnJGaGJYMCtwMWlIOTRHWGtheTdPSERqMzRCMksrRUJleVUzQy93UHBNam1EM0doaGUvMVdFZUpUOWpESkNDQ0dFRUVLQXduemdjWEZ4blBiV3JWdGJMUmpyTEQxNjlFQjRlSGlabmM5WmREcWRjYUNuTkJuK3NDL1BtZmVFUGNBK2ZmcDBrNThMYTJaKzhYb3J4YmZKejgvbkROb1YzMGFyMVVLdjExdThCa3FhN29TbGZ2MzZpSXlNUkg1K1B1N2V2Y3VaQlczQWVtK0twNG82ZmZvMEorV0hMZExTMHZEMTExOHpYenQ5K3JSTnRTT3NyVjZZT25XcVNmQWhQejhmOCtiTks3VjBPc2VPSFRNN09EeG16QmluRE9KcXRWb29sVXFyQS9RNm5RN3g4ZkU0Y2VJRUJnOGVqQUVEQmxpczExRmF6SzNVMkw1OU96cDE2Z1J2YjI5ajIrblRwODJta0xLa1U2ZE9EdmZQbklpSUNIVHMyTkhtN1pjdlgxNmlkRWw1ZVhtY2xIUDJ1SHo1c2szYnNlcC8vUGpqai9qcnI3ODQ3VzNhdEVGVVZGU3AxMnNvTDJLeEdDNHVMc1lWQjRhMGdJWm43c09IRHprcEMvMzkvZUhxK2w5V0ZVT0FSNnZWUXFGUVFLbFVsbGxkTGVKOEZId2dGbldwRVFwLzF5cFljWFd2MldDQ1VxZkIzbnQvNFpXcVFiaVluWXJOdDQ3aGdkeTJTR0RjZmU2RHVMaXFFbmNNcjljQmJhbzFzS3Z2aEJCQ0NDR0VPTnV1WGJ1WXM5N0tjZ1pqOFh6U2xjV0pFeWV3Yk5reXVMaTR3TlhWRlJLSnhKaHIyZEZBZ1Y2dk45WWtNQlNrbE12bFdMdDJMV2RtZG5FZUhoNElDUW1CdDdlM1NlN25sSlFVWEx0MmpiTjljSEF3NnRldmo3eThQT1RtNW9MSDQxRzZLd3RZQTRhMnpJcTNKYWUzTGR1b1ZLb3lyOE15ZlBodzdOKy9IMXUzYm9WUUtNUjMzMzNIREJKYUN6NllTd0hENC9FUUZCUmt0bUN2U3FYQ2tpVkxiRW9qNWl3RkJRV1lOMitlemFsSUhHSHV1aGszYmx5SlVpQTllZklFcDA2ZFFueDhQRzdjdUdIWHZncUZBcHMzYjhiaHc0Y3hldlJvcTZtMm5NMWM4Q0UvUHg5ZmYvMDFwaytmRHFEd1BqUlhYTnNTcVZSYUt0K1R2NysvWGNjVkNvVk9yOVZRRms2ZE9zVXBLZzhBelpzM3g4eVpNKzB1TGwxWmZQTEpKMWEzbVRoeEl1Y1pGaDBkamJwMTYxcmQ5L3o1OHc2dEJpUGw2L204Mml1SXBsNkJhRm0xZEl1TDNDL0l0cGdheVJrYWU5WkVUTmhiV0hSbE56S1YzS3IwTlYxOThMOTZrVmgwK1NkY2VYclhhZWNWOHZqb1ZmTVZES2pkQmhJK1hhcUVFRUlJSWMrTEowK2VPRDAxUjBGQmdjbXN1ZEtRbHBhR1hidDJjZHJEdzhQUnNHSERVajMzODBRdWwxZUlHWXdkT25SQWh3NGRPTzByVjY1a0JoOWF0bXlKNE9CZ2JOaXdBVzNidHNXb1VhTVFGeGZuVURIZ0YwRjUvNHdWQ2tXcEJ4L0N3OE54NGNJRjQycWJiNy85MWlRZHpxKy8vb3ErZmZ0eTltTTkvNHJPbnRkcXRmRDE5Y1hkdTZaL1gvZnIxdzlhcmRaczhHSDE2dFZJU1VseDZIdHhoRUtoUUhSME5LNWZ2ODU1emN2TEMwMmFORUZDUW9MVHp5c1FDREJseWhUbS9XdU9UcWZEdzRjUGtaeWNqS1NrSkNRbUpscDlyMnJWcW9WMzMzMFhmL3p4QjQ0ZE84YmM1dEdqUjFpNGNDSEN3c0l3WnN3WXU3NlBrckJVbytMUFAvOUVwMDZkOE1vcnIwQWtFcG10YzJDd2Z2MTZ4TWZIbTdSRlJrWnkwZzA1dytQSGo1a3B3Y3dwei9SdGprcE1UR1FHRCt2VXFZTlpzMmFWVytCaHlwUXBhTldxRmZidDI0Y3RXN2FVU3g4S0NnbzRxZDRFQWdGcTFxenA5SE1aYWlRVnIvbGdTTHRsK0MrUHg4TS8vL3lEaElRRVptQmJKQkpoNE1DQjhQVDBOTGFwMVdyOC9QUFBuTWtvWXJFWXc0Y1BoMGdrTWpzNW9yS3RXblVHR3RFdFJYWGNmTkhkdjNtcG51UGlrOVJTRHo0QVFJQnJGU3hxL2o4c3ZySWJkL0pOaXhwNWkyVlljR2tubkptMXJJR0hQejVvMEEwQnJsV2NlRlJDQ0NHRUVGSmVIajU4aU1URVJEeDkrdFRweDI3ZnZqMVNVMVBScEVrVHB4L2JRS2ZUWWVYS2xWQ3BWQ2J0ZkQ0Zm8wZVBMclh6a3JLbDFXcVphVElBbU14aVBYRGdRSWtMaFQ3dldNVTZ5NUpjTGpjWkxMTEY3Ny8vemd3OEFXRE9qSC8zM1hmUnMyZFBZMnFZNG5uNGYvcnBKL1RvMFlNejJNUWE0Q282SUJrVUZJVFBQLzhjMjdkdngvYnQyNkhYNnhFWUdJZ1JJMGJndSsrK1kvWnZ5NVl0Rm1jRUd3YmVpbEtwVkp3MFE4VUhuQTJEWjZ3ODVWS3BGRjI2ZEVGS1Nvcko5eVFVQ2hFZEhZM2p4NCtiN1krakRBVitRME5EYmQ3bnhJa1QrUFRUVDIxZUVjTG44OUc3ZDIrODg4NDdFSXZGYU5teUpmcjI3WXR2dnZrR1Y2OWVaZTV6OGVKRmZQVFJSM2JYVlhCRWVubzZIajU4YUhHYkw3NzRBbXZYcm9WTUpyTllQRHczTnhjblRwemd0SGZyMXEzRS9XUTVmdng0cVZ3WDV0U3VYUnNSRVJHUVNxWEdlN1JvelFkSEdGSUN1Ymk0SUNBZ3dHUmx4dFdyVnpGdjNqek9hbzJxVmF0aXdZSUZ6UFJNWlVVc0ZzUE56YTFjQjc5WkEveGFyUlpSVVZHWU5Ha1NBZ01EblhZdVZqRHc2ZE9uK091dnY2QlVLcEdkblkyMHREUmN1WEtGV1pmRG9HZlBucWhXclJxVVNpV1VTaVZ5YzNOeDdOZ3g1aXBZbFVxRlE0Y09ZY0tFQ1dqV3JKblR2cGZLam9JUHhHYmVZaGsrZWVsTkxMcnlFMjdtUGpLMk8zTzFBd0M4WGE4RGV0UjhHWHhRamxaQ0NDR0VrT2ZCWDMvOWhkdTNiOFBWMVJWQlFVSHc4L056YW81c25VNW4wM0w5a3RpMmJSdHpwdW5BZ1FOUnUzYnRVajAzS1R0Ly9mVVhjbks0cTcyTGs4dmwrUGJiYnhFY0hGd0d2VEwxNU1rVHZQMzIyOGJpcVdLeEdDS1JDRUtoMEd4TmpXZlBubkhha3BLU01HN2NPT1k1OUhxOWNZQk5wVklaaTZyMjZkTUg3N3p6amszOW5EeDVNaWRZWjg3ZXZYczV0UWhxMXF5Sk1XUEdvRkdqUnREcGROQnF0ZEJxdFNiL2I2anR3SHJOa1VLNTkrN2RZeGJ5dGFSMTY5YjQ3cnZ2OE9qUkkzejg4Y2NtZy9UWjJkbk0xUStzbFEvRlYybUlSQ0lNSHo0Y1RaczJ4YXBWcXpCMTZsU3p6ODNkdTNmajBLRkRGdnM1Y2VKRVRzcTJ4WXNYNCsrLy96WnBLeHBrTXdRZUZBb0ZuajE3QnBWS0JSOGZIM2g0ZUJpMzZkbXpKeG8wYUlCUFB2a0VUNTQ4QVZDWURxbEpreVptVnd1WTgrVEpFL3p4eHg5bVg2OVZxeGJtelpzSGYzOS91NDRiR1JtSkd6ZHVZUGZ1M1ZhM2JkbXlKVWFOR3NVWkJHM1lzQ0dXTDErT2hJUUVmUFhWVjhqTXpPVHNLeGFMMGFSSkU4NTc2bXptQXFSRnBhZW5ZLzM2OVpneVpZckY3UTRkT3NRSnl0U3BVd2VOR3pjdVVSOHJpcDQ5ZXhwVGM1MDlleGJ6NTg5MzJyRWpJaUl3ZWZKazQ5ZEhqeDdGWjU5OXhobGNsOGxrV0xCZ0FhcFdyZXEwYzFkR09wM083RDJZbEpTRWlSTW40cU9QUGpLdVdDZ05NcGtNbXpkdnRoaHNLTzZYWDM2eDZ4eTV1YmxJU0VoQWNIQndxYXdlcW93bytFRHNvdEZyVWNmTjF5VDQ0R3pYbnQxRGx4cWhrQXJLdm1nVElZUVFRZ2h4cnN1WEwrUDI3ZHRvMXF3WlFrSkNTdVVjang4L0x0V1VTNWN2WDhhUFAvN0lhYTlkdXphR0RoMWFhdWNsWlcvdjNyMDJiL3Y3NzcrWFMyb2h3MkI3OFlLZDlsSW9GRWhOVGJYNzNMYXk5WDQvZi80OHpwdzV3Mm0vZi84K2Z2MzFWNFNHaHBab3BxNWNMa2RtWmliYzNkMGRDa2pZd3RQVEU1NmVudWpVcVJOKy8vMTNrOWQrK3VrbjlPeloweVJ3d01waGJ5NncwTHg1YzN6NzdiY1czd05yZ1FjQVdMRmloZFZ0QUdEQWdBRm1YNHVNak1UTW1UTTU3Y0hCd1ZpeVpBbG16cHlKOXUzYkcyZk4yM085bkR0M0RxdFhyemE3T3E1bHk1YVlObTJhd3pQSFI0NGNpVnUzYmxtczAvTDY2NitqWmN1V3lNN09oa3FsUWxEUWYybTBUNXc0WVV5REZSa1ppWjkvL3Btei96dnZ2SVA3OSs4NzFEOTdzRllPZE92V0RiLzk5cHRKMisrLy80N1dyVnNqSWlLQ2VaejgvSHo4OU5OUG5QYmV2WHM3cDZNVmpLTzFoY3d4Qk9HVVNpVysrZVliSERod2dMT05TQ1RDbkRsenJOWWdlaEhzMzcrZmswcXVLS1ZTaVpVclYrTHExYXY0NElNUFNxV1F1MGdrd2h0dnZJR05HemM2L2RoaFlXR29WcTBhcmwrL2pwNDllMUxnb1FnS1BoQ2JQRkk4eGY1NzUvSEhvMFNvOVNYTHVWZFY0b0U4alJ3S0xidEkyUG1zVzVoOThVZE1iOUlQdmxJUDVqYUVFRUlJSWFUaWUvTGtDYTVmdjQ2R0RSdVdXdUNodEdWblp5TTJOcFl6aUNZU2lUQnQyclJTK2VQNGVSVVVGSVJKa3laQktwVkNLcFVhWit5WHBPQzBZYWE3V3EwMnBrUlFLQlR3OGZHeCsxaFhyMTdGcFV1WDdOcm4xS2xUbkxaRGh3NFpaejRYRkJSd1hyOXk1UXBtelpwbC9OclNZRXhsOGV1dnYrS3JyNzZDaTR1THljL1dsclFtOSsvZlp3NVNoNGFHSWpnNEdEdDI3SUJHbzRGYXJUYitNM3l0MFdoTVhpdjYvM0s1SERrNU9jYlZGeE1tVEVEMzd0MmQvcjBYTldUSUVQenh4eDhtcVhleXM3Tng1TWdSdlA3NjY4WTIxb29RUy9VcDdBMis4UGw4Q0lWQ20xZWVPRU5nWUNCV3Jsd0pYMTlmWTVzdHdZZWNuQng4L2ZYWG5LQk5VV0ZoWVpnN2R5NzRmTDdEL2VQeitSZzNiaHpHamgxci9QbUVoSVNnUTRjTytQbm5uL0g0OFdNY1BIZ1FCdzhlTkw2MmF0VXE0LzRYTGx6Z0RPN1hybDBiQlFVRnlNaklRRkJRRUhyMTZsWHFOV0FlUG55SUsxZXVtTFJKcFZLTUhUc1dHbzJHOHo2dVdiTUdEUm8wUUxWcTFUakgycmx6SjNKemMwM2F2THk4MEtsVEorZDMvUDhKQkFLN1BqZWRXVHpkMFRSTDVyaTd1eU1wS1FtclY2OW1Qc2RGSWhFelJkak5temROQWxzdmdydDM3MkxUcGswMmJYdm8wQ0hjdm4wYjBkSFJEbjJXVzlPNWMyZW5CUjhFQWdFNmRlcUUxMTU3RFNkUG5rUmNYQndBWU9iTW1WaTZkR21wMUxLb2pDajRRTXpTUVk4TFdTazQ4dkFTL3NsT3RibW1RNkNzS3Q2cDN4R3JydTFEbm9iN1FlRXI5Y0NZd05jUW0vZ0xOR1lDR1hmek16SGwvUGZvVTZzbGV0ZHFBVEVWbkNhRUVFSUlxWFN1WDc4T3NWaHNWMjd1aWtTcjFXTEpraVhNdkw1anhveEJ2WHIxeXFGWGxWZEFRQUFDQWdMS3V4dE1lcjBlMzMvL3ZjVnRPblhxaEQvLy9OTnFUdmUwdERTa3BhV1pmZjNwMDZjV1oxOVhSbnE5M2pqb2IwdmFLbHRjdm53Wmx5OWZkc3F4Yk9YcDZRbDNkM2ZtYTVtWm1WWUhRZ01DQXRDK2ZYdE83WVU5ZS9hZ2UvZnV4aUNiTFdtWFNxSi8vLzQ0Y3VSSW1RWWZBS0I2OWVvbVgxdTZWM1E2SFE0Y09JQWZmdmlCTXdCZW5JK1BUNGtDRHdZQkFRRjQ4ODAzNGVucGlkYXRXeHNESlNkUG5zVGp4NDlOdGkwK09NeGFYZGUyYlZ2MDY5Y1BhOWV1UmI5Ky9aelNSMnYyN2R2SGFXdlhycDB4QUhIeDRrV1RsREs1dWJsWXZudzVsaTVkYXRLL1I0OGVNZFBKOU8zYnQxUnJBdlR2M3g4alI0NjBlZnRCZ3dhVmVKV1hBU3ZvWVdzd1JLZlRjZTZublR0M1l1Zk9uY3p0SlJJSlpzK2VqZkR3Y0pQMmZmdjI0ZXV2djhhQ0JRc1FGaFptUis4cnI2eXNMTXliTjQrelVwRFA1K09kZDk3QnRtM2JPSzhsSlNWaDBxUkppSTZPZHZya0ZSOGZIOVNxVll1WllzL0Z4UVZ1Ym03SXlNaGc3UGtmb1ZDSTExNTdEVysrK1NadTM3Nk5tSmdZaytkWWRuYTJNUUJSVVgvdktVczBva3M0SHNpemNmenh2emoyK0NxeWxKWi9DU2pLUStTQ1FiWGI0algvbDZ6V2F3anpyb01aemZwaGVlSXZVT3E0djNnQmdGS253YzQ3cDNEMFVTSUcxVzZEQ044UUNrSVFRZ2doaEZRaVQ1OCtaYzYyckN6V3IxL1BMQzRhR1JscHpDRk5uZysvL3ZxcjJVTERCalZxMU1DcnI3NXFNU2Q5V2VEeitmRDI5b1pFSW9GRUlvRllMSVpRS0RUV2ZHQU5nS2FucCtQQmd3Y21iZTd1N3FoZnZ6N3pISVlWSllhYUQ0YVZKYzk3R29sKy9mcGg4T0RCek5kaVltSTRkU2xZZXZmdXpRaytwS1dsNGR5NWMyalZxaFVBZHRxbGtnUWZ4bzRkaSsrKyt3NXF0UnFob2FFWU1XS0VjUVp1UlhUbXpCbHMyclFKZCs3Y0tmTnpEeDgrbk5QR0dtd3ZIbHhtQlI4a0VnbmMzTndRRlJWbGJHT3Q5ckFuL1pRbHVibTV6QlJiaGhVOWJtNXVtRFJwRXViTW1XUHllbUppSWpadTNJaFJvMFlaMjc3ODhrdE9iUUlmSHgrYlV5N3BkTG95Q2JZNEUrdm4zTHAxYS9UbzBjUHF2bWxwYVZpM2JwMUptNHVMaTNHMVZWRmVYbDc0NUpOUDBLQkJBNVAycEtRa2ZQMzExOUJvTkZpNGNDR1dMRmxTb3JwQnpycXVTdFAxNjlleGNPRkNabzJGb1VPSFl1REFnWGo1NVpjeGUvWnNUc3Exckt3c1JFVkZZZUxFaVU1ZmpUTm8wQ0NrcDZmRHo4OFB2cjYrRUlsRVNFMU54ZVhMbDNIMjdGbXorNGxFSXJ6Kyt1c1lNR0NBOGZmYktsV3FvRmV2WHRpNWN5ZTAydjhtV0dkbFpXSG16SmxZdG13WmF0U280ZFQrVnpZMGtrc0FBTm1xUEp6SnVJRVQ2Zi9pbHAzMUhHUkNDZDZvMlFJOWFyNE1LZC8yNVhPaFhyVVJFL1lXWXEvK2drd0xRWTVNWlE2K3ZQRWJOcWY4aWRaVkc2QjF0UVpvNGxVTFFwNXpsOHdSUWdnaGhCRG55czNOcmJRenZ2YnQyOGZNM3h3WUdHaFNZSkpVZnVucDZmanV1KzlzMm5iUW9FSGxIbnp3OHZJeUtRcHNpNTA3ZDNMU1ROU3ZYeCtMRnk5Mlp0Y0lDdFAxMUt0WER5a3BLU2J0Y1hGeHh1QURhd1ZGU1FJN3I3enlDbXJXcklsdnYvMFcwZEhSNFBGNG5GbmE3NzMzSHBvM2IyN1N0bTdkT2lRbUpuTGFEUFI2UFpSS0pRb0tDcENYbDJkU2FOb1dySlVQMDZaTnMrc1laWUdWanFkV3JWb21YN05teDdNR3MxbXJUWW9QVGp0cTkrN2RuR3VuWHIxNkpzV2h3OFBEMGFkUEgwNzltcDkrK2duMTZ0VkRodzRkRUI4Znp5eGEvZTY3NzlwOEhmNzU1NS80N0xQUDRPYm1CcWxVYWl4Nkx4QUlqSVh2aXdjOGdjS2l6UGFzYUdMVjFWbS9majJrVXFteHlMeE9wek5KdldkSUFXYUxoSVFFSkNRazJOeWZvb1lQSDQ0V0xWb2dOallXeWNuSkFBcC9SNWczYng1bnNEa3pNeE9MRnk4MnJub3FLQ2pBckZtek1ILytmSXZGdldOalkyMnUxMkpOVGs0T0hqMTZoTHk4UEtjY3p4S05Sb005ZS9aZzY5YXR6T3UvUTRjT0dESmtDSURDYTNqNTh1V1lOV3NXWjhXQldxM0dpaFVyY09mT0hZd1lNY0lwZmRQcGRHaldyQm51M2J1SHBLUWs3TnUzRDhuSnlUWUZjMnJWcW9YazVHVE1uVHNYY3JrY2Nya2NCUVVGSmtHSG9qSXpNekZ6NWt6RXhzYWFwS1I3MFZEd3dRbjBaaElTL1oxMUN4bUtaNlY2N21jcWJnNVJBMnMzemxOVlBrNmsvNHV6bVRkd0krZWgzZWVXOGtYb1VUTWN2V3U5QWxlQlk3TTA2cmo1WXNuTHc3RDYybjVjZmNaZDhsUlV2a2FKM3g5ZHdlK1Bya0FxRUNIVXF6WkNxOVJCTTY5QTFIRHhkdWo4aEJCQ0NDR2tkRGs3eDNKWk9IMzZOTDc2Nml0T3Uwd213NXc1YzU3NzJkOHZFcjFlanpWcjFuQUd1RVFpRVhQQXBFNmRPbWpac2lWU1VsSXdlZkprcEthbTRwdHZ2akhacG43OStzYUJ5N3k4UEp3L2Y5N2tkVjlmWDVQQnBxU2tKRHg2WkRvQnpGbURsV1hGMjlzYm9hR2h4cG9QeFFjaWkwcE5UV1d1S0hKMWRUVTd1elVySzR1NTZpQXNMSXlUVTl0UWtGdWowVUNwVkVLbFVrRXVsNWRhc1dtVzExOS9IV3ZYcmpWcCsrZWZmM0QzN2wwRUJnWXlWejY0dUxpVTZKemg0ZUZvM3J3NStIdytjM0N4b0tDQWt4S0xsZjZwNkRhR1ZGb0toUUs1dWJrUUN1MGJRckozWnJhdnJ5LzY5dTJMRFJzMjJMVmZTYkZxemhUUE5jLzZMR1BOL0dmZHUrWUdKdTJSbFpYRkNTZ0FRSjgrZlRodG8wYU53cFVyVnpnQnNGV3JWaUVySzRzWnZBd0xDME9IRGgzczZwTmFyY2FUSjAvczJpY3JLNHM1Qzk0ZXJIUTVSWmw3ZmxwTG1XZXZnb0lDQkFRRVlNV0tGY2EwVmg5Ly9ESG5YaTRvS01DOGVmT1FtWmxwMHA2Zm40OE5HelpnOWVyVlpzK2gxV3JOWGorcys5ZVM0cytrMG5McDBpVjgrZVdYWnVzWnRXclZDaDkvL0xISmZSY1FFSUJseTVaaHhvd1pTRTlQNSt5emE5Y3UzTHQzRHgwN2RuU29UL0h4OFlpTGk4T3paOCtRblozdDhMVlEvSjZ5UlhwNk9xS2pveEViR3d0djd4ZHo3SktDRDA2Z00vT0IrbEQrQkEvbDlqMkluVW1ydDN3ekNmaDgvUEVvRWZjTDdIdndTL2hDZFBOdmp0NjFXc0JEVkxKZmtBREFVK1NLT1M4TndrOTNUbVAzbmRNMjFaWlFhTlU0bDNVVDU3SnVBZ0NxaU4wUTRobUFnYlhib0thcjh3dlNFRUlJSVlTUUY4T2xTNWV3Yk5reXpoK21mRDRmMDZkUHI3UXJPUWpicGsyYmNPSENCVTU3Ky9idHpSYkFmZSs5OStEcDZRazNOemZqYk5laU9uVG9nQUVEQmdBQWtwT1RPY0dIaGcwYll2cjA2Y2F2VjY1Y3lRaytzQWFuSzdLMmJkdWliZHUyVnJlN2Rlc1daczZjeVdtWFNxVll1SEFoTTdlM1ZxczFlYjhNL1B6OE1IZnUzQW9aRE96UW9RTysvdnByNHl4NHFWU0tidDI2R2V0SnNGWStzTkw2Mk1zd0dNNmFMVzdyYXBrWk0yYVlmUzB5TXRLbW43TUJLL2pRdVhObjVyM1ZwVXNYakIwNzFxSEJ2WkppL1R3OFBUMGRPaFlyOE9PTW1nVWJObXpnUEJkOGZYMlpBUU9SU0lSWnMyWmg0c1NKSnVmV2FEVDQ5dHR2T2R0THBWSk1tRENoeEgyczZKeFZPOExBOE53MnZOK3NBSlZhcmNhU0pVdVFtcHJLZWExYXRXcUlqbzQyZm0xdmtNb1pRUzFudW56NU1xS2lvamdGMFl1S2lJakE5T25UbVlITTZ0V3JZOUdpUlpneFl3WXpRSldVbElRbVRabzQxTGZHalJ2ajAwOC9kV2hmWjBoTFM4UHMyYk1SR3hzTG1VeFdidjBvTDVVclFWc0ZaVzJRdjd4WTY1ZTcwQVZ6UWdlaHFvUmRVS3M0SVkrUEhnRXY0NHRXNzJGWXZmWVdBdzlhdlE0Rkd0dC9ZZWFEaDhHMTIySisyQkJVbDlvL0l5VmJsUWU1VmdWLzF5cDI3MHNJSVlRUVFnZ0FYTHQyRFo5ODhna3piY2JvMGFQUm9rV0xjdWdWS1MxSGp4NWxGZ3YxOC9ORGx5NWR6TzRYRUJBQU56YzNBS1VYSkdBTkhsZDJLU2twbURWckZuTnd0a3FWS2poLy9qeXVYTG5DbWMyN2J0MDYvUHZ2djV4OXhvOGZYeUVERDBEaEtxazJiZHBBS0JTaVQ1OCsrUDc3N3pGMjdGampyRmZXejllWjMwdEZ1WDVZd1lmdTNidWIxQlh3OWZYRmdnVUw4UEhISDBNbWt6bTg2a2V2MTJQSmtpVU9EVEFYenpVdmtVZ2NYb25DS3JodXJhQzJOYWRPbmNLSkV5YzQ3Vys5OVpiWllzbisvdjZZUG4wNmMxVkhjV1BHak9FVUMzOGVLUlFLU0tWU2szdk44TFZVS21VT2lQUDVmSk45UkNLUjhldnM3R3pqZHVZQ0Q0c1dMY0xmZi8vTmVjM2QzUjB4TVRFbWRiSHNEU2FVZFVGNWF4NDllbVF4ZVBqR0cyOWc1c3laRmd0OEJ3UUVZTkdpUlp6Z1g5V3FWYkZzMlRMVXJsM2JvYjRGQkFSd2luODdFNS9QaDB3bVE3VnExUkFZR0dnTU5CZVZrNVBEVEVYMklxQ1ZEMDZnMFZXc2FLT0JSbSs5WDk1aUdhS2E5c09jZjdaQm9UUC9JUi9wMndodjFta0hYNmxwanNjYk9ROXg1T0VsU0FRaWlQbENDUG1GRDl6NytWblEyYlNHd1ZTSVJ3Q1d2eklDMjFKUDRHRGFCWnVQNE8vaWpVbU5lbGt0ZEUwSUlZUVFRZ2pMNDhlUE1YLytmT1pnY3RldVhkRzNiMSs3ajVtZG5ZM2p4NDl6Mmx1MmJBbC9mMytIK2ttYzQvNzkrL2pzczgrWXI0MGNPZExtNDVSVzdteG56OUF0YnlrcEtaZzVjNmJaUWRnSER4N2d4eDkveEk4Ly9naXBWSXJtelpzalBEd2NEeDgreE1HREJ6bmJEeGd3QUMrLy9ISnBkN3RFaGd3WmdoRWpSakFIZFFzS1ROTW51N2k0MkRSSWJLdUtISHdBQ3RNQ1hiNTgyVmdjdStoQXY2UEJoOHpNVEp3NGNRTC8vdnN2Um80Y2lWZGZmZFdtZ3NnYWpRWVBINXFtb1M1SmJ2YjMzMytmOC83WHFWUEg0ZU05ZXZRSWE5YXM0YlFIQmdaYURKSUNRSXNXTFRCMjdGaXNYNy9lN0RidDJyVXpGcXkyUjcxNjlUQnExQ2k0dXJyQzFkVVZJcEVJQW9IQW1HNnRxQjA3ZGhqclBJU0hoNk4vLy80Mm5XUHIxcTI0ZHUyYThYekRoZzNqRkdiWDZYVFFhRFJRcVZSUUtwV1F5K1ZtVnhGRlJrWWlNaklTVDU0OHdZUUpFMUMxYWxVc1hMalFPQk05TGk2TzgxNTE2ZElGa3laTndyRmp4N0JpeFFwMDZOQUJreVpOc25xL0toUUtMRm15aEZsYlF5S1JZUDc4K1FnTURPUjhMOFdOSHo4ZXI3enlDcFJLSmNhTUdXUHltbHF0dGppUVg5YTZkdTJLLy8zdmYxaXlaQW11WDc5dWJPZnorUmd6Wm96Tnhjd05kVE9pb3FLZ1ZxdFJwVW9WTEYyNkZQNysvbmo4K0xIRC9XdlZxaFV6RUZTY3U3czd2TDI5NGUzdGpjek1US1NscFptOFBuRGdRTFJvMFFMdTd1NXdkWFZGYkd3c1dyZHVqYTVkdXhycjR2ejc3NytZT25XcThSbllzbVZMVEo0ODJlRVZWWlVkQlI5S1NBODROTWhlRmpRMjVqQ3JMYXVHMGNGZDhNVjE3aTkxSVI0QkdGRy9BK3E3czZQZzlkeDljUzNwSHRJVjNPaStPVktCNVllamhDL0VPL1U3b29OZkUzeDM4eWlTY3RJc2JzOEhEK05EZXNCRndDMzJSQWdoaEJCQ2lDMDJiTmhnZG1EMDl1M2JtRHAxcXRWajFLeFpFNU1tVFRKK25aNmV6c3hkN3V2clM4R0hjdWJ2NzQvUTBGRE9RRVJvYUNqYXQyL1BTWlZram9lSEJ4bzJiR2pTVmp4WHZEV2pSNC9HMEtGRFRkcFlzeVlySzJ1QmgrSVVDZ1ZPbno3TnJQRUFBTTJhTmNNNzc3emp6QzRhSlNVbElTNHVqdmxhOFFGcWF5ek4wQzMrWGpqNzU4MEtQaGdHaDR0U3FWU2NBVS9EREcrOVhnKzFXbDJpUFBubWdnOWlzUmhyMXF4aHpqUzNONCs5Z1dGR2NXWm1KcFl2WDQ3dnZ2c09yVnUzUnVmT25abnB2QXh1M3J6SkNYZ1VMelp0RDB2bnNsZEJRUUhtejUvUFhFMHhidHc0cXpXVmxFb2xKNlZiY1dmUG5zVjMzMzJIL3YzNzIxVVhwVTZkT2xhREtqcWREdDk4ODQxSmdlbS8vLzRiUVVGQlZvc0h4OFhGR1FNUFFPRno1TnR2djhXa1NaTWNUcjBEL0xjYXdWQjdZdGFzV1lpT2pyWVljRHB3NEFEV3JWc0h2VjZQK1BoNHlHUXlUaUNncUt5c0xDeFlzSUNabHMrUW9vbDFuYkN1ZlRjM04xU3JWbzE1VHl1VlNyUEJoL2J0MjlzMTA5L2Vtamptbmd1K3ZyNVl1blFwWW1KaWNPSENCWGg1ZVdIR2pCa0lEUTIxNi9naElTR1lObTBhMXE1ZGkwV0xGam5sZDZibXpadERMQmFqVnExYUNBZ0lnRUtod0xsejUweTIrZkxMTDAyZTNkOS8vejEyN2RwbHNrMXdjRENhTldzR29MQmcrYlZyMTNEdDJqVnMyYklGa1pHUjZOV3JGeG8xYW9RZVBYcmc4T0hER0RseXBFTVRXSjRuRkh3b0liWE8vQWVqZ01lSGtGZTZtYTEwZWozVVpsWTQyTEx5d2FDOVgyTmN5RTdCcVl6QzZLU1B4QjNENjcyS3R0VWFXdHhQeUJPZ2YyQWJyTC94bTgzbnFpcnhzTDRSQ290Ukx3Z2JncFBwU2RoKyt5VFN6UlR2N2xrejNHeHdoQkJDQ0NHRUVHdlMwOVBORG5RQ3dJMGJOMnc2VGtWTGdWQmVESVYrWFZ4Y2JKcDVYTm9VQ2dXZVBuMks3T3hzK1BqNHdNL1BEM3crSDFGUlVaZzBhWkp4MEZJZ0VPQ0REejRBWVB2czY2RkRoM0lDQi9ieTlQUjhybWREQmdRRVlNR0NCYmgxNnhadTNicUZtemR2NHZidDJ3N1BjSmZKWkVoSVNFRHo1czJkUG1oLzVzd1puRGx6anpkOHRRQUFJQUJKUkVGVXhxbkhaQ2xlcE5jWjlSNktZZzFVVHAwNkZaR1JrU1p0bjN6eUNXZndiYytlUGN6ajVlYm0ycjA2dzFMQmFYUEZxeDBOUHR5L2Y5L2s2NnlzTEJ3NGNBQU5HemEwR0JBNGZQZ3dwNjFSbzBZTzljR1pGQW9GRml4WWdEdDM3bkJlNjlhdG0zSHdrMFdqMGVDUFAvN0FEei84Z0l5TURJdm5VYXZWK09tbm54QVhGNGZPblR1amQrL2VEcWUyS2VyWnMyZUlqWTNGUC8vOHczbHR4NDRkeU12THc3aHg0NWo3YnRteUJkdTJiZU8wcDZXbFlmcjA2ZWpmdnovZWZ2dHR1MmY5YTdWYUxGMjYxQ1Nva1p5Y2pQSGp4MlBhdEduTWZRNGZQc3k1Um43NTVSZjQrUGdZYS9zVWRlblNKYXhZc1lKWnMwQW1rMkh1M0xsbWYzYXMyaU9XV1BxZFF5S1JjRmFKT0pPbG9LUkVJa0YwZERTKy9QSkxqQmd4d3U2QXZFRzdkdTN3MGtzdldYM08yMXJZUGlBZ0FIdjI3TUdUSjArd2VmTm1aaXF6MmJOblkrSENoVGJkQXlxVkNwczNielorclZhcmNmVG9VUnc5ZWhUMTZ0VkRseTVkRUJzYnk1bWc4Q0tpNEVNSnFTd0VIMTRQZUJsdjEzdTFWTTkvOFVrcUZsL2gvbklBV0E2TXNMeFR2eU1Tbjk1RnArck5NS0IyRzBqNHRsMGU3WHhEOEVQS01lUnBiSHRRdHF3YWJGZS8ydm1Hb0hXMUJ2ajk0V1hzdm5zR1QxWC9MVUYyRllqUkw3Q1ZYY2NqaEJCQ0NDR2txSXNYTDVaM0Y1NHIxNjVkTXhhdEZRcUZrRWdreGxRY3prd3RZNDFhcllaY0xqY1o1QjQzYmh4Njl1d0pvSEJHYVhSME5DWlBuZ3lWU29VQkF3WVlCeHdjSFFBdERXcTFHams1T2ZEdzhLaFFLVFpzSlpGSTBMQmhRNU1CR0sxV2k3dDM3eUk1T1JuSnljbTRjZU1HVWxOVGJYcmZEUUVDSG8rSGhnMGJvbFdyVm1qVnFwWGRxVzJjVWF6VmtXTThlL2FNazNiSm5pQ0tMU3NSV01HSCsvZnY0K3JWcXladHJOVW94YmZSNlhUUWFyWFFhclZRS0JTNGRPa1NDZ29LOE1ZYmIxaTluMW1EZ3RiNnp3cEsyZkkrMzd4NWs5bmV0R2xUcy9za0p5Y2pQajZlMDE2YXVlRnRvVkFvTUhmdVhDUW1KbkplQ3dnSXdOaXhZNW43WldSa0lENCtIb2NPSFVKbVpxWmQ1MVNwVkRoNDhDQU9IanlJeG8wYm8ydlhybWpidHEyeHZvMDlybCsvanNXTEY1c05mSGg0ZUZpc29kUzRjV05VcjE2ZHVXcERyOWRqOSs3ZCtPdXZ2ekI5K25UVXExZlBwajVwdFZxc1dMR0NPZEZBSXBIQXo4K1BtWTgvUER3Y2FXbHBuTDU4Ly8zM3FGdTNyakg5bTFLcHhQZmZmMjkyNVpTUGp3OWlZbUlzUHFjczFSQnljWEhoMUNnU2k4WE02N2Nzc083ak0yZk9jQXFYejU4LzM2bm5aVDNiYkYyZGxacWFpbjM3OXVIMzMzODNHL3pPeXNwQ1ZGUVVWcTllYmJVT3lqZmZmSU43OSs0eFgwdEpTY0dHRFJ0UXBVb1Z2UEhHRytqUm84ZHp0YUxSWGhSOEtDRkx3WWZ5cHJhekZvV1hXSWExcmNiWUhIUXdFUE9GYU9jYmdrTVByUC9SRmw2bEhwcDUyeDlGRi9MNDZPWWZobzdWbStMb28wVHN2LzhYMGhVNWFPL1hCRzdDaWxsa2pCQkNDQ0dFVkE3VzBsSVF4MmswbWdvMWtGOWMzYnAxOGRGSEgySGJ0bTE0NjYyM2pPM082ak5yME5UV1dab0d0Mi9meHNTSkV3RVVwc1NSeVdTUXlXU1FTQ1RNVkRvc3JFSEE1T1JrUkVWRjJkUUh3d0MwUnFPQldxMkdXcTJHVXFrRWo4Y3ptZmxwSzRGQWdMcDE2NkpHalJydzlQU0VTcVZDWm1ZbVowV0FKWHE5SGtsSlNVaEtTc0ttVFp0UXZYcDF0RzNiRmhFUkVRZ0pDYkU2TU82TW43Rzl4OURyOWRpN2R5K24zWjRCWGxzRzUxbmJiTm15eGFiam01c0JYbHpQbmoydFhudXNRVUZyZ1FUV2Uzcmp4ZzFqc1dDV3AwK2ZNbGVzVks5ZTNld0FZazVPRG1Kall6bjlhZGl3WVlscU5KUlVlbm82Rml4WXdDemNLeGFMTVdQR0RKUDM0ZkhqeHpoMzdoeE9uanlKeE1SRWk4OFhGeGNYakJneEFqZHYzc1NSSTBmTWJtZElJL1A1NTU4akxDd01MVnEwUUlzV0xWQ2pSZzJMZmRkcXRkaTVjeWUyYmR0bTl0NElDd3ZEbENsVExNNkdEdzhQeDdwMTY3QjU4MmJzM2J1WCtUM2R2WHNYa3laTndxaFJvNnltdEpITDVWaThlREV6MzMrTkdqV3dlUEZpK1BuNU1WZHArUGo0WU55NGNaZzJiWnJKYWdhZFRvZGx5NVpoL2ZyMWVQejRNVmF1WE1tcERXQlFzMlpOeE1URXdNL1B6MkkvcmExOFlEMG5uQkZFTmJCbjlTYnIzczdKeVdHbUNDdHRsdDZEakl3TW5EeDVFbi8rK1NjekRWWlJZckVZcjc3NktucjM3bTE4YnBpN24vUjZQV3JVcUFGL2YzK0xSYVN6czdPeGFkTW03Tml4dzFnLzdFVW83bDRjQlI5SzZIa0tQZ0N3Ty9CZzhMSlBQWXZCQno1NDZPci9Fb2JWZTdWRUphSEZmQ0c2KzRlaHEvOUxPSldlaEVCWnRSSWNqUkJDQ0NHRUVPZis4VTRxbnk1ZHVpQTBOTlFrUlFYcm1uQWs5NzJ6am1PZ1VDaWdVQ2lZS1Qzc2xaK2ZqeXRYcnBUb0dPWUdnMW5rY2prZVBueUkrL2Z2NDg2ZE83aDgrVEtTa3BLczNuOVNxZFNtZENTUEhqM0NuajE3c0dmUEh2ajQrQ0FpSWdLUmtaRm8zTGd4TXhEaGFOb25hOGU0ZVBFaWpoNDlDaGNYRndnRUF2RDVmR2cwR2p4OStoVFhyMTluRmt5MUo1ODU2NXpGQjhncXlqT05kYTFidS83RlltNHR4d2NQSG1EbzBLRm1adzduNU9Rd3I1SFdyVnN6dDMveTVBbm16Sm5ESEN3MlZ3elozdnYyOGVQSHhzRnN2VjRQalVhRG8wZVBXdHpuenAwN21EbHpKcDQrZmNwOGZkS2tTYWhhdFNwT25UcUZ5NWN2NDU5Ly9qRTc4N3E0OFBCd2pCOC8zbGpib0ZPblRsaXpabzNGNEx0V3E4WGZmLytOdi8vK0crdlhyNGV2cnkvQ3dzTHc0WWNmY241T3QyL2Z4cXBWcTh5dVFPSHorUmcrZkRnR0RScGtVem8rcVZTS01XUEdJQ0lpQXF0V3JXTFdYTkZvTk5pd1lRTXVYcnlJanovKzJGanN0Nmc3ZCs1ZzZkS2x6UFJWZ1lHQldMUm9FYnk4dkhENzltMWN1blNKMmUvcTFhc2pKaVlHRXlkT05Mbi9PbmJzaUI5Ly9CRUhEeDQwZTMwMGFkSUVjK2JNWWZhdHVEWnQycUJCZ3dZbWJkWUNGbzdjNjNLNUhETm16RUJlWGg3MGVqMjBXaTFVS2hXZVBXT25PbWNweWVlWXM3SGVnOU9uVDJQcjFxM01JRjV4VXFrVXZYdjNSdHUyYlpHVWxJVEV4RVJjdW5RSmNya2NmLzc1SjJkN0hvOEhIbytIZnYzNm9XL2Z2cmh3NFFKMjc5NXRjUld0UXFFdzFqSDU3TFBQeW5RVmFFVkF3WWNTVW1rcmN2Q2g3UG9XNGxHVDA4WUhEMEVlMWRIQ0p4Z1J2aUdvS25IZUVpTStlR2puVy81NUdBa2hoQkJDU09VM2N1UklqQnc1MHVuSERRa0p3YSsvL3VyMDQ3SzBiZHUyek03MVBDcGViSlExYTllUm1mS096UHl1akhidjNvMDllL1lZVjJNWUJsYTBXaTNVYWpYeTh2STRxWWFzOGZiMnhzaVJJOUdwVXlja0pTWGg3Tm16T0h2MkxPN2V2V3QxMzZ5c0xNVEZ4U0V1TGc1VnExWkZaR1FrK3ZmdmJ6TGJtalhMZCtEQWdlalJvd2Z6bUo5Ly9qbG5aalFyRU5Db1VTT3NYcjBhNmVucFZ2dHBZRThCWFZhL2kxOW5GV1ZnMEpIZ1E4MmEzTEVGb0hEQWxKVnl4WktPSFR0eTJtN2R1b1dZbUJqbXp5YzBOSlJURjhPQWRkOWF1cGRkWEZ5d2J0MDZxOCtOb3FuVS9Qejg0Ty92end3K3ZQSEdHOWkrZlR0aVkyTXRIcSs0MnJWclk4aVFJWGoxVmRPVTRHRmhZZmp5eXkreFo4OGU3TjY5MjZiN016MDlIU0VoSVNhQkI3bGNqaDA3ZG1EUG5qMW12MWMvUHo5RVJVVTVWSXk3U1pNbVdMdDJMVFpzMklCRGh3NHh0emwzN2h3bVRKaUE2T2hvQkFmL2wrWmJxVlJpNGNLRnpDQlRvMGFOTUhqd1lJd2ZQeDQ1T1RsbXIwdkR6NmRPblRwNDk5MTNzWDc5ZWdDRjErbmh3NGN0QmtiNzlPbUQwYU5IMjdRNkRYQ3MvbzhqOTdxTGl3dTZkZXVHTDc3NHd1cTJWYXRXWmJaWHBCV05yTDZFaDRmajZOR2pGb01QQW9FQVBYdjJ4SnR2dmdsdmIyL2o5V0l0WlZuUndBR1B4ME40ZURqQ3c4T1JuSnlNblR0M0lpRWhnYm1mVUNqRTVNbVRYN2pBQTBEQmh4SUxsRlhGenZaVHl1MzhZZDUxeS9YOEJsS0JDQ0dlQVhBVFNsRmJWZzNCSHY1bzZPRVBtYkQwQ3R3UVFnZ2hoQkFDRlA3eHA5UHBLa1J4WS9KOFlBM3dPbEpRM040Qnk4cHF3SUFCRUlsRXhvRzVrdkR4OFVHZlBuM1FxMWN2NDhxS3hvMGJvM0hqeGhnNWNpVHUzTG1ENDhlUDQvang0MmJUbkJTVmxaVUZEdzhQVktsU3hhU2ROV0RsNXVabU5pVUdhNVVINjVxUVNDUjQ4ODAzOGZubm4xdnRHMUE0T055eVpVdWJ0Z1ZzQzR5eHJqSERiRjE3bFNTUXdRck9XRnR4RWhRVUJEOC9QK1lLRVhzMGE5Yk1aQ0FhQUE0ZVBJaXZ2dnFLK1hPVFNxWDQ2S09QekI2UDliNWIrbDQ4UER6UXVuVnJuRHg1MG1JL2l3NDJTNlZTZlBMSko1ZytmVHB1Mzc1dGJPL1pzeWMrK09BRC9QTExMOWl3WVlQRjR4azBhTkFBZ3djUFJwczJiY3orM0NVU0NkNTY2eTMwNk5FRDI3WnR3OEdEQnkxK1Q5MjdkMGYzN3QyTlh5Y2tKR0Q5K3ZVV1YySkZSa1ppd29RSmtNbGtOdldiUlNxVllzS0VDV2pldkRrKysrd3pacUFrUFQwZFU2ZE9SVXhNREVKRFE0M2YzN0pseXpCbnpoeWtwcVlhdCszUW9RTW1UNTRNa1VnRUx5OHZzeXROZ01MVkVRYTllL2ZHeG8wYm9WQW9PQVhPaTNKemM4UDQ4ZVBOQnJLY3laSFBKYUR3Wi9uenp6OWJmSWJ5K1h5RWhZVXhYMk5kSjk3ZTNtYURoODZTbTV0cmNtOEE3SHZUa0tKczBhSkZ6SlJzRVJFUkdERmloRWwvSlJJSmhnMGJodFdyVjF2c2c3bVVZY0hCd1lpT2pzYXRXN2V3Y2VOR1RwcXZRWU1Hb1c3ZHVoYVBiWWxPcDZ1MGdRc0tQaENuV2ZEU2tQTHVBaUdFRUVJSWVRSHgrWHdLUGxRZ2dZR0JtRGx6SnFSU0tTUVNpYkhndEZBb0xOTS9uSFU2SFRRYURaUktKWlJLSmVSeXVjMjUzRm16V1MwVkF6V0h0WSs5ZzBVU2lRUkJRVUYybjl1WmloWWRMbHJ6b2VnOTE3dDNieng5K2hUYnQyKzMrL2hDb1JETm16ZkhhNis5aHRhdFcwTW9ORDlVVWJ0MmJRd2ZQaHpEaHc5SGNuSXlmdnZ0Tnh3N2RnejUrZm5NNDA2Yk5vMDVDT2pvb0YxUjVxNkpMbDI2WU9QR2pjeUN6a1g1K3ZwaTl1elpkajI3V0lOK3hhOVgxZ3FCR1RObU9EUVlha2dacEZLcFVGQlFnTnpjWE9UazVOalVaMGVDZUh3K0h4OTk5QkhtejUvdjhPeHFYMTlmVHVIYnZMdzg3TnUzajNsK1BwK1BxVk9uV2h3NGRlU1owTFZyVjR2QkJ4NlB4MW4xNHVibWh2bno1MlBpeElsNCt2UXAyclZyaHc4KytBQUEwTGR2WDF5OWV0WHN6R292THkrMGI5OGVYYnAwc2V1WjRlbnBpZmZmZngrREJ3L0cvdjM3Y2VEQUFjNjFXNk5HRFU2aDYxcTFha0Vta3pHREQyS3hHTysvLzc1SnNLS2tJaU1qVWJkdVhjVEV4RERUVGZYdTNadFRZTHhLbFNwWXVuUXBwazJiaHJ0MzcyTG8wS0VZT25TbzhmV0JBd2RpeFlvVnpQTzV1N3VqZmZ2MkptMWZmdmtsb3FLaXpLNXNDZzBOeFpRcFUxQ3RXdG1rQ0hma2N3a292T2I3OSs5dk1VZzZaTWdRczk4SDZ6blVva1VMVEpvMHlhSCsyT3I4K2ZPWU8zZXUxYjRBaFNzYnBrMmJoZ2tUSmhpRExDMWJ0c1N3WWNQTTNoK2RPM2ZHOXUzYnphWWpDd3dNNUFRMWk2dGZ2ejVpWW1KdzVjb1ZmUFhWVjBoSlNZR3JxeXY2OWV0bjdkdXpxREwvbmt2QkIwSUlJWVFRUWtpbFpnZytrSXJCeTh1clRHWjhsaWJXZ0k0dGRRZHMyY2ZlMURHQmdZRllzMmFOM2VjdUQ4T0dEY1A1OCtmTjVuMHZ5dDNkSGFHaG9XamJ0aTFhdG16cDBNem80T0JnQkFjSFk4eVlNVWhJU01DQkF3ZHc3ZG8xNCt0VHAwNDFleTBLQkFKT0RZR2lkVCtLZS9ubGwrSGw1V1hTVmp4ZGw0RklKRUxyMXEwUkh4L1BmTDFHalJybzBxVUwrdlRwQTFkWFY3UG5aR0VOdEJXL1hoMjVWczNoOFhnUWlVUVFpVVNReVdSMkRhbzZ1b0lvUER3Y24zMzJHZUxpNHBDYW1ncWxVbW0xVUx0UUtFU1ZLbFVRRmhhR2J0MjZjYTRuTnpjM0xGKytIUFBuejBkaVlxS3huYy9uWS9Ma3lXamJ0cTNGNDdPZUNkWUdmc1BDd2lDVHlaaUJNUURvMTY4ZnZMMjlPZTNWcWxYRHpKa3pzWHYzYmt5Yk5zMWt3SEg4K1BGSVRFdzA1dWV2V3JVcVdyVnFoWWlJQ0lTR2hwWm9jTEpLbFNwNCsrMjNNWGp3WVB6eHh4ODRjdVFJL3YzM1h3REE2TkdqT2ZkSFlHQWdWcTVjaVlVTEY1clVTNmhkdXpabXpKaUIyclZyTzl3WGMycldySWxWcTFaaDBhSkZ4aHo3aHVCUmh3NGRtUHU0dTd0ajl1elp1SFhyRmlmOVZLdFdyWmkvUXpSdDJoUWZmdmdoNXhuaDUrZUhwVXVYWXVyVXFjak96amEydTdxNll1VElrZWpSbzBlWkJ0bExjcTlIUkVUZ2l5Kys0TnhiZGVyVXdjQ0JBOUdwVXlleit6cWpabzZ6V0hxbXVMaTQ0TU1QUDhTdnYvNktJVU9Hb0g3OStoYVBKUkFJMExkdlg4NHFQamMzTjdSdDJ4YkRoZzJ6T1kxV3MyYk5zR2JOR2h3K2ZCajUrZm5NZ3VIMm9PQURJWVFRUWdnaGhKUVRDajRRWjJNRkNCd1o1SEhXY1NvTFBwK1BFU05HWU02Y09jWTJrVWlFNnRXckl5QWdBUDcrL3FoZnZ6NGFOR2lBZ0lBQXA1MVhMQmFqWThlTzZOaXhJMUpTVXJCMzcxNTRlbnB5WmkwWFpXK3RsNTQ5ZTlyVnB5Wk5taUErUGg0dUxpNm9XYk1tNnRTcGc0WU5HNkpwMDZZbXFWenNWZGJCaDVKZzljUFd2dFd0V3hjVEowNTBhbjlrTWhsaVltSXdmZnAwSkNjblF5UVNJU29xeW1yZ0FXRGZ5OWJxSkFpRlFyUnMyUkovL1BHSHNjM0x5d3RObXpaRng0NGQwYVpORzdQN05tdldETTJhTmVPMGUzaDQ0UDMzMzhlREJ3L1Fva1VMMUs5ZjMrbUQzVktwRksrLy9qcGVmLzExUEhqd0FLZFBuelpidkZzbWsySGV2SG1JaW9wQ2NuSXlldlRvZ1RGanhqQUxoenVMVENiRC9QbnpzWGp4WXB3OWV4WWZmZlNSMmNDRFFjMmFOWmtyVzJReUdSbzFhb1IvLy8wWDlldlhSNHNXTGRDdVhUdUxxK1NxVjYrT0tWT21JRG82R2tEaGlvejMzbnZQYkgyRTB1VG95Z2VnOEZvS0NncUNWQ3BGWUdBZ0dqUm9nS1pObTZKR2pScFc5NjFJd1FkcmZXbmV2RG1hTjI5dTgvRTZkKzZNSTBlT29GYXRXZ2dPRGtianhvMFJGQlRrME1BL244OTMydXFmeWh4ODRLbFVLc3ZoNHdwbzZPbi9abjFVaEhvSDVNVXgrUGhLNC85dmJUUEJ3cGFFRUVJSUlXVFhybDFvMHFRSkdqZHVYS3JueWMvUGgwNm40OHhRSktTOFhiNThHY2VPSFROcDgvRHd3SWdSSThxcFI2VlBwOVBoeUpFajhQUHpRNDBhTlZDdFdyVkttNmU2SkJRS0JkUnFOVDJYS3FEczdHekV4TVRnZ3c4K1FJTUdEVXIxWEVsSlNiaHk1UXBxMXF5SnVuWHJtcTBwVXRtbHA2Y2pPVGtaRVJFUlpYWk90VnFOaElRRXE0RUhheDQ5ZWdRUER3KzdWeUhGeGNXaGZ2MzZkaFdNSjhSUnVibTU0UFA1SmFxZlVsNG8rRUNJSFNqNFFBZ2hoQkJpdTdJS1BtZzBHang5K3JSY1poMFNRZ2doaEJCU21qSXpNK0hsNVdXeEpsSkZWVG5YYXhCQ0NDR0VFRUxJL3pQOEllWm9jVkpDQ0NHRUVFSXFJc1B2dDVVeDhBQlE4SUVRUWdnaGhCRHlISkJJSkRZVk1pV0VFRUlJSWFTeVVLbFVuSUx2bFFrRkh3Z2hoQkJDQ0NHVm5xdXJLL0x6ODh1N0c0UVFRZ2doaERoTlhsNWVwYXoxWUVEQkIwSUlJWVFRUWtpbEp4QUlJSkZJVUZCUVVONWRJWVFRUWdnaHBNVHk4L1BoNHVJQ1ByL3lEdUZYM3A0VFFnZ2hoQkJDU0JIdTd1N0l6YzB0NzI0UVFnZ2hoQkJTWW5sNWVYQnpjeXZ2YnBRSUJSOElJWVFRUWdnaHp3VWVqd2MzTnpkS3YwUUlJWVFRUWlxMS9QeDh1THU3ZzhmamxYZFhTb1NDRDRRUVFnZ2hoSkRuaGt3bWcwYWpnVnd1TCsrdUVFSUlJWVFRWWplNVhBNk5SZ05YVjlmeTdrcUpVZkNCRUVJSUlZUVE4bHp4OVBSRVFVRUJWQ3BWZVhlRkVFSUlJWVFRbTZsVUtoUVVGTURUMDdPOHUrSVVGSHdnaEJCQ0NDR0VQSGQ4Zkh5UWw1ZEhBUWhDQ0NHRUVGSXBxRlFxNU9mbnc4ZkhwN3k3NGpRVWZDQ0VFRUlJSVlROGw2cFVxWUxjM0Z4S3dVUUlJWVFRUWlvMHVWeU8zTnhjZUh0N2wzZFhuSXFDRDRRUVFnZ2hoSkRubG8rUGozRVdHU0dFRUVJSUlSVk5mbjQrVkNyVmM3WGl3WUNDRDRRUVFnZ2hoSkRubXFlbkozZzhIaDQvZm95Q2dvTHk3ZzRoaEJCQ0NDSEl6OC9INDhlUHdlUHhucHNhRDhVSnk3c0RoQkJDQ0NHRUVGTGFYRjFkNGVMaWd0emNYR1JrWkVBbWswRXNGa01vcEQrSkNDR0VFRUpJMmRCb05GQXFsY2pQejRlTGl3dDhmWDNCNC9IS3UxdWxobjdUSm9RUVFnZ2hoTHdRZUR3ZVBEdzhvTlZxVVZCUWdLZFBud0lBSkJJSlJDSVIrSHkreVQ5Q0NDR0VFRUljb2RQcFRQNnAxV29vbFVvQWhiOTdWcTFhOVlYNGZaT0NENFFRUWdnaGhKQVhpa0FnZ0x1N085emQzWTJ6enhRS2hja2ZpSHE5dnJ5N1NRZ2hoQkJDS2lrZWoyY3lxVVVrRXNITHkrdUZXM1g3WW4yM2hCQkNDQ0dFRUZLRVVDaDg0ZjRJSklRUVFnZ2hwQ3c4LzJzN0NDR0VFRUlJSVlRUVFnZ2hoQkJTcGlqNFFBZ2hoQkJDQ0NHRUVFSUlJWVFRcDZMMXhZU1FGNVpLcFlKYXJZWldxK1VVQXFJOHo0UVFRa3BUOFJ5d2ZENGZBb0VBSXBFSVlyRzR2THRIQ0NHRUVFSUlJU1ZHd1FkQ3lBdERyOWREcVZRYS93bUZRa2drRWdpRlFzNEFFSjlQQzhNSUlZU1VudUpCYjBQZ095OHZEeHFOQmhLSnhQaVB4K09WZDNjSklZUVFRZ2doeEc0VWZDQ0VQUGUwV2kzeTgvTWhsOHVOQXpudTd1NFVZQ0NFRUZKdXpBVzZaVElaZERvZGxFb2xGQW9GbmoxN0JoY1hGOGhrTWdnRWduTG9LU0dFRUVJSUlZUTRob0lQaEpEbmxrNm5RMTVlSHBSS0pkemQzZUhoNGZGLzdOMTNlRlBsK3ovd2Q5STBTWk1XQ2kybHJJSlFacGxXS2hXS1ZWQ1VJaFFaZ29BTUJaVXFnZ3lCTXNwV2xvSWZsQzJDREpreUtodUVzcXhzQVpFS0ZFcWhlNlZwazJiOS91Q1hmSnVlYzdMVHBPMzl1aTR1elpsUDJ0UGtuT2QrbnZ0MmRaTUlJWVFRcy9oOFByeTh2T0RsNVFVQVVDZ1V5TW5KZ1Vna2dyZTNOd1hQQ1NHRUVFSUlJUlZDaFh4eWFTanhOL3gvc2p6VGhTMGhWY21Ed25URC96ZVMxbkpoUzRnbFpESVpzckt5SUJBSVVLdFdMWWpGWWxjM2lSQkNDTEdKV0N4R3JWcTFJQkFJa0pXVkJabE01dW9tRVVJSUlZUVFRb2haRlRQNFVLcmpOekVyeVlVdElWWEpuNld1dFJla0FTNXNDVEZGclZZakp5Y0hmRDRmQVFFQmtFZ2tybTRTSVlRUTRoQVNpUVFCQVFIZzgvbkl5Y21CV3ExMmRaTUlJWVFRUWdnaGhGT0ZERDUwQzJ4aitQL2RqeTdpRWMxK0lFNzJueXdOK3g3L2FYajlldTNXTG13TjRhSlFLSkNYbDRjYU5XcEFLcFc2dWptRUVFS0lVMGlsVXRTb1VRTjVlWGxRS0JTdWJnNGhoQkJDQ0NHRXNLcVF3WWRnNzBCMEQyeHJlRDM1eW1ZY2VQSVhuaFhudXJCVnBESjZXcHlMQTAvK3d2UnJXdzNMM2d4c2k4YmV0VjNZS3NLbXNMQVFDb1VDL3Y3KzRQRjRybTRPSVlRUTRsUThIZy8rL3Y1UUtCUW9MQ3gwZFhNSUlZUVFRZ2doaEtIQ0Zwd2VGUFFLcnVVOFFIYko4NGV0WHg2Y3hTOFB6cnE0VmFTeTh4TjY0NzJnenE1dUJpbWpvS0FBZkQ0ZnZyNitybTRLSVlRUVVxNThmWDFSV0ZpSWdvSUNWS3RXemRYTklZUVFRZ2doaEJDRENqbnpBUUM4UElSWTFPNTl0UGR0NU9xbWtDcWlRNDBYc0tqZEVJZzlQRjNkRkZLS1B2RGc3ZTN0NnFZUVFnZ2hMdUh0N1EwK240K0NnZ0pYTjRVUVFnZ2hoQkJDRENyc3pBY0FrQXJFbU55eU4vN0l1SU8vOHg0aHBTZ2JxY1U1cm00V3FVVHFlOVZFZllrZjJ0Vm9oSzYxV3JxNk9hU013c0pDQ2p3UVFnZ2hlQjZBS0N3c1JHRmhJWDB2RWtJSUlZUVFRdHhDaFE0KzZFVUd0RUprUUN0WE42TkMyYlZyRjBKQ1F0Q3FGZjNjU01Xa1VDaWdWcXNwMVJJaGhCRHkvM2w3ZXh1S1VJdkZZbGMzaHhCQ0NDR0VFRkxGVllyZ0F5R2thbEdyMVNnc0xJUy92NytybTBJSUlZUzRGVjlmWDJSbVpzTFQweE1lSGg2dWJrNkZvRmFyRFlNYXRGb3R0Rm90TkJxTnE1dEZDQ0drRXVMeGVPRHorWVovbnA2ZUVJbEVFQWlvZTQ0UVVqblJweHNocE1JcEtDaUFuNStmcTV0QkNDR0V1Q1YvZjMvazVlV2hSbzBhcm02SzI5Sm9OQ2dxS29KQ29RQ1B4NE5JSklKWUxEWjBCbmw0ZUlESDQ3bTZtWVFRUWlvWmZaQmIvMCtsVWlFdkx3OEFJQktKSUpGSWFQQUFJYVJTb2VBRElhUkNrY2xrRUlsRTFDRkFDQ0dFY09EeGVCQUtoVlQvZ1lWT3A0Tk1Kb05TcVlSVUtrWE5taldwazRjUVFraTUwUWU1OWNSaU1YeDhmS0JXcTFGU1VvS2NuQnlJUkNMNCtQalFNeThocEZMZ205K0VFRUxjZzFhclJYRnhNYVJTcWF1YlFnZ2hoTGcxcVZTS29xSWk2SFE2VnpmRmJjamxjbVJrWkVBZ0VLQldyVm8wdXBRUVFvamJFQWdFa0Vna3FGV3JGZ1FDQVRJeU1pQ1h5MTNkTEVJSXNSc0ZId2doRlFhTjRDU0VFRUlzNStQamc4TENRbGMzd3kzb1UxclVybDBiRW9uRXhhMGhoQkJDdUVra0V0U3VYUnNBa0orZjcrTFdFRUtJZlNqNFFBaXBFRFFhRFpSS0pYVVlFRUlJSVJieTh2S0NRcUdBVnF0MWRWTmNLaXNyQzJLeG1HWk9Fa0lJcVZDa1VpbUVRaUd5czdOZDNSUkNDTEVaQlI4SUlSV0NYQzZIajQrUHE1dEJDQ0dFVkNnK1BqNVZPbTFEVGs0T2ZIMTlJUmFMWGQwVVFnZ2h4R3BlWGw3dzhmRkJibTZ1cTV0Q0NDRTJvZUFESWNUdDZYUTZGQmNYVThjQklZUVFZaVdSU0lTaW9pSlhOOE1sc3JLeVVLMWFOUWdFQWxjM2hSQkNDTEdaVUNpRVZDcWxHUkNFa0FxSmdnK0VFTGVuVkNvaEVvbGMzUXhDQ0NHa3d1SHhlQkFLaFZBcWxhNXVTcm5LeTh1RHQ3YzNCUjRJSVlSVUNrS2hFQktKaEdwQUVFSXFIQW8rRUVMY0hnVWZDQ0dFRU51SlJLSXFGWHlReStYdzlQU2tHWk9FRUVJcUZTOHZMM2g0ZUZUcGRJcUVrSXFIZ2crRUVMZEh3UWRDQ0NIRWRsVXArS0RUNlZCWVdFakZwUWtoaEZSSzN0N2VLQ3dzaEU2bmMzVlRDQ0hFSWhSOElJUzR0WktTRWdnRUF2RDU5SEZGQ0NHRTJNTER3d044UGg4cWxjclZUWEU2bVV3R0h4OGZWemVERUVJSWNSb2ZIeC9JWkRKWE40TVFRaXhDdlhtRUVMZW1VcWtnRkFwZDNReENDQ0hFcEpLU0VsYzN3U1NSU09UMmJiU1hScU9CVXFtRVJDSnhkVk1JSVlRUXA1RklKRkFxbGRCb05LNXVDaUdFbUVVVjJBZ2hiazJqMFZDeFNPSTArZm41dUhidEdoSVRFM0gzN2wzODhNTVBsQ09jMkNVdExRMGFqUWFCZ1lIdzhQQndkWE5JT2ZyeHh4L3g2TkVqUkVWRklTSWl3dTBDNXp3ZUQxcXQxdFhOY0txaW9pSkt0MFFJSWFSS2tFZ2tLQzR1aHJlM3Q2dWJRZ2doSmxHUEhpSEVyV20xV2txNVJCeEdvOUhneXBVcnVISGpCbTdjdUlFSER4NFlyVTlJU01BYmI3emhvdFl4L2ZUVFQzanh4UmZScmwwN2h4OTc0Y0tGS0N3c1pDejM4L1BEeElrVEhYNitxaUkrUGg1Nzl1d0JuODlIUUVBQUFnTUQ0ZS92RDM5L2YvajUrYUY3OSs0VnJvWk5aYm9PdFZvdGVEd2VlRHlldzQ5OTVjb1ZaR1ZsNGU3ZHUxaTdkaTI2ZHUySzExNTdEYTFhdFhMNHVXemg0ZUZSNmRNdUtSUUsxS3haMDlYTklJUVFRcHhPSkJJaEx5K1BnZytFRUxkSHdRZENpRnVqNElQcmJkdTJEY2VPSFlPWGx4Y2tFZ204dkx3Z0VBZ2dFQWhzSHRtdDFXcWgwV2lnVnF0UlVsSUN1VnlPb3FJaXlPVnliTm15Qlo2ZW5nNStGOC94ZUR4czNMZ1JqeDgvWmwxLzdOZ3h0d2srNU9YbFlmZnUzZGkxYXhlQ2c0UFJ2MzkvZE9uU3hXRi9EMGxKU1VoUFQyY3NiOXk0c1VPT3p5WWxKUVZYcmx4eDJ2RnQxYVpOR3pScDBzUWh4MUlvRkFDZVgrT2JvT2hsQUFBZ0FFbEVRVlJwYVdsSVMwc3pyS3RSb3daNjl1enBrUE9VbDhwMkhXN2N1QkdabVptWU9IR2lRMmNtSkNjbkl5c3J5L0JhSnBNaFBqNGU4Zkh4Q0F3TXhKdzVjOUNnUVFPSG5jOFdmRDYvVXM5OFVLdlY0UEY0Tk9PSUVFSklsYURQRHFCV3F5bFRBQ0hFcmRFbkZDSEVyVkh3d1hxclY2K0dScU9CV0N5R1NDU0NVQ2lFVUNnMEJBdTRSdnlxMVdxb1ZDb29sVW9VRmhZaVB6OGZJcEVJVXFrVUdSa1o1ZForblU3bnRHUHorWHdNR2pRSWl4Y3ZabDEvKy9adFBIbnlCUFhyMTNkYUd5eDErZkpsdzgvaXYvLyt3OWRmZjQzYXRXc2pPam9hUFhyMHNEczlGRmZIcXpOenBUOTY5QWhyMTY1MTJ2RnROWGJzV0ljRkg5aEc4ZXVGaG9ZNlpjUzlNMVdtNi9EbzBhUFl1M2N2QUNBakl3T3paczFDalJvMUhITHNjK2ZPY2E3ejlQUkV2WHIxSEhJZWUxVDI0SU5Db2Fod3M0b0lJWVFRZXdpRlFpZ1VDcHI5UUFoeGF4UjhJSVM0TlFvK1dPLzA2ZE9ReVdRT09WYjkrdlVSSGg3dWtHTzVpNjVkdTJMejVzMUdJOUpMTzNIaUJFYU1HRkhPcldLNmRPa1NZMWw2ZWpyV3JGbURiZHUyWWVEQWdlalhyNS9OeCtmcU5IWm01NTI3ZGd3NnNsMEZCUVdjNnpwMjdPaXc4NVNYeW5JZFhycDBDZi83My84TXIvLzk5MTlNbURBQnMyZlB4Z3N2dkdEMzhjK2NPY081N3IzMzNuT0w3N0hLSG54UXE5VlVzNGNRUWtpVm9nOCtFRUtJTzNQOWt4QWhoSmlnMCtuY290T0dWQjU4UGg5OSsvYmxYSC95NUVtWGQ5QVZGaGJpcjcvKzRsd3ZrOGxRdDI1ZHU4N0JOZUxjbVoxM1ZUMzQwTDU5ZTRlZHB6eFVsdXZ3N05teldMQmdBVFFhamRIeWpJd01USnc0RVgvKythZGR4MDlLU2tKcWFpcm4rb2NQSDlwMWZFZmg4L2xPblZubWFqUllnUkJDU0ZWVDJRY1dFRUlxQjdwREo0UVFVdVYwNzk2ZHMzTXpPenZiNVhVSnpwMDdaN0l3YkhSMHROMHpVcmpldjdQcWJRRHVHM3h3Wk83LzNOeGMxdVdCZ1lIdzhmRngySG5LUTJXNERsTlRVN0YwNlZKRzRFRlBvVkJnN3R5NTJMZHZuODNuT0h6NHNNbjFodzRkUW5aMnRzM0hKNWFoNEVQRncvVjVTZXlqMCttd2MrZE81T2ZudTdvcFZ0dTBhUk0yYnR5STVPUmtWemZGcEdQSGppRWhJUUdabVptdWJvcGRTa3BLeXVVOER4OCtwQTV5SjZIZ0F5R2tJcUMwUzRRUXdpSTNOeGU1dWJrb0xDeUVRcUdBVnF1Rm41OWZoZXhBZEFhdUcxMGVqOGNvZUtaV3ExbEgyMXB6czV5WW1HajM2T1N5cEZJcDV6VGw0OGVQbTB5UlUxSlNBb1ZDZ2VMaVlpZ1VDaWlWU3RiL0wvMTY4T0RCcUZhdG1rVnRPMzc4T09lNnBrMmJZdFNvVVJZZHh4U3V3blN1Q2o3dytYeXpoV0pOWFV1V0ZKbmw2a2gzMUNoN3JWYUx2THc4MW5YT0xPVHRMSlhoT3F4WHJ4N216WnVIYjc3NWh2TjNvOVBwc0c3ZE9qeDkraFNmZnZxcFZSM1llWGw1T0hYcWxNbHRsRW9sMXE1ZGkyblRwbG5WZG1JZGpVWkR4YVlya0tLaUlvd2FOUW85ZXZUQTRNR0RVYjE2ZGF2Mno4dkxnMXd1TjFvbWxVcmg2K3ZyeUdZYUZCUVVJQ1VsQlNFaElVNDV2cU9vMVdvc1g3NGNmL3p4Qi83NDR3OHNXclRJNnA4dGw2ZFBuekptOTNsN2V6dTBUdGJaczJlUmxwYUczYnQzbzFHalJtamZ2ajFhdEdpQlZxMWF3ZC9mMzJIbnNkZisvZnNOczlvQ0FnTFFwazBidEd2WERoMDdkblRZejlzU2x5OWZ4cGt6Wi9ES0s2L2d4UmRmdEhxUXg4Y2ZmNHkyYmR1aVo4K2VhTjY4dWNQYnA5VnFzWHYzYm16ZXZCbDkrdlRCNk5HakhYNk9xbzZDRDRTUWlvQ0NENFFROHYrbHBhVmgvLzc5K1BQUFB6bnJBZkI0UExSbzBRS3Z2ZllhZXZUbzRkU09XbmZSdlh0M2hJZUhvMGFOR3FoZXZUcUVRaUdPSFR1R2xTdFhNclo5OWRWWE1XWEtGS05saXhjdnhoOS8vTUhZOXROUFAwWFBuajJoVkNvaGw4c2hsOHRSVkZURTJobVpscFptZG5TeEk1MDdkdzR6WnN3d0JCaVVTcVZSc01HVzFDVWZmUENCUmRzbEpTWGhuMy8rWVYwbkVBZ3djZUpFemc1YmEzQWR3NW1kZDZiK1hqNzc3RE84OWRaYkp2ZVBpNHREWW1JaVkzbDBkRFErK3Vnamsvdm01K2RqOE9EQlZyZkxHbmw1ZVp3UGdCNGVIZzRQb0pXbDBXaWcwV2lnMVdxaDBXaU1nbVJLcFJMdnZQTU8vUHo4TERwV1pib08yN1ZyaDVVclYyTGh3b1c0ZS9jdTUzYng4ZkhJek16RTFLbFRMUTVJSFR4NDBLS1Jvd2tKQ2VqV3JSdkN3c0lzYmpleFhrVXI2RjZWL2YzMzMxQXFsVGh3NEFCT25EaUJxS2dvOU83ZDIrTFBxRjI3ZGpGbUxFVkhSMlBNbURIT2FDNU9uVHFGOWV2WG8wZVBIaGcwYUJCcTFhckZ1bDFDUWdMKysrOC9vMldlbnA0WU9uU29VOXBWV2s1T0RoWXVYSWc3ZCs0QUFKS1RrekZ0MmpTSEJTQjI3ZHFGbzBlUEdpM3IyclVycGs2ZGF2ZXhnZWYzZXFYdnY1T1RrdzB6SUVKRFF4RVhGK2NXQVVhZFRvZG56NTRaWG1ka1pPRGt5Wk00ZGVvVWZ2enh4M0lOUGp4NDhBQW5UNTdFeVpNbklSS0owTHAxYTdScDB3WXZ2L3d5R2pac2FISmZ1VnlPOVBSMEhEOStITWVQSDBlalJvMFFHUm1KcmwyN0lqQXcwTzYyNWVmblk4bVNKYmg2OVNvQVlOKytmUWdPRHNacnI3MW05N0ZkVGExV0ErQytoN0dHVHFlRFdxMjIrVjYwc3FkVUpJUlVEaFI4SUlSVWVTcVZDcHMzYjhhK2Zmdk1qaHpSNlhUNDU1OS84TTgvLzJEUG5qMFlNMmFNMnhWa2pvNk9ocWVuSjZwVnF3YXBWQXFoVUFoUFQwL3MzTGtUMTY5Zloyei95aXV2SURvNkdtcTFHaVVsSlZDcFZKREpaTWpQejRlSGh3Y2FOR2pndExieWVEeUl4V0tJeFdLVEhRNld6aGh3SlAzRGtpTUloVUo0ZVhsWnRPMXZ2LzNHdVc3QWdBRUlDZ3BpWFhmbHloVmN1M1lORW9rRVVxa1VFb2tFbnA2ZTRQUDVFQWdFakFkMnJsSGdtWm1ackozaytnNXQvWC9MenZCNDk5MTN6VDV3dTJ0S0ZFZTFLeXNyaTNOZFFrSUNFaElTSEhJZVczWHQydFhpanIzS2RoMzYrL3ZqbTIrK3dZb1ZLMHpPVkVoTVRNVGt5Wk1SRnhkbjltY2xrOG13Zi85K2s5dVU5djMzMzJQVnFsVXUrVHdqeE4xY3UzYk44UDlGUlVYWXRXc1g5dTdkaS9mZmY1OHpVRnlhVkNwbExDczdNMVdyMVRJNjVYZzhuazJmK2NlT0hZTldxOFhodzRkeDlPaFJ2UExLSzNqdHRkY1FHaHBxbExydjl1M2JPSERnZ05HK1FVRkI1Uko4V0xac21TSHdvT2ZJQUlSRUltRXNjMlI5SHE2VWwwMmJOa1ZzYkt4YkJCNEFJQ1VsaFhYbWJKY3VYVGkvRzUybGRMQkdxVlRpeXBVcnVITGxDdXJVcVdNMitQRGt5Uk9qMThuSnlkaTBhUk1PSGp5SWpSczMyalV3NDcvLy9zUGN1WE1aOTBVclZxeEFnd1lORUJ3Y2JMUThMaTRPV1ZsWjhQVDBoRUFnZ0tlbnArR2ZoNGVIemIvN3FLZ28xdGxLUjQ4ZXhjNmRPMjA2SmdBRUJ3Y2pJU0VCbnA2ZUVBcUZFSWxFclBjNGJIUTZuV0dBaUg1d1UyaG9LT2JObTJkemV3Z2h4TjFSOElFUVVxWEo1WExNbURFRC8vNzdyOVg3cHFlblk5NjhlUmd5WkFpR0RCbmloTmJaaHV1aC9jY2ZmMlJkL3ZMTEw2TjE2OWJPYkpMZDJCNTRLeEpMVTNXbHBxYml6Smt6ck92cTFhdUg5OTU3ei9ENjBhTkhSZytXOSsvZng5NjllKzFyS0dCNGNMWFdtMisrV2VXRER4VTk5N05lWmIwT1BUMDlNV25TSk5TcFV3ZGJ0MjdsUE1iOSsvZng1WmRmWXM2Y09XalVxQkhuZHIvKytpdUtpb29zYmx0MmRqWldyRmlCbVRObldyd1BJWldSVHFmRGhRc1hHTXM5UFQzUnVYTm5MRjI2RlBmdTNUTmFOMlRJRUx6NjZxdUcxMndCL2JMM0N1dlhyMmNFVXFPaW9oQVRFMk5WZTVPU2tveHFFR2kxV3B3N2R3NS8vdmtuVnF4WVlmUTV3UlpjckZtenBsWG5zOVdVS1ZNUUd4dUxCdzhlR0MzWEJ5Q1dMRm5DR3JTeGxMT0REK2ZPbldNc3ExYXRHbWJObXVYUTg5aXJkT0NzdElFREI1WnpTNTUvWDVkVnIxNDlkT25TeGV5K1hETUJQL2pnQTd0bmhQcjcrN05lTHlVbEpaZ3padzZXTDE5dU5Idm82ZE9uakdDSUkzQU5FQ3NwS1RHYXZXS3RKazJhQUhnK2dFMmxVakZTd0JGQ0NERkd3UWRDU0pXbFVxa3dhOVlzbXdJUHBXM2R1aFUxYTliRTIyKy83YUNXT1o1Y0xrZEtTZ3JyT25mUFh3eXdkekpVSkpZR1QzNzU1UmZPMlRjZmYveXhZWFJsUmtZR1ltSmlFQmtaaWRHalI1ZnJGSDk3bU9ya3o4N09ObHRna3F1anQ2Q2d3T3krcGg0TUtmaGdyTEpmaDBPR0RFRmdZQ0MrL2ZaYnp2ZVptWm1KU1pNbTRadHZ2akYwTXBTV25wNk9nd2NQc3U3YnJGa3p0RzdkbWpVSWMvSGlSZXpmdng5OSt2U3g3MDJRY2xGUVVJQUxGeTdnenAwN3lNM05SVkZSRWRScU5XcldySW1tVFpzaUlpTENxYk1ESzFzNzllN2N1Y002VTJ6WXNHRUlDZ3BDY1hFeG95T3liSHFUMHJNTjlNcm11MmY3VExLbGJ0ZXhZOGRZbDQ4Y09aSVJvR1RMdWUvdDdXMzFPVzFSdlhwMWZQMzExNWcrZmJwUjZpYytuNC9JeUVpN0FnOEFlNHBDUndVRk1qTXo4ZmZmZnpPV2YvcnBweGJQMkNzdmJMUHltalZyeHZwZDRXeHN3WWRldlhwWmxJS083ZWRkdjM1OWRPL2UzZTUyK2ZyNll1SENoWmc0Y1NMUzA5T04xbVZuWjJQV3JGbFl1blNwM2Rla09WdzFNS3l0amVIby9Ra2hwS3FoNEFNaHBNcmF2SGt6WjA1emE2MWV2Um9kT25Sd1NJNVVaN2g1OHlicjhscTFhcUZ1M2JybDNCcnJWZlRhR3BaTXc3NTM3eDdPbmozTHV1N0ZGMS9FU3krOVpIZ2RIeDhQclZhTFU2ZE80ZkxseS9qb280OHFSTDVYVTUzOFc3ZHVOVGthM1pRVEowN2d4SWtUdGpiTFlha2N5ajVnVjBSVjRUb0VnRzdkdWtFa0V1R2JiNzZCUnFOaDNlYWxsMTdpVEZ1eGV2VnF6Z0xtSTBhTVFQUG16WEgrL0huV2EyTGR1blZvM0xneDJyUnBZL3NiSUU2bDFXcng2NisvWXRldVhhenBWWURuSFpCYnQyNUZ0MjdkTUdyVUtLY1ZPamFsb3JTekxMWmk5ZzBhTkVEdjNyMEJzSGZXbDIwMzIzMUIyV1Zzc3hDc0RRUVVGUlhoOU9uVGpPVWhJU0dzUVVTMlRrbEw3bUd5czdQTmRyTFBtVE1IdDI3ZGdwZVhGOFJpTVlSQ0lldjNhbjUrdnRGci9Vd04vY3dDblU1bnlET3YwV2lnVXFrTUtXRDY5Ky9QT1lPV0xiODlWeWRzVVZFUkpreVlZRWl0cVU4QktoQUlXRHZHTXpJeUdNRmdIbytIQ3hjdXNNNlM0YUpQYWFOV3E2RlVLZzIxajBhUEhvME9IVHBZZkJ3dWhZV0ZySjMya1pHUmRoL2JscmJrNU9RWUxmUHc4TENvcG9KT3AyTjlIOUhSMFE2cm5WT3paazNFeGNWaDBxUkpqQUVnang0OXd2ejU4ekZ2M2p5SDFFM2d3aFVjc3pkNFVOR2ZTd2docEx4UjhJRVFVaVhkdlh2WG90UWdnWUdCQ0FnSVFINStQaDQ5ZXNTNW5VcWx3cFl0V3pCNThtUkhOdE5odUhMTnQyL2Z2cHhiWWh0VG5kWkRoZ3pCZ0FFRFRPNWZXRmhvODhqRFo4K2VvVTZkT21hM0t5Z280Q3dxYmE1RFZxdlY0dnZ2djJmZGpzZmpHUlZUTGk0dU5pcStYVkJRZ09YTGw1dHRuenR3bDN6TlpUbHE1a05GRHo1VWxldFFyMHVYTGhBSUJGaTBhQkVqa05DalJ3OTgvdm5uck5mRytmUG5PWXVIZCtyVXlmQzVPbjc4ZUV5Yk5vMnhqVmFyeGFKRmk3Qml4UXJPb3JYRWRWUXFGZWJObTRmTGx5K2IzVmFuMCtIRWlSTzRjZU1HRmkxYVZLN0IvSXJTenJKa01obHJXcmZCZ3djYnZpTXNtZFhBOXJkWjlqdkdrdU9ZYytMRUNjYXNPejZmajVpWUdOWk9XclpsNXI1akhqOStqUEhqeHlNbUpnYmR1blhqM0U2bjAwRXVsOXVVNHFWc0VXd3VXN1pzWWFRL0dqMTZOTnEzYjI5VjhFR3IxWExPdUxXVVRxZHpXSzJrNHVKaTF1V0ppWWs0ZE9nUXhHSXhSQ0lSeEdJeFBEdzh3T2Z6RGY4dExTMHRqVFZnL2ZEaFEvejAwMDhXdDBjZkpOSC8wOWN0S2k0dXhwQWhROUN5WlV1engyQ2I4UmthR21wUlhhRi8vLzBYTXBuTWFKbElKSEo0TWVpR0RSdGk0c1NKbUR0M0xtUGRqUnMzOE1zdnYyREVpQkdzKy9MNWZBaUZRZ2dFQW9zQ0ZHdzFwTmcrQXdEMjRFR0hEaDNRdkhsenh2SXJWNjRnS1NuSmFGbWRPblhRcVZNbnczVWpFb2tNOVNsdTNickZxTDN5eGh0dndOZlgxNmh1bFZLcE5Qd3pWNStERUVJcU9nbytFRUtxcEo5KytzbGtoM0QzN3QweFlNQUFvelFGeWNuSldMcDBLU09Ycmw1Q1FnTEdqQm5qZHFsSFZDb1ZaMGRaYUdob09iZkdObHdqazRIL2V6amhjdlhxVlN4YXRBaFJVVkVZUG55NFZTTzZ6cDgvajRVTEZ5SWtKQVJEaGd4QnUzYnRPTGMxTlFxcXBLVEU1SGwyNzk2TisvZnZzNjU3NDQwM2pOSTZIRGx5QklXRmhXWmFUbHloZE9ISDB1cldyWXRPblRvNS9mejZoMXExV20xNHNOVjNaaWdVQ3BOL0owRFZ2QTQ3ZGVxRXFWT25Zc0dDQllaUnQ5MjZkY080Y2VOWVB5dUtpb3F3WnMwYTFtTjVlbnBpOU9qUmh0ZnQyclZEZEhRMGEvSHV2THc4ekpneEEwdVdMS0VDMUc3bXUrKytzNmhEdjdUTXpFek1tVE1IMzMvL3ZkbS9NMGVwS08wczYralJvMUFxbFViTEFnTUQwYlZyVjhOcnR1L1RodzhmR2dVQjJOTE5wS1NrR00zMFpNdnBiczJJWmJWYXpmcjMyN1ZyVjVQMVlLejF3dzgvUUtGUVlObXlaWGo2OUNtR0RCbmkwaHBKRHg4K3RIaGJkNjNsWkttY25CeXIvNDdZc00zbXNkVTc3N3hqMFhac0FTV3VHZ2Rsc2Mxd3JGZXZIaTVldkdqUi9yVnExYko0OWw2blRwM1F0MjlmN051M3oyaDUxNjVkRFRXa0ZpOWVEQjZQQjRGQVlBZzRXSE8vWGxKU2d1am9hTVp5cmtFdmJOZXRyNjh2NnRldnoxak9scDQzUER5Y2MrQVRXK0gzNGNPSGwxdnRGMElJY1VjVWZLaWlQRHc4b0ZhclhkME1RbHppK3ZYcnJGT05nZWVqZnFaTm00YXdzRERHdWthTkd1R2JiNzdCNTU5L3p0ckpxRmFyY2VQR0RhTUhhSGVRbUpqSU91S0x6K2RYbU9CRDJZNEtTeDA0Y0FCcjE2NkZWcXZGenAwNzhlalJJMHlhTk1taUhMTjM3OTdGa2lWTG9OUHBjT3ZXTFV5Yk5nMnRXN2ZHMEtGRDBiWnRXNnZhWWFvbzdiMTc5N0JseXhiV2RXS3hHTU9HRFRPOExpa3B3WjQ5ZTh5ZWIvRGd3YWhldmJyUmlERStuMi8wSUxkLy8zN0d3eEh3Zk9UWFcyKzl4VmhlT2tXRFBwMUJVVkVSaW91TFVWUlVaTkhQbEN1L3ZxczVxbDFjd1ljT0hUb1l6UnB3UjFYcE9pd3JQRHdjbjMvK09WYXNXSUZPblRwaHdvUUpuSjBlYTlldVpjMVZEend2TmxwMmx0VElrU054L2ZwMTFoR3FLU2twbURsekpoWXRXbVJ4WFJqaVhCY3VYR0JOc1dPSmxKUVU3TjI3RjRNR0RYSndxNWdxU2p2TFVpZ1VyTE5PZS9ic2FkUVp5RGJnNE50dnZ6VjcvTzNidDJQNzl1MG10ekUxbUtHc28wZVBzbjZ1OSt2WHorSmptSFB5NUVtamdNbjI3ZHR4K2ZKbGZQbmxsMjR6R3JxOGFsWVFiZ2NPSE1EVnExZU5sajErL0ppeDNZa1RKemdEQ0wxNzk4YUxMNzRJblU2SDgrZlBNOVkvZVBBQVM1Y3V0YWc5cjc3NkttdndvYUNnZ1BXZWQ4U0lFYmgrL1RvZVBud0lnVUNBMGFOSEd3VlpuSlVPaml2NHdMYjg5T25URm4rdW1wckpXemJvS1JhTEtmQkFDS255S1BoUVJZbkZZczdjc0lSVWRxWTZ6Yjc4OGt2V3dJT2VWQ3JGKysrL3o1bGVKRGs1MmUyQ0Q3Ly8vanZyOG5idDJqbTkwSnVqY0UyWDU2SldxN0Y2OVdyR2UvL3p6ejh4YnR3NFRKczJEY0hCd1p6N1AzMzZGSFBtekdITVdMaDE2eGFtVHAyS05tM2FZT2pRb1JhUCtpbzd0VjB2SnljSEN4Y3U1T3dNNmRldm4xRU82RU9IRGpIeSs1WVdGaGFHR1RObVdEUTl2V3hhQmIzQXdFQkVSRVNZM2Q4V2xUbjRrSk9Udy9tOTZxNjFZUFNxMm5YSXBrZVBIaENMeFFnUEQrY2N5WHZpeEFuT3dyUDE2dFhEd0lFREdjczlQVDN4MVZkZjRZc3Z2bUNkQVpXVWxJVFpzMmRqOXV6WjFNSG5ZaHFOQnV2WHIyZGRGeElTZ3I1OSs2Smx5NVpRS3BVNGZ2dzRkdXpZd1poQmVlalFJUXdjT05DcG84RXJTanZaSER4NGtEVTF5c3N2djJ6MDJ0WUJCNWF3OU5qRnhjWFlzV01IWTNsSVNJakRDZ3VucGFWaDdkcTFqT1ZKU1VtSWpZM0Z1blhyNE9YbFpWamVxbFVyK1BqNEdHbytYTHg0RWFtcHFlamN1VE1hTjI1czhsekZ4Y1hZczJlUDBiWEE0L0hRdjM5L0FNOEhTUlFWRmVIU3BVdU1leTU3aTByemVEeWptZytsZzlBbEpTV01leVFlajJkelo2MVdxNFZhclRZRXA5MzF2c05hVDU4K1JXSmlvdG50YnQrK3pibE9YNWZpeG8wYnlNek10S3M5WE5mRXp6Ly9iSlNTRVhnKzJPbmd3WU9ZT0hFaUZpeFlnQ2xUcHJDbU4zSUdyczg0ZTlPQThuZzgzTHQzRDl1MmJXT3NLenVEVktmVElTNHVqdk5ZWThlT1JVQkFnRjN0SVlRUWQwZkJoeXBLSkJLeDN2d1RVdG1scDZjelJnN3BoWWVIVzlUWlpXclV1N3Y5WFQxKy9CalhybDFqWFZlZUhYdjJNalZ6b0t3SER4NWcyYkpsbkdrRG5qMTdob2tUSjJMa3lKSG8wNmNQWTRSelFVRUJacytlelNqWVdOcmZmLytOcjc3NkN1M2J0OGZ3NGNQTlBrUnB0VnJJWkRMNCtQZ1lsc25sY3N5ZVBSc1pHUm1zKzNoNGVNRFB6dzlIamh4QlNVa0oxR28xZnYzMVY4NXpORy9lSE5PblQzZHE0VDU3bWVvRTZOZXZIenAyN0doeS8wMmJOdUh1M2J1TTVSRVJFWWlLaWpLNXIxd3V4N3g1ODZ4dWw2WFkwbnZvV1ZJenhGVXE2M1Y0OCtaTmlNVmkrUGo0d052YkcxNWVYbWJiOU9xcnIzS3VTMDVPeHFwVnF6alhmLzc1NTV6cFhCbzJiSWpSbzBkejduLzc5bTFNbkRnUnMyZlBkbWt1L3FydTFLbFRyS1BjeDR3Wncwam5NV3pZTUloRUltemF0TWxvZVU1T0R1N2Z2NCttVFp0VytYYVdsWldWeGZuWlViYURrQ3RnN3dpbXZ0dEwyNzU5TzdLenN4bkxlL1hxNVpCMktCUUt6SjA3bC9XOUNvVkNUSjgrM1Nqd0FJQVI0TlIzUnA4L2Z4NVBuanhCang0OTBLMWJONk43RGVENWQ5emN1WE1aUWFoZXZYcGg1TWlSUnN0V3JWcUYrUGg0bzJXMmZKNUxwVkw4K3V1dkVJbEVKbE44clZpeEFrZVBIalZhMXIxN2QweVlNTUhxYzdKUnE5VlFLQlIyRnhoMk5Yc0RRS1dQVWZiM2F3dXVueWZiTEQ2SlJBSWVqNGZHalJ0ajdkcTFibHYveTFvS2hjS2lnSkJTcVRTNTNjU0pFeDNaTEVJSWNVdnUyME5Cbk1yUHp3OUpTVWxRS3BVVi9tYU1FR3NjTzNhTXM5WkQ2YlFpcGxTa3Y1bGR1M1p4cnZ2bGwxOVlSL1dWRmhZV2hyRmp4enE2V1ZhenBDTkNwVkpoeDQ0ZCtQWFhYODEySnF0VUt1emF0UXNoSVNHTXpwY2RPM2F3NXBKbWMvMzZkVnkvZmgyZE8zZkdrQ0ZETUdQR0RNNXRTM2RNNnZPOWM5VVBBWjZQYmwyNWNxVkY3ZkR6ODhQTW1UTmRsc1BiVXFaK0wvWHExVE9iem9vck4zNnRXclhNN211cXc4a1J3UWV1bEVzQTNMWkR1VEpmaDh1WEwrY01xSENKaW9wQ1RFd01ZM2xPVGc3bXpadkhPV0w2blhmZU1YdjlSVVZGNGM2ZE81d3BIVkpTVWpCaHdnVEV4c1phbmRhTk9NYisvZnNaeTk1NjZ5M1dQT0lBRUIwZGpSMDdkakJtUEtXa3BEaTFVNytpdExPc0gzLzgwZUtCQkVxbEVtS3hHRXFsMHVpZVRWL1FWWTl0dHBtNVRscEw3aWNlUDM3TVd1c0JBUHo5L2MzdWI0NU9wOFB5NWN0WjA3RjVlSGhnK3ZUcGFOV3FsY2xqbkR0M3ppanR6cU5IajdCMjdWcHMyclFKa1pHUmlJNk9OdFNsV0x0MkxhUHowOC9QRHg5ODhBSGp1TmJrMlRlRngrTXhnaUJsSlNjbk0yYVRDWVZDaSsvSExTRVFDRXpPS3V2VXFST0NnNFBoNmVuSitLZWZyUUU4RHhKUG5qeVpzZi84K2ZQeDRvc3ZHbDduNXVheXB1WnIwcVNKVVpDdGRBcEJmY0ZwZlgybTJyVnJNL1ozeExPSFdDeEdabWFteFhVZFRPSDZubWNMUHBRT29ybEw0SUh0V2REYjI1dTEvVEtaakRFYlNLZlRPU1FnSkJBSXpQNmRFRUpJWlVEQmh5cXFZY09HU0VwS3d2Mzc5ODNlM0JKU21Rd2FOQWdSRVJGNDh1UUpVbEpTa0pxYWlwU1VGUGo2K2xwY1BORFVDR2QzU3B2eCtQRmprN2xMVGFWTjBYTm02Z05ydEcvZkhwTW1UV0pkMTdoeFkxeS9maDFyMTY1bGZaQXZpOGZqb1dmUG5oZ3hZZ1JyMnFreFk4YWdmZnYyMkx4NXM4bE8yZExPbnorUGl4Y3ZvbWZQbmhneVpJalpvdU1LaGNMaVk1dkQ0L0V3WmNvVVE0cUNHemR1NE9IRGg1QktwWkJJSlBEeThqS2tPaWc5ZWxFdWw3TWVyNkNnQUVsSlNVYkw5R2tNbEVxbDRlRllMcGVqZGV2V1psTTlsR1pOcnUzeTVJaDJQWG55aEhPZHU2WmRxcXJYSVJlMmpvVDgvSHpNbURHRDgzTy9VYU5HK1BERER5MDYvaGRmZklFblQ1NHczcGVlVENiRHRHblQ4TzY3NytLRER6NndxakF1c2MrREJ3OFlmd3Rpc1ppMWMxWlBLQlNpWWNPR2pHS2sxcVlKdEVaRmFXZFordTlJUzgyZlB4OEFzSFhyVm16ZHV0V3czTi9mSDBPSERrV1hMbDBRR3h1TFc3ZHVHZTNYb2tVTExGMjYxSzUwVWxxdEZ0OTk5NTFUYStOdDJMQ0JOZVdjL25QVVZQcFA0UG52amkxZEUvQThqZEd4WThkdzdOZ3h2UFRTU3dnTURNU2hRNGVNdHVIeitSZy9mcnhMVTI5cXRWcXNYTG1TMFFrOGNPQkFod1I0TE9YcjYydFJ2WUd5czRjQUlEZzQyQ2p3QUR5dng4STJ5KzNnd1lOR3IzazhuaUhJQWNEczc0SXQrT0RyNjhzNUtDTXpNNVB4Tnk0U2liQno1MDdHZ0l2ZzRHQ1RkVXllUEhsaTlIY0ljQmR1Wi9zZUxUdUR4eDJ3M2ZlOS8vNzdyRUhjSDM3NGdmRTNwTlZxSFRMUWdnSVBoSkNxZ29JUFZWU05HalhnNStlSGUvZnVvVm16Wmk1UGowQkllZkgwOUVTalJvMHNEalN3NFVwakJNQnRpZ01Dd09yVnErMGUwZTB1UlZDNWZtZTNiOS9HNnRXcmpZbzFtak5qeGd5RWg0ZWIzQ1lzTEF3ZE8zYkV1WFBuc0dYTEZwTWR5M3BhclJhSERoM0M2ZE9uTVhqd1lQVHUzWnZ6c3pVd01CQ05HemQyU01mdjRNR0RqV3BQWEwxNjFlU01GM1BPbnovUFdvaVFUVXhNak1PQ0Q1bVptWnlkc25wY0hkVzV1YmsyNzJ1dVhaYmltaTNqNit2cmtORnh6bEJWcjBNdVpYOVBhV2xwbURsenBzbVpVRTJiTmpXTWtHN1VxSkhKVGtPaFVJaVpNMmRpd29RSnJPbGNnT2VqS2ZmczJZUEV4RVJNbWpTcFhFZW1WMlZTcVJReE1URklTVWt4L0FzTkRUWGJLY2sybzhxWnN5TXJTanRMazh2bFdMMTZ0ZFg3UFgzNkZEdDM3alJhOXV6Wk15eFpzZ1Q1K2ZsbzA2WU5JL2h3OSs1ZG5EaHhBbSsrK2FiTjdkMjNieDlyZWo5SDJiSmxDMnZSYlFBWVAzNjhSU2t4czdLeTBMeDVjeFFVRkxEV2t0RzdmUGt5Ni9KUFAvMFVvYUdobGpYWVNYNzk5VmZHejdsdTNibzRkKzRjL3ZyckwwZ2tFb2pGWWdpRlFydG5ZNHdjT1JLMWF0V3llZjgvL3ZpRHRaYkNrQ0ZER012WWdnaGlzZGp1RWY5c0FiWG82R2pXV2tNQU1HL2VQRWJBTHpNekUwZU9IR0ZzKzk1Nzc2Rno1ODZjNTc1Ky9icEY3UUhZWnphVXZSZWVNMmNPNTNlZ3BlclhyNDhwVTZiWXZEL2JmZC9UcDA5Wm55ZlkycXBXcTFrRE1PM2J0MGVMRmkwNHozdjgrSEdqNDduTGN4WWhoRGdiOVRoWFlSMDZkTUNKRXlkdzY5WXR0Ry9mM3RYTklhVENNRFdib0dYTGx1WFlFbTZIRHg5bWZWaXcxcU5IajdCZ3dRTER5R1V2THk4SWhVTE9lZ29wS1NtTWd0NHBLU21zMjE2L2ZoMHltUXdhalFZcWxRcHl1ZHp3cjArZlBvelJaSG82blE1Ly8vMDNkdTNhaFN0WHJsajBQZ1FDQVRwMjdJaUxGeTlpM3J4NUVBcUZxRjI3TmdJQ0FsQ3paazM0Ky91alpzMmFlUFBOTncwUEV6d2VEeEVSRWVqY3VUTk9uRGlCYmR1MldaVEdSUzZYWS8zNjlUaDgrREErK3VnalJpRk52YzZkTzl2ZDZkdTBhVk1NSGp6WXJtT1VKNVZLeGJsdSsvYnQyTDU5dTAzSFBYMzZ0TW0vUzNOTWRkNVlpaXRBNWVIaFliTElmWGtKRHlsc0tNWUFBQ0FBU1VSQlZBOW5UZjlVRmE5RExxV0REMWV2WHNYaXhZdFJVRkJnY3Avang0OGIvajhxS3Nyc2lHVi9mMzhzV3JRSVU2ZE9OVG43TENVbEJlUEhqOGZycjcrT1ljT0dVVEZLSjZ0ZHU3Ylp1akZsWldWbHNhWmJxMWV2bnFPYXhWQlIybG5hcWxXcmJPcG9YTFZxRmV0M3hvZ1JJeEFkSFEyVlNvV0xGeTh5Wmp6Ky9QUFBpSWlJc0dtMGRWSlNFbjcrK1dlcjk3UFVsaTFiT0wvblltSmk4TVliYjFoMG5BWU5HaUEyTmhiRnhjVzRlUEVpRGgwNlpISEFwRWVQSGxaZlE0NnlZOGNPUStjM1cycWltSmdZTEZ5NDBPUmdBVnNNSERqUTV1QkRYbDRlYTRIM2xpMWJzdDdmc1hVbU8yS0dpU1BTRlczWnNvWFI2UjRVRklSWFhubkY1SDVzSGZWY3dRZTJRVGRsdDAxTlRiVm9VSThwOWc2Y1pKdlpkT2pRSWNZTUIxUDdzd1Z3UTBORDBhOWZQeHcvZmh4MTY5WkZvMGFOakg3LzE2NWRNL284ckVpcGZBa2h4QjRVZktqQ2F0U29nVmF0V3VIT25UdFdwWndocENxN2VQRWk1dzF6Y0hDd1crUjJUMHBLc21tVUladmk0bUtyZ2hqMzc5L0gvZnYzTGRyVzFNaG10c0t2T1RrNU9ISGlCSTRkTzRhblQ1OWEzS2FtVFp0aXdvUUpxRm16cG1FVVdFbEppV0hVcUY3anhvMVpIOGo1ZkQ3ZWZQTk52UGJhYXpoMDZCQisvZlZYc3gyU3dQT0hxemx6NXVDbGwxN0M2TkdqMGFCQkE2UDFyN3p5Q3JaczJXTHgreWhMS0JSaTBxUkpicE0vMXhMdWtzYXJMSHZicGRQcE9LL0o3T3hzYk5pd3dhN2pPd0xYSUlPcWVCMXlFWXZGVUt2VjJMNTlPM2JzMk1GWkg0aUxwU01ZNjlldmp4NDllbUQzN3QwbUEzSTZuUTRuVDU3RTJiTm4wYnQzYjR3Y09kS3VkRExFc1U2ZE9zVllKaGFMMGFSSkV4ZTBocHNyMjdsanh3Nzg4Y2NmVnU5MytQQmgxbG1tNGVIaGFOcTBxV0ZkbHk1ZEdNR0gzTnhjSERod0FNMmFOUVB3ZituYVZDb1Zpb3FLVUZoWWlCZGZmSkh4M0pPVGs0TUZDeFk0TGQzU21qVnJXT3QxQU1ESEgzOXNVMERBeThzTHI3LytPbDUvL1hVa0pTWGh0OTkrdzVrelowek9lajErL0RpMFdpMCsrT0FEK1BuNVdYMU9lL2o0K0hBTzR1alJvd2M2ZE9oUXJ1M2hzbjM3ZHNOOTNwMDdkMWdEeFZ6cDl0aEd3enVpZzlrUjM3RnNzL2plZi85OXN6TkwyUDRtdU5wanlYZVVJOUlWMmZzenRYZlFpVXFsTXZrNzJicDFxK0ZhOS9IeFFhMWF0VmhueXJoRGpTeENDQ2tQRkh5bzRrSkNRcENibTR2TGx5OURwOVBoaFJkZWNIV1RDSEZiV3EzV1pDZWRQZFA4SFNVOVBSMXhjWEVtTzdTQTU1MWtwUU1sNmVucHJFVVkzZVdtT0RFeEVYUG56clVxalpTbnB5ZUdEQm1DL3YzN0d4NkdQRHc4T0ZQc2RPL2UzZXp4K3ZidGl4NDllbURuenAzWXQyK2YyWjh6OER6dHdZMGJON0JxMVNyVXIxL2ZzTHhodzRhb1Y2K2U0V0V3SUNBQURSczJSRkJRRU9yVnE0ZkF3RURjdTNlUE5jOHc4RHlOUU5tQWhydHp4QXdEWjdEazkyaEtlbnE2Mjc0M1BhNVJ6bFh4T3VUeTdOa3pmUEhGRjV3enU4eXhOTDNXL3YzN3NYMzdkdmo3KzRQSDR5RXpNOVBrOXRXcVZVTllXQmdGSHR4SVNVa0pEaHc0d0ZqZXFWTW50L25lQkZ6Ynpvc1hMMkx6NXMxVzc1ZWFtb3AxNjlaeEh0T1MyaEhtWmk5TW1qVEpLUGdnbDhzeGUvWnNxNHZVVytyTW1UT2NRWTB4WThhZ1Q1OCtkcDlEbzlGQXFWU2F2VS9TYXJVNGZ2dzRFaElTTUhEZ1FQVHIxNi9jNnN0d2ZROEZCQVRnbzQ4K0twYzJXT0xTcFVzbVV6bDI2OWFOczJZaTI0aDhSNlEzZHNibmY1TW1UUkFSRVFHNVhJN0hqeDl6enQ1bXUzYnRlVStPdU43c0RUN1lPK2hFcVZTYUROcVVIb3dnazhrNEM5MVhob0ViaEJCaUNRbytFSFRwMGdYbno1L0g1Y3VYa1orZmo1Q1FFQ3B5U0FpTDMzNzdqYk9nY1kwYU5Wd2VmTWpPenNiMDZkT1JtNXRyZHR1V0xWdGkzcng1aHRmTGxpM0R5Wk1uR2R1NXkwMXhXRmdZdW5YclpwVGl4SlRXclZ2ajg4OC9aM1NLVnE5ZW5UUFZTY2VPSFMwNnRrUWl3WWdSSS9EMjIyL2p4eDkvUkdKaW90bDlSbzRjYVJSNDBCczJiQmlVU2lYYXRtMkwyclZyRzYxTFMwc3oraDJWMXJadFcvVHUzZHVpOXJvVGQrMmd0emY0WUcvNkFHY0xDQWd3MlRGZUdhL0RzV1BIUWlnVW9scTFhdkQyOW9aWUxJWkFJQUNQeDhPSUVTTllPd0w4L2YzTjN2OUVSa2Jpd29VTHJOZXlKV2xlU2hmUXpjcktRdWZPbmVIdjc0OS8vdm1IZGZ0NjllcGh3WUlGbEhiSnplemF0WXYxdThRUm5jaU81S3AyUG56NEVFdVdMR0VzNS9GNENBNE81dXpZTFNrcHdhSkZpNkJRS0p6YXZ0S0tpb293ZS9ac2kyZHQyb0lyOEJBVEUyTlhDcVRjM0Z4Y3VIQUJ4NDhmeDcxNzk2emFWNkZRWVBQbXpUaDI3QmcrK3VnanM2bDM3S1hUNlhEMDZGSEdjaDZQaDRrVEp6SlNFL0g1ZkhoNWVjSFQweE1lSGg3ZzgvbU1mM3BjNlQzMXJMMlhyVjY5T3VjNnFWU0tVYU5HV1hVdWR3MGNEeHMyREljT0hjTFdyVnNoRUFpd2NlTkcxcUNrbzRNUGJJR0RwazJiY3Q2blpHZG5NMmFYMmhzODFXcTFkdFhqVXF2VkpvTVBiUGNEWmUrdkFQZTlOZ2doeE5FbytFQUFQTS81Zk8zYU5TUWxKU0U1T1JuQndjR29YYnUyWGNXNUNLbE1uajU5aWw5KytZVnovWHZ2dmVmUzBZNzZ3TU96Wjg4Y2VseDNDVDRBd0xoeDQ1Q1RrMk95em9PdnJ5OCsvUEJEZE92V2pYVTlWK2NnajhkRG5UcDFyR3BQN2RxMUVSY1hoL1BuejJQVnFsWEl5OHRqM1c3QWdBR0lqbzVtWGRlMWExZlc1UnFOQm9zWEwwWnhjVEZqblplWEZ5Wk1tTUQ1MEZPL2ZuMTA3dHdaVXFrVVVxa1VFb2tFSGg0ZThQVDBOSFMrV2tPbjAwR3RWaHYrNmROV0ZCVVZXZjBkWVc4bnY3UFlHeFF4MS9IaGFteUJyOUlxNDNWb3J2WUNtMnJWcW1IQmdnV1lOV3NXYXpBZ0xDd01FeWRPeEpVclYxaXZHVk1qTVZVcUZiNy8vbnVjT0hIQ2FQbjU4K2N4ZlBod0JBUUU0TXlaTTBici9QMzk4ZlhYWDVkN2FoUmlXbXBxS21zeDlkRFFVRFJ2M3R3RkxXTG55blpxTkJvRUJBVGc4ZVBIUnN2Nzl1MExqVWJER1h6NDdydnY3SzVCWXcyRlFvSFkyRmo4KysrL2pIVyt2cjRJQ1FteHVQQzlOVHc4UERCeDRrUkVSa1phdkk5V3E4V3paOCtRbEpTRXUzZnY0dGF0VzJaL1ZnMGFOTUNISDM2STA2ZFBNejVmOU5MUzBqQi8vbnkwYjk4ZVk4YU1zZXA5V0dQOSt2V3NiWWlNakVTYk5tME1yOWV0V3dlSlJHTFJQZlc5ZS9mdzNYZmZjYTZ2WDc4K3hvNGRhL1hzUEZPQjVPSERoNk5HalJxYzY5azZrKzB0bU8wb29hR2h1SHIxcWlHbDRJWU5HNHp1WDM3Ly9YZlcrMVcyNElNOUF4WFpuaTBtVEpqQW1RTDZ3SUVEakhTeXRqNmY2SFE2N04yN0YxS3BGRjk4OFFXRVFpR0VRcUZGUVFDdFZndVZTb1dTa2hKa1pXV1pURXZMZGovQTlsMXViWHBIUWdpcHFDajRRQXc2ZE9pQVpzMmE0ZTdkdTBoS1NqSThlSXZGWWtpbFVvck1FNWR3aHdMT1dxMFdTNWN1NVJ5Sjk4SUxMNkJYcjE3bDNLci9vMUtwTUhYcVZOWmNycFdKaDRjSHBrK2ZqcSsrK2dyLy9mZWYwVHFCUUlBK2ZmcGcwS0JCSmd2N2NUMHNDUVFDbXovak9uZnVqRFp0Mm1EVnFsVklTRWd3V3RlelowK01IRG5TNm1QKy9QUFBuTVVqUjQ4ZXpUcDZTdStOTjk2d3VHaGxlV3ZUcGcyV0wxOXU4LzdyMTYvSG5UdDNHTXNqSXlQdEdvRnY3Nmh5ZHc4K1dCdFkwNnVzMXlFWER3OFBTS1ZTeko4L0g3R3hzVWJ2dlVPSERvaU5qWVdIaHdmbmlFK3V6NWVzckN3c1dMQ0F0WU1UZVA1em5qSmxDbHEzYm8yMWE5ZENwVkpCSUJCZzFxeFpUZ2s4eE1mSE8veVk1cVNtcGpxOWs4WGYzeCtabVpsT0hUaWoxV3F4Yk5reVJ2Q0p6K2U3VmRvWVY3Y3pPRGdZMzMvL1BYYnMyR0dvbnhJVUZJVGh3NGRqNDhhTnJQdHMyYkxGWkgwSS9RajQwa3BLU2hocGhzcU9adFpvTkZDcjFhelhuMWdzUnZmdTNmSGd3UU9qNExoQUlFQnNiQ3pPbmoxcjlyMWF5OGZIQjdHeHNXamJ0cTNGK3lRa0pPRGJiNysxZUVZSW44OUg3OTY5TVdMRUNBaUZRb1NGaFNFNk9ocnIxNi9IN2R1M1dmZTVmdjA2UHZ2c002dlNXMXBDcTlYaXh4OS81UHpjcVZhdG10RnJYMTlmczhmTXpzN0d0bTNiY09USUVkYmZxMUFveEh2dnZZZisvZnRiM1VtZWxaWEZlcDhCUEU5VHRIZnZYaHc1Y2dSZVhsNFFpOFZHTXpNQXNNNnF5OGpJd0tKRml3eXZkVHFkNGJvc0xpNUdVVkVSaW91THJhNFBkZkxrU2M2MnNzMkUrZkRERHhFVkZZVWxTNVpBcVZReTdsMTI3OTZObmoxN01nSS9iQU5IN0puNTRJZzBWTFlHSDdSYWJiblU0U3I3TStUeitZeHJYZDhlUWdpcENpajRRSXhJcFZLRWhvWWlORFFVNmVucHlNaklRSEZ4TVlxTGl5a3lUNnFzclZ1M2NuYkE4WGc4ZlBiWlp5NE56bmw2ZXFKWHIxNVlzMmFOdzQ4dEZBcFJ2MzU5dzhobHFWUUtrVWlFUjQ4ZU1RSUF3UFA4OFdYejRONjhlWk0xTUJJU0VvTDY5ZXREcFZKQnFWUWFIc0JrTWhubkNHSXZMeS9NbmowYnc0WU5NeXp6OVBURUo1OThnb1lOR3lJMU5kWGtDRE91QjNlQlFHQXl2eStYYXRXcW9YYnQycWhXclJxbVRadUdUcDA2WWRXcVZTZ3FLc0liYjd5Qm1KZ1lxNCtabUppSTNidDNzNjU3OGNVWDhkWmJiMWw5elBMMjVNa1QvUFRUVDZoUm93WnExS2dCSHg4ZitQajRRQ0tSR0tWUnNIWTBJTmYyUEI3UDZnZFJmUkZTclZhTHg0OGY0Ny8vL2pOODM4bmxjb1NFaEtCRml4WVdIV3ZRb0VFdVR6K1VsWldGV2JObXNhNExEQXkwK25pVjRUcTBsZjV6WnRLa1NVaE5UVVhidG0weGMrWk1ReWNXMStjOTIvTHo1ODlqNWNxVm5QbWU5Wll0VzRhNHVEaXNXTEVDaXhZdFF0ZXVYUkVjSEd6L20yRlJWRlRrbE9PYWtwZVh4ems3ekZHNmR1M3E5T0REOXUzYldlOEgrdmZ2ajRZTkd6cnR2Tlp5aDNaNmVucGkyTEJoYU4yNk5aWXZYNDVKa3laeGRnVHYyYk1IUjQ0Y01YbThMNzc0QXVIaDRVYkxGaTVjeUpnTnFVOXJCdnhmNEVHaFVDQS9QeDhsSlNYdzgvTXo2Z1NNaW9wQ3MyYk5FQmNYWjBoYkdSTVRnNUNRRU03WkFseHljM054K3ZScHp2VU5HalRBN05tempXcHVXU0lpSWdMMzd0M0RuajE3ekc0YkZoYUdVYU5HSVNnb3lHaDU4K2JOc1dUSkVwdy9meDVyMXF4QlZsWVdZMStoVUlpUWtCQ1RNMHl0b1ZBb3NHelpNb2ZPSHRtL2Z6ODJidHpJT1pNeU5EUVVZOGVPdFNub1hseGNqTGk0T0dSblp6UFdlWHQ3WThLRUNmanNzOCtzUHE1Y0xtY01UbkdFbEpRVXF3Yy9kT3JVQ1JzM2JrUmFXaHErL1BKTG8rZjduSndjMXRrUGJETWY3S201NElpWklPNDBNNXROMmZjb2xVcFozN2V6Q3R3VFFvaTdvZUFENFZTN2RtMlRveG9KS1EvcDZla3VQZi9seTVleFk4Y096dlVEQmd4d2k5a1pmZnIwUVhwNk9uNzc3VGVqNVhYcjFrVitmajdrY3JsTngyM1hyaDFtenB6SldMNW16UnJXNEVONGVEZysrT0FEbzJXTEZ5OW1EVDVFUmtiYWxPdll4OGZINkxVK25Zazlpb3VMOGNVWFgxaTkzN3Z2dm1zMGl2UzExMTVEeTVZdGNmTGtTUXdlUE5qcUI2eEhqeDZ4NXNrR250ZWFHRGR1bk1uOWk0dUw0ZVhsaFljUEgrTENoUXRXbmR0YUw3endBbWVPNk9MaVlvdUtnanJLNmRPblRYYjQyT0xERHorME9QamdEdm40VGYyTld4dDhxQ3pYb1QycVY2K091WFBuWXRPbVRaZ3dZWUxWdWFGbE1obldyRm1EVTZkT1diUzlScVBCNXMyYnNYVHBVcXhZc2NLcEhTc0RCZ3h3MnJIWjdOcTFDeUVoSVp3RldoMGxQVDNkcWVlNGVmTW10bTNieGxqZXNHRkREQmt5eEdubnRaYTd0Yk5EaHc3WXNHR0R5VFE2NWdJUEFMQjA2VktMenRldlh6L09kUkVSRVpnMmJScGplZE9tVGJGbzBTSk1tellOWGJ0MlJZOGVQUUJZbHhJbE1URVIzMzMzSFdlUUxTd3NESk1uVHpZNU85T1VrU05INHY3OSt5WlR2Yno5OXRzSUN3dERUazRPU2twS2pBS1lDUWtKaGpSWUVSRVIyTGR2SDJQL0VTTkdPS3lHVVVaR0J1Yk9uZXZ3TkZvRkJRV3NnUWVKUklMUm8wY2JmbmZXa3Nsa21EVnJGbWQ3UC9yb28wcVRBcTk2OWVxb1hyMDZYbi85ZFVhOXQ5MjdkeU1xS3Nvb1VNaFduTm1ldEV1T0dMRGxMcW1zdUpTOUorT2EwZU91dGRBSUljVFJLUGhBQ0NFY01qSXlzR1RKRXM2SHp5Wk5tbURvMEtIbDNDcHVvMGVQUm5KeXN1SEIxTVBEQTVNbVRjTFVxVk1kZmk2dW9zMXNVNG9yTTdhaWhJR0JnVFoxOEtTa3BHRG16Sm1jbmNpalI0OUdRRUFBdEZvdE1qSXk4T1RKRThhL2dJQUFMRisrSEUrZlBqVWEvZWtNdlhyMWNucUJTbUk1cnI5SmdMM0lJUmU2RHY5UG5UcDFXRHNxelRsOStqVFdyVnRuOFVqL1pzMmFZZURBZ1FnUER3ZVB4N09yVTRjNFIwNU9EaFl2WHN5NEgvRDA5TVRreVpQZDVuZm1ydTIwdGlZV244K0hRQ0FvMTQ2NW9LQWdMRnUyekNpWWJFbndvYUNnQU92V3JXTjA0cGJXdm4xN3pKbzF5NjVPVno2Zmo1aVlHSHo4OGNlR1ZDMHRXclJBWkdRazl1M2JoL1QwZEJ3K2ZCaUhEeDgyckN1ZDV2RHExYXVNZ3M4Tkd6WkVVVkVSTWpNekVSd2NqRjY5ZWpGeTY5dmk5dTNiV0xCZ2dWTm1PN0hWQldqVXFCSGk0dUpzSGdpUWtaR0J1TGc0SkNjbmMyNVRyMTQ5bTQ3dHpnWU5Hb1RUcDA4YnBmN0p5Y25CaVJNbjhQYmJieHVXV1Z2anlCeEhwQnJTYURSMkg2TXNmVDBxalViRGFLT0hoNGRWNXl3b0tEQjZ6VlhFbkMyd1F3Z2hsUkVGSHdnaGhJVlNxY1Q4K2ZNNVUyVklKQko4OWRWWERzbGI2aWc4SGcvanhvM0QyTEZqb1ZBbzhNa25uNkJaczJaT2VYalB6TXhrWFc1SnJ0N0twT3dzREZzbEpDUmc1Y3FWbkIyK1FxRVFseTlmeHY3OSs1R2Ftc3FaYnFCNzkrNEFZUFBJU210NGUzczcvUnpFY214cEl2UXNUVU5EMTZGOTd0MjdoOE9IRDNQbVZDK3JkZXZXZVAvOTk5RytmWHNudDR6WVE2UFJZTkdpUmF3QnZqRmp4cUJ4NDhZdWFCVlRSV21uSmQ1OTkxMmNPSEdpM0VjRmw1MGxacXFUVkt2VklqNCtIci84OG92WnRHcCtmbjRPR2UxZHIxNDl2UGZlZTZoZXZUbzZkZXBrNkd3L2QrNGNZNlp3MmJSdEVvbUVjYnhYWG5rRmZmdjJ4YXBWcTlDM2IxK0h0UEhJa1NQNDRZY2ZXTlBKQ0FRQzF1WExsaTNEdzRjUDRlWGxCWkZJQktGUWFPZ0lMaXMvUDUreGpLMWVncjZ1UWtsSkNaUktKUlFLQmJSYUxmNzN2LzhaYmZmWFgzOWgrZkxsck1jMWhjL253OHZMQ3dLQkFBS0J3REJiVGFWU0dkSjM2WGw0ZUJqTm10Qm9ORVlwd1d4TnZWTzllblhPKzlDc3JDeXpOVUxxMWF1SHJsMjdNbXF0N04yN0YyKzk5WmJoNSsvb3RFdU9TT1ZzYXdDRHorZGoyclJweU1yS1FtWm1Kc0xEdzlHMGFWT0lSQ0xEKzEyOGVMSFJ6OFRQenc5YnRteUJWcXVGVXFsRVFVRUJjbkp5Y09QR0RXemV2Smx4anFLaUlzWU1JcTVVYTRXRmhUYTlEMElJcVdqY3A5ZU1FRUxjeUlvVksxalRDdW1OSHo4ZTlldlhMOGNXV1NZd01CQWpSb3hBYW1vcW9xS2luSkxiVzZmVGNZNE9xeXhUMGkxbFQrZHFTVWtKL3Z6elR4dzZkQWgvLy8yMzJXMHR5Wm5jdEdsVEFNOXoxanRiZVhRc0U4dHhCUitFUWlIbmlEdUFya05IT25EZ2dFWGJ2ZkRDQ3hnK2ZEakN3c0tjM0NMaUNLdFhyMllOS0VWRVJOaVVPdEJaS2tvNzJYejg4Y2VHUFA1dDI3YkY4T0hETGY1N2NvVkxseTdoNTU5L3hxTkhqOHI5M0tWclh1bXh6U3dwRzJ4aUN6NklSQ0o0ZTN2anE2KytNaXhqNnhpMnRMTllKcE1oSVNHQnRiTmFLcFVpSmlZR2l4Y3ZacXpMenM2Mkt6MVRlbnE2UldsYVM2ZlBLeW9xd3NhTkcvSDc3NzliZkI0Zkh4OXMyN1lORW9tRWN6YlAzYnQzOGVXWFh4b3RDd29Ld3FwVnF6aVBXMUpTWXRQOWV0KytmVEZ3NEVEV2RmUG16Yk1vL1dYdjNyMFp3WWZVMUZRa0ppYmk1WmRmQnNBK090K2U0QVBid0lYNCtIak9BVXovL3Zzdlk1bXRNeDk0UEI0aUlpTHcyMisvR2Y2SnhXTFVyVnNYYmR1MnhaZ3hZemozMVFlY3ZMeThVTHQyYlhoNWViRUdIMjdkdXNVSWpuRFYycEhMNWREcGRHNmZSb29RUXV4RndRZENDQ2xqNTg2ZGpCdngwdnIyN1lzdVhicVVZNHVzODg0Nzd4Z2VGSXVMaXgxKy9LZFBuM0tPcHFxTTA5Sk5zVGFWUkdrUEh6N0Vva1dMSE5pYTU2bkFBRmlkbjk0VzVkR3hUQ3pIVmp3VU1EL3JnYTdEOGhNWUdJaWhRNGNpTWpMU0lTT01pZk1kUEhnUThmSHhqT1ZCUVVHWU1HR0NDMXJFcnFLMGs4dExMNzJFK3ZYclk4T0dEWWlOalFXUHgyUE1laGc5ZWpRNmRPaGd0T3lISDM3QXJWdTNHTXYwZERvZGxFb2xpb3FLVUZoWWFIVnFTTGJSMVpNblQ3YnFHT1dCclVaTWd3WU5qRjZ6cGR4aXU0ZGhtMjNDTmN1dExCOGZIeXhZc0FDWExsM0NxbFdyREVGeEh4OGZ6SjgvbnpVQTRncG56NTdGK3ZYck9iODN1ZkQ1ZktmTThCVUtoWGJkVDlxalJZc1dhTnk0TVNQNGMrREFBVVB3Z2UyZTM1N3ZkNjdnZ3pYc1RidFVlcWFMUXFIQWd3Y1AwS3haTTladEN3c0xzV3paTWlpVlNoUVhGeU03T3hzNU9Ua1lPM1lzNi9iSGp4OW5MT042UHRKcXRaREpaRlV1YlMwaHBPcWg0QU1oaEpTU2tKQ0FUWnMyY2E1djE2NGRSbzBhVlk0dHNoNlB4ek9Nb0RFMzVkb1dkKy9lWlYzdTVlV0ZtalZyT3Z4OFpmSDVmSVNIaDBNaWtjRGIyeHRTcWRRdzdWMGdFSEIyNmgwNWNvUnp4a1pVVkJUalFWM3Zqei8rNEh6UDloU0ZiZDY4T2VyVXFZTm56NTdaZkl6UytIeStJUVZEZVR6RW1zb2RybjlBMS8vejl2Wkd0V3JWSUpWS0lSYUxJUktKT0ZPV1pXWm1ZcytlUFE1clo3OSsvVGc3NEZVcWxXSEVZV0ZoSWZMeThwQ1RrNFBzN0d6TzYraW5uMzVDVmxhV0lUMkVXQ3lHUUNDQXA2ZW55ZXZQSG1xMUdtcTEycEJDb3JpNEdISzVITVhGeFJnK2ZEZ2FOR2pBT2ZQQlhQQ2hNbCtIanBDZW5vNWp4NDZ4amphMmxJK1BEd1lOR29SZXZYcTVUVzBBWXQ3Rml4ZXhaczBheG5LcFZJcVpNMmVXUzNETkVoV2xuZWFFaG9haVE0Y080UFA1cktsSWlvcUtHSG5VMlViWWw5NUdwVkpCcFZKQm9WQkFKcE5ablNyVDJ2UXdBUUVCaUk2T3h0cTFhNjNhejE1c282Ykx6a1JsdTE5aCs3NWk2eGkydHFPM1U2ZE9hTnk0TVdiT25JbkN3a0lzV0xBQWpSbzFRbXBxcWxYSGNSWWVqOGNaVUJHTHhhaFZxeFpTVWxMS3VWV3U4L2JiYnpObVpseTdkZzJQSHo5R1VGQVE2OHdIZXdML2pxaHpZTy96RFZ0Nk9xNFVpRXFsa3JXbUMxc2JVbE5UY2VIQ0JhTmxVcWtVUjQ4ZXhlKy8vNDdnNEdEVXFWUEhhTDJsd1QxQ0NLbklLUGhBQ0NILzM1MDdkN0IwNlZMTzlYWHExTUgwNmRQdDZuQXViMXczK0hsNWVmanp6ejhOcjAzbGl5L3J5cFVyck11NU91OGRUU0FRWU9iTW1WYnRvMWFyVFJhK0hUeDRNR2ZnNU1HREI1ekJCM3RGUmtaaSsvYnREamxXdFdyVkRCMEpwam80NTgyYlo5VU1sWEhqeHJGMkJKbnF4R25TcEFtMmJkdG04VG4wOHZQek1XWEtGS3YzNjlpeEkvNzY2eS9XZFhmdjNzWHc0Y01kVnAvbDVzMmJyQ2tBWEtWLy8vNEF1R2MrK1B2N216MUdaYjBPN1pXWGw0Y1pNMllnSXlNRDc3enpqdFVqWG9WQ0lmcjA2WU9CQXdlNlZYb29ZdDZOR3pmd3pUZmZNRWErOC9sOFRKa3l4VzFtK1ZXVWRscEsvOW5CTm12VDB1TDFVNmRPNVZ3WEVSRmhWWUY2dHVCRHQyN2RXRHNpdTNmdmpvOC8vdGl1OUVHMll1c0VOWlZ1enhTMnoxbXVPa0NtQkFRRVlNbVNKWkRMNVl6T1ZpNThQaDlpc2RnUXpHZTczeTRwS1dFVXNoYUx4WXlSNDFxdEZtcTEyaEI4S2gxQWlZaUlRTXVXTGJGZ3dRS2o3M04vZjMvRXhjVmg5KzdkVlNyNEVCa1ppWFhyMWhsbXZZakZZdlRvMGNOUVQ0THQrckpuRm9zamFybllHM3hnSzRiT05mT0JpMHFsTWdydWFyVmFIRGx5aExHZHI2K3ZJUVdXcjY4dnBreVpRcldlQ0NGVkRnVWZDQ0VFejFPUHpKNDltM1AwaVVRaXdheFpzeHhXWUxpOGNLVmR1bi8vUHViTW1XUDE4WFE2SGE1ZnY4NjZybVhMbGxZZnI3eGN1SENCc3lCa1VGQlF1Y3pZWVBQcXE2L2ExT25yN2UyTjJyVnJJekF3RUFFQkFhaGR1N1pSSjVPcDBmZCtmbjZNb3BxbWNPV2hkWFNucjc2amwrdUJYeXFWSWlJaWd2WEJya0dEQnVEeGVFaE1UR1NzdTMzN05yNzU1aHRNblRxMVFnVU9yY1VWUU5UUFFqQ0Zya09tb3FJaXpKNDkyekJTOTlDaFF4ZzZkS2hGKzNwNmV1THR0OS9HZ0FFRHFsd2RuTXJnenAwN2lJdUxZKzBnKytpamo5Q3hZMGNYdElxcG9yVFRGczVJR1drTHR1RERXMis5QmFsVWFxaEpFUkFRZ004Kyt3d3Z2ZlFTQU50SE1ldDBPbno5OWRjWU4yNmMxY0hLc2gycElwSEk1cEhwWldlWEFEQmJVSnRMdFdyVkxFb25FeHNiQzA5UFQ0dG15OTI4ZVpNUllPcmN1VE1tVHB4b2NqKzFXbTEwWGZuNysyUFJva1dZTzNjdXJsKy9qbGF0V2lFMk5oWTFhdFF3MjRiS1JpcVZJanc4SE9mUG4wZFVWQlFHRFJwa0ZMeGkrM3UwWjBhVkkvNis3UTArWkdabUdyMFdDb1VXM1MrVjFyNTllK3pkdTlmd2VzdVdMYXozVXFWbi9PanZkWWNPSFlyMzNudVBhajBRUXFvTUNqNFFRcXE4eDQ4Zlk4YU1HWndqdS9RakNMbUtoYmt6ZTIvT3l6NTQzN3g1azNXMEVBQzBhdFhLcm5NNWs2azBQcDA3ZHk3SGxoZ0xDZ3BpemJVTFBPOXNEUXdNUktOR2pSQVVGSVNHRFJ1aVFZTUdDQXdNckhTanFOUFMwakJqeGd3OGZmcVVjNXVZbUJpVFJlQkhqaHlKSzFldXNLYUhPSC8rUEdiT25JbHAwNlpWdUFDaUpmTHo4ems3dkN5WitVRFhvVEdsVW9rNWMrWWdLU25Kc0N3K1BoNERCZ3d3V1dSVEtCVGk3YmZmUnYvKy9Tbm9VRUdscDZkanpwdzVyTE1HMzN6elRVUkhSMXQ5ekp5Y0hKdzllNWF4UEN3c0RIWHIxbldiZHJvVGR3NCtBTUNvVWFOdzgrWk5RM0hzMGgzOXRnWWZzckt5a0pDUWdILysrUWNqUjQ3RXE2KythbEVhUDdWYXpVaWJaMjBuYW1tZmZQSUo0K2ZmcUZFam00OW5pZkw0TGhFSUJJenZmN0ZZakJrelp1REFnUVBvMzcrL1UyZlN1YnRCZ3daaCtQRGhySU1DeWhiRDl2THlzcXZUZk0yYU5WYW5OQ3ZMM2hTWFpZTVBJcEVJdWJtNXJOL2RBb0VBVFpvMGdVcWxnbHF0UmtGQmdkRU1JYTFXaTYxYnQxbzhpRU9yMVdMejVzMUlUazdHbDE5KzZiSjZINFFRVXA2cTdqY3NJWVFBU0U1T3h2VHAwems3MUFIZzAwOC9SVmhZV0RtMnluSHNEVDZVVGVWdzZ0UXB6bTNkTmZodzhlSkZvMDdFc3JwMjdlcndjLzd4eHg5bzBxU0pSYW1vSWlNajhlREJBM2g1ZWFGbHk1WUlDUWxCNjlhdDBheFpNNU1kblpYRnVYUG44UDMzMzVzY1dkbTllM2RFUmtiaTl1M2JuTnMwYk5nUS9mcjF3ODZkTzFuWFg3OStIZVBHamNNWFgzeFI2YWE3bDMySUxzMWN6UWU5cW40ZDZxbFVLc3lmUHg5Ly8vMjMwZkw4L0h3Y1BuellaS2R1VEV3TTNuampEV2Mza1RqUjJyVnJPVCtMa3BPVE1XblNKTFBIcUYrL1BzYVBIMjk0blpHUndWb0RJQ0Fnd09iZ2d6UGE2VTdZZ2crZW5wNk0yV3NsSlNXTSt4VDlpR3lkVGdlVlNzVmFOTnBTWEIya1FxRVFLMWV1Wk8yc1pxdERZUWw5OEQwckt3dExsaXpCeG8wYjBhbFRKM1RyMWcwdFdyVGczTysvLy81akJEenNTWU5wNmx5VmtVUWl3YUJCZzF6ZERKdmN2WHZYTUFPbkxHdnJPSmthWUZYMnM4YmVRUnl1cmtNams4a1lBODVrTWhrbVQ1Nk11TGc0eHZiVnExZkh0OTkreTNxczdPeHNmUGZkZDZ3cGFmVjFkOWF2WDg4NmVPYnMyYlBJek16RW5EbHo0TzN0YmVPN0lZU1ErWVByREFBQUlBQkpSRUZVaW9HQ0Q0U1FLdXZaczJlSWpZMDFHWGg0OTkxM0VSVVZWWTZ0Y2l4N0hyb0I0NGRvdVZ5T2MrZk9zVzdYdEdsVHR4enBLNWZMV1F0eDZuWG8wTUVwTTFxZVBYdUdEUnMyWU9IQ2hXWTdBZDU4ODAyMGE5Y09UWm8wY1VxeFluZVZrNU9ERFJzMjRQVHAweWEzYTlLa0NjYU9IUXZBZko3Zzk5OS9IMWV1WE1IOSsvZFoxNmVucDJQNjlPbm8xcTBiaGcwYlp0Zm9VSGZpaU9CRFZiME9TeXNwS2NHQ0JRczQ2OXJzMmJQSDVQZEJaVTdyVlJWa1pHUVk4bkt6dVhmdm5rWEhjVVErYzFNcVNqdnR3Ulo4bURScEVpSWlJb3lXeGNYRk1kTHRsVTZEVXZwNE1wbk02dEhhcGtabmM0MlN0elg0OE9USkU2UFgyZG5aaUkrUFIvUG16VTBHQkk0ZE84Wlk1czVwTUlualhMcDBDWmN1WFhMNmVYSnpjNDFlMjFQdndSMXdGVDVQUzB2RGwxOSthVkhxTGExV2kyUEhqbUhEaGcyY00rYy8vL3h6dEczYkZzdVdMY1A2OWV0eDhPQkJ4amIvL1BNUHBrNmRpbSsvL2Raa25TeENDS25vS1BoQUNLbVMxR28xNXN5Wnc3aWhMaTBzTEF4RGh3NjErZ0hkbmFiUE9qTDRFQjhmejVrS3dab0NqdVZGbzlIZzY2Ky9Sa1pHQnVjMnpocnRWbGhZaU96c2JFeWFOQW1USjA4MjVJSm1ZMmxPNUxMeTh2S1FtcHFLSjArZUdQMzc4TU1QclM2YVY1NlVTaVgyN3QyTFhidDJtWjJaRXhnWWlMbHo1eHBHeVpuYlhpZ1VZdGFzV1JnL2Zyekp2KzJUSjAvaXpKa3o2TkdqQjk1NTV4MEVCUVZaM1A2YU5Xc2lLQ2dJSXBISThFOG9GTUxEd3dNQ2dRQjhQdDhwT1h5MVdpMVVLaFZLU2twUVhGd011VnlPb3FJaUNBUUNrOWU0cGNHSHFuWWRzbG03ZHEzSndxcloyZG1jQVZoYnlXUXl4TWZIWStEQWdWVTI2T011dU9vWnVadUswazR1bHR5WHNOMXJQSG55aERIN2pXMzJSOWx0dEZvdE5Cb05OQm9ORkFvRmJ0eTRnYUtpSXJ6enpqdG1QNnZaZ2cvbTJzK1dkb2t0SFdCWlhHa0ZXN2R1emJsUFVsSVNqaDgvemxnZUdocHE5bnlrWXJIa0duTEdNZkx6OHhscGx5cDYra3F1QVNyQTh4UlRaZDl2V2JtNXVZaUxpek01cTNyRWlCR0dtZFdlbnA3NDlOTlAwYXhaTTZ4Y3VaTHhHZkhtbTI5UzRJRVFVdWxSOElFUVVpWHQzYnNYang4L05ybE5ZbUlpM24zM1hhdVAvY3N2djdpc2dIRlpYQ1B3dkwyOThjSUxMeGhlcDZTa3NNNEEwZDhnNStYbFlkZXVYWnpuS1RzYTBkV1VTaVcrL3ZwcnpoSE13UE4wUzIzYXRISEsrZlVkSWpLWkRMTm16Y0tycjc2S2dRTUhHdjNNTGFGVUt2SHMyVE5EaDI1cWFxcWhvN2QwdmxrOVBwK1B0bTNiMnAxdXl4bDBPaDNPbkRtRFRaczJtZXdzMTZ0WnN5Ym16cDFyTkFMTmtsemF0V3JWUWx4Y0hHSmpZMWwvUm5wcXRScng4ZkdJajQ5SDY5YXQwYjE3ZDRTSGg1dDlxSjQ1YzZiWk5wUTNydGtqM3Q3ZU5oY2RMYTB5WFllbW1BbzhBTThMelVaRVJHRGp4bzBPTzZkU3FjVG16WnR4OCtaTmpCOC92dExNeHFtSTB0TFNYTjBFaTFTVWRuS3hwSE9lYlpzdFc3WllkUHpKa3lkYnRGMVVWSlRaMlVwc2dRWnpIYmhzOTEzMzd0MkRRcUhnVERlVGw1ZkhPb0k5TURDUU5RYy84THd3OU9MRml4bnRhZDY4dWROck5GUjJiTC8zdUxnNDhQbDhTQ1FTaU1WaVF4b3dQcDhQRHc4UFF5Q0w3WHZrMmJObitPcXJyeGpMZFRvZE5Cb04xR28xVkNvVkZBb0Y1SEk1T25mdWpISGp4aGx0YSt1TUdudU9vZFBwc0gvL2ZzWnlkMHdSWk0xN001WENrMDFKU1FrZVAzNXNHS2hTbzBZTmZQREJCMWkyYkJucnM5T3dZY013Y09CQXh2SnUzYnFoYnQyNm1ETm5qcUd3KzdCaHc5QzdkMjhBeis4SFNrcEtLbnh3aHhCQzJGRHdnUkJTNVdpMVdzVEh4N3U2R2VXQ2E0UmU4K2JOTVcvZVBNUHJaY3VXNGVUSms0enQ5TE0rZnZqaEI4Nk91ZERRVUp2elZqdkR2WHYzc0h6NWNwUEJwWUNBQU1URXhEaXREV1VmUnM2Y09ZTXpaODRnSUNBQW9hR2hHRFpzR0hKeWNpQ1h5MUZZV0FpWlRJYjgvSHprNWVVaEp5Y0hXVmxaU0V0TFEzWjJ0bFhuYmRDZ0FTUVNpY2xPM3kxYnRsZzFaZDdlRG1TRlFvRno1ODVoNzk2OVNFNU90bWlmQmcwYVlONjhlWXlPV0VzTGVUWnQyaFNMRnkvR2pCa3prSk9UWTNiN1c3ZHU0ZGF0VzFpNWNpWGF0V3VIamgwN29uMzc5aFdtQTRlck05SmNzV245OVZZVnJrTjc4SGc4akJvMUN2MzY5WFA0c2ZVZEVOZXZYOGNubjN5QzRjT0hvMWV2WHBUQ3lRVWNNYks0UEZTVWRuSmgreHd2TzhQQVhkNGoyejJVdVprUGJMTmZuejU5aWlGRGhuQjJLaFlVRkxCK3huWHExSWwxKzl6Y1hNeWNPWk0xZlF6WG9CbHJaOEttcDZmajJyVnJBSjcvZnRScXRjbTZYNWF3OXVlWm5wNk9xMWV2UWlLUlFDZ1Vnc2ZqNGZ6NTg0enRIRDFyaksxTkNvVUNHbzNHWkgwcUxncUZnbEZIeUJTMnZ4RmJDNW1iTzhiMTY5ZHg2dFFwZUhsNUdZSXBhclVhZVhsNStQZmZmNUdlbnM3WXg5UTl2N1AvZG5VNkhiWnQyMllZK0tDZjJjVFdUb0Q5MnJoMTZ4WmpXZHUyYlhIejVrM1dZOGhrTW56eXlTZW9XN2N1WG5ycEpRUUhCLysvOXU0OHZza3E3Zi80TjJuVHBFM1Rsa0pMQllHeWI3SUlvaXl5S0ZCMFdGeFlWQnhHRUljQkFUZkFSd0ZCQkRkY0VVV1lVVWRIZVhUQVpZUVJFVnpBRFJWVThCa1c5U2VMUUlFQ3BaQW1iZE1tL2YzQjB6eVVMRTNidEtIbDgzNjkrcEtlKzc3UGZhV05TWE91Yzg2bFpzMmE2WWtubnRDY09YTzg5VFdpb3FKMDExMTNxWC8vL2dGanYvRENDM1hublhkNlA0TTVIQTdObno5ZisvYnQwNkZEaHpSMzd0d2FXMmNRQUlJaCtRRGd2UFBMTDc4RTNTTzlOcW5zaDVXQ2dnS3RXYk1tNkZZak45eHdRNlh1RVM0blQ1N1V1KysrcTNmZWVTZm9oOW1vcUNqZGYvLzlWVHF6S05Eekt5c3JTMmF6V1Y5Ly9iV2VmLzc1c044M2xDS1R3ZllLRDVmYzNGejkrT09QMnJScGs3Nzk5dHVBMjNYNTA3bHpaODJjT2RQdnpMcEFIMnI5L2I3VDA5UDE1Sk5QNnFHSEhnbzU2ZUh4ZVBUamp6OTZCMXhTVWxLMGVQSGlDbTFIVkowQzdWOWMxaXo2MnY0OERLUThNeVF0Rm92dXZmZmVnSU9BbFhWbTRpZy9QMS9MbGkzVDZ0V3JkZE5OTjZsUG56NXN4VkNOeG8wYnAzSGp4b1c5M3padDJtak5talZoNjYrcTRxd3UvcmF5UFBzMXZMSmJSb1pMUlpJUEYxNTRvZC8ydkx5OGNyMFhTdElWVjF6aDAvYmJiNzlwL3Z6NWZsY1FkdXpZTWVCS1ZIL3ZuOEVHaW1Oalk3Vmt5Wkl5WHkvTDh4cmw3MzdCK2s5SVNOQkxMNzFVNXM4dDNBV015L3V6cWc3Ky9yOFpNV0tFL3ZDSFAvZzlmL0hpeGQ2L1pVcjQrMHpRdG0xYlBmdnNzeUd0U0MzUnZuMzdnTWZDc1VJakdJUEJvRWFOR3VteHh4NEw2Znl6LzliZnMyZVBqaDA3VnFxdGNlUEdldXl4eDdSbXpScTk5TkpMQVNjN1pHWm1CaXp3TFoxK0huN3h4UmY2NnF1djVQRjRWRkJRb1B6OGZPWG41M3NuZDV6OVBEcXpSazFNVEl3NmRlb1UwdU1DZ0pxRzVBT0E4ODYrZmZzaUhVSzFxV3p5WWZQbXpWcTdkbTNBNDVkZWVtblEvWWlscXYvQTl2dnZ2MnYxNnRWYXYzNTlTUFU1YnIvOWRyVnUzVHJrL29QdENlM3ZBM0ZoWWFFeU16TURYblBaWlplcFdiTm1XcnAwYWRnL3BDVW1Kb2ExdjJBQ0ZlSThmdnk0YnJ2dE5oVVVGSlNyUDZQUnFERmp4bWpreUpFQlp6RUdHdlFKMUo2V2xxWm5ubmxHTDczMFVvVldPMTE5OWRYbmZPSWhKeWZIcDFCcGliTHFQZlR1M2J2V1BnOEQrZVdYWDBJZUFLeFhyNTRlZlBCQk5XdldyQ0toaFdUbnpwMCtiWm1abVhycXFhZjA4c3N2NjdYWFhpTUJnVnJGMyt2TjJXMysvbTR3R0F3VnFxZFRtVVJHUldhZ3QyalJRdlhyMXc4NEV6dFVIVHAwVU11V0xVdTFmZmpoaDFxMmJKbmZ2M1VzRm91bVRKa1NzRDkvUC9kZ2p5VWhJVUhkdTNjdnM4NU5lVjd2eTFzUEl6WTJWdjM2OWRPSEgzNFl0TjlBQ1orS2luU2l3UjkvdjcvNCtQaUEyM0w1UzhqNGU5Nll6V2JkY01NTldyeDRjVWh4TkduU0pPak0vSENzMENoTG56NTk5TkZISC9ra1Y4NW1zOWw4bnAvZmZ2dXR6M2tsa3d2KzhJYy9xRnUzYmxxeFlvWFdyVnRYN3NmaWNEajAzWGZmbGV1YU0zWHExRWxtczduQzF3UEF1WXprQTREenpzbVRKeU1kUXJVSnRWaDI4K2JOZlphUzc5eTVNK2hNS0pQSnBOdHV1NjNNdnNzeld6MFVXVmxaMnJWcmwzYnQycVVmZnZpaHpOb2RaNW80Y2FLdXZ2cnFjdDB2MkFlQk5XdldxRjY5ZW9xTmpWVmhZYUdPSFR1bWp6LytPT0FIbHNURVJIWG8wRUZHbzFIZHVuV3JzdG5mMVRGck5OQTk2dGF0cTVFalIrcU5OOTRJdWErR0RSdHErdlRwWlNhRkFqMlhnZzBVbU0xbVRaNDhXYjE2OWRJTEw3d1FjSldBdjVoR2pCZ1Iwcm1SY3Z6NGNTMWF0Q2pnNzZLc2JaZHNObHV0ZlI3NjQzYTd0V1RKa3BET2JkbXlwZWJNbWFPNmRldUczSDlaTlNQT2xwK2ZydzBiTmdRODNxWk5HeElQNVdBd0dPVHhlQ2pjZlk3ejkvNTQ5a3hqZnduQysrNjdyMEwxcFVxMkRISzVYSEk2bmJMYjdUcDE2bFJJenhOL2YwT1Y5WGVWMFdqVWxDbFRORy9ldkFvbmRsTlRVMzMyL00vTnpkWHExYXY5M3Q5b05HcjY5T2xCQitIOXplWXVhNUpBUmtaRzBPU0R3V0FJT2dzK0hERU1IRGd3YVBJaExpNU9QWHYyRERtR1VQaUwwMnExS2kwdFRYRnhjWXFOalpYSlpKTFJhSlRSYUZSMGRNV0hWSXFLaXVSMnUxVllXS2k4dkR3NUhBNi83enVoL2owZlRLQ2Y5WUFCQS9UcXE2K1d1YVZVYW1xcVpzK2VIZlQvbmZKT1BLbW8wYU5IbDVsODZOdTNyMCtzL3A3UHZYcjE4djQ3SlNWRmt5ZFAxcWhSbzdScTFTcDk4Y1VYNVZvVlVobXRXcldxMEhVZWo2ZENpVmtBcUU0a0h3Q2dGZ3QxMXM2MTExNnJhNis5MXZ2OTFxMWJBKzU5V21MMDZORWh6VFlMOU9HN3JKbGx1Ym01K3AvLytSOWxabWJxMEtGRCt2MzMzN1YzNzk2Z1JZU0RtVFJwa29ZT0hWcnU2NElWRDkrMmJadW1UWnNXY2wvOSt2WHpmaEM2NG9vcndqTG9XNzkrZlRWcDBrVHA2ZW5xMXEyYnBLcGY5aTRGLy8yTkhEbFM2OWF0Sy9NRG05Rm8xUERodzNYenpUZjczU2Y3Yk9WZCtYQ216cDA3YThtU0pWcTFhcFhlZXV1dE1nZUt4NDRkVzZrQmhjb29MQ3pVL2ZmZkw3dmRMcFBKNUMxc1dmTGhzcWlvU0U2blU0Y09IUXI2dTI3WXNHR1o5NnJOejhPekxWcTBTTC84OGt1WjUvWHMyVlBUcDA4djkxWWVtelp0MHVEQmcwTWExTFRiN1hydXVlZUMxdFBJeU1nbzEvM1BkMGFqa2VSRERlRHY3NUt6Qnl6RFdlUEZZREI0WDBldFZtdVpLOExPVkpIa2czUzZGdGFpUll1MGF0VXE3ZG16UndVRkJXV3Uwb3FPamxaeWNySTZkKzZzUVlNR3lXcTFsam9lSHgrdko1NTRRdlBtelN1MVo3M1JhTlRkZDk5ZDVnQzh2MEhoc2dhS08zZnVMS3ZWR3ZEOThycnJybE9kT25XQzluRW1mNy9Yc243WHJWcTFVbng4dk4rLy9WSlNVblRISFhlVUswa2NDbjh4VFpnd1FRTUhEZ3pyZmNvaktpcktad3VoWUpOanVuVHBvcVNrcEZKdGdiWmlOSmxNNnQ2OXU5YXZYKy8zK0FVWFhLQUJBd2JvbW11dUtiTldVM1VsSDlxM2J4OTBoVkdQSGoxOHRxZkx5c3JTN3QyN1M3VTFiTmpRWjRXUmRQcTVOWDc4ZU4xNjY2MzYrZWVmOWRWWFgybkhqaDNhczJkUGxkV2dDdVZ2Tm45NDN3TlFFNUI4QUhEZUdUVnFsRWFOR2hYcE1LcEZSV1pLZmZUUlIzcisrZWVERHVxMWE5ZE9JMGVPREttL1FBbVFzaElqRm90RmE5YXMwZmZmZngvU2ZRSkpURXpVOU9uVDFiVnIxd3BkWDlHWlNQNmN1ZXJpa2tzdVVVeE1UTWkvbzZTa0pEVnAwc1E3d0p1ZW5xNG1UWm9vTmpiVzU5eHd6SkFyUzdEbmg4bGswaTIzM0tJbm5uZ2k0RG10VzdmVzVNbVQxYUpGaTVEdkdTakpFT29BdE1sazB2RGh3NVdSa2FGMzMzMVhxMWF0OGp2RHRtSERobUdmU1ZrZUpwTkpnd2NQRHZyeks0dlJhRlRuenAzTFBLODJQdy9QRnNvZzJiQmh3elJod29TZ0grUURGWVBldW5Xci92akhQL3F0VjNJbXQ5dXRvMGVQQmszT3BLV2xVWFN5bkVxU0R6aTNWWGZ5b1RJcU1saGVvbW5UcHJyenpqdkRHby9WYXRYOCtmTjE3NzMzNnRkZmY1WEpaTkovL2RkL2hmUis1ZSs5enVsMEJyMG1PanBhbDE1NnFUNzc3RE52VzFKU2tpNjY2Q0pkY2NVVjZ0R2pSN25pOS9leksyc2JQS1BScUU2ZE91bjc3NzlYU2txS0dqWnNxT2JObTZ0ang0NXExNjVkd05manlxaElvcWFxbGJmV3krREJnOHZWZi92MjdiVisvWHJGeHNicXdnc3ZWSHA2dWxxM2JxMkxMcnBJalJzM0RybWY4dFkxcVl3MmJkcm95SkVqTXBsTVNrOVBWNHNXTGRTMmJWdDE2dFRKYjVJeE5UVlZMNzc0b2xhc1dPRjlUbDk1NVpWQjcyRXdHTlNtVFJ1MWFkTkcwdW1WVkptWm1kcTdkNitPSFR1bUV5ZE9LRHM3V3lkT25KRFQ2VlIrZnI1Y0xwZjN2eDZQUjhYRnhTb3VMdlp1SFZleVlpWXFLc3I3RlIwZHJTWk5tbFRvNTBEeUFVQk5RUElCd0RtTmJSUXFwenlEZnk2WFMwdVhMZzFhNDBFNnZWWEx2ZmZlRy9MdkpGQU1aU1Vmb3FPak5XdldMTTJhTmN2dnZ1aWg2Tml4bzJiTW1GR3BXWEVkT25SUVVsS1Njbkp5S3R5SGRIb1cxcGtmNEN3V2k3cDI3ZXAzMXJuTlpsT3JWcTI4WDYxYnQvYVp3UlpNc0VITkpVdVdLRDA5UGVTK2JyamhCcjlMOGN2Ni9mWHQyMWR2dlBHR0RoMDZWS285TlRWVlk4YU0wWlZYWGxudVplS0JQdnlYZDVEYlpyUHBsbHR1MGZYWFg2L1ZxMWZyMy8vK2Q2bmY3OUNoUXlPK2hQMktLNjdRNnRXcnRXdlhyZ3BkMzZOSGp6SUh3YVhhL3p3ODA5aXhZM1g0OEdGOThjVVhmbytQSHo5ZXc0Y1BMN09meE1URWdLdDZjbkp5S3YxYUlaMU9rb2Y3ZmErMmI4MUE4cUZtZVBMSko4czhaK0xFaVpvNGNXSTFSQk5jcU51MFZTZXoyYXk1YytkcS92ejVtalJwVXNnVEpLWlBuNjdwMDZlWCszNURodzVWZW5xNkxyendRalZ0MmpSZ2pZRlE5TzdkdTBKYlo5MS8vLzNWK2puZ3hSZGZyTFo3blN2NjlPbWpIajE2K0t5dUtLL0preWRyOHVUSllZb3F1REZqeG1qTW1ERktTMHNMK2ZuUnBFa1R6Wmd4UTRNR0RkSlRUejJsL3YzN2wrdWVCb05CRFJzMnJQQXFoYXJBNTJRQU5RSEpCd0RuTkxaUnFKeG16WnFwWDc5K2Z0dlBWbHhjckZhdFdtbjc5dTNhdjMrLzMvNk1ScVB1dSsrK2dFdTMvUWswT0JqS2dMSEZZdEVERHp5Z08rNjRROGVPSFF2NW5tbHBhUm83ZHF6NjlPa1Q4aldCUkVWRjZhYWJicXJVaDlIWTJGaS85VEc2ZCsrdVRaczJLU1ltUmgwN2RsVFhybDNWcFVzWE5XclVxREloVjh1TTg3Sm1UQnFOUmwxenpUVmF1blNwcE5QMUIwYU1HS0dycjc2Nnd2dllWM1FWVFNBMm0wMmpSNC9XeUpFanRYSGpScTFldlZxLy9mWmJXSjQzNFhEenpUZnJnUWNlS1BkMVpyTzVYRE1rYS9QejhFd0dnMEYzMzMyM0RoNDhXR3JyaGFpb0tFMmZQbDE5Ky9ZTnFaLzI3ZHZyMTE5L0xYZXNvVXBQVDYrU0xaZHErM3VweVdSU1lXRmh1YmZMQW1xYTVPUmtQZlBNTTlWeXJ6Tm5mVWRLYlg3ZE9sZFlMSllhOTlyWm9FR0RDbC9ic1dOSExWdTJyTVk5Wm44S0N3dXBEd1hnbkVmeUFjQTVqWm1NbFROZ3dBQU5HREFncEhQTlpyT3V1dW9xWldSazZPT1BQOWFycjc3cU00TjN3b1FKdXZqaWk4c1ZRNkFCeVBKczh6SnIxaXhObXphdHpPZEN2WHIxZFAzMTEydnc0TUZoL1VOODZOQ2hjamdjV3JseVpibVdsQnNNQnJWcjEwNjMzbnFyTHJqZ0FwL2pQWHIwVUhKeXNqcDA2QkJTellOUVZjZjJBS0g4SEs2ODhrcXRXN2RPUTRZTVVmLysvU3Y5T3dtMDNVVmxCN2xOSnBQMy81WE16TXh5emU2dlNsMjdkbFd6WnMxODlpZ094bXExYXU3Y3VlWDZVRjdibjRkbnNsZ3NtajE3dHFaT25TcUh3NkdZbUJqTm5EbXpYRnNjRFJreVJHdldyS21TNUlyWmJOYjA2ZE9yWkxDdHRpY2Z6R2F6Y25KeUtqMXpGd0JRKzlXR3hJTjArbSt0YytYdlZnQUloT1FEZ0hNYXlZZnFaelFhbFpHUm9Vc3Z2VlRQUFBPTU5tL2VMT2wwWWNGaHc0YVZ1NzlBVzYrVVoyQ3lkZXZXdXY3NjYvWDIyMi83UGQ2K2ZYc05HVEpFbDE5K2VaWHMveXRKTjk1NG82Njc3anB0Mzc1ZGUvYnMwZkhqeCtWME91VjJ1eFVkSFMyejJTeXoyU3liemFZNmRlb29MUzFONmVucFBrVWp6eFFmSDEvaFdoVEJWTWVnYnlnenp1UGo0L1g4ODgrSDdaNkJIbGM0SDI5bFp0SlZoWUVEQjJyWnNtVmxubGV2WGozMTdkdFhJMGFNVUdKaVlybnVVZHVmaDJkTFMwdlQxS2xUOWR4enoybnUzTG5xMEtGRHVhNXYwS0NCL3V1Ly9rc0xGeTRNNjJPc1Y2K2Vac3lZNFhkbFdqalU5dVJEU1lING9xS2lpQldMQndDZ3VwUjh4dUk5RDhDNWpsY3BBT2Mwa2crUms1U1VwTGx6NTJycDBxVnlPcDErdHcwS1JhRFp3ZVVkdEx2NTVwdjF5U2VmNk1TSkU5NzRycmppQ21Wa1pGUzRTRnQ1bWMxbWRlblNSVjI2ZEttVysxVlVPR2RrWDNQTk5YNS9WK0VzeEIycWNOVjhxRW44UGRmcTFxMnJDeTY0UUkwYk4xYUxGaTNVcGsyYmN0VlBxQzduOHZPd1Q1OCthdE9tVGJtMmtEdFRqeDQ5OU5lLy9sV3JWNi9XbGkxYmRQRGd3UXB0LzJXMVd0VzRjV1AxNnRWTFYxMTFsZUxpNGlvVVR5amNibmVWSldmUEZXYXpXUzZYaTRFWUFFQ3Q1M0s1WkRhYkl4MEdBSlRKNEhLNWlpTWRCQUFFNG5BNEpDbm83SEZVdlhObHh1eDc3NzJuWGJ0MjZZb3JydEFsbDF6Q0FCTnF2ZUxpWW0zYXRFbEpTVW1xVTZlTzZ0YXRHOWF0a1hEK3lNM05sZEZvck5JRWh6OHJWNjVVKy9idDFhNWR1eXEvbDl2dFZuWjJ0bEpTVXFyOFhnQUFSRkpXVnBicTFhdDNUbnhHQTRCZ0dMVUJjRTR6bVV6S3pjMGwrUkJoNThvZnRkZGRkMTJrUXdDcWxjRmdVTStlUFNNZEJtcUJnb0lDSlNRa1JEcU1LaFVWRlNXejJTeW4wMW50U1JZQUFLcUx3K0ZRYkd6c09mTVpEUUNDNFpVS3dEa3RKaVpHUlVWRmJMMEVBRUFGdWQxdWVUeWVTaGQ5cndsc05wdnNkbnVrd3dBQW9Ncms1dVlxUGo0KzBtRUFRRWhJUGdBNDU1bk41bW9wWEFvQVFHMVVVRkJ3M3V3TGJUQVlGQjhmNzkyMkVRQ0Eyc1RoY01obXM4bGdNRVE2RkFBSUNja0hBT2M4a2c4QUFGVGMrWlI4a0U3WGlTb3FLbEplWGw2a1F3RUFJR3p5OHZKVVZGVEUxb0lBYWhTU0R3RE9lU1FmQUFDb21PTGlZcmxjcnZNcStTQkppWW1KY2pxZGNybGNrUTRGQUlCS2M3bGNjanFkU2t4TWpIUW9BRkF1SkI4QW5QTU1Cb05pWTJPVm41OGY2VkFBQUtoUlhDN1hlVHREc203ZHVzck56U1VCQVFDbzBWd3VseHdPaCtyV3JSdnBVQUNnM0VnK0FLZ1JyRllyQlNRQkFDaW5reWRQeW1xMVJqcU1pRWxPVHBiZGJtY0xKZ0JBalpTWGx5ZTczYTQ2ZGVwRU9oUUFxQkNTRHdCcWhLaW9LSm5OWmptZHpraUhBZ0JBalpDWGx5ZUx4U0tqOGZ6K2s3OXUzYnJlV2FNQUFOUVVEb2RETHBlTEZROEFhclR6KzVNSWdCb2xQajVldWJtNWtRNERBSUFhd1c2M3kyYXpSVHFNYzBKaVlxSU1Cb09PSERuQ1JBWUF3RG5ONFhEb3lKRWpNaGdNMUhnQVVPTkZSem9BQUFpVjBXaFViR3lzSEE3SGViMkZCQUFBWlhFNEhJcUxpNVBCWUloMEtPZU11TGc0eGNiR3ltNjM2K2pSbzdKYXJZcUppVkYwTkIrSkFBQ1JWVlJVcElLQ0Fqa2NEc1hHeGlvMU5aWDNjQUMxQW45cEE2aFJiRGFic3JPekdWQUJBQ0NBNHVKaUZSUVVLRGs1T2RLaG5ITU1Cb01TRWhMa2RydmxkRHFWazVNalNUS2J6VEtaVERJYWphVytBQUFJSjQvSFUrcXJzTEJRQlFVRmtrNi9GOVdyVjQvM0h3QzFDc2tIQURWT1FrS0NqaDgvcm5yMTZrVTZGQUFBempuSGpoMGo4VkNHcUtnbzJXdzIyV3cyNzJ6VC9QejhVZ05DeGNYRmtRNFRBRkRMR0F5R1VrbHVrOG1rcEtRa1Z1RUJxTFY0ZFFOUTQwUkhSeXMrUGw0NU9UbEtTa3FLZERnQUFKd3pUcHc0b1lTRUJFVkZSVVU2bEJvak9qcWFRUjhBQUFDZ0NyQ1dDMENOWkxGWUZCMGRUUUZxQUFEK2w5MXVWMHhNak14bWM2UkRBUUFBQUFDU0R3QnFydmo0ZUhrOEhoSVFBSUR6WHNsN29kVnFqWEFrQUFBQUFIQWF5UWNBTlZwQ1FnSUpDQURBZWMxdXQ2dTR1RmcybXkzU29RQUFBQUNBRjhrSEFEVmVRa0tDSkNrbkp5ZkNrUUFBVUwxT25EZ2hvOUZJNGdFQUFBREFPWWZrQTRCYUlUNCtYaGFMUlVlUEhwWEg0NGwwT0FBQVZDbVB4Nk9qUjQ4cUxpNk9yWllBQUFBQW5KT2lJeDBBQUlTTHhXS1J5V1JTVGs2T1ltSmlGQjhmSCttUUFBQUl1OXpjWExsY0xpVW5KeXNxS2lyUzRRQUFBQUNBWDZ4OEFGQ3JSRVZGS1RrNVdaSjA1TWdST1ozT0NFY0VBRUI0T0oxT0hUbHlSSkpJUEFBQUFBQTQ1N0h5QVVDdEZCOGZMNnZWS3J2ZHJxTkhqOHBtczhsc05zdGdNRVE2TkFBQVFsWmNYS3lDZ2dMWjdYYVp6V2FscHFieVhnWUFBQUNnUmlENUFLRFdNaGdNU2toSWtOdnRsc1BoME1tVEp4VVRFeU96MlN5ejJjeU1VUURBT2NudGRxdWdvRUFGQlFWeXVWeUtqWTFscFFNQUFBQ0FHb2ZrQTRCYUx5b3FTZ2tKQ1VwSVNQQU81amdjRGhtTlJ1OXFpS2lvS0JtTnhsSmZBQUJVRlkvSFUrckw3WFpMa3ZMejgrWHhlR1EybXhVWEY2YzZkZXBFT0ZJQUFBQUFxQmlTRHdET0t5V3JIaVNwc0xCUUxwZExIbzlIaFlXRnBRYUJpb3VMSXh3cEFLQTJNeGdNcFJMZVVWRlIzbVM1eVdTS2RIZ0FBQUFBVUdra0h3Q2N0MHdtRXdNOEFBQUFBQUFBUUJWZ1h4RUFBQUFBQUFBQUFCQldKQjhBQUFBQUFBQUFBRUJZc2UwU0FBQUFnUE5XVVZHUjh2UHpWVlJVNUZNQUhFRE5jM1pOSFpQSkpMUFpyT2hvaGo4QUFLaHV2UHNDQUFBQU9LKzQzVzQ1blU3bDUrZkxZRERJYkRiTFlyR1VLZ0J1TUJnaUhTYUFDaWhKSXBaOEZSWVdLaWNuUjVKa05wc1ZGeGVucUtpb0NFY0pBTUQ1Z2VRREFBQUFnUE5DY1hHeDdIYTdDZ29LWkxWYWxaeWN6Q0FrVU11VUpCRkxXQ3dXMld3MkZSVVZ5ZVZ5S1RzN1cyYXpXVGFialNRakFBQlZqT1FEQUFBQWdGclA0WEFvTnpkWE5wdE5DUWtKa1E0SFFEV0xqbzVXZEhTMDR1TGk1SFE2bFpXVnBmajRlRm10MWtpSEJnQkFyVVhCYVFBQUFBQzFXc21XSy9YcjExZGNYRnlFb3dFUWFYRnhjYXBmdjc0azZlVEpreEdPQmdDQTJvdmtBd0FBQUlCYTY5aXhZN0pZTE14dUJ1RERhclVxSmlaR3g0OGZqM1FvQUFEVVNpUWZBQUFBQU5SSzJkblpTa3BLa3NWaWlYUW9BTTVSc2JHeHN0bHNPbkhpUktSREFRQ2cxaUg1QUFBQUFLRFdPWGJzbUJJU0VoUWRUWms3QU1IRnhNVElhcld5QWdJQWdEQWorUUFBQUFDZ1Zzbkp5VkY4ZkR5SkJ3QWhpNG1KVVZ4Y0hEVWdBQUFJSTVJUEFBQUFBR29OaDhNaGs4bkVWa3NBeWkwMk5sWlJVVkZ5T0J5UkRnVUFnRnFCNUFNQUFBQ0FXcUc0dUZpNXVia1Vsd1pRWWZIeDhjck56VlZ4Y1hHa1F3RUFvTVlqK1FBQUFBQ2dWckRiN2JMWmJKRU9BMEFOWjdQWlpMZmJJeDBHQUFBMUhza0hBQUFBQURXZTIrMVdRVUdCNHVMaUloMEtnQm91TGk1T0JRVUZjcnZka1E0RkFJQWFqZVFEQUFBQWdCclA2WFN5M1JLQXNJbUxpMU5lWGw2a3d3QUFvRVlqK1FBQUFBQ2d4c3ZQejVmWmJJNTBHQUJxQ2JQWnJQejgvRWlIQVFCQWpVYnlBUUFBQUVDTlZsUlVKSVBCb0tpb3FFaUhBcUNXaUk2T2xuVDY5UVVBQUZRTXlRY0FBQUFBTlJxckhnQlVoWmlZR0ZZL0FBQlFDU1FmQUFBQUFOUm9SVVZGTXBsTWtRNERRQzBURXhNUDBueDZBQUFnQUVsRVFWVER5Z2NBQUNxQjVBTUFBQUNBR3MzajhjaG81S01OZ1BBeUdvM3llRHlSRGdNQWdCcUx2OUFCQUFBQTFHZ2tIeEJwKy9idDA3dnZ2cXZDd3NKSWgxSXJ2ZkhHRzlxOGVYTzFKd0pJUGdBQVVEblJrUTRBQUFBQUFDckQ3WFpUYkJyVktpY25SOTkvLzcyMmJkdW1iZHUyNmVqUm81S2tldlhxcVUrZlB0VVd4OEtGQzlXb1VTTU5HVEpFTnB1dHd2MU1uRGhSeDQ4Zkw5VTJkZXJVU2orV3dzTENTbStKWnJmYjlkWmJiOG5qOFNndExVMzkrL2RYMzc1OWRlR0ZGMWFxMzFDUWZBQUFvSEpJUGdBQUFBQ284UXdHUTZSRFFCaXRXclZLSzFhc1VGeGNuR0pqWTJVeW1SUWRIUjN5Q2hlUHg2UDgvSHdWRkJTb29LQkFMcGRMQlFVRmV2VFJSOVdpUll0S3gzZjQ4R0U5OWRSVFB1MXIxNjZ0dHVTRDArblVGMTk4SWJmYnJaVXJWMnJnd0lHNjl0cHJkY0VGRjVTN0w0L0hJNGZEVWFvdE9ycHl3d1VIRHg3VXJGbXo5T2MvLzFtOWV2V3FjRC9mZnZ1dE53RncrUEJoTFYrK1hNdVhMOWNkZDl5aHE2NjZxbEl4bHNWb05LcTR1TGhLN3dFQVFHMUc4Z0VBQUFBQUVGYTdkKy9XN05telpiRllaREtaRkJNVDQwMGduSjBvOG5nOEtpb3Frc3ZsVW01dXJrNmVQS25ldlhzck96dGIyZG5aWVkwclhBUEpiZHEwVVpjdVhmVEREeitVYXQrNmRhc09IejZzdExTMHNOd25tQzFidHNqdGRrdVM4dlB6dFhyMWFuM3d3UWZxMmJPbkprK2VyTVRFeEpEN01wdk5QbTBXaTZYQ3NaMDZkVXJ6NXMxVFZsYVdIbjc0WVkwWk0wWTMzWFJUaGZyYXRHbVRUNXZWYWxYdjNyMHJIQjhBQUtnZUpCOEFBQUFBb0JiSXpzN1dxVk9uNVBGNGxKaVlxTHAxNjBZc0ZyZmJyWnljbklqZHZ6cU1IRG5TSi9rZ1NSOS8vTEgrK01jL1Z2bjlOMjdjNk5QbThYaVVsNWVuaElTRWN2WGxML25ncnkwVTJkblptalZybGc0Y09PQnRlLzMxMTdWLy8zN2RkZGRkaW9tSkNia3ZwOU9wNzcvLzNxYzlOamEyWFAwQUFJRElJUGtBQUFBQUFHYzVkZXFVdnY3NmErM1lzVU1uVHB5UTArbFVVVkdSa3BPVDFiSmxTL1h1M1Z1TkdqV0tkSmphdlh1MzNuLy9mWDMzM1hjNmVmSmtxV04xNnRUUlpaZGRwbUhEaGlrOVBUMUNFZFplblRwMVVxTkdqYlIvLy81UzdldlhyOWZvMGFPcnRBaTYzVzdYNXMyYmZkcVRrNU0xYmRxMGNtOUQ1bThndjZLRCsyKzg4WWIyN2R2bjA3NWh3d1psWm1acXpwdzVTazVPRHFtdmRldld5ZVZ5K2JRZk8zWk1IM3p3Z2E2OTl0b0t4UWdBQUtvSHlRY0FBQUFBK0Y4ZWowZi8vT2MvdFhMbFN1WG41L3M5NTl0dnY5WHk1Y3ZWdjM5LzNYcnJyVXBLU3FybUtFLzd4ei8rb1JVclZnUXNpSHZpeEFtdFhidFc2OWF0MDRnUkkzVExMYmZVbU5vWVZxdFY2ZW5wcWxPbmptSmpZM1hpeEFudDNMbXoxRGx0MjdaVi9mcjF2ZC8vK3V1dk9uandZS2x6dW5mdkxrbHlPQnl5MiswK3hZK2ZlKzQ1L2IvLzkvOHFIT2ZaQ1I5Sk9ucjBxRFp1M0tnV0xWcW9vS0JBK2ZuNXlzdkw4OWFnT1BQZi9vNFZGQlJvNGNLRlFaTVg2OWF0VTFGUmtVLzduWGZlV2FIbm83OUVRMFZyUGt5Wk1rVUpDUWxhc1dLRno3RmZmdmxGOTl4emp4NTg4TUV5RTJJZWowZnZ2Lzkrd09OdnZQR0dldmZ1SGRFVlBnQUFJRGlTRHdBQUFBQWdxYkN3VVBQbno5ZVdMVnZLUExlNHVGZ2ZmL3l4dG0zYnBrY2ZmVlFOR2pTb2hnai96OUtsUzdWcTFhcVF6dlY0UEZxeFlvWHNkcnVtVHAxYXhaR2RGaDBkclVhTkdpa2hJVUUybTAwbWswa25UNTdVVHovOVZPcTh4bzBicTBXTEZpb3NMRlJoWWFIc2RydE9uVHFsSVVPR2FPTEVpZDd6Tm03YzZKTjhHRHg0c0s2ODhrcnY5NHNYTC9aSlBreWFORWtwS1NrQjQ4ekp5YWxVOGlHUUo1NTRvc0xYV3EzV29Ja0hqOGVqRHo3NHdLZTlkKy9lNnRhdG0wLzdxNisrcXZ6OGZGa3NGcG5OWnBuTlptOHRqaExIamgzenVlNmJiNzd4K2RtNDNXNjUzVzRWRmhZcVB6OWYrZm41YXRpd29RWU9IT2c5eDJnMGF1ellzV3JWcXBXZWZQSkpueVJlVmxhV3BrMmJwdnZ1dTg5dnZDWFdyVnVuSTBlT0JEenVkRHIxd2dzdmFNNmNPUUhQQVFBQWtVWHlBUUFBQUFBa1BmdnNzeUVsSHM1MDlPaFJ6WnMzVDRzWEw2NjJQZWkvK09LTGtCTVBaL3J3d3c5MXlTV1hxRWVQSGxVUVZXbE5temJWc21YTFNyVzk5OTU3UHNtSDRjT0hseHE0cm03eDhmRVJ1M2NnWmExYytPeXp6M1Q0OE9GU2JYRnhjWm93WVlJa2FkZXVYWEs1WE9yWXNhT2swOXNkWldWbGxUdU8xMTkvUGFUemV2WHE1ZmQzMkxOblR5MWN1RkR6NXMzVDhlUEhTeDNMeTh2VHZIbno5SmUvL0VWRGh3NzF1ZGJsY21uNTh1VSs3VWFqc2RSS24yKysrVWIvL3ZlL05XVElrSkJpQlFBQTFhdnFOcUVFQUFBQWdCcmk2NisvMW1lZmZWYWhhL2Z2MzY5MzMzMDN6Qkg1bDVlWDV6T29MNTFlYWRDdlh6K05HemRPdzRjUER6amIvNjIzM3FycUVBUGF0V3VYVDF1SERoMGlFTW4vcVdoUjVhb1VMS2JDd2tLL2cvS2pSbzN5YmovMHpqdnY2TDc3N3RPenp6NHJ1OTFlWlhHR29rV0xGbnI2NmFkMTRZVVgraHp6ZUR4NjhjVVgvUmFVZnUrOTkzd1NGa2xKU1pvK2ZiclB1WC83MjkrcVpQVUtBQUNvUEZZK0FBQUFBRGl2dWQxdXZmVFNTMzZQdFcvZlh0ZGRkNTNhdG0ycmdvSUNyVisvWG0rOTlaYUtpNHRMbmZmdmYvOWJvMGFOcXRJaXc1TDAvdnZ2S3pzN3UxUmJmSHk4SG4vOGNUVnQydFRiZHZQTk4ydmh3b1g2NXB0dlNwMzc2NisvNnNpUkk2VnFKVlFIdDl1dHJWdTNsbXBMVFUxVldscGF0Y1p4dHJOclFFaFN3NFlOZGZIRkYxZkwvZi96bi85bzc5NjlwZHFDMVZwNCsrMjNmVlk5cEtTa2VBc3ZIejU4V0pzMmJaSjBldHVpVFpzMlJUd0JrWktTb3NjZmYxd3paODcwS1VROWR1eFlkZTNhdFZUYm9VT0g5T2FiYi9yME0yYk1HUFhyMTA5ZmYvMjF2dnp5UzI5N1lXR2hGaXhZb0VXTEZpa3hNYkZxSGdRQUFLZ1FrZzhBQUFBQXptdWZmdnFwejRDdUpFMllNTUU3cUZ0aXpKZ3hNcHZOZXZYVlYwdTFaMmRuNjdmZmZsUExsaTJyTE03Q3drSy8yeTNkZmZmZHBSSVBrbVN4V0hUWFhYZHB6Smd4S2l3c0xIVnM5KzdkMVo1ODJMcDFxODhnZUtkT25hbzFobEExYTlaTXQ5OSt1MDk3VVZHUlhucnBKWFhwMGtXWFhucHBtZjNrNU9Ub3lTZWYxSUFCQTlTblR4Ky9pYWtsUzViNEpCLzhGWktXVHErdytlYy8vK25UL3FjLy9jbTc1ZGY3Nzc5ZmFsdWlTQ2NlU3RTcFUwZVBQLzY0WnN5WW9mMzc5MHVTYnIvOWRyL2JKYjN3d2d0eXVWeWwycG8zYjY1Qmd3WkpraVpQbnF6dDI3ZnJ4SWtUM3VOWldWbGFzR0NCRml4WWNFNnVaZ0VBNEh4RjhnRUFBQURBZWUzOTk5LzNhYnZxcXF0OEVnOGxycjMyV3IzMTFscytoWFQzNzk5ZnBjbUhUWnMyS1NjbnAxVGJSUmRkRkxDR1EwSkNncG8yYmFwZmZ2bWxWUHZKa3llckxNWkFObTdjNk5QV3MyZlBhby9qYkdjUGNnZGl0OXYxeUNPUGFOdTJiVnE5ZXJYR2pSdW5FU05HQkR3L1B6OWZjK2ZPMWErLy9xb2ZmdmhCYjczMWxrYVBIcTNldlh2TFlEQUV2WmZUNmZScEt5d3MxT09QUCs0VGI3Tm16YnhGdDNOeWNyUjI3VnEvZmZidjMxOWp4b3hSWEZ5Y29xT2p2VjhsNXMrZjcxMHhVV0xKa2lWS1QwLzNmbDljWEt5aW9pSnZ3V21uMDZtOHZEeS9xMGY4U1VoSTBJSUZDelI5K25RTkdUTEViK0xoZ3c4KzBBOC8vRkNxeldBd2FNcVVLZDdrVFdKaW91NjY2eTdOblR1MzFIbmJ0Mi9Yd3c4L3JEbHo1Z1JkUFFJQUFLb1BOUjhBQUFBQW5MZDI3OTZ0M2J0M2wycXpXQ3o2MDUvK0ZQQ2FtSmdZTlduU3hLYzlMeTh2N1BHZGFmdjI3VDZ6NTYrNTVwcWcxL2diR0xaWUxHR05xeXc1T1RrK3lRZUx4Vkp0V3hzRjQyK2cvMno3OXUzVFBmZmNvMjNidGtrNlBRai95aXV2NktHSEh0S3BVNmQ4em5lNzNYcmtrVWYwNjYrL2V0dCsvLzEzUGZiWVk1bzZkYXErKys2N29QYzdlN1ZDY1hHeG5uNzZhWi9ucVNUZGNNTU55czdPMXVIRGg3VjgrWElWRkJUNG5IUDk5ZGRyMnJScFNrMU5WWHg4dkN3V1M0VUc1dzBHZzB3bWt5d1dpMncybStyWHI2LzA5SFExYk5ndzVENVNVbEwwL1BQUGErVElrVDdIZnZubEY3LzFUSVlPSGFyV3JWdVhhdXZXclp2ZjVPQ1dMVnYwMEVNUGhmUjdCUUFBVlkvcEFBQUFBQURPVzFhclZaTW5UOWIrL2Z1OVgxMjdkbFZTVWxMUTYveXRIcWpxN1Y0bVRacWs4ZVBINjhDQkE5cTdkNjhPSGp5bzd0MjdCenkvc0xEUVo0OTlTZVVhTEE2SER6NzR3R2ZycHpwMTZ1aGYvL3BYd0d0R2pCaFI1ZlV6Sk1uaGNBUTg1dkY0OVBiYmIydjU4dVUrOFV2U045OThvNmxUcCtxWlo1NVJjbkt5dDMzeDRzWGFzbVdMM3o1Mzc5NnRCeDk4VU8zYnQ5ZjQ4ZVBWckZrenZ5dFhQQjZQakVhalBCNlBGaTFhNUhmbGlDUTkrdWlqUVIvZnhSZGZyRnR2dlRYb09lSHl3QU1QeUc2M3kyYXpLUzR1VGxGUlVYN1BhOSsrdlFZUEhseXFMVHM3VzQ4ODhvalBsbE1OR3piVTJMRmovZll6YnR3NDdkaXh3MmRsejVZdFd6UjkrblROblR1MzJyY1hBd0FBcFpGOEFBQUFBRkFsTEJaTGxhOEdxS3o2OWV2N0RJU1c1ZGl4WTM1clJGVEhvSDVNVEl5YU5XdW1aczJhbFhudXUrKytxOXpjM0ZKdFZxdTExRlk2VlMwbko4ZHZrdUhRb1VNK2RUTktHQXdHdnpQanE4TGxsMSt1VnExYWxXcHIzTGl4ZHUvZXJjV0xGK3ZubjM4T2VHMmpSbzEweHgxM2xFbzhTTkxJa1NQbGREcExGVVUrMi9idDIzWFBQZmVvYjkrKytzdGYvcUxVMU5TQTV3WktaSlFsS1NsSjA2ZFBsOUZvMUk0ZE83Umx5eFpaclZaWnJWYVpUQ2FaVENidkZsREhqaDN6dWY3SEgzLzAxbWVRVGllekNnc0xsWmVYSjRmRG9SWXRXdWl5eXk3ekhqOTY5S2grLy8zM011TTZlK1ZOVGs2T1pzNmNxYXlzckZMdFVWRlJtakZqUnNDVk9pYVRTUTg4OElEdXZQTk9ueUxzZS9mdTFkU3BVM1g3N2Jlclg3OStaY1lFQUFDcUJza0hBQUFBQUZVaUtTbkpwMFpCYmZEcHA1LzZ0RmtzRmpWdjNqd0MwZmpLeWNuUk8rKzhvM2ZmZmRmbjJPV1hYeDd5SHYzaDhJOS8vQ1BvNmdKL0xCWkxtWFVSS3FOa1ZZRWtEUnc0c05TeEF3Y082UFhYWDljWFgzd1J0SSttVFp0cXlwUXB1dUNDQzN5T05XellVRE5uenRTdnYvNnF2Ly85NzlxNmRXdkFmalp1M0toTm16WnA1TWlSR2pGaWhNL3FHYVBScUI0OWVtak5taldoUGp5dnFWT25xazZkT3BLa1BYdjI2SzIzM2lyWDlYLzcyOStDSHIvKyt1dExKUjlDZFdZeTRmZmZmOWVERHo3b041bm5kcnUxY3VWS1NkS3dZY1BVb1VNSG4zUHExcTJyT1hQbTZMNzc3dk9wd1pLYm02dUZDeGZxcTYrKzBvUUpFNVNTa2xMdVdBRUFRT1dRZkFBQUFBQlFKWktTa3JScjF5NWxaV1VGbmRsZGs3aGNMcTFhdGNxbnZYdjM3b3FKaVlsQVJLZUxHMi9Zc0VHWm1abmF0V3VYZHUzYTViTjlqWFI2MFBlR0cyNm90cmcyYjk0Y3NBQnlNR2F6V2FOSGo1YmI3VlpjWEp6TVpyUGZ3dEJ2dlBGR3FWVVZSNDhlOVRsbnpwdzUza0xKVHFkVGRydGRJMGVPOUtucDhaLy8vRWRyMXF6UjU1OS9Mby9IRXpDMnBrMmJxaytmUG5ydHRkYzBiZG8wU2FkWG82U2twQ2d0TFUyelo4LzJKaEJhdG15cFJ4NTVSRnUyYk5FcnI3eWl2WHYzK3UzVDVYSnArZkxsV3I5K3ZTWk1tT0JUaUx0bno1N2xUajcwNzk4L1lDSHlTQ3RKUG16WXNFSFBQZmVjVDlMZ1RGOTk5WlVrcVcvZnZnSFBhZFdxbFI1NDRBSE5talVyWUIrYk4yL1dzR0hETkdyVUtNWEh4MWNpZWdBQVVCNGtId0FBQUFCVWllYk5tMnYzN3QzYXRHbVQrdmJ0VzJZZGhacGc1Y3FWUGx1OFNHVVhmcTVLT1RrNWV1NjU1NEtlRXgwZHJXblRwaWt0TGExYVl0cTNiNThXTGx3WThMakpaUExXQkRoNzhEa21Ka1lPaDBNT2g4T24rUEtaL00yVzl4ZEhNSjk4OG9uKytjOS82c0NCQTBIUE14cU51dUdHRzNUVFRUZHAvLzc5ZXUyMTE3ekhYQzZYRGg0OHFMUzBOTDkxUHk2NTVCSjE2ZEpGbjMzMm1WNTk5VlVkUDM3Yzd6MnlzckswWU1FQ2RlM2FWVE5uemxSc2JLd2txV1BIanJKYXJYSTRIRXBOVFZWNmVyb2FOV3FrQ3k2NFFBY09IUERaMXFwdTNicjZ5MS8rRXZUeFJKTFQ2ZFFqanp3U2RGdXFzNVg4TFB6Sno4L1h5cFVyWmJQWjVIYTcvUmFiZHJsYyt2TExMOVduVHgrMWFOR2lRbkVEQUlEeUkva0FBQUFBb0VyRXhjV3BaOCtlMnJCaGc5YXZYNi9PblRzclBUMjlXcmY5Q2FlREJ3OTZ0NEU1VTlldVhkVzZkZXNJUkJTNnJsMjdCaTFPSFU2SERoM1M3Tm16ZzI2M05IUG1UTytXUGVQSGo5ZWhRNGU4eDZyeitkRzRjV08vOVE3TzFLeFpNOTE5OTkzZWJiVVNFaEw4bmhmczUyczBHdFcvZjMvMTZ0Vkx5NWN2MTN2dnZSZHdoVVY2ZW5xcHdmYm82R2pObmoxYjlldlhMNVU4eXNuSjBhUkprM3l1bnpKbFNrUm05MCtlUEZreE1UR3kyV3lLalkyVnlXVFMyclZyOWNvcnI1UTZ6Mkt4Nk5TcFUzNzdhTisrdllxS2lueHFiUVNxKzVDYm02dTVjK2RxNTg2ZGtxUWVQWHBvejU0OVBvbXBaczJhNmVHSEgxWmlZbUpGSHg0QUFLZ0FrZzhBQUFBQXFreEtTb3F1dnZwcWZmdnR0OXE2ZGF1MmJ0MnFwS1Nrc0E0d3QyM2JWbnYzN3EzU1Fzb2VqMGRQUGZXVXovWS9ScU5SdDkxMlc1WGROMXkrL2ZaYlBmWFVVN3IzM251cjlENEhEeDdVekprekE4N3VEMFZWMW5zNFc4dVdMWFhmZmZmcG9ZY2U4a2tHeE1YRjZZOS8vS09HRFJ2bXJSRlIwdTZQdi9vUFo3TllMQm8vZnJ6NjlldW5wNTU2eW1jcnBuNzkrdW5XVzIvMXVhNVRwMDZsdmk4dUx0YlRUeit0a3lkUCtsenZydzVEdDI3ZDlQampqeXMrUHQ1YmNEbzZPbHJSMGFFTkNSUVdGaW8vUDE5NWVYa3FLQ2hRZm42K3Q1NUVDWDgxR2Z4dFJXYTFXalZ2M2p3dFdMQkEzMy8vdmJlOVJZc1dldkRCQi9YWVk0LzVYT012K1hEdzRFRXRXTENnMU9xV1RaczJhZHk0Y2ZyKysrLzEwMDgvU1RyOUdyUmd3UUlTRHdBQVJBREpCd0FBQUFCVktqNCtYdjM3OTFkbVpxYXlzN09WazVQanR5YkJ1ZXpOTjkvVXJsMjdmTnBIakJpaEprMmFSQ0NpLzVPUWtLQVJJMFpvejU0OTJybHpwOTl0WjZUVGUreDM3dHhaR1JrWlZSYkxUei85NUxmMlFrVVpEQWJ2d0hOZVhsNnBZeVdENkNXY1RxZFBjc2htczhuajhhaXdzTkJ2M1FoSnV2VFNTelZwMGlTOThNSUwzbnRtWkdUb2xsdHU4YnRWV01sMlVXY3JUODJQNXMyYmE5R2lSWHJ0dGRlOGhjRjc5T2loYWRPbWhaUjhlZWVkZDdSbHk1WlNiVWxKU1pvNGNhTGY4MU5UVXl0VmR5VTJOamJnaW8veU1ocU5NcHZOM2pvTjI3ZHZWL1BtemZYd3d3LzcvRTVMblAwei8venp6N1ZvMFNLZjU0UWt2ZmJhYTVvOWU3WTZkdXlvTjk5OFV6Tm16S2dWVzc0QkFGQVRrWHdBQUFBQVVDMGFOR2lnQmcwYWhMM2ZJMGVPVk9tcWg1OSsra24vL2QvLzdkUGVwRWtUM1h6enpWVjIzMURGeGNWNVo4dDdQQjc5OU5OUGV1Kzk5N1I1ODJhZmMxOTU1UlgxNmRNbjREWTJsWFgxMVZjck16TlQ3N3p6anJldFFZTUd5c3pNTEZjL0w3NzRvdUxpNGhRYkd5dUR3YUIzM25sSEw3LzhjcWx6WnMyYXBjNmRPM3UvWDd4NHNUNzg4TU5TNXp6Ly9QTktTVW1SSkc4OWdETlhNWlM0L1BMTHZjbUg0dUppN2RpeFE3Tm56L1o3YnFEdGtwNS8vdm1RRWhCUlVWRjY1cGxuWkRLWmROdHR0Nmx6NTg3NjlOTlBkZmZkZHdkTWJKeHA2OWF0cFdwT2xKZzRjYUxmQklIYjdaWWtiZHUyVFZsWldXWDJINHE2ZGV1cVc3ZHVsZW9qSmlaR2MrZk8xWklsU3pScDBpVFpiRFpKd1ZlK09KMU92ZlRTUzBFTG1YczhIdjN0YjMvVDg4OC9yeXV2dkxMYTZwd0FBQUJmSkI4QUFBQUFJSURzN0d3dFhMaFF4Y1hGcGRwTkpwTm16Smh4enRXdk1CcU42dHk1c3pwMzdxdzMzM3hUcjcvK2VxbmpwMDZkMHVlZmYxNmxxeDl1dmZWVy9mYmJiOXE2ZGF0aVkyTTFjZUpFelprenAxeDkxS3RYcjlUMy9yWnhLdTlzOXFpb0tPOEFkMW4yNzk5ZnJyNGw2ZmZmZncvcHZMTmp1T1NTUzNUSkpaZUVkTzIyYmR1MFlNRUNiMEtoUkk4ZVBkUzFhMWZ0MnJWTEJ3OGUxUDc5KzdWLy8zNGRPSEJBaHc4ZjFodHZ2S0YxNjlicDg4OC9EKzNCbEtGWHIxNlZUajVJcDFkRmhib1YyTmRmZjYxbHk1WUZYVm1UbXBxcTRjT0hhOUNnUVlxSmlRbGFxQm9BQUZROWtnOEFBQUFBNElmYjdkYWpqejZxN094c24yTVRKa3hRczJiTkloQlY2RzY4OFVaOTlkVlgycjE3ZDZuMmJkdTJWV255d1dBdzZJNDc3dENVS1ZOMDc3MzNlbGNlVk1hUkkwZDgybXJxSHY0VjJiNG9OemRYYjcvOXR0NSsrMjIvS3k5Ky9QRkhqUnc1MHUrMVRabzBrYzFtQzFpcm9pSkNUZUtFeTZPUFBobzBJWlNjbkt5YmI3NVpHUmtaSWEwZUFRQUExWVBrQXdBQUFBRDRzWFRwVW0zZnZ0Mm52WGZ2M2hvOGVIQUVJaXF0b0tCQVpyTTU0SEdEd2FBZVBYcjRKQi9DV1pNaGtMUzBOTDN3d2d1cVg3Kytmdjc1NTByM3QyZlBubExmV3l3V240TEhOVVY1YWtOSTBtKy8vYVo3N3JsSGhZV0ZBYy9Kejg4UGVLeEZpeGFTQWhmS3JvaHcxWDhJVmFERVEyeHNyRWFNR0tIcnJydXV5cllTQXdBQUZVZnlBUUFBQUFET3NucjFhbjN3d1FjKzdZMGJOOWJkZDk4ZGdZaWtqejc2U0h2MjdOSGV2WHUxZCs5ZXBhV2w2ZGxubncxNlRkMjZkWDNhQ2dvS3FpckVVdXJYcnk4cCtNQjRLRTZkT3FYRGh3K1hhZ3QzN1pDb3FDaTFhZE5HVnF0VlZxdFZNVEV4aW82T1ZuUzA3MGZtNzc3N3pxZDJRa3BLaWk2NzdES2ZjLy96bi85bzc5NjlwZHJLdTFWWGVucTZMQlpMME9SRE1DVS9LMytKS29QQlVHYUI2K0xpWXA5dHg0SWx2Y29yS3l0TFAvMzBrd1lNR0JEeU5WRlJVYnI2NnFzMWV2Um9pa2tEQUhBT0kva0FBQUFBQUdmWXRHbVRsaTFiNXROdXRWcjF3QU1QUkd5RzlhcFZxMHF0QURoMTZwVDI3ZHVuSmsyYUJMem01TW1UUG0xV3E3Vks0Z3ZFWC9MaDdiZmYxcWVmZmlwSk9uSGlSTkRydDIzYjV0TVc3REZYUkh4OHZKNSsrdWt5enlzcUt0TEdqUnQ5MmkrLy9ITDkrYzkvOW1sZnNtU0pUL0tock1IK3MwVkZSYWxYcjE1Qml5d0hFaDBkcmRUVVZFbnlXeng3NnRTcHV1cXFxNEwyc1dyVktpMWR1clJVVzdocW5lVGs1R2pXckZuS3o4OVgzNzU5UStyMzhzc3YxeTIzM0tLR0RSdUdKUVlBQUZCMVNENEFBQUFBd1AvYXRtMmJIbi84Y1o5OTlZMUdvKzY5OTk2SURuaTJhOWZPWi91aDVjdVhhK2JNbVFHdjJieDVzMDliZFQ4R2Y4a0hmOXRaQmJKbHl4YWZ0clp0MjFZcXBvcmF1SEdqN0hhN1QzdVhMbDJxOUw1OSsvWU5tSHlJaTR0VDQ4YU4xYWhSSTZXbHBTa3RMVTJwcWFtcVg3KytrcE9UdlVrSGY4bUhpdkszSXFTOGNuTnpOWHYyYkIwOGVGQ1N0R0hEQmcwY09ERGcrYjE2OWRMbzBhUFZ0R25UU3Q4YkFBQlVENUlQQUFBQUFDQnB4NDRkZXZEQkIrVnl1WHlPM1hiYmJlcldyVnNFb3ZvLzNidDM5OWtLNnNzdnY5VDY5ZXY5RHRwKy92bm4yckZqaDA5N3UzYnRxaXhHZjhxNzdkS1pXL3dVRmhicTY2Ky85am1udWg5RFNTd3JWNjcwYVU5SVNGRG56cDByMWZmT25UdlZ1blhyZ0FtQ0RoMDZLRGs1V2FkT25WTExsaTNWb1VNSHRXdlhUdW5wNmQ2VkRUV0p3K0hRQXc4OFVLb2V5WW9WSzlTL2YzKy81OCtmUDE5ZHUzYXRydkFBQUVDWWtId0FBQUFBY040N2N1U0k1czJiNTdjZVFrWkdocTY5OXRweTk1bWRuYTNQUC8vY3AvM1NTeSt0VU0yQ2l5KytXQ2twS1Q0Rm81OTU1aG50M3IxYlE0Y09WWU1HRGVSME92WEpKNS9vNVpkZjl1bkRhcldxUjQ4ZTViNTNaWlMzVmtGUlVaSDMzMTkvL2JVY0RrZXA0eWtwS1dyV3JGbFlZaXVQRlN0VzZQZmZmL2RwSHp4NHNLS2lvaXJWOXhkZmZLSFZxMWRyMnJScGZ2c3lHbzE2L1BISGxaS1NVdTZDMWZuNStUNC93MGl5MisyYVBYdTJUeUh5Z3djUDZyUFBQdk43amIvYUpmNFVGeGVYZTFzckFBQlFkVWcrQUFBQUFEanYvZld2Zi9XN25ZNGs3ZDI3VjlPblR5K3pqd3N2dkZCMzNYV1g5L3VzckN6OTlhOS85VGt2TlRXMVFza0hvOUdvRzIrOFVZc1hML1k1OXY3Nzcrdjk5OTlYVkZTVTNHNTN3RDZHRHg5ZTdUVXJ6dDdDcWl3bHlRZVB4Nk0zMzN6VDUzaDFKMDhrNmJQUFB2TWJpODFtMHpYWFhGUHAvbk56YzdWaHd3WWRQbnhZTTJiTTBBVVhYT0J6VHJEdHNvcUxpNVdWbGFVREJ3N280TUdET25EZ2dQZnIyTEZqbWpoeFlxVmpESmVWSzFmNkZMQXVjZmEyWXVYMXd3OC9hTWVPSGJyNTVwdkR1czBVQUFDb0dKSVBBQUFBQU01cldWbFoyclJwVThEanYvenlTMGo5K051dUtkd0dEUnFrVHo3NXhPOTJTcEtDSmg0dXV1Z2lqUm8xcXFwQ0M4aGY4dUgrKysvWEpaZGNJa21hUEhteURoOCs3RDFXOG5QODVKTlAvSzQwdVBycXE2c29VbC9GeGNYNjE3LytwWmRmZnRudjQ1Z3dZWUlTRWhJcWZaK1N3dUM3ZHUzU24vLzhaL1hzMlZQdDJyWFRvRUdERkJVVkphZlRxVk9uVHNsdXR5c25KMGZaMmRuS3lzclM0Y09IZGZEZ1FXVm1aZ1o5L25YczJOSHZjM3puenAxbHJ0bzRlNFZDWlFWS1BJd1pNMFkzM1hTVDVzK2ZYK0crSFE2SDNuenpUZjN3d3crNjg4NDdsWjZlWHVHK0FBQkE1WkY4QUFBQUFIQmUyN3AxYTZSRENKblJhTlNjT1hOMDc3MzMraDJZRCtTaWl5N1NndzgrR0pIWjRHZHVvMVFpSmlaR3NiR3hrdVN6VFk3TDVWSm1acWFXTGwzcWMxM1hybDNWcEVrVHYvY0pOS2hkVWIvOTlwdVdMbDBhc0RqMlZWZGRGYkJHUVhrZE8zYk0rMitQeDZNdnYveFNXN2R1VmFkT25UUjU4dVJLOTkrb1VTTy95WWYxNjlkci9mcjFsZTQva0ZCV3ZWZ3NGazJiTmsyOWV2V3E5UDFLdGlUNytlZWZOV1hLRkdWa1pHakVpQkVWV21rRUFBQXFqK1FEQUFBQWdQUGFtYlB1YTRLRWhBUTk4OHd6V3JwMHFUNysrT09nZys0eE1URWFPWEtrYnJ6eHhrclhKYWlvOHRaOEtDZ28wQ09QUEtLOHZMeFM3VWFqVVdQSGpnMTRuYjlWSCtWTlNPVGw1V25MbGkzNjhNTVBneWFsT25Ub0VOSldSdjZTUFdkdjc1V2JtNnVEQncvNm5OZXRXemMxYmRwVVRabzAwYjU5KzBLSTNqK3IxUnIyMzMyd0ZUWm4rdjc3NzRNZXIxZXZudWJPbmF2bXpadUhJeXp0M0xuVCsyK1B4Nk8xYTlkcTdkcTFXckprQ2FzZ0FBQ0lBSklQQUFBQUFNNXJvUTZrbmt0aVkyTjE5OTEzYS9qdzRWcS9mcjIyYnQycUkwZU9LQzh2VHphYlRZMGJOMWFYTGwyVWtaR2hwS1NraU1icWIrWERtVzY3N1Radm9xR2dvRUNMRnkvVzd0MjdmYzRiTW1SSTBFRnFmL2NKTnZQKzFLbFR5c3pNMU42OWU3VjM3MTd0M0xsVHUzZnZMdlA1MEtGREI4MmJOeStrd3M5eGNYRStiWm1abVpvOWU3YnExS21qdkx3ODdkeTUwKytXU1gzNjlKRWs5ZXZYVDYrOTlscVo5d3AwLzVLZldYbHJid1FUU2tMcG80OCtDcHA4YU5teXBlYk1tUk5TTWVtc3JLd3lrd2U3ZCsvV2Q5OTk1OVBlcUZFakVnOEFBRVFJeVFjQUFBQUE1N1Z4NDhacDNMaHhZZSszVFpzMldyTm1UZGo3UFZQanhvMDFmdno0S3IxSFpaVlZDNk9rZ0xUZGJ0ZUNCUXY4bnBPV2xxWXhZOFlFN2NkZjhpRlFJdUc1NTU3VDJyVnJnL2JuejVWWFhxa3BVNmFFWExTN2NlUEdmdHQvK09HSG9OZlZyVnZYV3hNamxPUkRTY0twVWFOR2F0eTRzZm9ISWxVQUFBZ2NTVVJCVlBmZktTa3AzblBLdXdJbG1GQVNkaDkrK0dIQVl6MTc5dFNNR1ROa05wdDlqcDI5RFpja0xWMjZWRnUzYmcyNGJkaXBVNmYwMVZkZitYME8vT0VQZnlnelZnQUFVRFZJUGdBQUFBQUFxa3dvaGJqMzdkdW5oeDU2U0ljT0hmSTVaaktaTkd2V0xGbXQxcUI5K0J0Y0R6VGdQbW5TSkIwK2ZEamtlaDlXcTFVVEprelF3SUVEUXpxL1JOZXVYV1UybTFWUVVGQ3U2NjY3N2pydlZrbjE2OWRYMjdadHZWc0tXYTFXdFd2WFRpMWJ0bFR6NXMzVm9rV0xVa21HUVB6OUh1NjQ0dzVkZGRWVlFhOWJ0V3FWVC8wTmg4TlI1djFtelpxbHUrNjZTeWRPbkNqVmZ1MjExK3EyMjI0TG1FandWOEQ3OE9IRCt0ZS8vbFhtUGMrV21KaW9RWU1HbGZzNkFBQVFIaVFmQUFBQUFOUm9Cb05CSG84bklzV1VVYmJtelp1clg3OStwZHJPSGl6UHpNeFV2WHIxL0NZZkprMmFGRkpOZ1BJa0gwd21rKzYvLzM3ZGVlZWRRV3QrUkVWRmFmRGd3YnJwcHB1VW1KaFlaZ3huczlsc0dqdDJySll0V3hieU5XM2J0dFd3WWNOS3RRMGZQbHo3OXUzVHhSZGZyRmF0V2xYb3VSN09sUTluMTYzd0p5VWxSWFBtek5HTUdUTzhLeExHangrdjRjT0hCNzN1NG9zdnJ0Q3FGSC9Hang4Zjhpb1ZmendlajkrVkdBQUFJRFFrSHdBQUFBRFVhRWFqa2VURE9Td2pJME1aR1JsQnorblJvNGQ2OU9paDdkdTM2OFVYWC9UV2ZCZzFhbFNaTS9OTCtKdlpIMnpGZ2MxbTA3MzMzcXRwMDZiNUZLYTIyV3pLeU1qUTBLRkRsWnFhR3RMOUE3bm1tbXZVdW5WcmJkaXdRWHYyN0ZGMmRyWUtDd3RsTUJoa05wc1ZGeGVuNU9Sa05XalFRRzNidGxXM2J0MFVIVjM2bzNyUG5qM1ZzMmZQU3NWUjN0VVh3WVNTZkpDazFxMWI2NVpiYnRIZi8vNTMzWG5ublNHdEhPblZxNWU2ZHUxYVpySHFzZ3diTmt3REJneW9WQis4cmdBQVVEa2tId0FBQUFEVWFDWEpCOVI4N2R1MzE2SkZpL1R5eXkvcjFLbFR1dVdXVzBLK3RyekpCK2wwWFk1Qmd3WjVaOXAzN05oUkdSa1p1dnp5eTBNcUtCMnFObTNhcUUyYk5tSHJyeUlxbW53WU1HQ0FMcjMwMGxKdC9tbzFCSEw5OWRlcmZmdjJJVDkrbzlHb09YUG1hUFhxMWZyc3M4KzBiOSsrTW91V2w0aUxpMVByMXEwMWRPaFFkZS9lUGVRWUF5SDVBQUJBNVJoY0xsZHgyYWNCQUFBQXdMa3BKeWRIRm91bFV0dXI0TnhUWEZ4Y0xWdmVIRHAwU0JzM2J0UVZWMXloK3ZYclYvbjlVSFBrNStjclB6OWZTVWxKa1E0RkFJQWFpZVFEQUFBQWdCck40WERJNC9ISVpyTkZPaFFBdFlqZGJwZlJhQ3l6MkRrQUFQQ1A5WU1BQUFBQWFqU3oyUnpXL2V3QlFEcTlWVlY1dHBnQ0FBQ2xrWHdBQUFBQVVLT1ZGT2NOZFY5NEFDaEx5ZXZKMmNXL0FRQkE2RWcrQUFBQUFLanh6R2F6MzRMREFGQVJMcGVMVlE4QUFGUVN5UWNBQUFBQU5WNWNYSndjRGtla3d3QlFTK1RtNWxMckFRQ0FTaUw1QUFBQUFLREdpNHFLa3Rsc2x0UHBqSFFvQUdvNGg4T2gyTmhZR1kwTW1RQUFVQm04a3dJQUFBQ29GV3cybSt4MmU2VERBRkRENWVibUtqNCtQdEpoQUFCUTQ1RjhBQUFBQUZBckdBd0d4Y2ZIcy8wU2dBcHpPQnl5Mld3eUdBeVJEZ1VBZ0JxUDVBTUFBQUNBV3NOcXRhcW9xRWg1ZVhtUkRnVkFEWk9YbDZlaW9pTEZ4Y1ZGT2hRQUFHb0ZrZzhBQUFBQWFwWEV4RVE1blU2NVhLNUlod0tnaG5DNVhISTZuVXBNVEl4MEtBQUExQm9rSHdBQUFBRFVPblhyMWxWdWJpNEpDQUJsY3JsY2NqZ2NxbHUzYnFSREFRQ2dWaUg1QUFBQUFLQldTazVPbHQxdVp3c21BQUhsNWVYSmJyZXJUcDA2a1E0RkFJQmF4K0J5dVlvakhRUUFBQUFBVkpXVEowOHFPanBhVnFzMTBxRUFPSWM0SEE0VkZSV3gxUklBQUZXRTVBTUFBQUNBV3MvcGRNcHV0OHRtczFGTUZqalBPUndPNWVibThub0FBRUFWSS9rQUFBQUE0THhRWEZ3c3U5MnVnb0lDV2ExV21jMW1SVVZGUlRvc0FOWEE3WGFyb0tCQXVibTVpbzJOVlh4OHZBd0dRNlREQWdDZ1ZpUDVBQUFBQU9DODRuYTdsWmVYcC96OGZFbVMyV3hXVEV5TURBYURvcUtpWkRRYUdaUUVhcWppNG1KNVBCNjUzVzRWRnhmTDVYS3BvS0JBa21TeFdCUVhGeWVqa2ZLWEFBQlVCNUlQQUFBQUFNNWJicmRiK2ZuNUtpd3NsTWZqOFg0VkYvTXhDYWlKREFhRGpFYWo5eXNtSm9aVlRnQUFSQWpKQndBQUFBQUFBQUFBRUZhc05RUUFBQUFBQUFBQUFHRkY4Z0VBQUFBQUFBQUFBSVFWeVFjQUFBQUFBQUFBQUJCV0pCOEFBQUFBQUFBQUFFQllrWHdBQUFBQUFBQUFBQUJoUmZJQkFBQUFBQUFBQUFDRUZja0hBQUFBQUFBQUFBQVFWaVFmQUFBQUFBQUFBQUJBV0pGOEFBQUFBQUFBQUFBQVlVWHlBUUFBQUFBQUFBQUFoQlhKQndBQUFBQUFBQUFBRUZZa0h3QUFBQUFBQUFBQVFGaVJmQUFBQUFBQUFBQUFBR0ZGOGdFQUFBQUFBQUFBQUlRVnlRY0FBQUFBQUFBQUFCQldKQjhBQUFBQUFBQUFBRUJZa1h3QUFBQUFBQUFBQUFCaFJmSUJBQUFBQUFBQUFBQ0VGY2tIQUFBQUFBQUFBQUFRVmlRZkFBQUFBQUFBQUFCQVdKRjhBQUFBQUFBQUFBQUFZVVh5QVFBQUFBQUFBQUFBaEJYSkJ3QUFBQUFBQUFBQUVGWWtId0FBQUFBQUFBQUFRRmlSZkFBQUFBQUFBQUFBQUdGRjhnRUFBQUFBQUFBQUFJUVZ5UWNBQUFBQUFBQUFBQkJXSkI4QUFBQUFBQUFBQUVCWWtYd0FBQUFBQUFBQUFBQmhSZklCQUFBQUFBQUFBQUNFRmNrSEFBQUFBQUFBQUFBUVZpUWZBQUFBQUFBQUFBQkFXSkY4QUFBQUFBQUFBQUFBWVVYeUFRQUFBQUFBQUFBQWhCWEpCd0FBQUFBQUFBQUFFRllrSHdBQUFBQUFBQUFBUUZpUmZBQUFBQUFBQUFBQUFHRkY4Z0VBQUFBQUFBQUFBSVFWeVFjQUFBQUFBQUFBQUJCV0pCOEFBQUFBQUFBQUFFQllrWHdBQUFBQUFBQUFBQUJoUmZJQkFBQUFBQUFBQUFDRUZja0hBQUFBQUFBQUFBQVFWaVFmQUFBQUFBQUFBQUJBV1AxLytzbVNxWmp1SjFBQUFBQUFTVVZPUks1Q1lJST0iLAoJIlRoZW1lIiA6ICIiLAoJIlR5cGUiIDogIm1pbmQiLAoJIlZlcnNpb24iIDogIjQxIgp9Cg=="/>
    </extobj>
    <extobj name="C9F754DE-2CAD-44b6-B708-469DEB6407EB-3">
      <extobjdata type="C9F754DE-2CAD-44b6-B708-469DEB6407EB" data="ewoJIkZpbGVJZCIgOiAiMjczNzMxODk5NDU2IiwKCSJHcm91cElkIiA6ICIxMjQ3NjY5MzQ0IiwKCSJJbWFnZSIgOiAiaVZCT1J3MEtHZ29BQUFBTlNVaEVVZ0FBQktRQUFBR1NDQVlBQUFEZE9CbkhBQUFBQVhOU1IwSUFyczRjNlFBQUlBQkpSRUZVZUp6czNYbDhFM1grUC9CWEprbVRwdWxkMnRMU1VxQmNjb2hjU2dVRks0b0hMdXJDRjd5UXhVVmNWbGtCNVVhWFExQVhXWERoNTczb2lpZ0lYZ2l5QzZnY2NpaklDaUp5VXdxVWx0NXBtNlRKek8rUDJtelRtYVJKbTZQSDYrbWpEOXZQVEdiZWFkUFF2UEw1dkVkbHRWb2xFQkVSRVJFUkVSRVJCWWdRN0FLSWlJaUlpSWlJaUtobFlTQkZSRVJFUkVSRVJFUUJ4VUNLaUlpSWlJaUlpSWdDaW9FVUVSRVJFUkVSRVJFRkZBTXBJaUlpSWlJaUlpSUtLQVpTUkVSRVJFUkVSRVFVVUF5a2lJaUlpSWlJaUlnb29CaElFUkVSRVJFUkVSRlJRREdRSWlJaUlpSWlJaUtpZ0dJZ1JVUkVSRVJFUkVSRUFjVkFpb2lJaUlpSWlJaUlBb3FCRkJFUkVSRVJFUkVSQlJRREtTSWlJaUlpSWlJaUNpZ0dVa1JFUkVSRVJFUkVGRkFNcElpSWlJaUlpSWlJS0tBWVNCRVJFUkVSRVJFUlVVQXhrQ0lpSWlJaUlpSWlvb0JpSUVWRVJFUkVSRVJFUkFIRlFJcUlpSWlJaUlpSWlBS0tnUlFSRVJFUkVSRVJFUVVVQXlraUlpSWlJaUlpSWdvb0JsSkVSRVJFUkVSRVJCUlFES1NJaUlpSWlJaUlpQ2lnR0VnUkVSRVJFUkVSRVZGQU1aQWlJaUlpSWlJaUlxS0FZaUJGUkVSRVJFUkVSRVFCeFVDS2lJaUlpSWlJaUlnQ2lvRVVFUkVSRVJFUkVSRUZGQU1wSWlJaUlpSWlJaUlLS0FaU1JFUkVSRVJFUkVRVVVBeWtpSWlJaUlpSWlJZ29vQmhJRVJFUkVSRVJFUkZSUURHUUlpSWlJaUlpSWlLaWdHSWdSVVJFUkVSRVJFUkVBY1ZBaW9pSWlJaUlpSWlJQW9xQkZCRVJFUkVSRVJFUkJSUURLU0lpSWlJaUlpSWlDaWdHVWtSRVJFUkVSRVJFRkZBTXBJaUlpSWlJaUlpSUtLQVlTQkVSRVJFUkVSRVJVVUF4a0NJaUlpSWlJaUlpb29CaUlFVkVSRVJFUkVSRVJBSEZRSXFJaUlpSWlJaUlpQUtLZ1JRUkVSRVJFUkVSRVFXVUp0Z0ZFQkVSRVJGUjQyYTFXbEZaV1FtNzNRNVJGSjArSkVrS2RubEUxQUtwVkNvSWd1RDBvVmFyb2RWcUVSSVNFdXp5eUFNcXE5WEtmMEdJaUlpSWlNaEJraVJZTEJiSGgwYWpnVTZuVTN3QktBaGNkRUZFZ1ZjN0hLOE95QzBXQzJ3MkczUTZuZU5EcFZJRnUxeFN3RUNLaUlpSWlJZ0FBSGE3SFdWbFphaW9xSEI2TWNmUWlZaWFFbEVVblVMMTBOQlFoSVdGUWExV0I3czBxb0dCRkJFUkVSRlJDeWVLSWt3bUV5d1dDOExEdzZIWDY0TmRFaEdSejVqTlpwU1dsa0tuMDhGb05ESmtieVFZU0JFUkVSRVJ0V0NscGFXb3FLaUEwV2lFd1dBSWRqbEVSSDVUWGw0T2s4bUUwTkJRaEllSEI3dWNGbytCRkJFUkVSRlJDMlN6MlZCU1VnS2RUb2V3c0xCZ2wwTkVGREJsWldXd1dDeUlpSWlBUnNOcnZRVUxBeWtpSWlJaW9oYkdiRGJEWkRJaE5qYVd6WDZKcUVXU0pBbjUrZmt3R28xY3Bod2tES1NJaUlpSWlGb1FrOGtFbTgyR3FLaW9ZSmRDUkJSMFJVVkYwR2cwTUJxTndTNmx4V0VuTHlJaUlpS2lGcUtrcEFRQUdFWVJFZjJtK3Ztdyt2bVJBb2VCRkJFUkVSRlJDMUJTVWdKQkVEZ0xnSWlvbHVvcjd6R1VDaXdHVWtSRVJFUkV6WnpKWkdJWVJVVGtSblVvWlRLWmdsMUtpOEZBaW9pSWlJaW9HVE9iemJEWmJBeWppSWpxWURRYVliUFpZRGFiZzExS2k4QkFpb2lJaUlpb21iTFpiRENaVE93WlJVVGtvYWlvS0pTV2xzSnV0d2U3bEdhUGdSUVJFUkVSVVROVlVsS0MyTmpZWUpkQlJOU2t4TWJHb3JpNE9OaGxOSHNNcElpSWlJaUltcUhTMGxMbzlYcW9WS3BnbDBKRTFLUUlnb0NRa0JEMmsvSXpCbEpFUkVSRVJNMk1KRW1vcUtpQXdXQUlkaWxFUkUyUzBXaEVXVmtaSkVrS2Rpbk5GZ01wSWlJaUlxSm1wclMwRk9IaDRjRXVnNGlvU1FzUEQwZHBhV213eTJpMkdFZ1JFUkVSRVRVam9pakNZckVnTkRRMDJLVVFFVFZwQm9NQkZvdUZEYzc5aElFVUVSRVJFVkV6VWxaV2hvaUlpR0NYUVVUVUxJU0hoNk9zckN6WVpUUkxES1NJaUlpSWlKb0pTWkpRWGw0T25VNFg3RktJaUpvRm5VNkhpb3FLWUpmUkxER1FJaUlpSWlKcUppd1dDOE1vSWlJZlVxbFVDQWtKZ2NWaUNYWXB6UTRES1NJaUlpS2lab0tCRkJHUjcrbDBPZ1pTZnNCQWlvaUlpSWlvbWZCM0lOWGNsNjE4OWRWWFRiSlh6T2JObTFGVVZCVHNNandpaWlKc05sdXd5L0NaWUlVVVAvendBNjVjdVJLVWM3ZEVES1Q4UTJXMVdxVmdGMEZFUkVSRVJBMWp0VnBoTXBrUUV4UGpsK1BuNStkajZ0U3B5TXpNeEVNUFBRU1ZTdVdYOHdUTDhlUEhNV1hLRkVSRlJXSGN1SEhJek15RUlBVDIvZnR2di8wV1c3ZHVsWTNQbXpjUGVyMWU4VFlGQlFWNDZLR0hvRmFyY2NNTk55QXpNeE45K3ZTQlZxdjFXNTNyMXExRFNVa0pCZ3dZZ0s1ZHUzcjFmY3JLeXNMTW1UTngrKzIzWTlpd1lZaVBqL2RibmY2V25aMk5XYk5tNFpsbm5rR1BIajBDZXU0UkkwYkFhclVpTWpJU0hUdDJSR3BxS3BLVGs1R1Nrb0x1M2JzSHRKYVdJajgvSHhFUkVYNzkzV3BwR0VnUkVSRVJFVFVEWldWbGtDUUpScVBSNThjMm04MTQ5dGxuY2VyVUtRREFEVGZjZ0duVHBzRmdNRGp0dDNidFdodzVjc1RuNXdlQXFWT25JalkyMWkvSEJvQVpNMmJncDU5K2NueWRrcEtDQng1NEFJTUdEUXBZTVBYMTExL2o1WmRmZGhwVHFWVFl0R21UeXdCUTZUWjZ2UjU5Ky9iRm5YZmVpVjY5ZXZtOHpybHo1K0xnd1lNQWdLaW9LUFRzMlJNOWUvWkVSa1lHb3FLaTNONzJ1KysrdzhLRkN3RlUzYmRldlhwaDhPREJHREJnUUlNZXUxdTJiTUd1WGJ2cWZmdmFicnZ0Tmd3ZVBOanRQblBtek1HaFE0Y2dDQUxHakJtRDBhTkhRNjFXKzZ3R1Y0cUtpdkRBQXc4b2JwczRjU0x1dWVjZXY5ZlFFcGxNSnFoVUtvU0ZoUVc3bEdaREUrd0NpSWlJaUlpbzRleDJPelFhLy94NXYzTGxTa2NZQlFENzl1M0RsQ2xUTUdmT0hMUnAwOFl4bnBPVGc4T0hEL3VsQm4vYXZYdTNVeGdGQUJjdVhNQ3JyNzZLOVBSMEpDY25CNlNPaElRRTJaakJZSEE3RyszNzc3K1hqWm5OWm1Sblp5TWxKY1duOVZYTHljbHhmRjVVVklTZE8zZGk3OTY5Nk5ldlg1MjN2WGp4b3VOelNaTHc0NDgvNHNjZmY4U0JBd2N3ZS9ic2V0ZDA2ZElsbno3MkJnMGE1SGI3OXUzYmNlalFJUUJWeXhEWHJGbURmZnYyWWZMa3lVaFBUL2RaSFVvdVg3NnNPRDVvMENDR1VYNmtVcWtnaW1Ld3kyaFcyRU9LaUlpSWlLZ1pFRVhSTHpONXRtM2JodTNidDh2R3M3S3k4UFRUVCtQQWdRT09NVmZMeW56Qlg4YzJtODE0ODgwM0ZiZmRkdHR0QVF1akFDZ3V0M1Izdnlzcks1MisvOVVTRXhQeHdnc3YrR1ZHbWQxdVZ3eEVNak16MGFwVnF6cHYvK3V2djhyRzFHbzF4bzRkMjZDNmZMMkUxTjFNci96OGZMenh4aHV5OGRPblQyUG16Sm00ZE9tU1QydXBMVHM3V3phbTFXcngrT09QKy9XOExaMWFyWWJkYmc5MkdjMEtaMGdSRVJFUkVUVUQvZ3FrK3ZUcGcwR0RCaWt1aHlvcks4UDgrZlB4eEJOUDRLNjc3a0pJU0lqUHoxL05YOGQrODgwM2taZVhwN2p0ODg4L1IrL2V2ZEczYjErL25MczJwZkRKWGIrYUF3Y09vTHk4WERZK2RlclVPcGZPMWRmbHk1Y1ZaNGtNSHo2OHp0dEtrcVM0cEhQbzBLRk9NKzNxdzllUGZWZmZQMUVVOGZMTEw2TzB0RlMyclVPSERwZzVjeWFTa3BKazI4NmNPWU9DZ2dLUHo5K3hZMGRFUmtZcWJqdDkrclJzTERNejAyLzk0NmlLSUFpY0llVmpES1NJaUlpSWlKb0Jmd1ZTMGRIUm1EbHpKZ1lQSG94WFhubEZkaFU2VVJTeGN1VkttRXdteFN2OERSczJ6S09aTXpYOSs5Ly9sbDFCekIrTmhQZnYzNDh0VzdhNDNDNktJaFl2WG95Ly9lMXZhTmV1bmMvTysrdXZ2K0x0dDk5RzU4NmQwYWxUSjdScDB3WnhjWEdLZ1pTN1paamJ0bTJUamZYdDJ4ZmR1blh6V2EyMW5UOS9YamJXdm4xN2o3NC81OCtmVnd4eVJvd1kwZUM2bEhvMzlldlhUM0VaWkcxbnpwekJzV1BIbk1aY0JhRHZ2ZmVlYkhrbkFOeDQ0NDJZT25XcXl4bHRIMy84TWI3NTVwczZhNm0yYU5FaUpDVWxLVjZSVU9uOG5UcDFjbG9PNlluSXlFaS85SnhycmhoSStSNERLU0lpSWlLaVpzQmZnVlMxQVFNRzRKVlhYc0g4K2ZNVlgvaSsrKzY3aUl1TGs0MW5abVo2SFpBY1BuellLWkR5UjIrc2l4Y3ZZdW5TcFhYdVYxRlJnYmx6NStLbGwxNVNuUGxTSDFldlhzWFJvMGR4OU9oUnAvSEV4RVNQajVHYm02dllQK3I2NjYvSHVYUG42bFZYY25KeW5jR2ZVaUExWk1nUWo0NnZ0THl3VzdkdVNFMU45YXhBTjVRZSswcmZIMDhwQlZ6YnQyL0h1blhyWk9ORGh3N0Y1TW1UM2Y3K2VidmtWSy9YWTg2Y09SNkhUQ3RXclBEcStBQWJvSHVMZ1pUdk1aQWlJaUlpSW1vR0pFbnkrOVhnVWxKU3NIVHBVc3lZTVVNV2VyUnAwd2I5Ky9mSHhvMGJmWDVlWDErNXJLeXNEQXNXTElESlpISWFGd1FCVTZkT3hadHZ2b21pb2lMSGVFRkJBV2JQbm8yWFhucko2OWxlU21vZXU2WUpFeVpnL3Z6NUhoM2owMDgvVlh4eHZITGx5bnJYdFhyMWFzVEh4N3ZkUjJtNTJJQUJBenc2L3M2ZE8yVmpjWEZ4MkxGamgwZTM3OWl4bzh0RzdiNE9MV3YvTHUzWnN3ZkxsaTJUN1RkdzRFRDg1UzkvcWJPSGxkTHN3YnIyOThlc3dKcENRMFA5ZXZ6bVJoQUVTSklVN0RLYUZRWlNSRVJFUkVUa3NZaUlDQ3hldkJnelpzeHd6SmJSNi9XWU8zZXU0Z3lZNWN1WGV6MDdwSGJUWmw4MnJMWllMSGorK2VlUmxaVWwyelorL0hnTUdUSUU4Zkh4bURsenB0TnlxU3RYcm1ENjlPbDQ0WVVYdkpySnBLUzR1RmcyMXE5ZlAvVHUzZHVqMnhjVkZXSHIxcTBOcWtGSlJFU0UwOWNyVnF5UTlUMnFQYXRMRUFURkJ0L1ZubnJxS2NURXhPRGl4WXM0YythTWJQdTMzMzZMYjcvOTFxUDZubnp5U1plQmxLK2JtdGY4MmUvY3VSTXZ2L3l5TEFCczM3NDlwa3laNHRHNWxYNEh3c1BEQVZRMWlxL2RDMHluMDNrZFlubkwzOGNucWdzREtTSWlJaUlpOGtwa1pDUVdMbHlJYWRPbTRjcVZLeGczYmh4U1VsSVVBeW1sSzRJRmk5VnF4Y0tGQy9Ienp6L0x0ZzBjT0JEMzNuc3ZnS3BsWkU4KythUnNSa3hPVGc2ZWVlWVpQUGZjYzBoUFQ2OTNIYlg3WXdIQVhYZmRWZWZ0eXN2TFliZmJzV2JOR2xSVVZOVDcvRXEwV3Ewc05EbCsvSGlkeS85RVVWVDh1VmVybmxIaTZTd29kN3dOTmxVcWxVZGhrU1JKc3BrdlpyTVpRRlZqKzlkZmYxMjJQVG82R3ZQbXpmTzRKcVVaWEcrODhRWWlJeU94Zi85Ky9QV3ZmNVh0NysvQXlKOFhJU0R5QkFNcElpSWlJaUp5YS8zNjliajExbHNSSFIzdEdJdU5qY1g4K2ZQeDZxdXZlaFNtQkp2RllzSDgrZlB4NDQ4L3lyYWxwYVhoTDMvNWk5UFkwS0ZEa1pPVGc3VnIxenFONStmblk5cTBhWmcwYVJLR0RoMWFyMW91WGJva0cxdStmTG5pa3N0TGx5NWh6Smd4TUpsTXNOdnQ2TktsQzA2Y09GR3Y4N3BUZTNZVTRIMEFwQ1EwTkJRMm13MWZmZlZWZzQvbExrQlJDcDZVZ2laUGxaV1ZZZVhLbGZqeXl5OWwyNHhHSXhZdFd1UzB2TkZrTXJsdEVPN3RjbHExV3ExNGYxOTQ0WVY2TmRpZk5Xc1d6cDQ5NnpUbTd5V0JSSFh4N3lKeklpSWlJaUpxMHJadjM0NS8vdk9mZU9LSko3QnIxeTZuYlNrcEtWaXlaSW5mZTFjMVZIRnhNV2JPbktrWVJpVW5KMlBSb2tVd0dBeXliUTgvL0REdXUrOCsyYmpWYXNXeVpjdncxNy8rRmZuNStWN1hvOVNvdXJDd1VQRllvaWlpdUxnWWRyc2RRTldzcGRwTHg5TFQweFd2VkRkdzRFRGNmUFBOc3ZFZVBYckl4cXFYajlYa2kwQktyOWRqejU0OUtDd3NiUEN4M0FWU1ZxdTF3Y2V2NmJubm5uTVpSaTFjdUJCcGFXbU9zYXlzTEV5WU1BSEhqeDkzZVR4dmYwY0VRVkM4VFZoWUdDSWpJNzMrVU9yRHhrQ0tnbzB6cElpSWlJaUlTTkhGaXhmeDJtdXZBUUJLU2txd2VQRmk3TjI3RjA4ODhZUWp3S2pyaFhiSGpoMFJGaGJtMVhsUG5qeUpzckt5K2hWZHk5bXpaN0Z3NFVKY3ZueFp0aTArUGg2TEZpMXltdmxWMjJPUFBZYkt5a3A4OGNVWHNtMzc5Ky9IMGFOSDhlaWpqMkxZc0dFZU5WOHZMQ3gwMmRTOHZpWk1tQ0RyN1FRQUdSa1ppazNJVTFOVGNlVElFYWN4cFJsU1NrdkdFaE1UWFFaREZ5NWNjSnFSVkwxTTdhT1BQcEx0ZThzdHQ2QmZ2MzZLeHdHcW1vanYzcjNiYWN4ZGdPTHJRQ291TGc1RlJVVk92YVFpSXlPeGFORWl0Ry9mM2pFbWlpSmVlZVVWRkJVVlllN2N1Vml3WUFHNmRPa2lPNTYzVGRmVmFyWFBtL25YMXRpRFpHcitHRWdSRVJFUkVaRk1VVkVSNXMyYkp3dUd2dm5tR3h3NWNnU1RKMDlHMzc1OW5iWXBYZlZ0d29RSjZOYXRtMWZubmo1OXVsTmdVdDlsVjF1M2JzVnJyNzBHaThVaTJ4WWJHeXRiZHVYS3hJa1RFUklTZ2cwYk5zaTJWUy90K3ZUVFQvSHd3dzlqNE1DQmJsL29IenQyekxzN1VZZnJyNzhlM2J0M3h5ZWZmQ0xibHBLU2d2Mzc5OHZHbFlJZHBVQks2WDQ4Kyt5emlvRUxBSXdjT2RMcDhhSldxL0gxMTEvTCtsQnBOQnFNR3pjT3NiR3hpc2NCb05oMDNsMUFvL1F6Ym9oUm8wYWhSNDhlV0xKa0NjNmZQNC9FeEVUTW56OGZiZHEwY2Rydmd3OCtjQ3loTENzcncvVHAwekZseWhURm1XbmVjdlU0T25YcUZISnpjejA2aHNGZ1FLOWV2UlMzK2JvUlBKRzNHRWdSRVJFUkVaSE02ZE9uWVRLWkZMZmw1K2RqM3J4NXVQUE9PL0hIUC83Uk1aTkdLWkR5QlcrUGUvWHFWYXhhdFFyNzl1MVQzSjZVbElSRml4WWhJU0hCbytPcFZDcU1IejhlclZ1M3hxcFZxeFRydVhqeElwWXNXWUxFeEVRTUd6WU1tWm1aaW9ITHdZTUhaV1BEaGcxRHExYXRJSW9pMXF4WjQ3UXRJaUlDdDk5K085YXZYeSs3blNBSWVQVFJSeUdLSW43NjZTZW5iUWFEQWUzYXRWTmNCcWcwODBrcGtHcm9EQjJielNhN1B3QncrKzIzdXcyakFEaVdLTmJrTHVnYk9YSWtoZzBicHJqdHM4OCtrMTJWVUtWU1llWEtsUzZQRnhNVGc0aUlDQ3hidGd3ZmZmUVJoZzhmanBpWUdLZDlqaDA3aGc4Ly9OQnByTEt5RWkrKytDS1NrcExRc1dOSGw4ZjNoS3Y3Kzlsbm4ySDc5dTBlSGFOTm16WnVyNEpJRkV3TXBJaUlpSWlJU0taUG56NTQvZlhYc1dyVkt0blNxV3FiTjIvR2tTTkhNSFBtVEtTbHBUa3RiNnEyZlBseXIzc1IxYjR5WDJWbHBVZTNxNnlzeE9lZmY0NDFhOVk0cnBLbUpEMDlIWnMzYjRaR28vRjQyWklvaXFpc3JFUlNVcExiS3dmbTVPUmc5ZXJWZVBmZGQ5RzllM2RrWkdSZ3dJQUJpSStQaHlSSitQNzc3NTMycnc2N3dzTENZTFZhRlFNcFYrSE44T0hEMGJadFd4dzVja1EyazYxYnQyNFFCRUZ4cWFMU2tqdWxaWlVOWGRKbHQ5dVJrNVBqTktiVmFqRnk1TWc2YjZ2MFdLb2RrTTJhTlF0NWVYblE2WFFJRFExMUxITlRxOVVRQkFFcWxRcUNJT0RxMWF1eVkyazBHcXhldlZvMkxvb2liRFlickZZckxCWUx6R1l6dW5YckpndWppb3VMc1dUSkVzVnc4ckhISG10d0dFWFVFakNRSWlJaUlpSWlSVkZSVVpnMWF4YSsvdnByckZ5NUV1WGw1Yko5TGx5NGdMLzk3VzlZc1dLRjRySXBkK0dOTnlvcksxMzJFSklrQ2J0MjdjTHExYXRsQVlpU25UdDMrcVFtZHlSSndwRWpSM0Q4K0hGMDZ0UUo4Zkh4T0hMa2lHekdVbHBhV3AwOXR1NjU1eDUwN05nUlgzNzVKWGJzMkFHZ3F2L1YyTEZqQWNBeFZ0UDExMStQaW9vSzJmazBHbzNpRENtbE1YLzBHTHJycnJzUUh4L3ZhT3llbkp5c3VKOVNJRlc3RDFOQlFZRmlnM2hQVkZaVzRzQ0JBeDd0bTVxYTZ2UzFLSXA0NmFXWEZJT3U4ZVBIS3piQ0p5STVkakVqSWlJaUlpSzNoZ3daZ3VYTGx5TWxKVVcyTFR3OEhMTm16WUlnQ0Q1dkxGMlRxMk1mUEhnUVR6enhCSllzV2VKUkdPVkx2WHIxUW1ob3FOdDlKa3lZZ0s1ZHV3SlFEbzZVcm5pbnBHdlhycGcyYlJwZWZQRkZKQ1FrWU5La1NkRHI5U2d2TDVmTllCTUVBUmtaR1lwaFRWSlNrdUxzc2JydWh5OFlEQWJjZWVlZGVPT05OekJ4NGtTODg4NDdMdmRWbWhYbmJXTndmM256elRjVnI5ajQ0SU1QNHY3Nzd3OUNSVVJORXdNcElpSWlJaUtxVTNKeU1sNTU1UlgwNmRQSE1TWUlBdWJNbVlPa3BDUUFVSnhCNVNzVkZSVXU2M0szcEM4ME5CVFRwMDkzcXR0WGZ2ZTczK0dOTjk3QTBLRkRGV2NUOWVyVkMzZmRkUmVBcXUrTjBzeXNhNis5MXF0ejl1alJBMis4OFliakNuVmJ0MjZWTGRmcjA2Y1BvcUtpY09IQ0JkbnRrNU9URmIrWC9ncWsrdmZ2Ny9oY3A5Tmg2dFNwK1BUVFQyRzMyN0YzNzE2Y09YTkc4WGFlekpBS2hnMGJOdUN6eno2VGpkOTY2NjE0OE1FSGcxQlJsYmZmZmh2cjFxM3p5K09jeUYrQy94dE5SRVFlcTU2YW5wZVhoL0x5Y3BkL25CTVJVY3R6MDAwMytmMGNZV0ZoZVA3NTUvR1BmL3dEVzdkdXhRTVBQT0EwdzBjcFhMajIybXNWWjFZQndLWk5tMlJqN2R1M3h6WFhYQ01iZHhWR0pDWW00c1VYWDhUMDZkTmwvWks2ZE9tQ2FkT21JU2twQ2R1MmJYTjczK29yTmpZV1R6LzlOTzYvLzM2c1diTUd1M2J0Y214NzdMSEhISitmT0hFQ2FXbHB1SExsQ2dvTEN3RlVCWG85ZS9iMCtGeWlLT0w3NzcrSFZxdEY3OTY5VVZaV3Buamx2enZ2dkJPQThoWDlrcE9UWlFFV0FJLzdmTDMxMWxzd0dvMksyMnIvWFJJZUhvN25ubnNPSDN6d0FkYXVYWXZpNG1KWno2VTFhOVpnN3R5NXNtTjVNa09xWjgrZVNFMU5oVjZ2UjBGQkFmTHo4NTE2U0hsTGtpUkhENmxXclZvaEtpb0tGUlVWYU5ldUhRRGcwMDgveGR0dnZ5MjczWFhYWFllbm5ucks2L1A1a3NGZ2dORm9iSEFqZXFKQVlpQkZSTlFFbkR0M0RzZU9IWFA4QVJrWEY0ZFdyVnJCWURENHBiOERFUkdSSzJxMUdwTW5UMGIzN3QweFpNZ1EyYmJheG80ZGl5NWR1aWdlNjZlZmZrSldWcGJUMkwzMzNvdk16RXluc1FNSERpQXFLc3BsVFhGeGNWaTBhQkdlZnZwcEZCY1hRNnZWNG9FSEhzRElrU01kLzA0KzhzZ2pHRE5tRE1MQ3dtQXdHS0RSYUtEUmFLQldxNkZTcWVxODMzYTczZEhzdXF5c0RDYVR5U2xvUzAxTnhjeVpNL0hBQXcvZzQ0OC9SbjUrUHRxM2IrL1kzcXRYTC9UcTFRc0FrSnViaTMzNzl1SFVxVk4xOW84Q2dMTm56MkwzN3QzWXZuMDdjbk56TVc3Y09QVHUzUnRyMXF4QlFVR0IwNzZKaVltTzJWTS8vL3l6N0ZqdDJyVlQ3SjJrMUVOS2lWTEk1WTVLcGNLRER6Nkl1KysrRy8vNXozOWt5L1NxWjBuVi9GNEJ5ak9rYXRmNHB6Lzl5Zkg1VzIrOWhVT0hEbmxWbXp2RGhnM0RQZmZjQTZBcUNIenR0ZGZ3K2VlZnkvWnIzNzQ5WnMrZTNTaG1ieEUxTmZ5dElTSnF4S3hXSzNidDJvV0NnZ0lrSkNTZ1g3OSthTldxVmJETElpS2lSdWpLbFNzQlBWK2ZQbjFrYjRvb0xmdUtpNHR6ZVF5bE1DWTZPdHJwNi9mZWV3OGZmdmdoWnN5WTRYWVdXR0ppSXFaTm00YTFhOWZpcWFlZWtqV2lEdFJWejlxMmJZdXBVNmNxWG4ydFdueDh2Q1BzcUV0MmRqWW1UWnJrTkdhejJYRHc0RUhGcFdPalJvMkNJQWdvS3l2RCtmUG5aZHQ3OU9pQmI3LzlWamJ1N3g1U2taR1J1UGZlZTdGbHl4YlpUTGExYTlkaTl1elpUbU5LUGNPVXJnNVl6Wk5RMFJ1UmtaRUFxc0xEcFV1WDRzaVJJN0o5RWhJUzhOZS8vaFVHZzhHbjV5WnFLUmhJRVJFMVV1WGw1ZmptbTI5Z3NWZ3djT0JBdEc3ZE90Z2xFUkVSQVFBS0N3dngrT09QWTlLa1NiajU1cHNkNDdWZm1BdUNnSmlZR0pmSFVYb2hYM01tMVB2dnY0OFBQL3dRQUxCczJUSWtKeWVqUTRjT0xvL1hwMDhmcHg0NmUvZnVSVjVlWHQxM3lBY3lNek9kQWpadlpqQ1hsWlhoeElrVEhzOCtPbnYyTEQ3OTlGTklrdVEwbnBpWWlLRkRod0tvbWxWV2UzdHljakxpNHVJYXRHU3ZJZFJxTlVhUEhvMWx5NVk1amUvWnN3ZFpXVmxPSWFKU0lPVnVGcGV2bDZvWmpVWnMzNzRkcjczMm11TDNLejQrSG9zWEwwWnNiS3hqcktLaUFnVUZCUzZ2SEVoRXpoaElFUkUxUWphYkRUdDM3a1JsWlNVeU16TVJFUkVSN0pLSWlJZ2NObTNhQkpQSmhCZGZmQkcvL3ZvcnhvMGJCNjFXQzYxVzY3U2ZYcS9IMGFOSEFWUXRlN0phclRDYnpTZ3ZMNGRXcTFVTUdDSWpJMUZhV29wVnExWTV6ZVN4V0N5WU0yY09GaTllakxTME5JL3EzTFp0Ry9idTNkdUFlK3E1UVlNRzFibjhUcElrNU9YbDRlTEZpOGpPenNhWk0yZHcvUGh4WkdWbHljSWpkMnBmVmEvYXVISGpITUhNZi83ekg5bjI2bjVWU2owb1BRMms0dVBqWGM1VXVuanhZcDMzNDVaYmJzR2FOV3VRbTV2ck5QN0pKNTlnOHVUSmpxOXI5NUFTQk1IdHNyamFqNzNxTVUrQ0twdk5KbHNpdUhEaFFsZ3NGc1g5VzdkdWpSZGVlQUVKQ1FsTzQ4dVdMY09KRXlld2RPbFNwNkNLaUpReGtDSWlhb1QyN2R1SDh2SnlEQmt5aEdFVUVSRTFLbGFyRlpzM2IzWjgvZW1ubitLbm4zN0NyRm16WkMvK3k4dkxNV1BHRE1YanBLZW55MmIvcWxRcTdObXp4OUVBdTdiaTRtSk1uejRkaXhjdmx2VWNVaExJcFZSMWhWSG56cDNEMDA4LzdUTGs4SVJhclliZGJsZmMxcjkvZnd3YU5BaEExZkxOdzRjUHkvYkp5TWdBb0h3MVJIZkw0V3FhTVdPR3k1NWdJMGVPVkp4TlZKTmFyY2FkZDk2SjFhdFhPNDN2MkxFRGp6NzZxR09wWE8zdlUxMDlycFFDcVZHalJpazJ5Szl0MTY1ZCtPcXJyNXpHRWhJU1pQM05BS0JUcDA1NC92bm5aVDNOTm03YzZBZ0s1ODZkaXlWTGxqVG9iemh2QWtxaXBvcUJGQkZSSTNQeDRrVmN2bndaL2ZyMWsvWFJJQ0lpQ3JadDI3Ykp3cUtMRnkvNjVDSWJraVRodGRkZWM3bmRhRFFpTXpQVDQ5azhub1lzdnFBVWlOU1VscGFHenAwNzQ2ZWZmdkxxdUhxOUh2ZmRkeC9hdEdtRDk5NTdEems1T2JKOXdzTENuQnA4Zi9IRkY3SjlrcE9UMGJ0M2J3REtnWlNuVGMxOTRiYmJic1A3Nzcvdk5DdXBzcklTVzdac3dlalJvd0hJQTZuNjlMaGFzMlpOdld0ODl0bG5VVmhZaUtWTGw2S29xQWdBY09PTk4yTHExS215eDkvaHc0ZWRtcldmTzNjTzA2ZFB4d3N2dk9EMmI3bEhIbmtFQUJUN2pYa2JTRjI5ZWhVVkZSVU5DanlKQW8yQkZCRlJJeUpKRWc0ZlBvenc4SENQbHlNUUVSRUZpdFZxZGZSMHFtbk1tREZJVEV6MDIzbVRrNU1kVjkvekpqaFIydGZUWlZ5dVNKSWtlOUd2MVdvOWFxcjk0SU1QZWgxSXhjWEY0WTQ3N3NCVFR6MkZ3c0pDeFgybVRKbUMrUGg0QUZYaG9OTFY0SVlQSCs2b3NTRXpwSHdoS2lvS0F3WU13SzVkdTV6R04yL2VqSkVqUjBLdFZuc2RTTGxySWw4ZjVlWGw2Tk9uRDVZdlg0N1pzMmZqbGx0dWNZUmxOWjA3ZHc2TEZpMlNuZi84K2ZQNDVKTlA4SWMvL01IbE9Xb3ZTNnhKNlNxRDdqejU1Sk5lN1UvVUdEQ1FJaUpxUkhKeWNsQmVYbzRCQXdZRXV4UWlJaUtaVFpzMjRlclZxMDVqclZ1M3hyMzMzdXZ5TnE1bU0za1NMTFZ2M3g1anhvekJnQUVENmpVRFN5bDRtang1TW02NTVSYXZqMVV0THk4UFk4ZU9yZk04U25yMDZJRXVYYnJnK1BIalR1TnBhV2tZT0hBZyt2WHI1OVJIcVZwc2JDeis4WTkvNE1zdnY4VEdqUnRoTnBzZDIwYU5HdVgwZDhNNzc3d2pDek9NUmlOdXZmVldBRlVoaUZMWUVjZ1pVa0RWTEttYWdWUmNYQnp1dmZkZWlLSUl0Vm90NjNOVlZ5Q2xGTEkxUkU1T0RycDM3NDVXclZwaDFhcFZpdjJyY25OejhkeHp6eWt1VSt6ZHU3ZGpCaFFBbDBzdFhmRjJmNkttaUlFVUVWRWprcE9UQTdWYWphU2twR0NYUWtSRTVLUzh2QnpyMXEyVGpWYzNORmNTRlJXRkR6NzR3T1V4Rnk5ZXJEaWVscGFHaHg5K3VNRnYwUGo2eW11K09NK3dZY053L1BnVWdaVVJBQUFnQUVsRVFWUnhhTFZhREJreUJNT0hEM2RjT1ZEcHluTFZvcU9qOGRCREQySG8wS0ZZc0dBQnpwdzVnOEdEQnp1Rlk5OTg4NDFpRS9leFk4YzYrbWtwQlRjcWxTcWdNNlFBNExycnJrTmNYQndxS3lzeFpzd1kzSEhISFU2UG85cUJWRjM5d0t4V3F5UDhOSnZOME9sMFRyUFdyRmFyYkJaVHpkbHlaclBaS1R5dGVYVkdWMkhVakJrekZLL2kyTEZqUjh5Wk04ZnBkdDRHVE80ZUMwVE5CUU1wSXFKR3BMQ3dFSkdSa1Q3cHcwRkVST1JMNjlhdFEwbEppZE5ZbHk1ZE1IRGdRSytQVlZsWjZUTEVtanAxS202NTVSYW5NRUVVUlJ3NGNBRFhYMys5UjB2anFnVXFrUExtMysyYmJyb0pseTVkd2ozMzNJT1ltQml2ejVXUWtJREZpeGZqdmZmZXcrT1BQKzc0ZnB3OGVSSi8vL3ZmWmZ0MzZ0UUpkOXh4aCtOcnBVREswNTVjdmlRSUFwNTU1aGwwNk5CQkZqWXB6ZUtxYTRiVXhJa1RNWEhpUkVlRC9WdHZ2UlYvK3RPZkhOK2ZSWXNXWWMrZVBVNjNtVHg1TW9ZTUdZTFhYMzhkbjMvK09aNTQ0Z2tNSFRxMHp0cHpjbkl3YTlZc3hYNWViZHEwd2Z6NTgyWGZVNlVsaGF0V3JVSllXQmorKzkvLzRwVlhYbkhhNXUyU1BhS21pSUVVRVZFallqYWI2L1hIS1JFUmtUK2RQMzhlR3pac2tJMC8rdWlqWGgzSGFyWGlxNisrd3NjZmY0d1ZLMVlvN3BPUmtTRUxuWEp6Y3pGLy9ueWtwcVppeElnUnVPR0dHMlJYT1dzcTlIcTkxOSszMnNMRHd6RnAwaVRIMS9uNStaZy9mNzVzVm8wZ0NQanpuLy9zRkpqVm5ua0VlTmN3ZlBmdTNUaHg0b1RpTm5jOWtaVDA2TkZEY2J4MjhBbFVMVHVzUzA1T0RoWXZYZ3hSRlBIbGwxL0NiRGJqejMvK3M4dmxpSGE3SFV1WExzV09IVHNBQU11WEw0ZkJZTUNOTjk3bzhody8vL3d6Rmk1Y3FIZ1Z5UGo0ZUN4WXNNQnhwY0RhNTZvdE9qb2FrWkdSQ0E4UGwyMXoxNXg4NHNTSkdEZHVuTXZ0TlFVcWxDV3FEd1pTUkVTTlNGbFpHZHEwYVJQc01vaUlxQWxTcVZRUVJkSG5zMndsU2NJLy92RVAyUXZxNjY2N0RqMTc5dlRvR0lXRmhkaXlaUXMyYmRya3VHTFpoUXNYUEs3aDBxVkxBSUNzckN5c1dMRUNLMWFzd09EQmcvSHNzOCs2dlYxTG1IR2NsWldGZWZQbUlUOC9YN2J0c2NjZVEzcDZ1dE9ZVXIranNMQXdqOCszY2VORzc0djBVdlZqcEthNmFpd29LTURzMmJPZGdxTHQyN2ZqOU9uVG1EdDNydUp0bGkxYjV2UzFLSXA0OGNVWHNYanhZblRyMXMxcG15UkoyTFJwRTk1NjZ5M0Y0SzF0MjdaWXNHQUI0dUxpRk05VnMrK1hKOXdGVW1GaFlWNzl6TWczUkZIMGFvWW0xWTJCRkJGUkk2UFVwNENJaUtndWdpRDRKWkRhdW5VcmZ2NzVaOWw0elliTjFXcGZCYzVzTm1QaHdvWFl2MysvTE5BNmUvYXN4eldjUDM5ZU5sWlhUeUZBZVpuVTZ0V3JGWHRoZWNyWFYzTnJpTTJiTitQdHQ5OVduUFYwMDAwM1ljU0lFYkx4SzFldXlNWmNoUnNOYmF4ZDM5dFhCNUExS2MwaXFsWllXSWpaczJmajh1WExzbTBSRVJFdVo5TU5IVG9VMzN6empWUEFaTFBaOE1JTEwyREZpaFdJalkwRlVEVkQ3KzkvL3pzT0h6NnNlSnh1M2JyaHVlZWVjenVMeTEwZzFiZHZYOWxqTWpRMEZGdTJiSEY1R3dvOGZ6eS90blI4MVVORVJFUkUxQXhVQjFLK2xKV1ZoVGZlZUVNMlBtREFBSFR1M05scExDY25CMGVPSEhFYU01dk4rTzY3N3hTUGZmVG9VWTluRzlTK0toMEEyUXdXVDlXK1NtQmpvaFRnU0pJa0d6dCsvRGplZWVjZEhEMTYxT1d4N3Jubkh1VGs1RUN2MTBPcjFVSVFCSlNXbGlxR0hCRVJFUjdYNDQzNjlFRXltODM0NnF1dlpPT3VRclBzN0d6TW16ZFBzWjlULy83OU1XdldMSmNOMjYrOTlscmNlT09OV0xCZ2dkTjlMU3dzeEpJbFMvRHl5eTlqMjdadGVQMzExeFZubGdGVlMweWZmZmJaT3B2Q3V3dWsxR3ExWXBqbHk5OW5iNWRUa2h3REtkOWpJRVZFUkVSRTFBejRPcEF5bTgxWXRHaVI3SVcwU3FYQ3d3OC83RFJtdFZxeGRPbFNyODUvL1BoeGRPM2FWVForK1BCaHA3RHI1TW1UMkxkdm4yeS9YcjE2MVhtT1FNMW04dFY1bEFLY21zYytmdnc0MXE5ZnIzZ2x2V3FwcWFrUUJBSFRwazN6K0x5dXJ1N2IwQkREMWUyLytPSUxuRDU5R25xOTN0SGp5R3ExSWo4L0gwZVBIb1hKWlBLb3hqMTc5bUQ1OHVXSyt3OGFOQWpQUFBNTWJEWWJqaDQ5aW5QbnpzbjJFUVFCL2Z2M3g2UkprNXg2bW9XR2hxSmZ2MzZZTTJjT0RoMDY1UEwrRFI4K0hJOC8vcmhISWNVamp6eUMzLy8rOTA1ajdtWjlBZlVMQkUrZVBJa1hYM3dSa2lSQmtpVFliRFpVVkZTNEROVEljd3lrZkkrQkZCRVJFUkZSTStEclFHcjE2dFdLZlo1dXZ2bG1wS1dsT1kxOStPR0hpc3Y2bEhUdTNCbERoZ3pCVFRmZGhIZmVlVWUyZmNHQ0JYVWVvMU9uVG9pT2pxNXp2MEJkcWN4WDUxR2FSV08zMjJHMVdyRmd3UUljUEhqUTdlMjdkdTJLZWZQbXdXdzJZOEtFQ1I0SFNuMzY5RkVjcjkwa0hRQm16NTZORGgwNktPNC9hZElrcCtXRGtpVEJicmZMR212MzZORURyNy8rdXNlUFY3VmFqUzVkdWppTm5UOS9IaSs5OUpMaWZienJycnVRbUppSUJ4NTRRREdzcWxiZEptSFlzR0U0ZE9nUWR1L2VEYURxU29idnZ2dXU0dXcwQUFnSkNjR1RUejZKek14TWorb0hnTVRFUkkvM3JWYWYzK2VPSFRzaVBUMGRPM2Z1ckhQZjZpV0o1Qm1seHpJMURBTXBJaUlpSXFKbVFLMVd1M3dCWFIralJvM0NtVE5ubkphRnFkVnFQUFRRUTdKOWI3LzlkbXpZc01GbEFKS2NuSXpCZ3dkanlKQWhUak5kV3JkdVhhL2FoZzRkNnRGK1N2WDA2OWNQS1NrcDlUb3ZVSFdWdXRyTDNueTFIS3E4dkZ3MlpyVmFFUklTZ2lsVHBtRGx5cFV1bDBBT0dUSUVreWRQUmtoSUNDSWpJekZpeEFpc1g3Kyt6bk5tWkdTNERLU1U3bGRzYkt6TGNFVnA5b2pWYXBWZHhTOHRMUTJEQmczQ3Q5OStXMmQ5UUZWZ1ZIdFpZZHUyYmJGa3lSSTg5OXh6anRCSnBWTGhqMy84STBhTUdJSDgvSHk4OTk1N2JvK2JtcHJxK1B6Sko1OTBCRkpLczZtcXBhU2tZTWFNR1dqWHJwMUh0VGVFVWlEb2lVY2ZmUlM3ZCs5MkcyZ2xKeWZYS3lScnlTUkpZaURsWXd5a2lJaUlpSWlhQWExV0M1UEo1TE9yYjhYRXhHREpraVg0NXovL2lRMGJOZ0NvQ3A2VWxrNGxKQ1Rnbm52dWNleFhyVU9IRGhnOWVqUXlNaklVKzBWbFptWmkvZnIxWGwyQkxEVTFGYmZkZHB0SCt5cGRxZXptbTIvR0xiZmM0dkg1YXN2THk1TUZVcUlvK21UMmhOSnNudXBRS0RvNkduUG16TUdHRFJ2dzl0dHZPN1pydFZvODhjUVRHRFpzbU5QdGhnOGZqbzgvL3RobFNHa3dHUEM3My8wT28wZVBkbGxQZlFPUm1pd1dpeXlRQW9ENzdydlBvMENxVjY5ZUdEOSt2T0sycmwyN1l0R2lSWmcrZlRvQVlQcjA2YmorK3VzQlZBVm5RNFlNd2IvLy9XL0YyL2JzMmRNcGtBb1BEOGVDQlFzd2YvNThsd0hqOE9IRE1YNzgrRHI3UmZtS3QxZm1xNWFZbU9nMjhGT3IxWmc0Y1dKRFNtdVJMQmFMeTM1clZEOE1wSWlJaUlpSW1vR1FrQkRZYkRhZjlqa1JCQUhqeDQ5SGVubzZWcTFhaFRGanhyamM5Lzc3NzhlbVRadGdzVmdRSHgrUENSTW1JQ01qdyszeDQrUGo4ZEpMTCtIOTk5L0gyYk5uVVZwYTZuTGZzTEF3OU9yVkMrUEdqWU5XcS9Xby92cStvSzhQczluYzREQ3dxS2hJTmxZN1ZMdi8vdnRoTUJqdzZxdXZvbE9uVHBneVpZcFRzRkl0TGk0T25UdDNkalNFMTJxMVNFMU54VFhYWElOcnI3MFdmZnYyclROWTBlbDBzajVIN2tLM29VT0h5dXAxdFgvSGpoMlJtSmlvMkl3Y3FGcmFPWHo0Y0F3ZVBOanQ0N2xqeDQ2WU5tMGFFaE1UMGI1OWU2ZHRHUmtac2tCS0VBUU1HVElFanovK3VPeFlmZnIwd2V6WnN6Ri8vbnluMlVWSlNVbDQ2cW1uMExOblQ1ZDErRU5ESHI4REJ3NlVCVktDSU9DNjY2N0RndzgrS0ZzQ1NlN1o3WGFJb3VqeGN3OTVob0VVRVJFUkVWRXpvZFBwWE01SWFZaWJiNzRadlh2M2R0dUVPU29xQ25mZGRSY2tTY0xERHo4TXZWN3YwYkhUMDlQeC9QUFArNnBVSis3NkIvbmpYUDRJcEpSQ3hqdnV1QU94c2JIbzI3ZXYyN0JtN05peHNGZ3NhTjI2TlpLU2tyeWV3Zlh5eXk5N3RmK0VDUk84MnYrYWE2NUJUazRPSWlNamtacWFpbmJ0MnFGcjE2N28wYU1IWW1KaVBENk9xK0N6WjgrZWppc01kdXZXRGYzNjljT2dRWVBjSHJ0Ly8vNzR2Ly83UDZ4ZHV4WmFyUmEvLy8zdk1XclVLT2gwT3EvdW15ODBaSVphaHc0ZGtKaVlpRFp0MnFCZHUzYm8xS2tUZXZUb3dSays5V1N4V0lMeUdHanVWRmFyMVhjTHpZbUlxRUhXcjErUGJ0MjY0WnBycmdsMktVUkUxQVNaeldhWXpXWkVSVVVGdXhTaU9wV1dsa0tyMVhvY1h0WkhWbFlXa3BLU0hBM01QV0czMi9HdmYvMExkOXh4QnhJU0V2eFdHelVkaFlXRk1CZ01ES1Y4akRPa2lJaUlpSWlhQ1oxT2grTGk0bUNYUWVRUmR6UHVmRVZwT1dOZDFHbzFIbjMwVVQ5VVEwMlJKRW13V3EwZVhkbVR2T09ieGVWRVJFUkVSQlIwS3BVS0JvTWhvTDJUaUlpYU0zOHNnNllxREtTSWlJaUlpSnFSc0xBd3Q4M0JpWWpJYzZXbHBUNjdlaWs1WXlCRlJFUkVSTlNNQ0lJQXZWNlA4dkx5WUpkQ1JOU2tsWmVYUTZmVGVYMUJBUElNQXlraUlpSWlvbWJHYURRRzlBcHpSRVROVVdscGFVQjZuYlZVREtTSWlJaUlpSm9abFVxRjBOQlFsSldWQmJzVUlxSW15V1F5SVN3c0RDcVZLdGlsTkZzTXBJaUlpSWlJbXFIdzhIQllyVlpJa2hUc1VvaUltaFJSRkdHMVdtRTBHb05kU3JQR1FJcUlpSWlJcUprS0R3OUhmbjUrc01zZ0ltcFM4dlB6RVJrWkdld3ltajBHVWtSRVJFUkV6WlJHbzRIUmFFUlJVVkd3U3lFaWFoSUtDd3NSRVJIQlJ1WUJ3RUNLaUlpSWlLZ1owK3YxMEdnMGJISk9SRlNIMHRKU2hJU0VRS2ZUQmJ1VUZvR0JGQkVSRVJGUk0yYzBHaUdLSWtNcElpSVhxcDhmdzhMQ2dseEp5OEZBaW9pSWlJaW9CWWlJaUdBb1JVU2tvTFMwRkpJa0lUdzhQTmlsdENnTXBJaUlpSWlJV29pSWlBZ0FZRThwSXFMZkZCWVdRaEFFaGxGQndFQ0tpSWlJaUtnRk1ScU4wT3YxeU12TGd5aUt3UzZIaUNnb1JGRkVYbDRlREFZRGwra0ZpU2JZQlJBUkVSRVJVV0RwOVhwb3RWb1VGUlVoSkNRRVJxTXgyQ1VSRVFXTXlXU0MxV3BGVEV3TXI2WVhSSndoUlVSRVJFVFVBcW5WYXNURXhBQUFybHk1Z3ZMeThpQlhSRVRrWCtYbDViaHk1UW9BTUl4cUJEaERpb2lJaUlpb0JUTWFqUWdMQzBOcGFTbnk4dklRSGg0T25VNEhsVW9WN05LSWlCcE1raVJZTEJhVWxwWkNwOU1oUGo2ZXoyK05CQU1wSWlJaUlxSVdUcVZTSVNJaUFuYTdIV1ZsWlNndUxrWklTQWgwT2gxME9oMW5FUkJSazJLMzIyR3hXR0N4V0dDMVdoRWFHc29aVVkwUUF5a2lJaUlpSWdKUXRZd3ZJaUlDRVJFUmpoZHpaV1ZsRUFUQk1XdEtyVlpERUFTbkR5S2lRQk5GMGVuRGJyY0RBTXhtTTBSUmhFNm5nOEZnUUhSMGRKQXJKVmNZU0JFUkVSRVJrVXoxN0NnQXFLeXNoTlZxaFNpS3FLeXNkSG9SS0VsU2tDc2xvcFpJcFZJNUJlTnF0ZG9ScW11MTJtQ1hSeDVnSUVWRVJFUkVSRzVwdFZxK3dDTWlJcC9pL0ZvaUlpSWlJaUlpSWdvb0JsSkVSRVJFUkVSRVJCUlFES1NJaUlpSWlJaUlpQ2lnR0VnUkVSRVJFUkVSRVZGQU1aQWlJaUlpSWlJaUlxS0FZaUJGUkVSRVJFUkVSRVFCeFVDS2lJaUlpSWlJaUlnQ2lvRVVFUkVSRVJFUkVSRUZGQU1wSWlJaUlpSWlJaUlLS0FaU1JFUkVSRVJFUkVRVVVBeWtpSWlJaUlpSWlJZ29vRlJXcTFVS2RoRys4RTN1TVJ3cE9vOEw1Zm00V0ZFUTdIS0lpSWlJV3BUazBCaWtHR0p4YlhRYWJtclZOZGpsRUJFUlVTUFg1QU1wazgyTS8zZHlLdzRYblE5MktVUkVSRVFFb0ZkVVd6elI4WFlZTmZwZ2wwSkVSRVNOVkpNT3BFdzJNMmI5ZHkzeXJhWEJMb1dJaUlpSWFvZ0xDY2ZpWGcvQ29BNEpkaWxFUkVUVUNEWHBRT3J2djM2Sjd3dE9PNzRlMjJFd2VzZTBSK3ZRNkNCV1JVUkVSTlR5WEtvb3hBLzVwL0QrbVoyT3NZeTRUcGpVY1ZnUXF5SWlJcUxHcXNrR1V2dnlUK0xWRTFzY1g3L1U1eEdraGJVS1lrVkVSRVJFZE1aMEJUTU92ZS80K3VrdWQ2TnZkUHNnVmtSRVJFU05VWk85eXQ2Mm5DT096MGUxeldBWVJVUkVSTlFJdERjbTRMN1VHeHhmLytmeWY0TllEUkVSRVRWV1RUYVF5ck1VT3o3dkg5Y3hpSlVRRVJFUlVVMzk0OUlkbitkWlNvSllDUkVSRVRWV1RUYVF1bXI1WHlQejFMQzRJRlpDUkVSRVJEVzFOeVk0UHI5aUxuYXpKeEVSRWJWVVRUYVFJaUlpSWlJaUlpS2lwb21CRkJFUkVSRVJFUkVSQlJRREtTSWlJaUlpSWlJaUNpZ0dVa1JFUkVSRVJFUkVGRkFNcElpSWlJaUlpSWlJS0tBWVNCRVJFUkVSRVJFUlVVQXhrQ0lpSWlJaUlpSWlvb0JpSUVWRVJFUkVSRVJFUkFIRlFJcUlpSWlJaUlpSWlBS0tnUlFSRVJFUkVSRVJFUVdVSnRnRkVCRVJFUkZSNDJhMVdsRlpXUW03M1E1UkZKMCtKRWtLZG5sRTFJU29WQ29JZ3VEMG9WYXJvZFZxRVJJU0V1enlLSUFZU0JFUkVSRVJrUk5Ka21DeFdCd2ZHbzBHT3AwT0dvMUc5a0pTRUxqb2dvZzhWenZVcmc2MlRTWVRiRFliZERxZDQwT2xVZ1c3WFBJakJsSkVSRVJFUkFRQXNOdnRLQ3NyUTBWRmhlTUZZWGg0T0VNbkl2SVpWMEYyV0ZnWVJGR0V4V0tCMld4R2NYRXhRa05ERVJZV0JyVmFIWVJLeWQ4WVNCRVJFUkVSdFhDaUtNSmtNc0Zpc1NBOFBCd1JFUkhCTG9tSVdpQkJFQkFhR29yUTBGQUFnTmxzUmtGQkFYUTZIWXhHSThQeFpvYUJGQkVSRVJGUkMxWmFXb3FLaWdvWWpVWUdVVVRVcU9qMWV1ajFlcFNYbCtQcTFhc0lEUTFGZUhoNHNNc2lIMkc4U0VSRVJFVFVBdGxzTmhRVUZFQVFCTVRIeDhOZ01BUzdKQ0lpUlFhREFmSHg4UkFFQVFVRkJiRFpiTUV1aVh5QU02U0lpSWlJaUZvWXM5a01rOG1FMk5oWU5nMG1vaVlqTEN3TUJvTUIrZm41TUJxTjBPdjF3UzZKR29BenBJaUlpSWlJV2hDVHlRU3oyWXk0dURpR1VVVFU1S2hVS3NURnhUbUNkV3E2R0VnUkVSRVJFYlVRSlNVbEFJQ29xS2dnVjBKRTFERFZ6MlBWejJ2VTlEQ1FJaUlpSWlKcUFVcEtTaUFJQW94R1k3QkxJU0x5aWVvcjd6R1VhcG9ZU0JFUkVSRVJOWE1tazRsaEZCRTFTOVdoRkpmdk5UME1wSWlJaUlpSW1qR3oyUXliemNZd2lvaWFMYVBSQ0p2TkJyUFpIT3hTeUFzTXBJaUlpSWlJbWltYnpRYVR5Y1NlVVVUVTdFVkZSYUcwdEJSMnV6M1lwWkNIR0VnUkVSRVJFVFZUSlNVbGlJMk5EWFlaUkVRQkVSc2JpK0xpNG1DWFFSNWlJTlVFRlZuTElFSUtkaGxFallZRXdHeXZESFlaUkVSRWpVcHBhU24wZWoxVUtsV3dTeUVpQ2doQkVCQVNFc0orVWswRUF5a2Z5aTdQeDdyejMrR3F4VDhkL2t0dEZYai96RTc4K2NCYjJKeDkwQy9uYUtrMlpSOUVWdG5WWUpmaE4rVjJhN0JMOEJ1N0pPSWZ4emZqdWY5K0NKT3Q2YTRaTDdOWlVGUlo3clBqSFMzS3duOEx6N1g0NkxySVdoYnNFbHc2VlpxRHJaY080NHpwQ215U0dPeHlpS2laa1NRSkZSVVZNQmdNd1M2RmlDaWdqRVlqeXNyS0lFa3QvUy9oeGs4VDdBS2Frd05YVCtIajgzdXg0ZnhlWEJ2ZERyZTI3b0hlc2UyaFVha2JkRnliWk1lbTdJUDRKR3MvS240TEZ0YWQrdzQzdE9xTU9GMjRMMHIzeXMvRkYvRHkwVThWdC8yeDAxRGMyS3FMeDhmNjkrWC80b016T3hXM2RZNU14c3p1OTlXclJtK0lrTEF4YXgvK2RlWWJERTdzamxGdE14RGJnTzlycFdUSHowVlppdHZpOVpGSUNvMnA5N0hyNjkzVFg2UGNac0VmMGpNUkhSSVc4UFA3aTBXMFlkbXhMM0NvNEF3QVlNRlA2ekczNTBnWU5YcS9udmRFeVdXVTI1WERyNTdSYVJEZy9UdlJ4NG92NEc4L2Y0YXVrVzF3UTZ0TzZCL1hFVEVoOVc4K2UrRHFTWHgxNlREaTlaSElUT3lCSWExN0lFcmJzbDZVV0VVYlp2LzRBZnJFdHNmWURrT2dWald1OTJDT0ZKN0gybk83QVFCYWxScHB4bmkwQzA5QWNtZ01rZ3pSU0RiRUlGWVhVWTlIRXpYVVdWTXU4bHk4dWRRdE1nVmhHbDJBS3lMeVhtbHBLY0xEQS85M0loRlJZeEFlSG83UzBsSkVSRVFFdXhSeWc0R1VEMVcvS0pZQUhDNDhpOE9GWnhHbTBlR0d1RTRZbU5BVlhTUGJlUDFDOVZEQkdhdys5VFZ5ekVWTzQyYXhFdjg4dFFQUGRQdWRyOHIzbUFvcWx6TnVRdFVoWGgxTEwyaGRIaXRlSCtsMWJmVnh6cFRybUZuemRjNVI3TWs5anNHSjNYRjNtejVJMUh2ZkFMUlN0T0dGSXhzVnQvMis3UUNNYXB2Um9IcTlaUllyc1RmM1Y1akZTdnhZY0JhM0pmWENzS1RyRUs5My8rUTg1L0JhWERVcnZ5Q2IyUGsyOUlwdTU0OXlQWlpyTHNIZmZ2NFU1OHJ5SEdOblRia0JDYVhXbk4ySlg0cXpGYmV0SGZRMFVJK2xFYm5tWWtnQWpoVm40MWh4TnQ0NXRRTnR3MXFoUjNSYjlJaEtSYmVvRklRSW5qOWxYNm9vZEJ4MzdibmQrT2pjSHZTTWJvdU0rQzdvSDVjT2c5cTNMNmgzNXg1SGNhVi9aeU9wb01LZHliMDkzbjlqMWo3a1dVcncxVyt6a0NaM3ZSdXRkSTNuajVLcmxsTEg1NVdTSFNkTEwrTms2V1hIV0pveEh2TjdqWVplMFByNHZDVW90dnB1Tmw2Z3BJVEZlZlU3MEJEZlhEbUtMUmQvVk56MjkzNS9ZQ0JGalo0b2lyQllMSHdoUmtRdGxzRmdRRjVlSHV4Mk85VHFoazBRSWY5aElPVWpKWlVWT0ZseVNUWmVack5nZTg0UmJNODVna2ZhMzR5NzIvVDE2cmpIaXkvS3dxaHEzK2Vmd2cvNXA5RTN0a085YXE0dmR6Tyt3cndNQWNLMHJ2ZFBNUVNtQWVmUlF1ZlpURmJSaG45Zk9vei9YRHFNZm5FZGNWL3E5V2h2VFBENGVLRnFIVlNBNGxLcENHMW93NHF0aDMxNUoyQVdxL29yV1VVYk5tWC9nQyt6ZjhDMTBXbklpTytDdnJFZEZNTWJVUkpSWUZWZWV4MFRFdHgzWEg4dHVZUVhqMzZpdUVRdkVLR1VxK0JWSjJqcVBRc25UeUg4TzErV2gvTmxlZGh4K1Nlc3ZINkNWeS9HTDVjWE9uMHRRc0xod25NNFhIZ09iNTVRWTJtL1Irc1Z1THF5S2ZzSG5ERmQ4ZG54bEJnMWVvOERxZXp5Zkh4KzRYdkgxeWRLTHVPWkg5N0ZJeDJHNEpiRTd2NHEwU3M1RllVdXR4azFlc3pvZnEvUHd5Z0ErUHpDRC9qcWtuTFkwcGk5MHZkUnRBblF2d3RHamV2bjZtQThqeE41cTZ5c2pHRVVFYlY0NGVIaGZENXM1QmhJK2NpQnF5ZmQ5bW9abk5ETjZ6QUtBRWFsWmVCUXdSbVgvWTNlT2JVRFBhTGJRaGVnZDQwQlFDTzRmc0h0N2J2R0JqY3pxbG9iQXJPMGJmL1ZrNHJqRW9BZnJwN0NuY205Y2FRb0MyVUs0VWVJb0VYdkdPZVpRaW9BT3JWV3NjbTJYdUgrSGkrK2lBUDVweFJydUNQNXVnYlA2TmlSYzBRMlZqV0xyeXFjR0p6UURYL3FQRXkyVDVTYnBYMHh1dm92SmZPRkpFTTBFa0tqWUNyTlVkenU3MURLNE9KeDdtMGdXNU83Y0dKWWNtK3ZmcmZLN1ZhM3Zld0d4SGYyYVJnRkFFSUFHdWE2ZTB6V1ZOVlhiSXVzTDFPNTNZclhUbXpGbnR4Zk1MNWpabENXejlaMDJjM1AvS0gyTnpkb3lhWTdJZXFtK1UrL05vRC96b1c3Q0oxVWNQMzdUOVJZU0pLRTh2SnlMdGNqb2haUHA5T2h1TGlZZ1ZRajFqVC9LbTJFOXVRZWQ3a3RMYXdWSHV0NGE3Mk9xMUdwOFVTbjJ6SHJ4eldLZ2RkVlN3azJadTNEbUxTQjlUcCtmYmliQWFKWGUvZHV2czdOL29Ib2ozWFZVdXEwUkthMjBlMEc0cHJJTnZqcmY5Zmg1K0lMc3UxdERMR3lRQXFvQ3A2VUF5bjUvYjFpTHNLbTdCOFV6eitrZ1RNNUxsY1U0bmp4UlpmYkUwT2o4SWYwVE1WdDdvS2NZTDhnQzllRVlsN1BrVmgwWkFOT0tNeE1CS3BDcVpkKy9oVHpyeDN0OC9PN0NsSWI4bjI1WEtFOEUxS0FDcmNsWGV2VnNZNFhaN3NNeUVNRURSNW9OOGpMNmhvSFR3T3BUN0wydTUydGRhUW9DNitkK0RmbTlod0piUU43L05WWGhkM3F0R1N2cHFUUTZBYi83cnNUcUdWdnZxWVZQUHRaN2NyOUJSZkw4eEdxMWtHbjFrSW5hQkNpMWtDclVrTlFDYitGcHlvSXFxcGxvQ3FWQ3RYL0NTb1ZWQUJNbFJVdWF0RGd4NEt6SHRVaFNSSWtTS2dVN2FnVWJiQ0lOcGp0VmxUWXJOQUtHdHlYZXIySDk1eklPeGFMQlRvZGcxTWlJcFZLaFpDUUVENHZObUpOODYvU1JxYlFXb1pqQ21FRlVQVmljbEtYT3hyMEFxQkRlQ0p1UytxRnJaY09LMjcvNHNMM3VEbWhHNUpDbyt0OWpwcmVPcmtOeFpYbENGV0hRSzhPZ1U2dGdWYjQzeC96eFc2dUJMWWo1NmhYb1ZTUm16NG11M0ovY1J6TExvcW9sT3d3MnlzZGY5Q1gyeTM0WThlaERRcXU5dVg5Nm5KYmFsZ2NodjgycXkwaVJQbmQ4a2dYVGFKZHZjZ05VVmgrRSs2bTBYUjRBMmYzZkoxejFPVTJBU284MmVWT2x6OHZWNDlabmFDcFY5TnVYd3RWaDJCMmovdXg4S2VQRlVQRnhOQW9QSlpldnlDNExob1hMNHhkamRmRkxvbklOUmNyYnVzWGwrNzFUSm1qUmNyUFJ3QXd0UFcxZnBsNTAxaG1TUDFTbkkyUHorOTF1OC92VXZyaC85SUdRaFBFSnVmbmEvUStxKzNPTm4zOCtoc1dyQkN1b1R6OWQvVEhnclBZbmZ1TFgycXdpamE4ZVBTVEJoOG5LVFNhZ1JUNURWOTRFUkg5ajA2bjQvTmlJOFpBeWdkMjVCeHhPUnZodHFSZWFCdldxc0huR05OdUlMN0wvUldsTnZtN3RqWkp4T3BUT3pDcngvME5QZzlRMVovSDNZc2xkK3A2SWVqclkxa1VaaUY1NDVzclA3dmM5bGpIV3gyendWejFFNGtNVVE2VFhBY1c4aGZBN3ZxUk5HVEdUYVZreC9iTDh1VjYxWDZYMmg4ZHcxdTczTzVxZVl6YWl4ZXpJaVNjS2IyQzlQQkVqL2JmZXVrd3RsMytDV0VhSGZScUxmVHFFSVFJR3JkQlQ1dytYREdRYW05TWtQWEpFU1VKb2lUQ0xvbXdTZmJmWmk3OGIvYUNWbEI3TktQSzVjKzNuZ0hINVlwQzJHc3RMNnQyVThJMVhoL3ZtSXRBU29BS2Q3WHh2Q200TndRbzMzY0JLZ2hlZmw5RVNZU284S3hhVjloZFZGbU92Lyt5U2ZHMlFGV1krbVRYdTlBL050M3RjVXB0RlJqLzNTclBDNjdscnVRK0dOdGhzTnQ5WE0zc0E0RHI0enJXKzl5ZThIU21VV01UeUNWN1JFMlp4V0pwa3N2MTFxOWZqOXpjWE54OTk5MW8yN1p0c01zaFB4SkZFYUlvUXFOcEhzL3J3UW83ZnZqaEI2U2twQ0Fod2ZOZXR5MlJUcWREV1psL0w3eEQ5ZGM4bmdXQ1NJU0U3WmQvVXR5bVVRa1lrZHBmTnU2WXRtKzNJbFFkNG5LV1RVMEd0UTczdDcwQnEwOS9MZHNXb1EzRmRUSHRJUUdOWU41SzAzR3NPTnRsYjY1ZTBXbm9FcEhzK05wVkUydFg3OWk3V3Rhb05PN3FHQUpVRFpwWnR5ZjN1R0tBQ1FBSitramNuM3FEMjl1clhNeDQ4V1ltekxiTFAySDFxUjJZMlBsMjNCUmZkN0Jpc3BuckhZYlc5cDJiMlcvdTdMdDZRbkg4dXBqMmpsNXRyb0luZHczLzNja3V6MWNjTjZoMXVFNWhTYWc3SlpVVk9HZktWZHpXTXpvTmNYNjZ5cHlyeDd3SUNhSms5K3M1Z0txWkt5OGQvUVNGVnVVL09LSzBCc3pxK1h1a2VmQUdnYTZCamNSMWFnMit6ei9sTm5RNmxIOUdjZHlnMXJsY3d1dXBMcEZ0MENlbXZjdnRHamV6SHg5c2Y1Tlg1eXFwck1DVmlpSkVhQTBJMTRiQ29QSHVTcXUxblRQbFlvZUxtWjFOTlVnakNpU3IxUXFOUmdQQlRiL1B4cWl5c2hLZmZQSUppb3FLOE9XWFg2SkRodzdJeU1oQW56NTlrSjZlN3BQN3MzdjNibXpkdWhValJveEFuejU5dkw1OVZsWVd5c3VkWi9aSFJVVWhNZEd6TjkyYW0zWHIxcUdrcEFRREJneEExNjVkdmZvWlpXZG5ZK2JNbWJqOTl0c3hiTmd3eE1mSCs3RlMvOHJPenNhc1diUHd6RFBQb0VlUEhnRTk5OEtGQzJHMVdoRVpHWW1PSFRzaU5UVVZ5WVJDdEFJQUFDQUFTVVJCVk1uSlNFbEpRZmZ1amVNQ0xvMkJXcTJHSUFpb3JLeUVWdXY3aThWUXd6Q1FhcUQ5ZVNkZDlnRVJKUW5QSG53UGRrbUVYZnpmckl6YTc5MzNqMDJ2Nm04aGFLQlJxYUVSQktoVkFnVFZiLy8vcmNlRjZHSUd4ZUNFN2lpem1mSHgrYjJRSURsbWdZaVNCSnRraDEwU1VTbmFZUlB0c0lvMm1PMlZHTjN1UnErdUhOY2NiWFZ6bGFtUmFSbE9YN3RxQXV6cUhYdFhrWTFLWVl1cjBLa2hMNzRrQUY5bUgzUzVmWFM3Z1g3dkkxTnV0MkRkdVQydy9kWmdPczljVW1jSTFoaThjdXdMeGZHM00vN2tDS1JjemZpcDc3STFWOEZvNzlqMlhvZGNCNjZlZERsRGFIQmlONjlyODFSOXJ5N29pM1BZSlJITGYva1NwMXcwdVk4Sk1XTGV0YU04WHRiYzBOK05FRUdMbjRzdVlQUEZRMTdmdHR4dXdXYzFyZzVZSHlxbzNBWlNycDVidElJR3c1S3U4K3BjaHd2UE9zMW1GYUNDUmxCREs2aWhVYW54WXArSHZWb2l1dS9xQ2NWQVNvQ3FVU3dWSm1yc0tpc3JFUkxTc0dBNEdMNzk5bHNVRmYydmwrTHAwNmR4K3ZScHJGbXpCczgrK3l4dXVzbTdzRnpKK2ZQbmNmRGdRUnc4ZUJBcEtTa1lOR2dRZXZmdWpTNWR1bmdVcHJ6enpqczRjT0NBMDlqOTk5K1A4ZVBITjdpMnB1aklrU000ZVBBZ05tN2NpS2lvS1BUczJSTTllL1pFUmtZR29xTGNYemdsT3pzYmhZV0YrUERERC9IUlJ4K2hWNjllR0R4NE1BWU1HQUNqc2Y1dEJiWnMyWUpkdTNiVisvYTEzWGJiYlJnODJQMk01OWRlZXcxWHIxN0Z6Smt6TVdiTUdJd2VQUnBxdGYvZlFDa3FLb0xWYWdVQUZCY1g0NGNmZnNBUFAxUzlvVFZ4NGtRR1VyWG9kRHBZclZZR1VvMFFBNmtHa0FCOGZQNDdsOXRGU0NoeDBSaTFKbGRYV1BQVTU5bmV2M2k1TzhYN2Q0YWFrMXh6TWZibktWOWRyM05Fa213cG02c1hRaGZMOHhVdm4xNW1zeWp1Ly8zVlU4aXFOUVBJVkNtL2VoL2dPdlR3eFA2ckoxek9ORXJRUjJKQXE4NzFQcmFuL25YNlc2ZkgvMGZuOXVCa3lTVk02SFNiMzY0ZTVpOHFOT3dLZW5VNTR5Skk2UnZid2V0ajdYVXpNK3pBMVpNZU4yU3VhVWhpZDF3VDJjYnRQdW9BdkJ1dkZQaUprUERxOGMzNDNzWHpxRUd0dzl5ZUk3M3VzUmNpYUdBVmJmV3FVNmZXSU1RZXZIOWU2MXJhNk10Z3g2QjJYcUlnUW9KVnRNRXEydEJLRitHejMvVkE5Q2dqYWc3c2RydFBsMEhsNXViaXJiZmVnc0ZnZ0Y2dmgxYXJoVmFyZGN3NEVBVEJhVWExSkVrUVJSRjJ1eDEydXgxV3F4VldxeFZtc3hrNm5RNS8vdk9mWmVlb3JLekV1blhyWk9PQ0lEakNLRW1TWE03YzlsUldWcGJqOHdzWEx1Q0REejdBQng5OGdOYXRXMlBGaWhVSUMzUGZwekEwVk41aVFXbk1uelpzMklCejU4NzU1ZGozM1hjZjJyWHpmRloyVHM3Ly9uWXBLaXJDenAwN3NYZnZYdlRyMTYvTzIxNjgrTDhMN2tpU2hCOS8vQkUvL3ZnakRodzRnTm16WjN0WGVBMlhMbDNDNGNQS1BYZnJZOUFnOXhlQjJiNTlPdzRkcW5yelNSUkZyRm16QnZ2MjdjUGt5Wk9SbnU2K1BVQkRYYjZzZkZHbVFZTUc0WjU3N3ZIcnVac2lsVW9GVVZTZTNFSEJ4VUNxQVhibEhzTUZGMHR0bWpLVnFtcXBtRjZ0aFU3UVFxZldRaU9vb1ZZSlVLdFVzSW1peXl0WWRZcG83ZFdNRHJPOTBzMnhrcUJSQ1pBQTJIL3I5MU05dzZ1NnNYbDlmWHgrcjh0WkpMY3J6QkJ3dGUreDRtd2NLODcyK0x4ZlhuUTlhNmsybTFpL1pVNGlKS3c3NXpvb0hkNm1yOTluR2h3dHVvRHRPZkwrVlljS3ptTEs5NnZ4YVBvUURFN3czMndkWHd0VjZ4cjhQVHRqdW9LM1RtNVQzT1pxaHRRbldmdnJYTDcxWVB1YjBDMHlCVURWOHFtZjNUUTByKzh5eGg3UnFYWHVFNGdaVXJaYWYwallKRHRXL0xMWjVUSkxBU3BNNlRZY3lZWVlyOCtsRTdUMUQ2UUViVkN2Wk9mdTZxV0FiMzlXN3ZyY2RZNU1kcm5OVzk0RTlEMmoyeUlteEZqMWI5aHZIMXBWMWF5dC8xMWx6NzNqeFJjVlo3anAxVnI4cWZNd2orcVFKRUNFQ0p0b2gwMFNZYkZYd21LdlJJWGQ2dlVWYVlrOEpZcWlUNWZybFplWFkvZnUzVDQ1bHF0bFdSczNia1IydHZQZlVpcVZDczg4OHd6UzA5TXhhOVlzSkNjblk5S2tTUTA2djFLUW85Rm9NSFhxMURyREtFQTVmRElZNm02NzRVdS8vUElMdnZ2TzlkOTREVEZzbUdmUGJVQlY4S2tVaUdSbVpxSlZxN3FYeHYvNnEvenZFYlZhamJGangzcGNnNUtHaHBhMXVadnBsWitmanpmZWVFTTJmdnIwYWN5Y09SUExseTlIVWxLU1QrdXBxZmJ2REFCb3RWbzgvdmpqZmp0blU2WldxMUZaMmJEZXcrUWZES1RxcWR4dXdiOU9meHZzTXZ6aXBkNFB1OTJlVlhZVjB3NitxN2p0LzdOMzN1RlJsR3NidjNkMk43dlpiSHF2aEJSSVNDQ2hoWTUwa0NKRlFBRVBBdW9ueUFHeGdsUUY2U0xGZGtEdzJFRGtJRTE2RXlsU0E0RUVFZ0twa0pCQ2V0ays4LzJ4MlNXYktUdWJiRUxRL1YyWGwyVG1uWGRtKzh3OTkzTS9ZMXQwdDZnelhMNnlEQnVTRHpLdSt6QnFGR2ZnZDMzSlU1VGliUDRkeG5VU1FvU3VudlJBWVdVRHc5UHJnNmFtdk5QU245WS84MjZ6WmhMSlJWSTgxNGp0NUFGOUlQUlhkNCt3cnEvV3FiRDEza21FTy9xYUZRcjBGNUVpVk90VUVBbUVGcjhmdEpTTzFhVW9FMG9nRU9pRDhiVXM1YkRHc1EzTXhRSDBKYnhzSldWczhNblQwdFFTVFM0VzNtVVZUeHVDbEVlbVVrTWNmWHlwTFJBcGRHcXN2YjBmU2FYWnJPT25oUFZETzVmNkJlTktoQ0pVTU9oUnI0WDFONTd3WmxZVzRDUkRocUFkSVhxcWdwUzVmVnZ6dGVJU3BFTGsxc3NFc1VRUU5vamQ1Um9GdnI1N0ZQWkNPOWlMN0l5dml4MGhnbEJBY0Y2NGxMRjBnQ1VwQ25tS1VzWjF0Y2RvS1gyWnZJclVRS1hUNTBZcWRScTgxWHBJby95dTJiQmh3TnFDVkdOVFVGQ0FuVHQzMHBaUG1qUUpHUmtaV0w5K1BkUnFOUklTRWlBVUNqRjkrdlI2N2FleXNoSVBIdEJ2Mkx6ODhzdG8wNFpmOHhDbTBHcEx5eVBUMDlPeGMrZE95T1Z5eUdReVNDUVN6dGVMSkVtbzFXcFVWMWVqcXFvS3QyNHg1OVphQTB2Y1hvOGVQV0owbTR3WU1jTHN0aFJGSVRHUmZ0Tnk0TUNCQ0FqZ2RtT2J3OXJ2ZlRaQmlpUkpyRjI3RmhVVjlOaVcwTkJRZlBUUlI0eGlWSHA2T29xTGkzbnZQenc4SE03T3pvenIwdExTYU12NjkrOFBOemZMYjhMOUV5QUl3dWFRYXFiWUJLbDY4djM5UDFDbVlUNWgvU2V6SXZHM3AzMEladmtsOHh6clJic2h4NnN1VlZybXNyckdScUZUMFVwaXVLaldxYkE5NHl6citnRys3WXc1U0kwQkJlQ0w1Q01vWXNsVkEvUVhsdSswWVhhdERQYUxSVitmYUVpRmRwQUt4U0Fnd1AyS1BNeS9zUjBVS0FUTFBkSGJPd3FkM0VONVhmQnZTam1FOHdVcHRPVlNRb3oxbmFmQzFVNS9SMVJENmFEUXFuR3pKQk5mcEJ5bWpiZUd1TkJZam9qYUFkekhjNjFuVTY4Tlc0YWFDUlR6WnlySXdRTytGcGJMRlNyTEdaMlRocTZhK2NveXJFN2F5eXE4QXNCUS93NFk0aGRyMFg1cncrYWlHZURienVnd3V2UTRsVkdRSWdRRTYzTW1BT0JxaFRJMkhVV3kvZ2FaNjBabnpSdklYSTVZSHd0ZmR5N3FVN0tuSWJXNFhzd2NIbDlmMUtRV096THFuMCtpcWFmcnpvWU52anhMZ2hSSmt0aXdZUU5VS3RPWWc0RURCeUlsSmNXWWgyUGd3SUVERUl2RjljcHNTa2xoT0JlUVNqRjY5R2plY3pDVlFscGFIbGxXVm1ZMXg1bTFzVVJjeThyS29pMExDUW5oVmZLWGxaWEZLT1NNR2pXSzkvN1pZTXB1NnR5NU02OHVkT25wNmJoengvU0dOZHR6OHVPUFB6S0tnejE2OU1CNzc3MEhxWlQ1NXZ6dTNidHg1c3daczhkaVlQbnk1ZkR6ODROV1MvL3RZTnAvcTFhdFRNb2grZURzN055ZzNLNW5CWnNnMVh5eENWTDE0R0poS3M3azMyWmRQOGd2RmpLaEhTaFFvS0J2WWE0bFNaQVVhY3pXVUpOYVZHdlZ1RlBHWGw2amI1Y3VnS0RtLzRTQWdFTEhYS1ptYjlnZjlXU2ZPcW94dkJMUE5rbWxEM0N4a0xtOGg0c0tIbGxnalVHeHFoSXlHWDlCYWxmbVg1eTVaZFlzb1dGaWUvcFpKSlJ3WnhUTmFEMllOWEJaenVDdU01U3M2U2dTMTRzemNMMDRBektoQkwyOEl6SFFOd1pCRGg2TWMrM091c2dvUmdIQW1CWmRqV0lVVU9QRUV0dkRXOHA4Sjh3YWpoSnpaVlQxUlZyVEFmSk8yY05HS3lFMkozQUE3R1d0MlZXUFdVc1NMVVZGYW5DckpBc2JrZytpa2tNazd1TWRoVmREKzlLV3AxZm04MjdtMEpEWFhDZ2dXSjh6QjVFVS8rbmFjRHM5bDFQVlhFTUVwdVlLOVVYRWNlSHJ3T0dlc2hScmwySFlzUEYzcFRFRktZSWdJSkZJSUJhTG9WUXFqWUhLYkRnNU9VR3RWa09sVW9GaXVHbngzWGZmMGZKK1dyWnNpWmt6WjRJa1NTeGJ0Z3czYnBqbWRQNzIyMjhRaThXWVBIbXlSY2Vlbkp4TVd4WVhGMmVSSzRoSjdHaUs4R3B6QkFZR21qaDVzckt5VUY1ZWJqSW1MQ3pNNUxIZXUzY1BTcVhwNzZnbFljOU1nbFRmdnZUZlhTYnFCc01EUUZSVUZJS0N6TWNEbUlQcHZYLzFhdjBiaFRDOXZxZE9uV0xNUEJzNGNDRGVmdnR0enM4Zm0xREZOWDdod29XOFJhWk5telpaTkQrZ0QwRC9KMlJPMlFTcDVvdE5rTEtRbk9waWJFNDl4cnErazNzb1hnL3J6M3UrUjRvU0FQb0xQbU01Z1ZERVdKNmdvMGhNT0xlZWNaNXZ1ODFnZEhGUTBOK1IxZFprTUtsMEdpaDFHbmhLRzZmMWUzTkdSNUg0N3Y2cGVtMWJybEVZWHhPbUMrKzZyeGVYRkdoSjZVbXB1aG9CTW5kZVk5TXE4bkEwaDcxellHTnpQRGZCYk1EK2xOQytlTTZDN0tqc3FzZTR4Q0FnVnV0VU9KYWJnR081Q1loMERzQXcvdzdvNUJGbWZHN1BGeVJqRjB2RGdSQzVOMFlFZE9KOUROYWkwUnhTTmZOeWRZMXNLR0tCK1orSyttYWVXY0sxb2pURUY2VnhDdTI5dmRwZ2V1dkJ0RS9aeVVlMzhOMzkwNWdYUFJydFhNMlg4VFVrWjBrb2VMb2Q0Y3psK0ZreklGeklzUzlyQ2wvV25NdUdqYjh6RkVWWlZaQUtDQWpBamgwNzRPRGdZQ0pZZlBIRkZ6aHk1RWw1L3ZEaHczSHc0Sk1JQmtkSFI1TlN2Tm9DRmtWUitPR0hIN0Jueng2VGZjbmxjaXhZc0FCMmRuYlFhRFQ0OTcvL2plWExseU05M2RUcHVIUG5UZ2lGUWt5YU5JbjM0NmpydGpJY0k1K09iQUVCQVdqWnNpWGo4OXJVWXJsUUtJUk9aL3A3KzlKTEw2RmZ2MzdHdjVjdlg0NExGeTZZakprelp3NUNRcDdjREp3OWV6YnUzemR0Qm1LSjI0dXBYS3hidDI2OHRqMTdsdTdrOS9Ed3dPblRwM2x0SHg0ZWpzREFRTVoxMWd6MEIrZ0MxNFVMRjdCK1BmMWFyR2ZQbnBnelo0N1o5d05UMmFlNThZM2RGYTZwZy9tZkZnUkJNQXJqTnA0K05rSEtBaXExU3F5K3ZSZlZMQzRsTzBLRUthSDlHTmV4WVdrcGk2VUlVSk5uQWhFZ0JQQVB6bEhkLytBcVo0a1BGNS9HVGpEK2UzSENUcVNVbTk2cDZPUWVpcGRiOWtTQXpCMW44bS9qNS9RL0daMUtIZDFDTURlYXZ6MmNMMXFLeERlcHh4b2xQNGdQNXd1U3NjMk0yUGRTY0E4TTllL0FlMDRLd05aN0o4MCtwdVN5aDBndWV3Z3ZxVE5HQkhTQ2sxaUdyKzRlWlJ3ckpjU1lGVEcwU1FLNDYyTEhJNGVwZnZPS2tNL1JOVExjMFJlOXZDTjV6YlVqNHh4alhocVhDOGFBcGdrRUtVRHZYTkt4Wkg0TjhHMkgxOE1IME1TZ0FtVTVma3cvQXkybHc1cmIrN0NnN1l1SU5OTTFzQ0dDRXQvZzdNYWlJZS92WW5VbERqMk1oMzFOMmF6K0pva1lZa0lJc1VBZkNsNzdoSnZ0dFFDQXUrVzVxTktabHVJWTNMdGE4a21qQ2hXcHFXbFdvYkc0RzZJTkd6WWFGNUZJeEJuc3pCZXBWQXFwVklySGp4L2p5eSsvWkhUSkVBU0JoUXNYb3F5c0RBb0Z0ek45Ky9idEVJdkZHRDkrdk5sOWw1YVc0dDQ5K20va29VT0hjT2pRSWJQYi8rdGYvN0tvKzF4alFoQUVUWkN5Rm14dXIwMmJOdEZ5ajVLU2ttakh4UlR3YldEMjdObHdjM05EVGs0T1RXQUVnRC8vL0JOLy9za3ZtM2ZXckZtc2dwUzFCY0xhcFhKbno1N0YyclZyYVM2YmtKQVF2UHZ1dTd6MnplU1FjblIwQktBUGlxK3VOaTNGbDBna0ZvdFlsdExZODl1d1lRNmJJTVVURmFuRm1xUjluR0dtRTF2MmdwY1o1NUdLMUtKYXEwSzFWZ1YzaWFPdDAwNFRrVlZWaU4wc2pobExPSnQvaHlaR0FjQ1ZvdnU0V25RZnozbEhvWk5IR0d2WlhIeHhPczRYcEtDblYwU0RqNlUyZTdJdldhMHN5bEl1UFU3Rmx5bEhPR1dqa1lHZDhXSlFWNHZtdlZoNGwvRzVacU5BV1daV0ZIc3JZa2k5T3E1WkF5NkI0djJva1p6aDJ4bVYrVmh5ODFmR2RVSUJnVjJaRjFpRnU1ZUNlL0J5QkFHbzZjN0lJRWp4Nkp5cEpCcy8rTi9QM2czdlJiMkF6YW5Ia0ZwdTJ0MW5aR0JuVEdyWm03WU5DUXBmM1QxaUZOclVwQllyRW4vRDI1SEQwY2s5bEhWZkRTblpFOVNVV0Q4dEduSkNYcTZ1eHU5bU9qdnloU3ZQam8xWFF1aXZZVU1RUUYvV0toTkpJQ0hFa05hSWEwS0JrUE16V2FhdVlpeUJGUW9JTTJJbVpRdzFyKzFLVnVqVVVMTGN6TEpobzdtajFXcHBGK0htL2daQUsrblRhRFNZTVdNR3FxcXFHUGRUWGw1T0t6WGo0dnZ2djRkSUpNS1lNV000eDEyK2ZKbjNuRXl3ZFFlc1RXbHBLUy9oTGpRMEZHdldySUdqb3lNY0hCd2dsVW9oRkFxeGV2VnFta2huS0F0VHFWU29xcXBDZFhVMURodzRZRkVHa1NXd09ldFNVbElZT3hUV2hpUkpScEhSZ01HWnd0Y0Z4WVdsWlc4Q2dZRFg3eUpGVVRRSGphR3M4Y0NCQTlpOGVUTnR2YXVyS3hZdlhzejdtSmdjWEZ1MmJJR3pzek11WDc2TVR6NzVoRGErc1FValM0UDViZGl3TmpaQmlpZnI3eHd3ZTNHOEsvTXY3TTIrYk14OUF2UmR2blFVQ1IycHo0K3FmZEc0SkdhOHNWMzczNFVKd1QxaGIwRkhzaEoxRmZabU4reEV3UnhhU29jdlU0Nlk3YVJtamlxdENqK21zNThFQ0FWQ2RIQVBRWng3R1BwNFI3SG1qRzNQT0l2T0htRldDeGRQS2N2Qm5xeExWcG5MVWk0OVRzV0dPd2M1WFV4RC9Uc3dDZ1htNk83WkduNHlOMXg1ZkEvbjh1OGdYMW5Xa0VQRnBKYTkwZFdqVllQbWFBaGNyaFU3UXNncFRuT0ZxaitzTG1MdEdobms0TUZiakFMMG54VW0rTGg5S0lveSs1NVdjUVE2MnhFaXM1NGtFaVFDWmU3NEpPWmwvSngrRm9keTRpRUFNRFdzSDRiNHRXZmNaay9XSlNTWG1iWkdWcEZhckwyOUQxTkMrK0Y1ZitidEdvcTU1eXhmV1lhYkpkd24rR3owc2FEczlaL0FqZUlNRkNyTElCWFpRVUtJSVJHS2pBMHFQbTAvc1Y1dXQ1c2xXZGlaU1E4ZWxoQWlUR3JacTE3SHFhTW9GQ3JMOFVoUkFoV3BoVXFuZ2FwR3JPcm0yZG9rMTg2R2plYkV5cFVyY2ZIaVJjNHhodytiTmdTcHFLaGdES251MkxFajR1UGpyWFpzMjdkdlI1Y3VYZUR2ejU2UjJWQVJ4SndnbFptWmlVV0xGbUh3NE1GNDVaVlhPTWM2T1RraE9wcmU3WmpKbldSdmJ3K2hVQWk1WEE1M2QzMThBNU80cHRGb1RCeGxUT0tnU3FVeU80Wk50TEZVQUdMQzN0NGVXcTBXUjQ4eU85Z3RnVXRBWVhvTVRFSVRYNnFxcXZEVlYxOHhPdW5rY2ptV0wxOXU4djZvckt6a0RBaTN0SnhXS0JReVB0NFZLMWJVeTdVM2YvNThaR1NZWnIwMmRrbWdEUnZtc0FsU1BJbnphSVhyeGR4aHpkVTZGZEEwVlN2TmxnSmxtVVhoelUwUkZ2NUQyaGxrVlJVMmVKNmZXTXJ3QUgwcDJOeTJvNDBDNDZ1aGZYR3JKQXZGNmtyYTJDSlZCZlkvdUlMeExibzMrSmhLMVZYWWtNd3RDRFVXNXdxUzhWWEtFYzU5RC9TTndSU0djR20rQkR0NEl0akJFK05iZE1mZDhseWN5TDJKaTRWM29XRVJUdGpvNkJhQ2tZR2Q2MzBjMXFDeE1vVitURHZEK2hxOEdNUXZ6OEdBamlYc2tVOSt6Nm9PM0NmaEFIdlhRd0RZRlBjYTNIaDJueE1LQ0x3YTJnZXRuUHdnSkFqRXVZY3hqa3NwejhIdUxPYUxLQXJBZjlOT282V2pGeUtjckIvMlQ0RDdwRE9qTWg5Yjc1MnMxOXhQVTFodGpwd3JTTWI1QW5wZ2NXTlFyVlBqb3h2YnJUNXZtS092VFpDeTBXeXhaaTdQOE9IRGVRdFNqbzZPY0hkM2g2dXJLNXlkblZGYVdtb1NnaDRiRzR0MzNua0hucDZlckhQazUrY2pNVEd4UWNmTTFhSHQ0c1dMK09hYmIxQlZWWVVkTzNiQTE5Y1gvZnZ6ejVLMUJoczNic1RHalJzNXg3ejMzbnRtNTJsTVFVb3FsZUxjdVhNb0tTbHA4RnhjZ3BTNW9IMUxXYkprQ2VOeXVWeU9Uei85Rk1IQndjWmwyZG5abURkdkhoWXZYb3lJQ09aS0NFc0ZLWUlnR0xkeGNIQ0FzN096UlhNQnpNS25UWkN5OGJTeENWSTg2ZWNURGFWT2plL1QvckQ2M0VXcUNwektNLzlqeWFYdTc4bSt4S3RFWklCdk85NFhmZldCeitOb1NzNFZKT05ZYm9MNWdXWklLTW5FYVk3SE5qNjRCNlNFR0drVmVjWmwzVHhiNDFBTzgwblhYd1VwSnAzbUtEeHgwMmxJSFJSYU5hcDFLbFJwbGVqbDFZYnhRa1ZGYXJINjlqNUcwYXV4T2Znd0hqK2xuK0dVd2ZyN3RNWHI0UU9zdHMvV1RuNW83ZVNIVjhQNjRFVHVUUnpOVFVDcG10bjJYNWY0NG5UTXUvNHpKcmJzWlpGanlOb1FFRmhkUEdRVFd3Tms3dWpxYVpsd3daWUhKS3h6TWtTQ3dpYzNkeGxMb0NSQ01TU0VDRUtDZ0ZCQWdCRFUvQjk2bTd6Qk0xcWtZbit2L3BwNWdmRjlYcnRUcVliU1FhM1RRRTFxYXpLSDFQZ3dtcmxOZEptbTJxeDc3OVhRUG8waVJnR0FyU21jRFJzMi9pNVk4NEsxYytmTzhQTHlRa0ZCQVczZCtQSGpFUjRlam9DQUFIaDdlME1xbFdMVHBrM1FhRFNZTW1VS1hGMWRzV2JOR3B3OWV4YWpSNC9HYTYrOVp2WUN2M2JRdW9FT0hUcmcxVmRmcFMxWEtCU1lOMitleVRLeFdBd1BEK1p1dmdCbzRlRWJOMjZFcDZjbjJyVnJ4M2xjOWVWcGRCeGxLaG56OGZGaEZZWWVQSGhnY3MxaUVEUi8vWlVlUGRDdlh6OTA3c3grdy9EQ2hRczRmOTdVcmNyMWZyUzJJT1hoNFlIUzBsS1RMQ2xuWjJjc1g3N2NKQ1NlSkVsOC92bm5LQzB0eGFKRmk3QnMyVEpHVWNwU2NWY29GRFo2SjhmRzZzcHB3d1pmYklLVUJRejE3NEJ5VFRYMldMbkVyRnlqWUwyTHp4ZSt4OVRkczNXakNsTE5pZlRLZkd4T1BkN2dlU3ExU3Z6bkxudG5SUUNjcFh4TTVDcEtlTjlsajNJT3BGMm9heWtkUHI5endFUUFheW9xdFVxemozZUFienU4RVQ2d1VUeEJqaUo3ZFBlS1FFNTFNYzVaNElwSXI4ekhwNG03MGNHdEpTYUg5b0dmZmROblNSRUNBcVNGN3E3Nk1qNjR1MFhQUHdYMjdwQjFNNlFvaXFLVndUV1VQL0tTekE5aVFFdVMrb1lOdFNCQlljT2RnNXhpN2F1aGZURE12Mk85OW1uRGhnMGIveVNzZFVFc0VvbEFFQVNtVEptQ2dvSUMrUHI2NHZ2dnY4ZWpSL3BNd0t0WHI2Si8vLzdHd09yRXhFUmppZGVGQ3hjd2J0dzR2UDMyMitqU3BRdjY5alh2dmxZb0ZJd2xZcU5HalVKNGVEaHRPVlB3dVorZm4wVVg3RnF0RnN1V0xjT2FOV3NhSlFqOWFYUUpZM3I4SDM3NElhc0xhTnk0Y1NZNVlVS2hFSC84OFFjdGgwb2tFbUhxMUtuR2NrUW1zck96YWN1NDNvOHFsWXAxWFgwWVAzNDgyclp0aTFXclZpRXJLd3MrUGo1WXVuUXBBZ0pNc3dSMzdOaUIxRlI5VitpcXFpck1uVHNYNzc3N0xwNTc3cmtHSHdQYisrLysvZnVNd2k0VE1wa01zYkd4ak91ZWhzaHB3MFp0YklLVWhid1UzQk01MWNXNC9QZ2VuTVQyckNWY2xpQVJOdDNMWUMvOFp3VFhGU2pMc1NweEQ5UXNtVFVpQWNFN1UrcWJ1OGVlaWd1SkRSMUZZa1B5SWR3d1UwTDZ0QmppRjR1cFlmMGJSWXhLS2N2QjRaenJ1UEw0WHIyZFJ0ZUxNM0N6SkF2UCszZkEyQlpkSVJQKy9icUxoTWk5MGNXakZVaFFPSmw3RXplS004eDJkMlRMandJQUVkRzRkK2VzemZmM1QrTjIyUVBXOVZOQysxclU4ZkdmaEoxUWpEQkhIMGhyZGRtVENzVVFDWVFRRVVKakIwSEQ1L3RtU1JZeUsra254SEtSRlAxOTI1b3MwN3ZkS09nb25kN3hSbXIxWGZacWdyOVZwQVppZ2UyMHhJYU41Z2FUcXlNb0tNaEVMT2pUcDQ5SjJMYWhwQ2czTjVjMlQ1OCtmVkJRVUlCRml4WVp4U2dBeU1qSXdPelpzekY3OW15MGE5Y09xMWV2TnE1VEtwWDQ2YWVmY1B6NGNVeWJObzNYY1I4K2ZKZ3hRSjB0Ynlvbmg1NFYyNklGdDZ2YXg4Y0hlWG1tTndlcnFxcXdlUEZpZlBiWlo1emxmczBOTnJHcm9ZS2tWcXZGOXUzMG03Q0RCdy9tRktNQU1IWVU1QklJeDQwYmh5RkRoakN1Mjc5L1A0NGRNNzNCTEJBSThOVlhYN0hPNStibUJpY25KNnhmdng2Ly92b3JSb3dZQVRjMzB4dWFkKzdjd2M2ZE8wMldhVFFhckY2OUduNStmb3ppcHlXd1BkNzkrL2ZqMUNudVpqNEdBZ0lDT0xzZzJyRHhOTEdkK1ZtSUFNQy9JNGJDT2UwTTdJUWlKSlprdzlWT0RxbFFqRXVQVTJuanhRSWhlbm0zZ2FibXBGdWhVME9oVTZOS3F6S2VlRGRXTzNnbUxNbDNlbFpSMVhUUkt0VlVzNDRaSDl3RE96TE9tWjNyVUU0OHJoYmR0K2JoTlFndHBjUDZPd2M1ajhuTlRnNDFxVVdsVnRtRVI2Wm5kRkFYVEFqdWFiWDVkQlNKdElvOFhDOU94NlhDVk9RcUdwNDlZSmozNE1Ock9KdC9HeThIOTBRLzM3YU5sdkgwTkpqWXNoZHVsV1RpaDdRemVGalRLZXhtU1NaaVhJTlp0OUdTSElMVVUrd1laeW5ISCtuTE9ka1kyNktiVFl6aXdNL2VGU3ZhVCtJOVBxdnlOOGJsa2M0QjlXcG13UFE3YXNPR2phY0xIMEdpN2tVNlFSQTBJY3N3VDBaR0JwWXNXWUxIaituZGdUMDlQUkVlSG83Tm16ZWp1TGlZdGo0L1B4OHJWNjdFa1NOSE1IMzZkQVFGQlRFZVQyVmxwYkZMWFYzaTQrTXhmUGh3MnZJSEQrZzNNc3k1bkY1NTVSWGN1SEdESmd3VUZSVmgwYUpGK095enorRGtaTnFCbTZLb2VybFMyTUs1cDAyYmhyaTRPT1BmVzdac3dmWHIxMDNHTEZ5NDBNVFZzMkxGQ2tiM0VSTU5MZW5TNlhRMDBVNHNGbVBjdUhGbXQ2MWRLbWVnN3Z0eC92ejVLQ3dzaEVRaU1RYkJHLzRqQ0VMZitaWWdHTjl2SXBFSTMzLy9QVzA1U1pMUWFyVlFxOVZRcVZSUUtwV0lpb3FpdmMvTHlzcXdhdFVxeHBENDExOS92Y0ZpbEEwYi93UnNnbFE5a0JBaVdqWk9nYktjOFVSYUloUmplcXRCblBPSm05QjkwTmlDbEtmRWlWZEhMZ05haWtTUnFzS3F4eUFoUkpqWXNpZTIzanZKS0VwMTkyeU43cDRSWmdXcHhOSnMvSlQycDFXUHJhR2NmSlRJS1VZSkJRVGVhVE1DRzVJUE5xa2dSVUNBS1dGOVdUdWQ4YVZVWFlYMHlnTGNyM2lFMVBKY3BKYm5RcW5UOE40K3pqME0wOEw3NDYrQ0ZQeVdmUWxWV203cmRybEdnUzMzVHVCWWJnSmVEZTNMMmMydXVkTERNd0lYQ3A4RWhYdEpuWEFrNXpyaWk5Tk54djB2NnlLbklNV1dId1U4T3c2cDh3WEoyTVlSRk43SE84b3F6UVFhazNCSFg3eGEwd2hneTczanlLNmluMEEzRi9TQ2NUN2p1bkFuM3lZN2p1NmVyWTJ1TG9sUUJBa2hocGdRUWt5SVFBZ0VJRUJBSU5DSDh4dTY0QklDQVVyVlZUaVdtNERyUmVtY2pzc1dEcDZNM3c4a1JlSllib0xKNTY4MkhkMUNNRElvemhod1QxSWt0QlFKYlUwV21vclVRcWxUUTZuVHdFUHFhTDBueElZTks4UGtrTkpvTkdiSDFFVW9GT0xzMmJOWXYzNDlZMmxWeDQ0ZE1YZnVYTWpsY256d3dRZUlqbzdHcmwyN0dJV3BoSVFFekp3NUV5Tkhqc1RFaVJNaGs4bE0xdS9hdFFzVkZjem5sMWV1WEdFVXBGSlM2SjlsUG9MQzdObXprWmVYaDl1M1Ric3JQM3o0RUV1V0xNSEtsU3ROZ3NIZmUrODlaR1ZsUVNhVFFTcVZRaXdXTTVaZXpabzF5OWhCcjZxcUNuMzY5S0dKVzRCZURLd3R6Tm5iMjlQRytQajRtSXhoeW45aUVsV0F4c2tZR2pac0dMeTh2SXl1TkRiWEdwTWdWZmU5Vmx4Y3pPaHU0NE5HbzhHVksxZDRqYTByZnBJa2lUVnIxakFLWGErOTlockdqQmxUcjJPeVllT2Z4ck4zOWZVM1JNeHhFZXdrdGpmcEtuQksrQUFBSUFCSlJFRlVjRlhHNHZweEZqLzVJYVpBTVpZU0NxQjNiREZ4T09kNlRXbUcvb1RlampDMHpkWUhGTmVXbVBLVlphekgrMGFyZ1hBVThlL0drYThzdzRaa2V1QWtvQTlybHRVcU1TUkJRVWVSTlNVZit2QnZWVTJ3c1lyVUlNakJFMjJjOVhkLzRqekMwY1lsRVArOWY5b2taOGpWemdHdmh3OUF0Wlk3OVBCaGRSRSt2M1BncVhTdjQyS0lYeXlFQWdIK2UvOFB4aEtyMThMNm83V1RYNU5tRE5nTDdmQjI1SEIwY0t0ZlZnSUpDcHRUanlPK0tLM2VKYkQyUWp0TURldUhQdDVSQUlEaEFaM1F4eWNhZTdJdjRXak9EYlBsbVZsVmhWaDZheGRjeERMT2NZM0YvZkk4NkRoZXN6d09aOWliclFhaGgxY0V2a3c1Z21xZENnWEtjaFFveTJualVzdHpjYXNraXpYVVhjUHBrR3IrZ3RTRndoUjhtWEtFOVJNYjZ4cU1OODNjSEdnT3lFUVN0S29SYzVwN2lYVlNhVFlxdE15ZjJUL3piNk8xa3g4aW5RTVkxMXVUVHU2aHJPdVVwQWJsNm1wb1NCMHF0QXFVcXFyd3NLb0lLV1U1U0NyTk52c2QzODYxQmFhRzlnTUFxRWdOMURvdGxLUUcrWXBTSE1tNXp1bmFqQzlPUjRtNkNqTWpua2Vnakxzc3hZYU41Z3lUbTZkdXR6USt3ZWZsNWVWWXRXb1Y1MzV1M3J5SjJOaFlPRGc0NElVWFhzRGd3WVB4MjIrL1lmZnUzVkFxVFcrMDZYUTY3Tm16QjFldlhzVlhYMzFsRkNvZVBIaUEvZnYzcys3bnhvMGJLQzB0aFl1TGkzRVpTWks0ZS9jdWJXeXJWdWFiZzRqRllpeFlzQUN6WjgrbWlSTjM3OTdGcWxXcnNIanhZcU93UTFFVUZBb0ZGQXJ1YzU2Nm1Vc1VSYkdLUnRhQXFUeXVNWkRKWkJnNmRDaTJiTm1DMzMvL0hYRnhjVmkwYUJIajJMckNKMkRkcm84TjRkdHZ2OFdOR3pkb3l5ZE5tb1FYWDN6eEtSeVJEUnZQSnMzakUvMFBoOHNoOVhtbnFYQVM2KzkwNkNnU0U4NnRaeHozVlpjM2pIZHZpMVFWbUhHWlhpZk1KWHh4dFk2M2hCV0p6T1ViOVdIWnJmOVpOSDVrWUdlaklBWG9NMHhtUlF4RmxFc2d0dDQ3QlMybHcxdXRoMEF1a25JS1VvV3Fjbng2YTdkWmR3MEFCRGw0NFAvQ21TOXlQNzY1azFFSW1SYzlCdkk2b2gwRkNscEtCeTJwZzVZaVVhM1ZkOWlyMUNqaEtqRU5vUi9vRzROUVJ4K3NTVEx0c0RmRUx4WURmTnNaNTJzSVdWV0Z1UEtZSHU1WkZ5K3BNK1pGajBaQUF5NjJDQWd3dGtVMzNDN050bGlRSWlCQVg1OW92QlRjQXk1MWd0L2xJaWttaC9UQkVMLzIySkZ4RG44VjBrODA2Nkpwb3NEeHV1eksrcXRCMjNkeUQ4VW5zUy9oWEVFeUhpdkxXUi9yLzdMK3FxY2daWHAzVkNnZ3NLSHpOSDJIUFVMZlpXL2hqUjFJcjJSMnkxZ0xGenNIL0tmcm04Yk1JYVZPRGJsWWlyM1psL0ZMNW5uVzdWckt2ZkJ1bXhjZ2ZJWktENThGanVUUVQ4UU41RlFYWThuTlh6SFV2d01tdHV6MTFOeUhwYW9xekxuNlhiMS8zMjZWWk9HZGEvK3Q5LzdUSy9NeE4vNG52Qjgxc3Q2aXZRMGJUeHNtaDB4ZGNVZ3VyMS9ESEtGUWFCUkNybDI3aG12WHJvRWdDSVNFaEdEczJMSG8zYnMzSms2Y2lFR0RCbUhMbGkyMGptc2lrUWh2dmZXV1VhUWdTUkxyMTY5bkZESU02SFE2bkRwMXlrUTB5TTdPUm5XMTZVM2ZvS0FnM28vTHhjVUY4K2ZQeHdjZmZFQVRkcTVjdVlMTm16ZGp4b3dadk9iaW9qRkZvOGFjT3k0dXp1aEVra2drZU8rOTk0d090b3NYTHlJOVBkMmthNTBCUGc2cHA4RnZ2LzNHS0hvT0dEQUFreWJ4TDN1M050dTJiWU9qb3lOV3IxNk4rSGptVHQ4MmJEUTNudjRuK2huanNhb0NGd3Z2d2tFa2dVd2swUWUvRW1MVzhpaVNJbkcvSWc4a3BSY2NEQmRTQ3AwYTFWb2xPcmlId0Z2cXdyaXR0YkdrbE83dlJEK2Z0Z2h5OEVSQ2NRWm55UktnN3lEM3ljMWZlWWVZYTBrZENsWE1qakcyeTU4aVZUa1V1aWRpbDQ0aW9TVjFVSk02Vkd0VnFOUXFVS0ZSWWtwb1h6aUltQU8zUStUZStEam1KWHhjYzZ6UkxrSEdNaCt1Zlp1REFuQWs1enEycDU4MUs4NjBjUTdFZTFFajRDaWlXOE10eFZQaWhIblJZN0RneGc0b2RQeGE5bloyRDhPRWxqM05pbUZlVW1mTWlSeU9RWDZ4K1BiZUNlUlUwNjMvQUNBVFN2Qm1xMEg0L003dkZoOS9jNkNGZ3lkYXRQUkVxYm9LQ2NVWnFHWjRIdStXNStKV2FSYmF1ZEJGS1MzRjNBQ0FUVWp3czNkdDJBSFhBMGVSRkFRRXNCZmF3VjVvQnlWcGh5OVRqdUE4UjdkRkw2a3pQbXI3SXFUL2dQeThwaVM5TWgvWDY1U0ZNbkU0NXpvU1M3THdUcHNSRFJLdTY0dVB2UXQ2ZWtYaWJNR2RKdCszaTFpR0lBZFBUQTNyQjM5WjAzZjFiRzc4NzMrVzNXU3lVVDk2OTdZOHU4MGNmUEtPK0FvM1lySFlLQlk1T1RsaDl1elpXTHQyclVrSkgwbVNrTXZsSnJsSUhoNGVtRDkvUHM2ZlA0K3Z2LzRhcGFXbEFJQjMzbmtITVRFeHhuRjc5KzVsTEwycnk3Rmp4ekJtekJqalk3dDE2eFp0VE8xNStSQVJFWUhKa3lmanYvK2xpOWkvLy80Ny9QejhNSExrU0l2bXJBdVRhTFJueng2Y1BYdlcrRGRUdDhCdnZ2a0dEZzVQYnR6VkRwUG5tcHVOclZ1M3NyN21kWjFmam82T1dMSmtDWGJzMklGZmZ2a0ZaV1ZsTktmWDl1M2JHVjFTZkJ4UzdkcTFRMUJRRUtSU0tZcUxpMUZVVkdTU0lXVXBCaWVhVnF1RnA2Y25YRnhjb0ZBb2pIbGkrL2J0dzdadDIyamJ0Vy9mSHJObno3WjRmOVpFSnBOQkxwZGJyVE9tRFJ0TmdVMlFzcERIeW5MOGxNNC9WNmhhcDhiOEcvVE9FZ2E4N0YyYXJQMzgzeW0wMlZMQ0hIMFE1dWpEYXl4VHVSTWJ1WW9TYkV3K1pOR3hmTXVSY1ZPYlNTMTdBV0R2QU9kajc0S1BZMS9DNXJ2SDhXNmJFYWJ1ajNxVTdPVXFpdkdmMU9OSUtUTmZoei9BdHgybWhmVzNhdGgxZ013ZGI0UVB3S2FVdzJiSCtzdmM0QzV4eElXQ0ZFaHFYRHJScmtFbVpUR1BWUlg0L000QmsrMjRYSUpUd3ZyQ3plN1p6M0Z4c1hQQW1CWmQ4WFA2V2NiMXYyVmRZaFNrMkJ4U0VwNU5GNXBDOEphTG40aWY5eW9lNFl2a3c4aFRscktPZHhMYlkySGJzVSt0RlBQdkNna0tXM2wrandIQWcrb2l6THYrTTk0SUg0RG5hc3BxbTVMQi9yRk5La2kxY1E1QUg1OW9KSlZtNDJ6K0hTU1ZadHNFS1FCdDJyUjUyb2RnbzU3d3VhaXYyeTFObzlIUTNDMmVucDZZTjI4ZWxpMWJCaWNuSjN6ODhjYzRkZW9VTFU5S0lwSEEzOThmMzMzM0hYUTZIYlJhclZFZzBPbDA4UEx5UW1scEtmNzFyMytoYjk4bk4rTVNFeE1aQTZwNzlPaUJvcUlpRTZIcTRjT0h1SHIxcWxIMFNraWdOOE5vMTY2ZDJjZGRsN0ZqeCtMV3JWczBkMHA0ZURoaVkyTUI2TVU3SHg4ZnlHUXkyTnZiUXlRU0lTc3J5eWl5R1lpTmpZVkdvMEYxZFRVVUNnVmtNaG5ObVFZQTZlbnBTRS9udmtGUU45K0tDYldhM3cxQlFOOVp6aElFQWdFbVRacUU0Y09INDhTSkUvanV1KzlNMXJPNXBKZ2NVaEtKNmJueFcyKzlaZnozMXExYmFZSHVEV0hJa0NGNDRZVVhBT2lGMHYvODV6ODRjT0FBYlZ4SVNBZ1dMRmpRTE54Yk5tdzhhOWcrTmMwRUFlcnZhckhSTkJBUU5MdE1LUitwQzViRWpLY3R0K1E0MWFRVyt4NWN3YjdzSzR5NVZIV1JpNlQ0di9DQkZoMG5YM3A2UmVMRW8xdElMbnRvWENZV0NOSGVQUVE5dlNLdzlkNUpsR3NVeUtrdXBqbWQ1cmNkWXlKSWlRa2g3bGVZZG5VeEVDTDNobEtuUWE1Q1AwZWtjd0Q2ZUVjaHRaeCt4L0JaWkxCZmUveis0QnBqNWx4eTJVT2tsT1Vnd3RrMFFKUk5rTElUOHZ1WmFJcHlPQWVSQkdwU2l6M1psN0V2K3pMbis5eEpiSS9GN2NiRHg1N3VRT1hLMHJKaG5rTVA0MWsvVzJ5b1NTMit1bnNVcWVXUE1EV3NiNVBta29VNytzSkw2b3dDanZ6RGhrSkFnSzZlcmZCQ1lHZW9kQnI4Si9VNEh0WGtTMjI3ZndvaVFvaitQbTBiYmYvUEFsRlJUUzlHL2hQSnoyL2MwbWttUkNJUnZMeThUSllwbFVyazV1YWFMQk1JQklpTWpNU0dEUnNnbDh0QmtpUmoyWk5LcGNLaFE5dzMreFlzV0lBZVBYb1kvODdMeThPbm4zNUtjL21JUkNKTW5Ub1ZkKzdjb1RtbmR1N2NpYmk0T0dnMEdwb2dKUktKakFLU0pRZ0VBc3laTXdkdnZmV1dzU1R0K2VlZngvVHAwNDA1Vzh1V0xhTnR0MnpaTWx5OGVKRzJySzdUNWJQUFByUDRtUGpDSlA1WUcyZG5aNHdlUFJwSGpoeWh1YlIrK2VVWExGaXd3R1FaazBqR0ZNaHVvRDdkQzdsd2RuWUdBQlFVRkdEZHVuVklURXlramZIMjlzWW5uM3hDQzlhM1ljTUdQMnlCR3MwRXdUL1l2ZlFzNEdmdnhobWMrNnp5VitGZHpMbjZYK3pPdXNoTGpHb0todmwzZ0wzUUR0MDlXK1B0eUdIWTJ2MHR2Ti9tQlhUMWFFWEwzcXBOYUIwSG5BUEgyTGF1UVZqVDhWOFk1QmNMa1lEQUczVzZaajdyU0FnUlJnWjJabDIvN3dHOW80eWF0S3hrcnk1TklVaWxsT1hnM1d2ZlkwLzJKVTR4eXNYT0FSL0h2SVFnQncvYXV2TUZ5ZmcwY1RkTzU5RlBLbTJZSjdFMG03TkRxWWVFM2dHcU5pY2UzY1RpaEoyOHk2S3RSUWMzZWphSk5TQWdRRyt2TmxqZmVTb21oZlRHb1lmeFdITHpWNk1ZWldCTDZuSDhtVy9lb1dERFJuUEUzRVYrY0hBd1BEMDllWXNCWGw1ZWtNbGsrUFhYWDFGWldiL3Znclp0VFFYZStQaDR4aktsa1NOSHdzL1BENzE3OTZaMXFFdEpTY0g1OCtkeDdkbzFtdk1vSmliR3BNVE5FdHpkM1RGejVrd0F3SlFwVXpCcjFpeGVvZTk4WU9wT2FDMlkzRmVOZ1ZBb3hNc3Z2MHhiZnVIQ0JXUm5aNXNzWXhLazZqcWs2czV0VGVSeU9VNmRPb1daTTJjeWlsRmVYbDVZdVhLbGlVTlFvVkRVdSt1ZkRSdi9SR3dPcVdhQ1FDQ29WNW1WdFlod0RvQ0xuUXh1RWptY3hESTRpV1dRaWZRNUxZWnVlNmdSelhJVnhkaWNlcHkxVGZ5MHNINElrZnZnMHVPN3VNZmlPT25nRm9Jb2x5QW9TVFhXM1Q3QW1oczB3TGNkK25oSEE0QytWWFpObHlNMXFVV1ZWb1ZpZFNWS1ZKVW9WbGRhcmR6S1ErS0l4Nm9ucllMdENCSGViVE9DOHlLc3VVR2FlUzhsbG1iamw0eHpGcnNjbW9KT0htSFk1djRXbzRPQ3JlVE96VTVPeTdJU0NRaUlCVUxHTEN4N29RUjJoQWl2aC9YSGNQK09qQzZhcHFTTFJ6ZzhwYzZzNjh2VVZTYmRJdmt3d0RjR3U3TXVNbVpKWFM5T3g4UHFJcE5NSHpaQlNzSlRrR0o3YlliNHRVZFByMGhlY3hpNFZuU2ZVVFNyMUNwWjgvb00rTmk3WUg3YkYrSERrTTMzc0xvSW0xT1BBOUNYem5wS25kSFdKWWcyemdZekNTV1orT3oyZnRidi9tQzVGNWEzbjRoZk1zN2o0TU5yclBQY3I4akRoL0UvNHQwMkw1ZzBvbWhNV2p2NzRXaXVQb1RkamhEQlErSUVENGtqM0NSeXVOZzVRQzZTSXF1cUVIZktIcUpJeGR3cXZqWUVCT2pwSFlrWGc3ckN0eVpQN1krOEpGeDlmSjl4UEFYZ203dkhJQ1pFNk83WjJtcVB5NGFONWtDYk5tMGdGb3ZScVZNblhMMTZsZGMybVptWjJMZHZYNzMyRnhRVVJCT1hoZzBiaGtHREJ1SFFvVVA0NmFlZm9GQW80T3ZyYXd5WXRyT3p3L0RodzdGanh3NlQ3VFp2M2d4L2YxUEhNQUIwNjlhdFhzZG1vSGZ2M25CMWRhVUpadzJGS2ZpN0xpa3BLU2dxS2pKWlp1aGN5SVVsRGg4dkx5OVdwMUpPVG83WmJzLzkrdlhEOXUzYlVWQlFZTEo4Nzk2OWVQdnR0NDEvMTgyUUlnaUNzeXlPU2ZnVGk4VzhoQ3F0Vmt0emlYMzY2YWVzSXFDdnJ5OVdyRmdCYjI5dmsrWHIxNjlIYW1vcTFxMWJSeXRsdFdIREJoMmJJTlZNZU5vT3FZOFp5cjZZdUZhVWhoL1MvbUM5SU9uaEdZRWhmdTBCQUg4VnB1QnVlUzdqdU1GKzdZMnR6VjhMNjQ4djd4NWhISGZ5MFMyNDJza3h0a1czSm5tRzVDSXBsc1pPd05KYnU1Q24wTmZ5djlWNkNJSWNQS0RrR2JiZG5Fa3N5Y0tCQjFkTlN1S2FHd1FFSUZqS2VkZzZVcmFRZXpJdWx3akYwR2pwZ2xUdGdPdmFZcFNPeFNWR3NyemZyVVYvMzdhSWRXWHZ3SlZXa1dleElDVVZpdEhYcHkwTzVUQjNXVG1jYzkyazlGS3RZKzVJWk1jekRKenR0Y2xUbENDeE5JdlhIQWJZZ3VjSCtjWkFJaFRqNE1OcmpQNm9WazUrbUJzOWlqRm9YMGxxc083T0FhaHFoRGNkUldMZDdmMVlIRE1lSVhKdjJuZzI3cGJuR3ZQNDJJN1QzSW40czhpaG5IajhsUFlucXpOTkpwVGczY2dSRUF1RW1CenlISHlrenRoMi94U3JqNjFjbzhEU203dndhbWhmUE8vZnZ2RU92SWIyYmkyeExIWUN2TzFkakpsaWFsS0x4TkpzWEM1TXhjbEh0OHlLblVDTkk4cTdEY1lFZFRWK2Q1Q2dvTkNxRWUwYWhObVJ3N0R0L2lsR1VZc0VoUzlTRHNPT0VQMHRIYmMyL3I2WWN6NFpSSmUzMzM0Ym16ZHZ4czJiTjFGZXpwN0hxZEZvc0g3OWVscDVYWWNPSFJBWmFYb0RJemMzRjMvODhZZkpzcTVkdXpMT0t4YUxNV3JVS0hUdDJoVkxseTdGakJreklKVStjVXVQSERrUysvYnRNK21tVjFSVVJCTnZDSUl3S1FjMFVEZUlHK0QrdnJlMkdBVUFFeVpNTUR0bStmTGx1SERoZ3NteTExOS9uWmVZeFpkNTgrWWhJaUtDY2QyNGNlTlFWVlhGdWIxUUtNVFFvVU5wbVYrblQ1L0dsQ2xUaktWeVRQbGlYREFKVXVQSGorZVZZWGZ1M0RrY1BYclVaSm0zdHpmTnRRVUFyVnExd3NjZmZ3d1hGOU9iWDN2MjdERjJnbHkwYUJGV3JWcEZFMDh0NGU5NFBtSERSbDFzZ3BTRmVFaWQ4RXBJYjhoRlV0Z0xKYkFYNmJ2c1ZXZ1ZXSHViWGdjdkU5cGhZYnR4SUNrU2FsSUhEYW1GUXFlR1VxZEdwVmFKQUdQUWFmUCt3aW5WVk9QSHRET2MzYXo4Wlc1NG85V1QwaWNaUzRjNEFQQ1RQZW5RMWR1N0RWSXJIdUY0TGoxUUV0QzNxazhwZTRpM1dnK0J1NlR4UTZjOUpJNVlHdk15bHQ3NkgzcDZSUmp2WmlzWkx0akRISDB3TDNvTTR6elRMMjFtTElQN3ZOTVVPTlVLV1NaQlFVZnFvQ0sxVUdoVnFOYXBVYUZSY0Q1LzVxQlkzaytIYy9nSFBicExISGs1QlpvU3R1QnN0c1lBYk9WbWJPS0psa1Y0WXN0WGF1NE05SXRoRmFUTzV0L0J4SmE5akdXUWJBNHB2dDNwMkpvbUpKUmtJcUVrazljYzVoQVRJdndyNURsMGRBL0Z1dHNIVUtGOTBzbW5wMWNFcHJjYXpQaWFrNkN3S2ZrUVRVQ3ExcW54NmEzZFdCd3pIc0VPektKbVhUNisrYXZaTVEzSm1sUG9WRWlyY1M0eWZlYzBOVVdxQ215NWR3STNpak5ZeDRnRUJENklIbWtpN2c3eWk0V1RuUXlia2creGZxNUlVUGh2Mm1sa1ZPYmpqVllESVc3RVhDbVpVQUovbVJzeUt3dnhSM2tpRWt1emNiY3N4MnczMGJwNDJUc2pwN29ZYTI3dlE1VldDWVZXRFNYSi8zWFNVU1Erdi9NN1Btbzd4dWJPcy9ITXdIUlIvTkpMTCtIbXpadTRmLzgrMnJmWGk4cHVibTc0NktPUGpHT21UNTl1Y2pGdm1HZmJ0bTJNbmVEczdlMk5qaVlEVzdac29ZM3IxYXNYNS9INitQaGcwNlpOTkNlTm82TWpSbzBhUlhOSjFTVXVMczRvaUpqREpoalVuMEdEQnVIbm4zODJjU1ZwTkJvY09YTEVXTkpYVjVDeXQ3ZThzL1AyN2V6TnBjeng0WWNmb3FTa0JPdldyVE9HenZmbzBRUHZ2ZmVlaWRnSjZJUHhhNGUxWjJabVl1N2N1Vml4WWdWY1hkazdFMCtlUEJtQTVZSW5FNDhmUDRaQ29XalUwazRiTnF5TlRaQ3lFQStKSTE0SW9HZXpzSFZtSXdRRXIrNXV6ZlhuVEVQcGNDd25BYnV6L21Jcy9USGdLTExIdk9neGtBbWZpQ2kxLzEyWHVqa2pVMFA3b2tCUnlucmhtbGlhalhldmZZL3h3ZDB4eUMrMlVTOWNBSDBHemZMMkUyRXZmR0pIWmlvcjFGSWtTdFZzZDRHWVg5VnlqY0trcEU1TDZhQWxkZEJRT2xSclZhaldxbENsVlRYb29yWWhKMGhDQVlHeExickJVK3FFTDFPWW5XdFBEMmJSdzEzQzNIcVlZTWsxWWx1dVpSR2Vta3UrbHFYNDJic2kyaVVRU2FVUGFPdlVwQmFuSGlVYXM2Yll4SS9hbndFdTJGeVQxcVNxeHNIU3hqa0F5enRNeE1jSnY2SlVYWVZYUW5wamVFQW4xdTErVER1RGEwVnBqT3NxdFVvc3Y3VWJYM1I1SFZLZUhRWE5vU05KMURkWE5iWDhFVDdpNk16YVZHZ3BIUTduWE1mdXJJdWN3aGdCQWVhMEdZRW81MERhdXE0ZXJTQ0xsbURON1gyc2dpY0FuTW0vallmVlJYZy9xbUh0MEEwOHJDN0N1WUprVkdnVUtGVlhvVmhWaVFKbEdTOEhsRG55RktYSUEzdG5SejVvS1IzV0pPM0ZvbmJqalU1aEd6YWFNMHpuRkVsSlNYQnljb0pFSXNHYU5Xc1l0eXNzTERUNW15UkpIRHg0a0xGTEdhRFBFRXBJU0RDR2lWZFVWTkFjSzc2K3ZnZ05OZTh3WkN2ckdqTm1ERTZlUEVrckZhdk5rQ0ZER0pjemhYN1hkWGsxSnRYVjFkaS9mejhJZ2pBKzl5S1JpT1pncSt2NEFvQWJOMjZZNUJwUkZBV1NKS0hSYUtCVUtsRlJVUUUzTnpmV3g5NFl1TGk0b0Z1M2JqaDN6alFTNC9EaHd4ZzNiaHlFUXFIRmdoU1RxTk1RcXF1cjBiRmpSMnpjdUJFTEZpeEF2Mzc5R1BPdk1qTXpzWHo1Y3RyK3M3S3lzSGZ2WGt5Yk5vMTFIM1hMRW10amFkRDhyRm16TEJwdncwWnp3Q1pJTlJPYTJ4MFdEYVhEMmZ3NytDM3Jva21lRWhOeWtSU0xZc2JCdTA0R2pyMkkrVUpXS0NEZ0tMYW5MWHMvYWlSV0pQNkdPeXpsWkFxZEdqK2tuY0hCaC9FWTdCZUxQajdSamRyT3ZlNkZPSk1nbFZsWmdQZmpmN0JvWGo0T0N3RG83dGthVXJ2NlhTQ3p2WnZHQkhYRjRZZnhySGYwZytWZWVLdlZZQVRMdlhDbUdRYndhbGd1YXVWaXkrK1lNY0dXWmNhMi9GbWduMDg3UmtFS0FDNFVKQnNGS1RiQmdLOGdwYkxBSlZKZlNtcUp2ejVTRnl4b054Wmw2bXBFdTlERkVBTkhjMitZZFFhT0R1cENFNlBZWElaODBGRzZKdTBpWjAxSVVEaVhmd2YveS9xTDlVYUxBYUdBd051Und4RG5Ic1k2cHAxckM4eUxIbzFWU1hzNVJhbjdGWG1ZRi84VFJnY3hsK0pZZ291ZEF3NDlqT2ZjMzlOR1JXcXhNdWszZkJMek1tUDR2ZzBielozYnQ1K2NJMXk1UXMvOFk2S29xQWpmZlBNTjU1aE5temJoNjYrL2hsUXF4YTVkdTJoQjI0TUdEYkw4WUdzaGs4a3dlL1pzTEZ5NGtIRzl2NzgvT25WaXZzSEJKRDQxaFNCVlVGQ0Fnd2NQNHNpUkkyWkw0ZGpZdG0yYjJURWRPM1pzVWtFSzBMK2V0UVVwRHc4UGpCNDlHaVJKUWlnVVFxRlFtSXczSjBqVkxzZTBCbmw1ZVlpT2pvYW5weWUrL3ZwclJxR3pvS0FBUzVZc1lYeHRPblRvWUhSQUFaYS9YNXBTOExSaDQybGhFNlNlRXBsVmhYQVJ5K0JpVjc4T0hvMUZvYW9jcHg4bDRzU2pteWpYS014dkFIMytUWUd5REtYcVNoQWdqQ2FXZkFYelhXU3hRR2lhS1VQcG5VWnFVb091bnExWkJTa0RSYW9LN01nNGg1MFo1eEh0R29RNGozQjBjZytGbXgyelM4WmFLTFhQamlqQkpuQ0dPL2xpVHB2aFdKVzAxMlM1SFNIQzJCYmRNQ0tnazdGYm1qVWRMNGR5NGpIVXYyT0RjOEFxV042VFRsWVNKdGtjRkVxZEJ0cG5WR1RvNGhrTytYMnB5V056c1hQQXlNRE82Ty9ienJpTXpRVWo1U2xJS1pxZ3ZLeEFXV2J5ZDZETUhZRXk5c0RRY3dYSitPLzkwNXh6RHZYdmdLSCtIV2pMRy9MKzE1QTZpRmpLUXBzemxWb2wzcjZ5RGZsMW5tY203QWdSM212ekF0cTdzV2VmR1loMkNlSWxTbzBNaW9PcnBPRy9pWEtSRkQyOUluQTZMNm5CY3pVbVZWb1ZsaWZ1eHJMWWlmQ1MxajlqeElhTlo0bTY1eWNDZ2NCa1dWNWVIcjc1NWh0TW1EQ0I1cVNTU0NRWU9uUm9nNCtoZmZ2MkNBb0tZc3dHYXQrK1BRaUN4VVhONEZheDFNRmlDZkh4OFRoeDRnUXVYcnhvZGVkUGM2RjkrL2J3OFBDQVJxUEJoQWtUOFB6eno1dmtRTlVWcE13RnI2dlZhbU1wblZLcGhFUWlNWEdRcWRWcTJuTlpPL1JjcVZTYWxPTFZkdm14aVZIejVzMmp1UUVCSUR3OEhBc1hMalRaemxLQmlhbkxvQTBiZnpkc2d0UlRJTDQ0SFJ2dkhNVHI0UVBRMjFzZnN0ZVE4cXlHa3Fzb1JrSnhKdjRxdkl0VWxoQnlMdlkvNE5kUnhZQ1MxT0RUVzdzdDNrOWRTRkM0VlpLRld5VloySHJ2WkUxNVVoQmVDWDNPYXFVM0JpakFvcHlRcHcyWHU2T0RXd2pHdHVpRzNWa1hBUUN4cnNGNFBYd0F2T280M05qSzF5eWxRcXZBRDJsbmNMdjBBVjRQSDFCdjRaQUNVS3BtdnZQbFltY2RRYXBLdzE3U1U2bFJOanNCbVE5aWdSQTl2U0p3TkRjQmNwRVVvNE82WUxCZkxDMXJTYUZqemh0Z2N6cldSVWVSa05XSVY0YnlYaG1EbUtVaXRZeGlEd0dCU1Y0VjB4eVZHaVYwRkdrVVRiazRYNUNNcjFLT2NINnpkdlZvaGNtaGZWZ2ZEeE8xdXc2U0ZNV1lRYVNoZExDT1o2L3A4WkE0bVJXa1hNUXl6STBlalZBZTVlZ0c5S0xVR0t4TS9JMzJuQWtGQkdhMkhvS2VYcEc0OURpMVhzZGRsMEYrc1U5TmtCSUpoTEFYMnVrekpvVmlLTFJxRktxWTNXWSs5cTcxTHUrMFlhT3BzS1pMUXlRU0dVVWNzVmlNVHo3NUJLdFdyVElKUVQ5eDRnUnUzTGhCSzJVYU9IQWdIQjBibmlYNjdiZmZNb3BSQUhEdzRFRzR1TGhnd29RSnRGSTRwdElxcm5Lcmh2THh4eDgzMnR6TkJZSWc4TUVISHlBME5KUW1ObWswR3ByZ1o4NGhOWDM2ZEV5ZlBoMjNidDNDL1Buek1XREFBTHoxMWx2RzE1SXA4UDN0dDk5RzM3NTlzWG56Wmh3NGNBQXpac3pBd0lFRG1hWTNJUzh2RC9QbnowZGVIcjFqZFVCQUFKWXVYVXJMbVdJU0ZyLysrbXM0T0RqZzVzMmIrUHp6ejAzV05hYmdhY05HYzhFbVNEVXhCeDVjeGZhTXM2QUFKSlZtbzdkM202Y3FSdjJRZG9ZMTlQaFpJMWRSZ21qWEZsWVhvd0E4Y3gzMnpMMmpYZ3pxaW95S2ZQVDJqa0kzejFhTVk2emxrREowSzd4V2xJYWtrbXdNRCt5RWdiNHhjTFZRM01sVGxMQm1PZFhOSktzdkhkMUQ0V1hQSEdUSzF5blVIT25uMHhaMlFqSEdCSFZoelhhclpuRUE4aTNaVzlQaFh3RDBRdkhxcEwyNFVaeUJ5YUY5ME0vSHRNdlF1anNIY1BreFBjdzJXTzZGVlIxZUFRQWN6MDNBdHZ1bkVDejN3dUoyNCtGZ1ljRC91Um94aXV1N3RiMWJTOHlPSE1ZYXhzN1dXZkg3SHJPTWd0aWx4Nm40L003dnRERnNwYVhOSGJsSWlpVXg0M0h3NFRWc3p6akgrQjBRTFBmQ2gxRWo2L1daaTNZSnhOdHRodVB6MndlTXI0MUlRT0M5cUpIbzZHYTk3azhBRUNMM2hwdWRITVhxeW5wdFQwQUFpVkRNV0s1TFFJREpvWDNnSkpiQlVTeUZYQ1FGQldCTDZuRU1DK2lJSGw0UkptN0tjbzBDNzE3N3I0bnJXQ1FRNHVYZ0hoZ2UySW4xUFdqRFJuT0I2U0o2eXBRcHRIYjNkZG0yYlJzZVAzNXMvTnZKeVFtZmYvNDVWcTllalh2MzdtSEdqQm1JalkzRnpKa3pzWExsU3BOdGEyOEg2SjB4VE5rOWxxRFQ2ZkROTjkvZzhPSERuT04rL3ZsbjNMdDNEM1BtekRFSk4yY1M1cXdoR0JRVUZIQm1XalZIenA4L2o5UlU1aHNJbG9wMGJOMEltVG8xeXVYbWIycm01ZVZoNWNxVklFa1NodzRkZ2xLcHhMLy8vVy9XRG4wNm5RN3IxcTNENmRONlIvWEdqUnNoazhrWU95MGF1SDM3Tmo3OTlGT1VsZEZ2NEhoNWVXSFpzbVdNd2ZoTTd5RlhWMWM0T3pzemlxMWM0ZVRUcDAvSDFLbFRXZGZYeHVBQXMyR2pPV0lUcEpvSUZhbkY1dFJqT0YrUVlseDJ1eWJYeFpvdDVTdTBDbHlvdFE5empHM1JEWmNmcDVyTmlUSWdKY1NJOHdqSDJZSTc5VDFFM3ZUemlVWkg5MUI4ZmZjb3FyVG11MFY0U1oweE9lUzVSam1XWnkxRHlGd21tVkJBWUc3MGFNNHgxZ3J5ZnFRb01mNWJTV3F3TytzaTltUmRRcFJMSUZvNysyTlVZQnhyTjd6YVpGUXluNnpKUlZJNFdTbERLc2pCNDIrWjV4SXM5MEt3M0l0elRCVkx1YUtsM1I1M1pWNHdkbVQ3VCtweGtCU0ZBYlZLQTgyeEovc1NkbWJxNzE1bVZCWmdaZEp2V054dVBLLzNpSDc3eTlpWmVaNXpUTFJMSU41cjh3SkVIRTRyc2dHNWZtcWQrUXVVYUpjZ2ZCbzdzVjd6TzRna0hNMFV6R1B1c1EwUDZJUVFSeCtzVHRwcjh0M1gweXNTMDFzTjR2MWFNQkhuSG9iWHd2dmoyM3Z2c3FRNEFBQWdBRWxFUVZRbmpZSG8xaGFqRE1TNkJkTmNVaEpDQkJXRFlEZzdZaGhjN0J6Z1lpZURzNTBNY3BFOWJwWmtZRVhpSHRwWVFrRFF5andQUHJ5R3pLcENmSFgzS0g1Sy94TjlmS0l4eURjV1hsSW5PSW50TVNXMEh6YWxIQUtneno5N3Q4MElzNTlKR3picWcwQWdBRW1TckdWbjlZSHBuTUxkM2Qyc0lGVzN4SWtrU2ZqNStXSGR1blg0NjYrLzBMdDNid0Q2cm5tM2I5OW1EVHNIZ0VtVEpzSE5qYm1qTGg5S1NrcXdkdTFhSkNRd2QzU3V5K1hMbC9IbW0yOWk2dFNwR0Rod0lBaUNZQ3lmcXE4Z1ZWVlZoWVNFQkp3NGNRSlhyMTdsbFNWTEVBUkVJaEdXTDE4T056YzNTS1ZTMk5uWjBWN3J6ejc3REJjdlhqUlp0bTdkT2dRSEJ4di9waWdLR28wR0dvMEcxZFhWcUtpb3NFaTAyTE9IL3Qxb2JReGQ3V3JqNE1COU03TzR1QmdMRml3d0VZcE9uVHFGdExRMExGcTBpSEdiOWV2WG0veE5raVJXcjE2TmxTdFhJaW9xeW1RZFJWRTRlUEFndG03ZHlpaTh0V2pSQXN1V0xZT0hCL081Wk4xTU5ITndDVklPRGc1bW53OGJUeUJKa3VaNnRORThzQWxTVFVCT2RUSFdKLytPN0NyVHV6MkZxbktrVithenRxeTNoTGN1YjRHRzFGa3NuRGlJSkhnamZDQldKcG4vWWVuc0hvYXBZWDJScnl4ckVrSEtzTS9QTzAzRmx0VGppQzlPNXh3N3FXWHZCbDBvY2NIbWtBcHk4TURyWVFNWTF5Mjl0WXV4M2ZtSFVhTWdGK2t0dkJUMEpUOWFrb1NXMUtKU3EwS2xWb0ZLalJJU1lmMmRYdGJ3M0dtdGxGZVFXMTFNVzBhQ1FtSnBOdElxOGpHdVJYZGU4MXdydXMrNC9POXdVZmZkL2RPY1hTbWJJakNjTFRQTzhGN2x3eDk1U2RpVGZkbGsyWlo3SjNDLzRoR21oZlhuL0h4U29CZ2RtNm5sajdEK3p1LzRJSG9VcDVORVMrbXdPZlVFL2pRVHh0L1dKUWdmUkk4eSsxMmg0aUVxc1c3THd5RWxGMG1mV29jMVBtSmJHK2NBTEd3M0ZoOG4vQW9Ld09UUVBoamlGMnVWL1EvMGpVR1p1aHIrTW5mT1FQU0cwc3U3RFdRaUtWbzRlTURYM2cybDZrcnNlM0FGOXl2bzVSVnBGWGw0bGFWODB4eEtVbU5TdWw2dVVlREFnNnY0L2NGVmRIQUx3ZlArSGREREt3S244eExoS0piaXpWYURHY3RaYmRpd0JnUkJXRjJRWW5KSXJWdTN6dUo1RE9LTlNDUXlpbEVHSmsrZWpETm56akM2WWdRQ0FXSmlZaXplbjRFclY2NWc0OGFOS0NrcG9hM3o4ZkhCaUJFanNHM2JOdHJqTEM4dng4YU5HN0ZyMXk0TUd6YU0wY1ZrcVJ2bzRzV0wyTGx6SjlMUzBuam5RZ1VGQldIQWdBSG8xNjhmTDFHTzZiV1hTQ1JteTkzWWFHakpabjIzejgybHg0aHdsV3lXbEpSZ3dZSUZlUFRvRVcyZGs1TVRYRnhjR0xjYk9IQWd6cHc1WS9KYWFyVmFyRml4QXBzMmJZSzd1ejZyc3FDZ0FCczJiR0FWTmFPaW9yQmt5UkpPRnhlWElOV3BVeWZzMnJYTFpKbTl2VDJPSEdsdUhhK2ZUYXo5dldqRGV0Z0VxVVpHb1ZOajd2V2ZXSU5jVHo2NmhZa3RlelY0UDBxZHhteEhJVEhMQlZoN3Q1Ym83QjZHcXl3WC9BRXlkL3dyNURsamVDMmZ3RnRyNG1ybmdMblJvM0crSUFVL3BaOHg2YlJsSUZEbXpscDZaZzBVSE9WTUVjNytMRnN4WHp5SE9mbzBlaFlSVzRhVUpkMGNyVld5bDFWSkQzbzAwTnJaajFleFNxR3FISmNLbWEzaDdWeGIxUFBJbmdiTXozOGVTd01BUHBDd3p1dFV3bExheE5jaGRmbnhQV3hPUGM2NDduUmVFdTZWUDhMeURwTll0OCtvTEdCMXdjVVhwK1A3KzM5Z1dsZy94dlY1aWxKc1NENkk5TXA4em1QczVCNktkOXFNZ0poSE9EMGZFVkFta3FDRmd5ZHR1U1VpM3RPQTczc20zTkVYc3lLSHdrdnFqQkE1dHhQQ1VzYTI2R2JSK1BvNDFxS2NBeEhsSElpYzZtTHN5RGpIK2hzSDZCc3ZxRWdOWGc4ZllIRUozYThaRjFDbW9lZmJVZEMvZCtPTDArRm43NGErUHRGNDNyOTlvOTA0c1dFRGVDSklXUk5yNWRpd3paT2NuSXdOR3pZd2lsR0EvdHpsL2ZmZng3UnAwekIwNkZEZUY1V1BIei9HZDk5OWh6Tm56akN1OS9mM3g0b1ZLK0RwNlFsdmIyK3NYYnVXMFpIeTZORWpiTjI2RlFEUXNtVkx0RzNiRnBHUmtZaU1qSVNycXl1dll6SGc0dUtDZS9mb1pldDFJUWdDWGJ0MnhRc3Z2SUIyN2ZpN2pCdURoZ3BTOVhuL0tKVktIRDE2bExhY3pSSDA4T0ZETEY2OG1ESFBLUzR1RHZQbno0ZWRIZk9OZ0ppWUdQVG8wUVBMbGkwemVhd2xKU1ZZdFdvVjFxNWRpNU1uVDJMejVzMnNYUTY3ZCsrT0R6LzhrSFVmdFI4WEcwS2hrRkhNc3VibnVURXp6NW83TmtHcStXSTdLN0lTYkE0YUhVVnlYdGlmTDBqR0N3R2RHN3ovUVg0eE9QaVFPd3VxSlllVDVLWGdIclNUZFcrcE04YTE2STZlM3BFbUoraE9ZaGw2ZWtWQUpwTENRU1NCZzFBQ01TR0NpQ0FnRkFnaHF2bXdwMVhrNFVqT0RkcStwSVFZcjdlcWNSVlIrcnZMU3EwYUNwMGF4ZXBLNUN2S2tLOHNCVkdubkthblZ3UTZlWVJpWC9abC9QN2dta2t3N2tBL3krNmNzVjJRc1FrNWJJSG1TcDBHYVF4MzJ3MnpNWkZaVlFqSE9pV1NGSjY4VjdTVURtcWRGdFU2RlJRMXo4dndnRTZjNVVXMFBUZWczTWlBanFWa3IxcXJBZ21LMTBVYkNRcjNLdWgzcWd4RXVRVHlPcFp0OTA0eXVzMEFJSlpIbDYvbWdqVTdGMXB6VGhJVUNoVE1Rak1mY1NXK09CMGJrdyt5WmpZUkVHQkVZR2ZPZkxkZ3VSZjg3RjN4VitGZHh2VkhjMjhneU1HRFZ2NTNOdjhPdHQ0N2FiYnBRRyt2TnBqUmVqQ3ZRSFFLTUN2d0EwQTdseFpZMjNFeTQ3cUxMQUpxYzREdCs2RktxOFQwUzV1YitHaE1ZWHZlNnlPOEpwYzl4S0dIOGJoYWRKK1hhL1RrbzF0UWFOV1lGVG1VdHlpVlZKcU53enh5R0hNVnhkaWVjUmI3SDF6QklMOFlEUEZyLzB3MlNiRFIvR2tNUWNwYW9lWjFoWW5pNG1MOC9QUFBPSGJzbU5uekZxVlNpYSsvL2hwSGp4N0ZTeSs5aE83ZHU3T1dtRlZVVkdEdjNyM1l1M2N2YThsVGVIZzRQdjc0WTZPZzFMMTdkNnhkdXhiTGx5OUhmajc3elkyTWpBeGtaR1FZeXd1ZG5KeU1ncGFycXl2czdlMk5XVVdHMTBLbjAwR2owVUNwVkdMUW9FRUlEQXpFZ3djUEdPZVhTcVVZTm13WVJvd1lBUyt2NXVFQWI2aUl3YmI5NzcvL2pyUzBORWlsVXVOcnFWYXJVVlJVaEtTa0pGUlcwbStVK2ZuNTBaWmR1SEFCR3pkdVpCemZxMWN2ZlBEQkI5QnF0VWhLU2tKbVppWnRERUVRaUl1THc4eVpNN0ZwMHliamNudDdlM1R1M0JrTEZ5N0U5ZXZYV1IvZmlCRWo4T2FiYi9JU095WlBub3l4WThlYUxETVgxRitmejkrOWUvZXdldlZxVUJRRmlxS2cxV3FoVUNoWUJiVi9BalpCcXZsaUU2U3NCRk5JTHgvYXU3WGszYjJONjZkNmtHOHNEais4emhuaU85aS9QZXU2SUFjUHhMZ0c0MlpKSm9MbFhoZ2UwQkU5UENNWUw5NENaZTZZSFRITTdQSGFFU0pHUVVwRUNOSGJxNDNaN1ptUUVtSzhITndUQTN4anNDZjdFdjdJUzRLT0loSG5FVzdSUEd5NVhXeDM0VFVzSGVleXFncngwWTN0RnUxN1JlSnZGbzBIZ0NGKzdTRVNOdnhMMUpJQWZUWUJpQVNGVTQ5dVlhQ3ZlUkh3Uk81TjFsSXdBSWgxTlM4bTdYdHdCZGRyTW9ucUV1Ym9nMkFHaDBwemhPVHNmVmgvZEZhNDhMaFZrc1hZTFE0dzc1QTZuWmVFTGFuSFdkOWJJZ0dCMlpIRDBOV0QyOEZJUUlCWkVVT2gwbWxZeTNPL3UzOGFJWTdlQ0pGN28xaGRpYTMzVHVKYVVScm52SUEreFArbFlQWncwcnFvZEEyL2c5Z1k0cU8xWVB1ZW80QjZoNEEzTm53ZFVvV3FjdnhWY0JkLzVDVWhWMEV2RjJaRExwS2lqMDhVQnZpMnM4Z2hsVkNTQ1pGQXlQcjVxVXVsVm9rOTJaZHg0TUUxOVBadWd4Y0NPMW1sYk4rR0RRT05JVWhaY3o2dFZvdms1R1NjT0hFQ2YvNzVKNnRZd1NiYXBLZW5ZK1hLbFpETDVlalVxUk9pb3FJUUhoNk9vS0FnbEphVzR1REJnemg4K0RDbkU2VnIxNjc0OE1NUGFSM1F3c0xDOE1VWFgrRGJiNy9GaVJNbmVEMmU4dkp5bEplWEl5M04vRzlSWEZ3Y3dzTENNR2pRSUd6YnRzMWtuVUdJR2p0MkxHTVk5aGRmZkFFSEJ3Zkk1WEpJcFZLSXhXSmFScGNCcHRMQ2l4Y3ZNaDZqVnFzMVprbFZWVldob3FJQy9mcjFRMlJrcEhFTVUzYldnZ1VMRUJvYXlyai9tVE5uUXFGNGN1NUhVUlIwT2gxTlFHemJ0aTAyYjk3TSsvMGxGQW9SRVJGaHNpd3JLd3RyMXF4aGZCOE5HellNUGo0K21EaHhJcU5ZWmNEd1BBNFpNZ1RYcjEvSCtmUDZIRXB2YjIvODhNTVByR0twblowZFpzMmFoZjc5Ky9NNmZrQmZJbW9wOWZuOGhZZUhJeXdzREdmUG5qVTcxbENTK0hlSDZUMW9vM2xnRTZTc1FLR3FIQWNmWHJOb0d3K0pJMTRQSDRBT2JpSElZY2pZWVlJci9OeFZJa2UwYXhCdWxXUXhyaDhUMU1Wc2NPeUxMYnBpWkdBY29ubTZWcDRtSGhKSC9GLzRRSXdPNm9JLzhwTGdabWUrNjBadDJDNXUySVdxNW50eHlRU2JPR0RKNDVCd3VGbSt2WGNTMjlQUFFVeXdmN0dURklVS0xic1k1U1YxTmhzZ2ZqdzNBVHN5enJHdXJ4c3NYQmRybEM3V2hRU0ZuT29paTdmVHNvaWFEWVh0UXBpQy92Vm1jd1JSQVBLVnBiajIrRDUyWjExa0hBTUFMbll5eHVVa0tPek91c2k1clIwaHd2dFJMNWdJajF4Q2pWQkE0TjJvRjdEODFtKzRVMGEvRUNFRUFwU29xM0R5MFMzOG5QNG5xczFrNW9rRUJONXNOUWpQZVVkeGpxc0xCUW85dlNJWjEvRU54TFRHZDhhRDZpTGNxQkhuS0VvL3A0NGlvU2ExSE01TUhzZjJGRHU3MWhldXo4K0Q2aUxFRjZYaDZ1UDduSTVNSnJ5a3poZ1IwQWw5ZktJaHFWTktsMXROejV1cHl5c3RlMk5rWUdlY2ZwU0VFNDhTVUtCa0xqbXFpNWJTNFhSZUlrN25KYUt6ZXhobVJRNXRsQTZ4TnY1NUNJVkNxN2lrYThOMHNmL2xsMThpSklUN3ZITDY5T25JenM0MldUWmh3Z1N6TG8xSmt5WmgwcVJKT0hUb0VEWnYzc3hZOGxWWldZa3paODdnekpreklBZ0NZV0ZodUhmdkh1ZGpGd2dFbURCaEFpWk9uTWpxbEpETDVYam5uWGZRdDI5ZmJOdTJqWmZReEFkSFIwZk1tVE1IQW9FQS9mdjN4L2ZmZncrZFRnZUJRSUNoUTRkaTBxUkpyQmxIQUhEczJMRUdDWVBidC9PL2VXb29SelRBOVBxN3U3dXppaXRNejYxYXJhWmxXQVVIQjZOWHIxNzQ4ODgvZVIzWGtDRkQ0T1JrMnVHMVJZc1dXTFZxRlpZc1dXSVVuUVFDQWQ1NDR3Mk1HalVLUlVWRitQSEhIem5uRFFvS012NTcxcXhaUmtHS3lVMWxJREF3RVBQbXpVUExsbzN2MG1jU0JQa3daY29VbkQ5L252Tjk0Ky92WHkrUjdGbUVvaWliSU5WTXNRbFNEVVNwMDJEZDdRTVdoWWtQOW92RnBKYTlJYTBKcmVaVEdnSndYMFRvS0JMZFBWdlRCS2xXVHI0WTE2STdZbHlEV2JaOFFvU1R2M0d1S3EwS1VxRzRXV1pkYUNnZFZEb05oQUlDbmhJbmpPY1ppbDBidG90aU5xR3FPYnNkNnNKMXJKWThEazhwZDF2M2FwMEthSURHMHNNcmduUDk3cXlMMkpYMUYrdjZJQWNQZFBOc3pUa0hteWpBeDZ0MHUrd0J2a294NUJkUUlDa0tKQ2dvZFdvb1dSMDA3R0lGbTh1dW9iRE5TNEhDb29SZmtGVlpDREVoZ3BnUUdzVXBEYWxEdFU1bDl2M2dMM05qREZzdlZsZGlVL0poUnRISWdMM1FEbStFRDRDTG5SdzNTektScHlqRjdkSUhpR2R4TkJFMVFvOVlJTVNjeUdGNFAvNEhFM2VkaTFpR1VVRmQ4TC9Ndjh4bVJRSDY3TGwzMm93d2ZxOVpncjNRRHJNamhscThYVzJzOFozaEpYWEdzWndFRktyNGlSd0d6SlgzUGt2Zlp3Yllmdit1RmFYaHM5djdMUmJaUENST0dCL2NIYjI4SXBGUWtva2xDVHRCZ2dKSmtkQ1NKQlE2RldOZUlVRC9sRHVLN0RFeXNETkdCSGJDeGNLNzJKOTlCWmxWN05sNWRiRVgydG5FS0J0V1F5d1dvN0t5MHFyZHQrcWJJUlVZR0dpOEFLUW9DcG1abVp4aWxGUXF4YnZ2dm91ZVBYc0MwRHRjd3NQRHNXTEZDa2JYRDZBWEh6NzY2Q080dUxqZ2swOCtZWFhDK1BqNDRKMTMza0hidG0xNUhYdHNiQ3krK09JTDNMeDVFd2NQSHNTMWE5YzRPNTZaWTlxMGFVYkJ5Y1hGQlhGeGNTZ29LTUNzV2JQUXFsWGpaYUJhZy9vS0lyVlJxVlNNb2VwanhvemhKVWpGeHNiaXRkZGVZMXdYR1JtSjVjdVhZKzdjdVFDQXVYUG5va3VYTGdEMHdsbmZ2bjF4L0RoenhtVzdkdTFNQkNsSFIwY3NXN1lNUzVjdVpYWHZqUmd4QXErOTlwclp2Q2hyWVdsblBnTStQajZjZ3A5UUtNVDA2ZE1iY21qUEZDcVZpaVpvMm1nZU5EKzE0UmxEUyttUXIrUVhTT3hyNzRvWnJRYlRRckI5N1YyeE5PWmx4bTBjYXBYTGNOMGgxcEk2UkxzRXdWNW9oekJISDBTNUJLR0xSemo4WlphWEF1UlVGK1A5K0I4QTZFKzhKWVFZZGtJUmhBSUNRZ0VCb3ViLzVud0NiQ0pkdFZhRk9WZS80OXpXY0dGQVVwUXhXMGxOYXFIV2FZMFhIc01ET21GeXlIT1dQano5L0d3T0taYUxtbWZwQW81VGtMTGc3bG9iNThaenloRVFvTDhQYzBpbmt0VGc2NVNqdVBTWVBZTkhBT0ROVm9QTTVnR3hkUXJrMDBFdzBqa0FGQ2dVMWNuNzRzS2Vvek9paGtONGZqOXFKTnE1c0lleloxVG1ZOG5OWHkyYWw0QUFyNGNQd0VmWGY0WkdwNnVYZU1nV0dIOCtQNWxUakhyU2lDQVptMUlPODlwWGJVZWVpNTBEcHJjYWpEVzM5d0hRQ3l4ZTlzNzRQdTBQWG5ORk9nZmduVFlqNENKbWRuYzFCZFp3SVVrSUVkNW9OUUFyRWkxcnIrMW41bnUvc2R4NmpZMlcwa0ZVSjVDK2szc29QbW83Qm10djcrZDFjMGNtdE1PWW9LNTRQcUNETWR3K3hqVVlQNlQ5d2J1NUFOdjNEZ0VCZW5oR29JZG5CRzRVWjJCdjltV2tsT2R3enVWbUo4ZFVsckIrR3picWc1MmRIYlJhclZYelVnUUNBYTI4amMvY0N4WXNvQzNic21VTDl1M2JSMXNlRWhLQ0R6LzgwRVFjQUlCV3JWcmhpeSsrd0pZdFczRHExQ25hZHRPbVRVT1BIdnFTN0xWcjEyTHUzTGttNGVnRVFXREVpQkdZUEhseXZick14Y1RFSUNZbUJpcVZDa2xKU2JoMTZ4YVNrcEp3Ly81OTN0bEtYbDVlR0REQXRDUHpqQmt6NE9ibTlreGsya2drRWxyT0VaZlRaT0RBZ1RUeGptMThlSGc0Zkh4OEdNUElBYUIxNjlZWU1XSUUrdlRwdy9sY2hZZUg0LzMzMzRlUGp3L051ZGU5ZTNlYUlFVVFCUHIyN1lzMzMzeVRObGZIamgyeFlNRUNMRjI2MU1SZDVPZm5oOW16WnpkNXlIeDlCU2tBNk5tekowMlFJZ2dDN2R1M3g2UkprMmdsa0g5WGREb2RTSktFV0d5NytkTWNzUWxTRFVRdWt1TEZvRzc0TVoyNWc0ZUJvZjRkTUxGbEwwYkhrVlFvNXVqVTlnUXVoNFgyLzl1NzgvQ215dnovLzY4a1RaTzJTVnZhVWdvVXBFRExVa0ZBVVVGUndBRjNQMjdnOXRWeG1SRnh3NUZSQkVSa0V4UVJkV2I4cUIvSFVSbEZkRVp4d1czR2NSQVlYSkVSbDhHRlhWbGJsbTVKbXVYM0I5UCtTSE9TSm0yYVFQdDhYRmV2cTcxemNzNjdiVm80cjk3Myt3NzRsRy9QMHA5T3Vqbm1IWUlpQ2VpL1RjZmp1TzI4WHdIOVhOUDRVb2lXRk80bTNoZndHemJzYnNvT1Q4a1M2WFVTYlo4VFNjcTNaMnBBdXlLdDNXdmN2Nms1UmhRY3JYeURHVmhicXZibzRXL2YxTFpHbHNTZDFmbFlGVHM3Tm5vZGI1alBOMUk0Vk1jc2swWjFQRVl2YmxyWjZMRjFzaUkwS1k3MHRVODFXK3BuVEJvL0h2NVhkYVR2ZDNkSEI1MlUzMGNyZDMwYjlwaEkxL3lmTHNjYlBuWmVsOEhLczJmcTkvOTVLNlRYV0RkSHZ1NDYrZ0xscERxVWEzUHF2Wi8vSFZWUTBOVVJ2SHp6dU53ZUdwaFRwQy9LTjhvYjhPdTdBNDB2eFRMOXQ3Wkx1NTBjVmZQeWx1VHh4V2RYcWdIdGl0UTNxMURmN044VzFmRmRNL0xVM2hiNUw0Q1J2aDhObDYwbG1qOFFDUHV6NHZYN2xXSndVM05NdTI2NnMvUjh6ZnZxMWJBLzh5a21zMzdSOFJoZGZOUVFaVnJUUWg2N3ZHaVlIdnJtamFocXpBeXpqUFZRQTNPS05EQ25TR3ZLTityRlRTdTFLY3dPa3RlWGpBcjZ3eE1RRHphYkxleU1sS2FZUEhseVhNNGpTZGRmZjMzUURtcTV1Ym02NUpKTGRPYVpaNFlOTFp4T3B5Wk9uS2p6emp0UHp6enpqTDc0NG1CLzBrR0RCdW5DQ3krc1ArNm9vNDdTcEVtVGRQZmRkeXNRQ0toMzc5NjY4Y1liMWJObnoyYlhiYlBaZE95eHgrcllZNCtWZEhEVzJNYU5HN1ZwMHladDNicFZ1M2J0VW5sNXVRNGNPS0NxcWlwVlYxZkw2L1hLNi9YcTVKTlBEdm5jOHZJaXR5dzRuTXlmUHorbTQ2Ky8vdnFZanUvYnQ2OTI3Tmlockt3c2RlM2FWVVZGUmVyVHA0LzY5ZXVubkp6by83QStkS2p4aW9uKy9mdkxhclhLYkRhcnRMUlVnd2NQMXJCaHd5S2UrL2pqajljbGwxeWl4WXNYeTJxMTZ1S0xMOWJZc1dQckc5WW5Vbk5tcVBYbzBVTUZCUVVxTEN4VVVWR1JTa3BLMUs5ZnZ6WTNVOGp0ZGlmbGU0Zm9FRWpGd1JtZEIraTluOWRxaDhGTXFTeHJ1bTd0YzdiNlpYYzFlR1pzSW0xRFhuZnpFODh3cWpXTEZMQjVmTjZRY0NEY0xvcGRNL0owZmZIb1p0Y1RVRUMxZnArOEFaKzhmcC9jL2xwVjFMcFVXVnVqU3E5TGxoaitnaFlwYklsMTJkajFKYi9RMUM5ZUNMdDBwU2xLTWp2cHloN0RROFk5ZnEvbWY3MVVPMTNHdTczVjZadFZxQ3U2bnhMVnRjSTFwNDUybWV4cEhmdnBMNXYvRmJiQmUwTzlNa04zZjZuVFVrdjJHdnRjTHV4NlFzeUJsRmttalNzWkhiRTMyOUQydldTM3BHcisxMHZyWitVZGw5dER0L1k1dTM3NVVaWTFYVVBiOTlJL2QzN2Q2RFdObXA1ZjJmMVViYXpjcFgxUnZQNXliVTdkM1B0TWxiYmd6TDVZUlBwOUhhdUxqeHFpbVYrK0hOV3hseFVOYS9TWWNET2tIQ2wyUFQzMHBwaHFpN2VQOW53WE5oaXFEWGhsbDNGdzI3L2RVYnErWkpRZVd4KzhUYmhaSmczcjBGZGpqaHFpZkh0b28rQTZKK1NWcUZ0Rys2aVcya1d6Qkw3T29QOEdVNnQzcjlmaWpTdUNmcitWWkhiU29FWjZPd0pOWWJQWjVISzU0aFpJeGR2Tk45OHNtODJtWHIxNjZhU1RUb3A2MWtKeGNiSG16Sm1qOWV2WDY1VlhYdEdWVjE0WjB0ZHY0TUNCR2pkdW5ESXlNalJ5NU1pbysvN0ZLaVVsUmNYRnhTb3VqbTFUbmFaYXVIQ2gwdFBUNVhBNFpMUFpaTEZZbWozYkl4QUl5TzEyQjczVjF0WW1QQ3diTjI2Y2JyNzU1cEJaZVBGaXQ5djF1OS85VHAwNmRRcmJDTjdJNVpkZkxwL1BwelBQUEZNZE9uUm9rZHFpOGRSVFR6WDV1UVVGQlhyNjZjaXJVdG9DdDl1dDlQVGt6WnBIWkFSU2NaQmlzdWovZFQ5RkQzN3pldEI0MzZ4Q1RlaHpqdHJGYVd2blNIOXhqL1lHR3dkRitscTYvYlVoZ1ZTNDVZZHBsbFNWWkRZK1V5ZVJJczNFaVdabTBLSHliSm1hTitoS0xkbTBTaC92K1U1VjNxYjFUekRMcEc2T2ZJM3MyQy9zTGxhcDVoVGRlOHdsbXZ2Vks5cFN0Y2Z3UEVXT2ZOMTU5UG1OOXNpUkR1NFNHRzdaVkxSaFFaWTFYWU55dXV1VHNoOGFQZGFaa3FZVDJvZi9qMmxML1l4Nkd2bGNDdE56MVR1cnMvNnpQL0xTb1RvZDdGbTZwdWZJcUc2VUIrVVVhVnpKYUQyMi9oMmRVM2ljL2wvM1UwSyt0NmQxN045b0lEVzYwd0QxeVNvMHJIMzJnTXQwNzcrWGFFK0VwWlBEOHZ2bzJwNm5IVll6VGVLeFUxK2QwdXl1eXJVNUl5NGZ0Wm9zdXE3NHRFWTNyNUNPM0g4dkdndDFoM2NvMWRyeWpmclg3dlV5eTZSVE92VFZoVjFQVkVGYStFYkJkVXlTenU5NmdoNys5czJJeDdYL2IrK3BXSmgwTU1BOVBxK25sbTFibzc5dVdTMlhyMVlYSDNWaVRPY0JvbVd6MmJSL2YrUS83aVNUMld3MlhDb1ZyVjY5ZWtXY3RYWGVlZWMxK2R5SHE1WUl2dXFXWXJaVUVCU3Roc3NCVzBMRHBhRFJzRmdzdXZycXExdWdHaVJTSUJDUXgrTlJ1M2J0a2wwS3dpQ1FpcFBqODRyVk42dExmVitWMFowRzZOcWVJK002WXlsUzQvUndNM2hnTEh4VGFzbnQ4NnJoSCtGcnZFZk8xemZ5NXhiN1RYSzcxQXpkVURKYTE1ZU0wb0hhbW9PdnRSaFdNRnJORmptdGFWRTF5TSsxT1hYdk1aZG8xcGN2YTJPREpTNDluUVdhMHU4aXd5YmJSaUw5VEVUNkdqVTBOTDkzbzRGVXBqVk50L2M5TDJKdGRyTlZ4K1VhYjVHY1pZMGNXbmRLejlIZC9TODJmS3hiUm43RTUwclNrTHhlRVFNcHU5bXFZM0s2NllTOEVnMXBYeExUY3JmaEhVclZ3WjVsR0NoSkIyZUJ0RXZOTUp4bDF5Mmp2UzdvZXFLR3RBL2YwRFhmbnFYcHgxeWl1OVlzQ2dsRTgyeVp1cjVrbEFiRU1HTWxVZHh4REgxTWtnYmxkTmZmdHY4NzVMR2pNdHJyaEx4aWplellMK3JkUnNNdGF6dmNSUk9rL2IvdXB5clRtcVp6dXd4dWRPbGlReWUyTDFIZWhrenRhZEJFM2l5VGVtWVc2TVM4WHZwRnAvNU5ia0NlWXJMb2Y3b00xcWtGcGZySDlpK0RkcDhFNHNsa01pazlQVjB1bHl2cFlRTUFKRk04bHkralpSQkl4ZEhWUFVkbzhwby82NHFpWVRxbjhMaTRuejllTjlqUk1zdWtWRXVLN1AvZEFjaHNNaXZGZkxDcGVUUXpWSnJESHdqVWIzSHUrKy83Ym4rdDNMNWF1ZjNlWmpjWmp6U3J4T2l4bHZqNnRwUklvVk56UGcrelRBZWJSTGR3bzJoSGlsMVQrMTJzZTlhK3FKOXJ5aVVkWENJenNmUzhtRzRFSS8yOHhMSXI1bkc1UFdRM1cwT1dlYlpMelZDdnpNN3EzKzRvblp6ZkoySVBLRWtxU012V25hWG5SMzNkUTZWWlVpTTJQVzlNOFNHeitGSk1GblZLYjZldUdlMVY1TWhYcjh6TzZ1N3MwS3lmNlhCaGxIUXdURGs2dTZ0Vy9IZlpZSGRIQnczSUtkS0plY1hxNW1nOFRKTU96dG9hVnpLNmZpbFhpc21zc3dxUDFjVkhEVGxzZHllTDV3d3BTVG9xSTA5SFpiUlhwL1IyNnBLZXB5Sm5CNVZrZHBRekpmYi9aTFhVOHRHV0ZrM2RlVGFucnUxNVdwUE9iNVpKd3d0SzlZL3Q2M1NVbzcyNk96cW9PTE9UZW1kMWlqb0lqMGEyTlYwWGRtVjJGRnBXUmthR3lzcktDS1FBdEdrVkZSVXg5U0pENHBrOEhzK1IwNjM1RUZlc2ZyVCsvWmRPbVpqRVNvTDlYRk91VG1sSDlvdmVyNEM4Zmw5VU0xcVN4UnZ3SzZCQS9TNUphSDEydWZacjBwcEZPam0vajY3dU1TS3BUYXIvdXVVamxic3JWWkNXcmNMMFhCM2xhQi8xYkpURGdUZmcwOGJLWGNxelpTbzdOU1BobmVaK3FOaWhBN1UxNnBYWnFWbkw2aDcvN2oxVjFOYm95aDZucXNEZStESXNBTWsxOXNNRjllOC9QK1RXSkZiU05sVlVWTWhpc2RBN0JVQ2JWTGU1UUZ0cjRuNmtPWHdUaHlQVWtSNUdTZitkR1hVWWgxR1NXbnlHRnBJdjM1NmxCY2RkZlZnRVB4Y2Q0Yk1aVWt5V3FIWWxiQ2s5blFWeE9jKzRrdEZzMndBQVVYSTRITnE5ZXplQkZJQTJxYUtpUXZuNTBjM0dSL0p3VncvZ3NIVTRoRkU0ZkJCR0FVRDBUQ2FUMHRMU1ZGVVZ2NTF5QWVCSVVGbFpxWXlNakJiYmFSUHhReUFGQUFBQXRFSk9wMU1lajBlQndCSFpvUU1BWXViMysrWHhlT1J3OElmdEl3R0JGQUFBQU5CS09aMU9sWldWSmJzTUFFaUlzckl5WldWbEpic01SSWxBQ2dBQUFHaWxVbEpTNUhBNHRHL2Z2bVNYQWdBdGF1L2V2Y3JNekpURndzWlhSd29DS1FBQUFLQVZzOXZ0U2tsSlVXVmxaYkpMQVlBV1VWRlJvZFRVVk5sc1RkL1JHWWxISUFVQUFBQzBjZzZIUTM2L24xQUtRS3RUOTNzdEl5TWp5WlVnVmdSU0FBQUFRQnVRbVpsSktBV2dWYW1vcUZBZ0VKRFQ2VXgyS1dnQ0Fpa0FBQUNnamNqTXpKUWtla29CT09MdDNidFhack9aTU9vSVJpQUZBQUFBdENFT2gwTjJ1MTI3ZCsrVzMrOVBkamtBRUJPLzM2L2R1M2NyUFQyZFpYcEh1SlJrRndBQUFBQWdzZXgydTZ4V3EvYnQyNmZVMUZRNUhJNWtsd1FBamFxc3JKVEg0MUZPVGc2NzZiVUN6SkFDQUFBQTJpQ0x4YUtjbkJ4SjBzNmRPMVZkWFoza2lnREFXSFYxdFhidTNDbEpoRkd0Q0RPa0FBQUFnRGJNNFhBb0l5TkRGUlVWMnIxN3Q1eE9wMncybTB3bVU3SkxBOUNHQlFJQnVkMXVWVlJVeUdhektmeDFhNWNBQUNBQVNVUkJWRDgvbjk5THJReUJGQUFBQU5ER21Vd21aV1pteXVmenFhcXFTdnYzNzFkcWFxcHNOcHRzTmh1ekVRQWtoTS9uazl2dGx0dnRsc2ZqVVZwYUdqT2lXakVDS1FBQUFBQ1NEaTdqeTh6TVZHWm1adjFOWVZWVmxjeG1jLzJzS1l2RklyUFpIUFFHQU5IeSsvMUJiejZmVDVMa2Nybms5L3RsczltVW5wNnVkdTNhSmJsU3REUUNLUUFBQUFBaDZtWkhTVkp0YmEwOEhvLzhmcjlxYTJ1RGJpWURnVUNTS3dWd0pER1pURUdCdHNWaXFRL0RyVlpyc3N0REFoRklBUUFBQUlqSWFyVnlvd2dBaUN2bTF3SUFBQUFBQUNDaENLUUFBQUFBQUFDUVVBUlNBQUFBQUFBQVNDZ0NLUUFBQUFBQUFDUVVnUlFBQUFBQUFBQVNpa0FLQUFBQUFBQUFDVVVnQlFBQUFBQUFnSVFpa0FJQUFBQUFBRUJDRVVnQkFBQUFBQUFnb1Fpa0FBQUFBQUFBa0ZCSGJDRGxURW1yZjM5SHpiNGtWZ0lBQUlCRC9WUmRYdjkrMWlIL1p3TUFBS2h6eEFaU0E5dDFxMy8vb3ozZkpiRVNBQUFBSE9yUS81c056Q2xLWWlVQUFPQndkY1FHVW4yeUN1dmYvOHZtMWRwU3RTZUoxUUFBQUVDU05sYnUwcEpOcStvL1B2VC9iQUFBQUhXTzJFRHFoTnhpZFVuUGxTUjUvRjc5OXZObjlmcTJUN1c5Wm0rU0t3TUFBR2g3ZnE3WnE5ZTNmYXBKYXhiVmp4Vmw1T3Y0bko1SnJBb0FBQnl1VEI2UEo1RHNJcHBxYjIyVnB2MzdSZTJ0clVwMktRQUFBRGhFTzJ1RzVoeHptYktzNmNrdUJRQUFISWFPNkVCS2tpcTlMdjN2OSs5cTdiN055UzRGQUFBQWtnWm1kOVA0NHRPVmtXSkxkaWtBQU9Bd2RjUUhVblgrdWVzYnJkdTNXVnVyeS9SVFRYbmpUd0FBQUVEY0ZLYmxxREE5VjhlMDY2WlQydmRKZGprQUFPQXcxMm9DS1FCb0RWNSsrV1dWbHBhcWI5Kyt5UzRGQUFBQUFGck1FZHZVSEFBQUFBQUFBRWNtQWlrQUFBQUFBQUFrRklFVUFBQUFBQUFBRW9wQUNnQUFBQUFBQUFsRklBVUFBQUFBQUlDRUlwQUNBQUFBQUFCQVFoRklBUUFBQUFBQUlLRUlwQUFBQUFBQUFKQlFCRklBQUFBQUFBQklLQUlwQUFBQUFBQUFKQlNCRkFBQUFBQUFBQklxSmRrRkFBQUFBRGk4ZVR3ZTFkYld5dWZ6eWUvM0I3MEZBb0ZrbHdjQWh4V1R5U1N6MlJ6MFpyRllaTFZhbFpxYW11enlEaHNFVWdBQUFBQ0NCQUlCdWQzdStyZVVsQlRaYkRhbHBLU0UzR1NaelN5NkFJQkROUXp1NjhMN3lzcEtlYjFlMld5MitqZVR5WlRzY3BPR1FBb0FBQUNBSk1ubjg2bXFxa28xTlRYMU4wdE9wNVBRQ1FCaUVDNnN6OGpJa04vdmw5dnRsc3ZsMHY3OSs1V1dscWFNakF4WkxKWWtWSnBjQkZJQUFBQkFHK2YzKzFWWldTbTMyeTJuMDZuTXpNeGtsd1FBclpMWmJGWmFXcHJTMHRJa1NTNlhTK1hsNWJMWmJISTRIRzNxRHdBRVVnQUFBRUFiVmxGUm9acWFHamtjRG9Jb0FFZ3d1OTB1dTkydTZ1cHE3ZG16UjJscGFYSTZuY2t1S3lIYVR2UUdBQUFBb0o3WDYxVjVlYm5NWnJQeTgvT1ZucDZlN0pJQW9NMUtUMDlYZm42K3pHYXp5c3ZMNWZWNmsxMVNpMk9HRkFBQUFOREd1Rnd1VlZaV0tqYzN0MDAzMUFXQXcwMUdSb2JTMDlOVlZsWW1oOE1odTkyZTdKSmFERE9rQUFBQWdEYWtzckpTTHBkTGVYbDVoRkVBY0JneW1Vekt5OHVyLytOQmEwVWdCUUFBQUxRUkJ3NGNrQ1JsWjJjbnVSSUFRR1BxZmxmWC9lNXViUWlrQUFBQWdEYmd3SUVETXB2TmNqZ2N5UzRGQUJDbHVwMzNXbU1vUlNBRkFBQUF0SEtWbFpXRVVRQndoS29McFZyYjhqMENLUUFBQUtBVmM3bGM4bnE5aEZFQWNBUnpPQnp5ZXIxeXVWekpMaVZ1Q0tRQUFBQ0FWc3JyOWFxeXNwS2VVUURRQ21Sblo2dWlva0krbnkvWnBjUUZnUlFBQUFEUVNoMDRjRUM1dWJuSkxnTUFFQ2U1dWJuYXYzOS9zc3VJQ3dJcEFBQUFvQldxcUtpUTNXNlh5V1JLZGlrQWdEZ3htODFLVFUxdEZmMmtDS1FBQUFDQVZpWVFDS2ltcGticDZlbkpMZ1VBRUdjT2gwTlZWVlVLQkFMSkxxVlpDS1FBQUFDQVZxYWlva0pPcHpQWlpRQUFXb2pUNlZSRlJVV3l5MmdXQWlrQUFBQ2dGZkg3L1hLNzNVcExTMHQyS1FDQUZwS2VuaTYzMjMxRU56Z25rQUlBQUFCYWthcXFLbVZtWmlhN0RBQkFDM002bmFxcXFrcDJHVTFHSUFVQUFBQzBFb0ZBUU5YVjFiTFpiTWt1QlFEUXdtdzJtMnBxYXBKZFJwTVJTQUVBQUFDdGhOdnRKb3dDZ0RiQ1pESXBOVFZWYnJjNzJhVTBDWUVVQUFBQTBFb1FTQUZBMjJLejJRaWtBQUFBQUNRWGdWVDAzbm5uSGMyZE8xZGJ0bXhKZGlreENRUUNldnZ0dDdWNTgrWmtsOUtxK2YxK2ViM2VaSmNSTjhrS0xENzc3RFB0M0xrektkZHVLNDdrUUNvbDJRVUFBQUFBYUQ2UHg2T1VsQlNaelluL20vUGYvdmEza0oyZTh2UHpOV2pRb0dhZnU2cXFTb0ZBSUdqTWFyVTJLM2lycXFyU2M4ODlwMzM3OW1ubHlwVTY1WlJUZE00NTU2aTB0TFM1NWJhb0RSczI2SGUvKzUzV3IxK3YwdEpTUGZEQUF6S1pUTWt1SzJxN2QrL1dOOTk4RXpKK3dna255RzYzeC8xNkw3MzBrZzRjT0tBaFE0YW9UNTgrTWYxc2JOdTJUWk1uVDlicHA1K3VNODQ0US9uNStYR3ZMMUcyYmR1bUtWT202STQ3N2xDL2Z2MFNldTNaczJmTDQvRW9LeXRMeGNYRjZ0cTFxenAzN3F3dVhicm82S09QVG1ndHJaWEZZcEhaYkZadGJhMnNWbXV5eTRrSmdSUUFBQURRQ3RUVzFpbzFOVFVwMTM3eXlTZERkbm82OWRSVDR4SklUWmd3UVQvLy9IUFEyTmxubjYyYmJycXB5ZWRjc21TSjl1M2JKK25naktQbHk1ZHIrZkxsNnRLbGkyYk9uS2tPSFRvMHErWjRxNjZ1MXFKRmkvVEdHMi9JNy9kTGtyNysrbXU5OTk1N092MzAwNU5jWGZSKytPRUgzWC8vL1NIaml4WXRhcEZBYXQyNmRmcjg4OC8xeWl1dktEczdXLzM3OTFmLy92MDFkT2hRWldkblIzenV0bTNidEhmdlhyMzQ0b3Rhc21TSkJnd1lvT0hEaDJ2SWtDRnlPQnhOcnVudHQ5L1dpaFVybXZ6OGhrYVBIcTNodzRkSFBPYnh4eC9YbmoxN05IbnlaRjEyMldXNjlOSkxaYkZZNGxaRE9QdjI3WlBINDVFazdkKy9YNTk5OXBrKysrd3pTZElOTjl4QUlCVkhOcHROSG8rSFFBb0FBQUJBNHZsOFBxV2t0TngvNzlldlh5K1B4Nk9qano0NlpGYU8wVTFRYzI3YUQyVVVzbVZtWmpiNWZEdDI3TkJycjcxbStOaFpaNTExMklWUmtsUmVYcTVseTViVmgxRjFubjc2YVoxNDRvbkt5c3BxOFJxV0xWdW1MNy84VWpmZWVHT1RyeGN1TUcySk1FbzYrTDJ1czIvZlBuMzQ0WWRhdlhxMUJnOGUzT2h6Zi9ycHAvcjNBNEdBdnZqaUMzM3h4UmY2NUpOUE5IWHExQ2JYOVBQUFAydnQyclZOZm41RHc0WU5pL2o0KysrL3J6VnIxa2c2dUF6eCtlZWYxMGNmZmFRSkV5YW9aOCtlY2F2RHlQYnQydzNIaHcwYnB2UE9PNjlGcjkzV21FeW1rTjhQUndKNlNBRUFBQUN0Z04vdmI5SGxlbSsrK2FZbVRacWtxNisrV2s4KythUSsvZlJUdVZ3dVNUSmNQcGVSa1JHWDZ4cWQyK2wwTnVsY2ZyOWZEejMwa0dwcmEwTWV1L25tbS9VLy8vTS9UVHB2U3lzc0xOVDU1NThmTWw1UlVhRm5uMzIyeGErL2J0MDZQZjc0NDFxeFlvWEdqeCt2anovK3VFbm5DUmRJcGFXbE5hYzhRejZmenpBUU9lMjAwOVMrZmZ0R243OSsvZnFRTVl2Rm9sLys4cGZOcWl2ZVN5d2p6ZlFxS3l2VGswOCtHVEwrNDQ4L2F2TGt5U0V6RCtOdDI3WnRJV05XcTFYanhvMXIwZXUyUlJhTEpXVFo5SkdBR1ZJQUFBQkFLOURTZ1ZUZHJJN2R1M2RyNmRLbFdycDBxYXhXcXg1NzdESEQwQ2hlUzBlTXp0M1VwWWt2dlBDQ3Z2cnFxNUJ4cDlPcFR6NzVSSjk4OGttVHpsdG44T0RCT3Z2c3M1dDFqbkF1dSt3eWZmREJCeW9yS3dzYWYvZmRkM1hPT2Vlb2UvZnVMWExkVFpzMmFkYXNXZlUzdS92MjdkT01HVE4wempubjZGZS8rbFZNM3d1ajEwUkw5VDNidm4yNzRZeVJjODg5dDlIbkJnSUJyVnUzTG1SODFLaFJLaXdzYkZaZDhmNWN3d1ZTZnI5ZjgrZlBWMFZGUmNoalBYcjAwT1RKazlXcFU2ZVF4elpzMktEeTh2S29yMTljWEJ4Mnh0eVBQLzRZTW5iYWFhY3BKeWNuNnZNak9tYXorWWljSVVVZ0JRQUFBTFFDTFJsSWJkeTRNU1FJa1E3MmllcmN1YlBoVXNGb2EzRzVYS3F1cmc0Wno4N09sdGxzTmd3OG1ySTBjZDI2ZFZxOGVMSGhZeFVWRmMwT282eFdxOGFQSDkrc2MwU1NscGFtYTY2NVJnOCsrR0RRZUNBUTBCTlBQR0hZbTZtNTl1L2ZyNmxUcDZxeXNqTGtzVGZmZkZOZmYvMjFwa3lab3M2ZE8wZDFQcVB2WlV2MU1qTGFoYkI3OSs0cUtpcUs2cmxHUVk3UkxMVllHWDIrZ3djUGptcXA2SVlORzBLYXdvY0xCSjk3N2psOStlV1hJZU1ublhTU0prNmNHSGFaNUYvKzhoZjk4NS8vYkxTV09uUG16RkduVHAwTWR5UTB1bjVKU1VuUWNzaG9aR1ZseFcwSmNHdEZJQVVBQUFBZ2FWb3lrUHJYdi80Vk1wYWVucTVycjcxV2t2RXNKcVBReU9menFhYW1SdFhWMWZKNFBDb3NMTlRxMWFzMWYvNzhrR01YTFZxazNOemNxTThkU1ZsWm1SNTQ0SUdRM2ZyaWFlellzUzNlZjJyNDhPRjY2YVdYdEdYTGxxRHhkZXZXYWVYS2xUcjU1SlBqZXIyc3JDejkrdGUvMXU5Ly8zdkQwSERqeG8yYU1HR0NicnZ0dHFpdWJmUjlTMlFnTldMRWlLaWVheFJPbHBhV3FtdlhyczJ1eStobjlOTlBQMjN5K1l5K2Z1Ky8vNzVlZXVtbGtQRlJvMFpwd29RSkVYOVB4TnJQeTI2MzYrNjc3NDQ2WkhyMDBVZGpPcjkwc0FFNlBhY2lJNUFDQU1SRlMvNW5HUURRZWdVQ2dSWUxwSXgyQlhPNVhQV0JsTnZ0RG5sODBhSkZXcng0c1FLQmdMeGViMGgvRTZmVHFTVkxscWhqeDQ2RzE0elhqSWdEQnc1b3lwUXBoak84NHFWcjE2NGFPM1pzaTUyL2p0bHMxcVdYWHFvSEhuaWdmc3h1dCt2TU04OVVuejU5V3VTYXc0Y1BWNjlldlhULy9mZnJ1KysrQzNtOHVycGE5OTEzbjhhTUdhTmYvdktYRVYrRFJyTjVvbjNOeGhxNEdpMFhHekprU0ZUUC9mREREMFBHOHZMeTlJOS8vQ09xNXhjWEY2dExseTZHajhWNzQ0R0dYNU5WcTFacDRjS0ZJY2VkZlBMSnV1MjIyeHJ0WVdVVUFEZDJmRXZ2N05ZU1BjWmFHN1BaZkVUZVF4QklBY0JoeEdxMUdqWmFCUUFnV2RhdFd4Y3lJMGM2R0JEVU5UVTM0dlY2RFpmeE5HVFVZTnBzTnNkOFkyeWt1cnBhMDZaTjA5YXRXOE1lYyt1dHQwWjF3eHNJQlBUTU04OW8xNjVkUWVNV2kwVy8rYzF2b3JvcDM3cDFxNlpQbnk2NzNhNzA5SFRaN1hhbHBLVElZckZFSGJZMHZPa3NLU25ScmwyNzlQampqMGYxWEovUFYvL21jcmxVVTFPam1wb2F6WjQ5Tyt6U3U0NGRPK3JCQngvVXM4OCtxNy8rOWErR3g3ejg4c3Q2K2VXWGxaR1JvWXlNREtXbXB0Wi9iblVoaU5Icm9icTZXcmZlZXF0aG5iVzF0ZlUxV3EzV3NFc3VIMzMwMFpDK1J3MTdoWm5OWnNNRzMzVnV2ZlZXNWVUazZLZWZmdEtHRFJ0Q0hsKytmTG1XTDE4ZTl2bUh1dVdXVzhJR1V2RnVhbjdvMS9URER6L1UvUG56UTJiS2RPL2VYYmZmZm50VTF6YWFJVlczaVlEUDV3dVpLV2V6MmVMeXN4cEpTNThmeVVNZ0JRQ0hFYnZkcnBxYW1tU1hBUUJBdlNWTGxyVG8rZHUxYXhjeUZvOGJVTGZiclprelorcjc3NytQZU56U3BVdDE5OTEzTjlxcytuLy85MzlEd2loSnV2TEtLOVdyVjYrb2F2TDVmTnF4WTBkVXgwYkxxRTlQVXpTMlExZEtTb3F1dSs0NkZSVVY2ZUdISHc0S1FweE9wODQ2Nnl3dFdiSkVWVlZWcXFxcWl2cTZmcjlmUC96d1E2UEhSZHBaOFQvLytZODJiZHJVNkhVaTlRbXJDL3FpblFVVlNhekwza3dtVTFSaFVTQVFDQWtrNjBMaDExOS9YVTg4OFVUSTQrM2F0ZE05OTl3VGRVMUdNN2llZlBKSlpXVmw2ZU9QUDlhTUdUTkNqbS9wd0tpcG14amc4RWNnQlFDSGtheXNMTzNmdnovWlpRQUFJT25nTEpNMWE5YTA2RFhNWnJQc2RudlFiS3ZtTG12YXUzZXZac3lZWWJqRXJLRXRXN2JvTjcvNWpXNi8vWGJESlYxMVRjUGZlT09Oa01kT1B2bGtqUmt6cGxtMUhtbEdqaHlwdkx3OHpaNDlXNVdWbFVwTlRkWHMyYk5qMnBrdDNtSU5nSXlrcGFYSjYvWHFuWGZlYWZhNUlnVW9Sc0dUVWRBVXJhcXFLdjNoRDMvUXNtWExRaDV6T0J5YU0yZU84dlB6NjhjcUt5c2pMb2VOZGRtdnhXSXgvSHp2dSsrK3FCcklOelJseWhSdDNMZ3hhS3lsbHdRaWVRaWtBT0F3VWxCUW9HM2J0cW1xcWtvWkdSbkpMZ2NBMEliVjF0YnE5Ny8vZmNoNFRrNU9TTCtrMTE5L1hULy8vSFBRMkpBaFEzVE1NY2NvRUFqSTdYYXJ0clpXYnJkYkhvOUhicmM3cUJselBCdGJiOTY4V2RPblR6ZWN6V1MxV2pWNjlPaVFtL2VxcWlyTm1qVkxaNTk5dG43MXExL1Z6L2h3dVZ4NitPR0hEWHNLOWVyVksrcGxVRWV5elpzM3Eydlhya0dmWi8vKy9mWGdndy9xM252djFWVlhYYVhpNG1KOS9QSEhTYXN4SG9HVTNXN1hpaFVydEhmdjNtYWZLMUlnNWZGNG1uMytRMDJmUHQxdzNPRndhUGJzMmVyV3JWdjkySll0VzNUWFhYZnBubnZ1VWUvZXZRMmZGMnNnWlRhYkRaK1RrWkdockt5c21NNGxHZjh1SUpCcXZRaWtBT0F3MHFsVEowblNEei84b0dPT09TYkoxUUFBMnJKMTY5WnArL2J0SWVNWFhuaGh5STVYcTFhdENnbWsrdmJ0bS9DZHNiNzc3anRObVRMRmNFZTR0TFEwVFo4K1hmMzc5MWZmdm4yMVlNR0NrRjQ3eTVZdDA3cDE2M1RublhmS1pESnAvdno1aGt2QnVuYnRxcGt6WjhZbENEbWNyVnUzVGxPbVRGSHYzcjExNDQwM0JzMTQ2ZHExcXg1NzdMSDZyNEhENFZDZlBuMWtzOW1VbXBxcTFOVFUrdmZyUWdhWHk2Vy8vLzN2UWRld1dxMDYvZlRUZzhZQ2dZRDhmbjk5RHltMzJ4MHhLREZhTWxaUVVCQTJHTnE2ZFd2UWpLUzZHWGxHeTFOSGpoeXB3WU1IaDczMnFsV3J0SExseXBEUEtaeDRCMUo1ZVhuYXQyOWYwQkxLckt3c3paa3pSOTI3ZDY4ZjgvdjlldWloaDdSdjN6NU5telpOczJiTk1neWxZcDJkYUxGWVdteW54RG90dFZrRGtvOUFDZ0FPSXphYlRZV0ZoZnJoaHgvVXUzZHZtamdDQUpKbTBLQkJldnJwcC9YeXl5OXIyYkpsOHZsOGF0Kyt2YzQ2NjZ4a2x4Wld6NTQ5Tlg3OGVEMy8vUE5CdlpxeXM3TTFjK1pNOWV6WlU1STBZc1FJT1oxT3paMDdONlIzWTkwU3ZycmRBUnZxMXEyYjdydnZ2b2c5amNJcEtDalEvUG56bFo2ZXJyUzBOTm50OXZvYitvWkJ3THg1OC9UUlJ4OEZqVTJjT0ZIRGhnMkwrYnFIcXR2eHNLNnBlWFYxdGFxcXFvS1dkVWtIWjBiTm1UTkhQcDlQWDMvOXRXNjU1UlpkZE5GRnV2enl5K3YvZjNKb0lGZGFXcW9GQ3haRXZQYnUzYnREQWltNzNhNGJiN3l4V1orVFVXQng1NTEzaHAwRk5HYk1tS0ErVnhhTFJSOTg4RUZJK0ppU2txSnJycmxHdWJtNVlhOXQxUEEvVWtCanRDTmxjNHdkTzFiOSt2WFR2SG56dEhuelpoVVVGR2ptekpraFBkRmVlT0dGK2lXc1ZWVlZtalJwa202Ly9YYWRldXFwemE0aFhHRDB3dzgvR001VU5KS2VucTRCQXdZWVB0YmFaeUcyWlFSU0FIQ1lHVGh3b0xadjM2NlZLMWRxK1BEaExmNVhKd0FBakZSV1ZtcldyRm15MisxcTM3NjlkdXpZb2YzNzkrdFBmL3BUeUExb3c5bFJrdlRSUng5cHo1NDk5Ui9YN1p4V3QyVFA3WFlyTnpkWE45OThjOXhxTnB2Tk91MjAwelJzMkRBOTl0aGpldSs5OTlTNWMyZk5uRGxUSFR0MkREcjJ1T09PMDRJRkMzVHZ2ZmVHM0RTSDIvRzJ0TFJVOTl4elQ1UENLT2xnK0ZKYVdoclZzVVpOeHV0bUhqVkhOTS8vOXR0dmRlKzk5NnFpb3FKK3pPLzM2K1dYWDliS2xTdDEyMjIzcVYrL2ZzMnFJNTZhKzM4bHI5ZXI1NTkvUG1UODlOTlBqeGhHU2NiZnAwZ3plc2FNR2FNenpqakQ4TEhYWG50Tjc3NzdidENZeVdUU0gvN3doN0RueThuSlVXWm1waFl1WEtnbFM1Ym8zSFBQVlU1T1R0QXgzM3p6alY1ODhjV2dzZHJhV3QxLy8vM3ExS21UaW91THc1NC9HdUUrMzlkZWUwM3Z2LzkrVk9jb0xDeU11QXNpV2ljQ0tRQTR6Tmp0ZGcwZVBGZ2ZmZlNSUHZ6d1F3MGJOcXpaelYwQkFJaVZ6K2NMYVFydThYZ01tM3NiK2ZycnIvWDExMTlIUEtadXhsSzhwYWFtNnJiYmJ0T3h4eDZyL3YzN2grMWwwNjFiTjAyYk5rMFRKMDVzZENuVmNjY2RwMm5UcGlXc240MVJLSmFvM2NhKy8vNzdvQ2J6aDlxK2Zic21UWnFrYzg4OVY5ZGNjODFoc1d5eHVVdTZqSFkvdEZxdFVUV3NONXBGMXpBZ216SmxpbmJ2M2kyYnphYTB0TFQ2V1hFV2kwVm1zMWttazBsbXN6a293SzJUa3BLaVo1NTVKbVRjNy9mTDYvWFdCN3d1bDB1bHBhVWhZZFQrL2ZzMWI5NjhrT1dwa3ZTclgvMnEyV0VVMEJ6YzRRREFZYWhMbHk2cXFxclN1blhyOVA3NzcrdVVVMDVSV2xwYXNzc0NBT0NJRW01NTI0NGRPN1IyN1ZxdFhyMWFhOWFzTVp6bDB0Qm5uMzJtbTIrK1dRTUdERkN2WHIzVXMyZFBGUllXdGxoL0c2T2dJMUdCMUhubm5hY0JBd1pvd1lJRit2Nzc3dzJQZWVPTk4vVDU1NTlyNHNTSjZ0T25UMExxQ3FjbHZnZG5uMzIyOHZQejlkTlBQMG1TT25mdWJIaWMwZmVwNFI4U3k4dkw2ODhUcTlyYVduM3l5U2RSSGR1MWE5ZWdqLzErdng1NDRBSERvT3U2NjY3VGhSZGUyS1NhZ0hnaGtBS0F3MVR2M3IxbHRWcTFaczBhdmZ2dXUrclZxNWRLU2twWXdnY0FRQXoyNzkrdmpSczNhc09HRFZxL2ZyM1dyMThmZFYrYmhyWnUzYXF0VzdmV3p4S3pXcTBxTEN4VXAwNmQxS0ZEQjJWblo4dmhjQVR0bE92eitWUmRYYTNzN0d3TkhUbzA2bXNaemRoS1ZDQWxIUXczRmk1Y3FKZGVla2t2dlBDQ1lmRHk4ODgvYStMRWllclFvWU5HalJxbHRMUTBXYTFXdzU1WTBzRmxvQTNWMXRicWIzLzdXOGg0M1JKUHI5ZGIzOXpjNVhJcEx5K3Z4WnZscDZlbjY2eXp6dEtUVHo2cE45NTRROGNmZjd5bVRadG1lS3pSVExiRFpXYjcvLzNmLyttTEw3NElHYi9paWl0MDBVVVhKYUVpSU5qaDhaTUNBRERVbzBjUHBhV2xhYzJhTmZycXE2LzA3YmZmS2ljblIvbjUrY3JOelZWT1RnNWI0UUlBV2xSS1NrcjlibWsybTAwMm15MWtSc3IyN2R0RGxuamw1dVlxTXpNejRya2JObDV1aW4zNzltbnYzcjBxTHk5WGVYbTVkdTNhcFowN2Qrcm5uMy9XdG0zYmRPREFnWmpPWnpLWlZGSlNvaDkrK0tIUm1WTzF0YlhhdUhHak5tN2MyT2g1WjgrZUhWTWRSblZQbXpZdExuK1lHalpzbUc2OTlkWkdqek9iemJyMDBrdDF3Z2tuYVBiczJZYTdMa3JTenAwNzllYy8vN2xKdGJoY0xpMWN1RERxNHdjTUdOQWlnZFR4eHg5ZlB4UEpack5wNHNTSjlUMjBWcTllclEwYk5nVHRXbGNubWhsU3lmRFh2LzVWcjczMldzajRMMzd4QzExeHhSVkpxT2lnUC83eGozSTZuYnIvL3Z2MStlZWZKNjBPSEI2Uy81TUNBSWlvVTZkTzZ0U3BrN1p1M2FwTm16WnB4NDRkMnIxN2Q3TExBZ0FjWms0NTVaUzRuaThySzB0dnZ2bG1WTXVoSmsyYXBIWHIxZ1dOblgvKytRbVpoYkZzMlRMRGh0U3h5c3ZMMCtqUm96VjY5R2psNStkcjE2NWRldlhWVi9YM3YvODlhRWUycHVqZnY3OEdEUm9VMDNPTUFxbHdmWjFpMWE1ZHU1aU9MeW9xMGlPUFBLTDU4K2ZyMDA4L3JSLy83VzkvcTdmZWVrdmZmUE5OWE9xS3A2ZWVla29PaDhQd3NZWTdLenFkVGsyZlBsMHZ2UENDRmk5ZXJQMzc5NGYwWEhyKytlY05aMGxGTTBPcWYvLys2dHExcSt4MnU4ckx5MVZXVmhiVVF5cFdnVUNndm9kVSsvYnRsWjJkclpxYUdoVVZGVW1TbGk1ZHFqLys4WThoenhzNGNHQlVRV1JMU2s5UGw4UGhZTVkvSkJGSUFjQVJvMHVYTHVyU3BZdThYcS9LeXNwVVUxTWpsOHNWVmQ4TEFBQ2FvcVg2SThYVDVaZGZyaDkrK0VFZmYveHh6TTlOVDAvWG9FR0ROR3pZTUEwYU5Lais4NjJwcVpIVDZkUlZWMTJsU3k2NVJLdFhyOWFxVmF1MFpzMmFKdFY0NmFXWHhuUzgxK3RWZFhWMWs2NFZqUTRkT3NUOEhJZkRvZW5UcCt2NTU1L1g0c1dMZGUyMTEycmt5SkY2NjYyM1dxREM1b3MxSkRPWlRMcmlpaXQwempubjZHOS8rNXVlZnZycG9NZkR6Wkl5bWlGbHM5bUNQcjd4eGh2cjMzL3FxYWVhL0RveWNzWVpaOVRQR1BQNy9Ycjg4Y2YxK3V1dmh4elh2WHQzVFowNjliQ1l2UVhVNGRVSUFFZVlsSlNVSnYxSEVnRFF1dTNjdWJORnpydDU4Mll0WDc0ODVtdC8vdm5uamM0c0dqSmtTTE4zK1RLWlRKb3dZWUt1di81Nnd4NUZrVlJYVjJ2bHlwVmF1WEpsczJxSXBIUG56aG93WUVCTXp5a3ZMMitoYWc3S3o4OXYwdlBNWnJPdXZQSktuWFRTU2VyZXZidmh6bTJ4c0ZnczZ0YXRtMncybTZxcnExVlRVNlBxNm1wVlYxY243UTl1V1ZsWnV1Q0NDL1QyMjIrSExGRmN2SGl4cGs2ZEdqUVdhNjh2azhrVW4wTC9xMjRIeVYyN2RtbkJnZ1VoTXhXbGd3SGtqQmt6bEo2ZUh0ZHJBODFGSUFVQUFBQWdyTjI3ZCt2RkYxK00rWGxyMTY3VjJyVnJJeDVUV0ZnWWwyM25zN096ZGVHRkYrcTU1NTRMR20vZnZuMUNsN2xQbkRoUk8zYnMwSzVkdTdScjF5N3QzcjFiSTBlT2pQazhSanV5cGFTa3FLU2tKS2J6K1AxKy9lYy8vd2taajNYSlhrTjFzNFRtelp1bks2KzhVcm01dVVwTFM1UGRicTl2YUc2eFdPckRsODJiTjJ2OCtQRWg1N0hiN2JycnJyc01kN0R6Ky8zeStYenkrWHhCVGMwVHNkVExZckhvMGtzdkRlbHR0V3JWS20zWnNpVm9OenVqUUtyaERLbUc1NDRuaDhPaDk5OS9YNDgvL3JoaEFKeWZuNis1YytjcU56ZTNmcXltcGtibDVlVmhkdzRFRW9WQUNnQUFBRUJZNGZyd3hJUGRiby9idVVhTkdxVzFhOWVxcEtSRXZYcjFVdS9ldlpXYm02dGYvdktYQ1FtbDdIYTdUanZ0dExpY2E4T0dEU0ZqSlNVbGV2REJCMk02VDFsWm1hNjg4c3FROFp5Y25DYlhWbWZWcWxWYXVYS2xEaHc0b0RsejVrUU1Xb3lXa0VuU1RUZmRGRFlVTVp2Tk1wdk5zbHF0c3R2dGNqcWRNZFdYbjU4ZmRxYlNUei85cEVBZ0VQSDVJMGVPMVBQUFB4K3lJK09ycjc2cUNSTW0xSC9jc0llVTJXeU91Q3pPYURPYXVwMEpHK1AxZWtPV0NNNmVQVnR1dDl2dytJNGRPK3ErKys0TG1WbS9jT0ZDZmZmZGQxcXdZRUZRVUFVa0dvRVVBQUFBZ0xEUzB0SmE3TngxZ1ZSajRVQTBjbk56TlcvZXZKRHhSTzFHRzgvckdQVS9pblYybEhSd0I4S0dVbEpTWWc1M0duSzVYSHJ5eVNjbFNWOSsrYVVlZU9BQjNYSEhIWVpCVEdWbHBUNzQ0SU9ROFNGRGhtajQ4T0ZCWTM2L1gzNi9QeTU5anU2NjZ5NzE3dDNiOExFeFk4WTB1cHpVWXJIb3JMUE8walBQUEJNMC9vOS8vRU5YWDMxMS9WSzVobUZRcE5sUmt2SHJaT3pZc2VyYnQyL0U1MG5TaWhVcjlNNDc3d1NOZGVqUVFWdTJiQWs1dHFTa1JQZmVlNit5czdPRHhsOTU1Wlg2SmFyVHBrM1R2SG56R3QwTk01SjQvT3lpN1NLUUFnQUFBQkNXVVRoZ01wbFVVRkJRLy9HZVBYdENab280bmM2ZzJWVTdkdXdJdVhtdG04SFNjUGU0ZU43a05xdy9JeU5EOCtmUE56eDJ5cFFwUVNGT1lXR2hwa3laWW5qc3pKa3p0V1BIanJEWGFTcTMyNjB2dnZnaVpMeFhyMTR4bjh1b0YxVThaa2N0V3JRb2FOYlppaFVydEgzN2RzMmRPMWNaR1JsQng3NzMzbnNoMzErNzNhNGJicmdoYU16cjlXcisvUG5Lek16VVRUZmQxT3dhNDJIMDZOSDY4NS8vSERRcnFiYTJWbSsvL1haOW8vcUdnVlJUQXR6bTdCSjU1NTEzYXUvZXZWcXdZRUg5YS9la2swN1N4SWtUUTJZZ3JsMjdOcWhaKzZaTm16UnAwaVRkZDk5OUVaZHhYblhWVlpKazJETXMxcC9WUFh2MnFLYW1KdXlzTHJRdEJGSUFBQUFBd2pKYVN1UndPSUsyRjBBcnZ3QUFGRDVKUkVGVWxaODBhVkpJTStXeFk4ZnFvb3N1cXYvWWFGWkthbXFxdkY1dnlJMnUwYzVsVGRWd3AwQ3oyYXh1M2JvWkh0dndjN1ZhcldHUGJSaEF4YXMzMENlZmZCSVM0RWdLTzlzbkVxTVpVczFkb3JWaHd3YTk5dHBySWVOZHVuUUpDYU5xYW1yMDZxdXZoaHg3NmFXWHFuMzc5dlVmdTF3dXpaczNUNTk4OG9ta2c3TjdSbzBhMWF3NjR5RTdPMXREaGd6UmloVXJnc2JmZXVzdGpSa3pSaGFMSmVaQXFybU40QnVxcnE3V3NjY2VxMGNlZVVSVHAwN1Z5SkVqRFhkMTNMUnBrK2JNbVJOeS9jMmJOK3ZWVjEvVnRkZGVHL1lhRGNQbVE4WDZzM3JMTGJmRWREeGFOd0lwQUFBQUFHRzFaQk5wcTlXcW1wcWFrSEdqUnRGTjFiRCs2dXBxM1h2dnZZYkhIamh3SU9qam5UdDNoajEyejU0OUVhL1RWRWI5bG5yMTZ0V2tIWGIzN3QwYk1wYVhsOWVrdXFTRFljckNoUXREUW8zMjdkdnJ4aHR2RERsKzhlTEZLaXNyQ3hvcktDalFCUmRjVVAveHpwMDdOV1BHREczYXRLbCs3UGUvLzcyNmQrK3VIajE2TkxuV2VCazllblJRSUpXWGw2Y0xMcmhBZnI5ZkZvc2w1UFhiV0NCVlhWMGQxL3AyN05paG80OCtXdTNidDlkamp6MW1PRk52MTY1ZG1qNTl1dUV5eFVHREJ0WFBnSklVOCs2R3lkb05FYTBEZ1JRQUFBQ0FwTEJhclliTHl2eCt2MnByYStQU2w2bmhEQ21mejFjL0U2Y3gxZFhWVVI5YnQ2TmNjM3orK2VmNit1dXZROGFic2xPZkZQOUE2cFZYWHRHUFAvNFlNajVod29TUTJWRS8vZlNUbGk1ZEduTHN0ZGRlRy9SOVhiNThlVkFZSlIyY2tYUGZmZmZwMFVjZkRUbHZvZzBjT0ZCNWVYbXFyYTNWWlpkZHBqUFBQRE9vL29hQlZIcDZlc1R6ZVR5ZStxVjBMcGRMTnBzdDZMWGo4WGhDQXI5RG01NjdYSzZncFhpSExwME1GMGJkZGRkZGhvMzlpNHVMZGZmZGR3YzlMOWFBS1o3aE1kb2VBaWtBQUFBQUxjN29SdGRxdFlic1lsYkg1WElsckNGNVBEUTNrUEo2dmZXTndnOWxzVmgweWltbk5PbWNSbUZmVXdPcExWdTJhTkdpUlNIanA1MTJtZ1lOR2hReS91U1RUNFlzNStyWHI1OU9Qdm5rb0xHeFk4ZHF4NDRkSWMyNnQyL2Zyb1VMRitydXUrOXVVcjN4WWphYmRjY2RkNmhIang0aFlWTnRiVzNJNTlqWURLa2JicmhCTjl4d2c3Nzg4a3RObVRKRnYvakZMM1RqalRmV3YzN216Sm1qVmF0V0JUMW53b1FKR2pGaWhKNTQ0Z205L3ZyckdqOStmRlJMR25mczJLRXBVNllFOVRxclUxaFlxSmt6WjRiMG1USmFVdmpZWTQ4cEl5TkQvLzczdi9YUVF3OEZQUmJQNWJWb2V3aWtBQUFBQU1UZDVzMmJ0V0xGQ2dVQ0FkWFUxQmoyUlVwTlRkWCsvZnREYm9xbGc0RlVjM2VEazBKblNCMnVsaTVkcXExYnQ0YU1qeGd4b241SHQxanQzNzgvWkt3cFBhUzhYcThlZXVnaHc4YjF2LzcxcjBPT1g3cDBxVDc5OU5PZ01iUFpyUEhqeHh1ZS82YWJidEt1WGJ1MFpzMmFvUEYvL2V0ZldycDBxYzQvLy95WWExNjVjcVcrKys0N3c4Y2k5VVF5MHE5ZlA4UHhoa3M4SlFVMThnOW54NDRkbWp0M3J2eCt2NVl0V3lhWHk2V2JiNzQ1N0E1OVBwOVBDeFlzMEQvKzhROUowaU9QUEtMMDlIU2RkTkpKWWEveDlkZGZhL2JzMllhdmdmejhmTTJhTmN2d2RXVVVITGRyMTA1WldWbUdQNCtSbXBQZmNNTU51dWFhYThJK2ZxaVdYQnFNd3hlQkZBQUFBTkFLbUV3bStmMyt1QWN3VGUwUnMzZnZYczJkT3pmaU1UYWJUU05Hak5DSUVTT2FkSTFvTkp6eGtacWFxakZqeGhnZSs4b3Jyd1F0d2NyT3p0YlpaNTl0ZU96cnI3K3Vpb3FLdU5UNDdiZmZHczQrU2tsSjBXV1hYZGJrOHhvdDJUdTBtWGkwL3ZTblB4bUdPOWRjYzQweU16T0R4ajc3N0xPZ2h2ZDFMcnJvb29qTjVDZE5tcVFKRXlhRXpPWjUrdW1uVlZwYXF1TGk0cGhxZnVXVlYySTZ2aW1NbXNZM3RzU3d2THhjVTZkT0RRcUszbi8vZmYzNDQ0K2FObTJhNFhNV0xsd1k5TEhmNzlmOTk5K3Z1WFBucXJTME5PaXhRQ0NnTjk5OFUwODk5WlJoOEhiVVVVZHAxcXhaWVdmS0dRWEhrVVFLcERJeU1wSys1TEt0OFB2OWNWazJuR2dFVWdBQUFFQXJZRGFiV3lTUWF1cVNuUDc5KzJ2cjFxMWhsK1NaemVaR2x6ZTFCSnZOcGl1dXVNTHdzWGZlZVNjb2tHclhybDNZWTVjdlh4NFVTQVVDZ1NiVnMzdjNiczJlUGRzd1BCZ3pab3c2ZHV6WXBQUFcxdFlhOWcyS2RZYlU2dFdyRFhmS0t5NHUxdW1ubng0MHRtTEZDajM0NElNaElXWmhZYUV1di96eWlOZXgyKzBhTjI2Y1pzeVlFVFR1OVhvMWI5NjhpUDJrbXR0WXU2blAvL25ubjBQR0lzM3EyN3QzcjZaT25hcnQyN2VIUEphWm1hbnM3R3pENTQwYU5Vci8vT2MvZzE0alhxKzN2czlXM2ZkMDE2NWRldmpoaDdWMjdWckQ4NVNXbG1yNjlPa1JaM0ZGQ3FTT08rNDR2ZlRTUzBGamFXbHBldnZ0dDhNK0I0blJFci83RTRGQUNnQUFBR2dGNmdLcGVHdHFJR1UybXpWaXhBZ3RXYkxFOFBIZXZYdEg5UmQ5bzJWUnNXajROYW10cmRXeVpjc01qMjE0TTE1UlVSSDIyTXJLeW9qWGlVWkZSWVZtekpoaE9KT3BXN2R1dXVTU1MySStaNTIzMzM0NzVQTXhtVXd4QlZJN2R1d0ltWjFUWi96NDhmWGZ2ODJiTjJ2SmtpWDY1ei8vYVhoc2x5NWQ5T3l6ejZxcXFrclYxZFdxcXFvS2VUL1NNcnJ0MjdmcjBVY2YxZVRKa3cwZmIyNGcxWlRYdU12bEN1bDdKWVdmSWJWdDJ6YmRjODg5aHYyY2pqLytlRTJaTWtXcHFhbUd6ejNtbUdOMDBra25hZGFzV1VHZjY5NjllelZ2M2p6Tm56OWZmLy83My9YRUUwOFk3cVFuU1VPSER0V2RkOTRaOWhxSGZsN2hXQ3dXd3pBcm5yOTNZbDFPaVlNSXBBQUFBQUFrVFVzRlV1RnVjQTlsTkR2STUvTnAwS0JCaG9GVXo1NDlkZnZ0dDRlTXIxKy9YczgrKzZ3Q2dZQjhQcCtxcTZ1MVljT0dwaFYrU0IySGNybGMrc01mL2hEVmMvZnMyUlAxc2JHR0ltVmxaWm8yYlZySURuUFN3WjNhN3JycnJvamh3VmRmZlNXejJWeC9UQ0FRVUhWMXRmYnMyYU0xYTlib2d3OCtDSGxPaHc0ZG91N1ZjK0RBQVUyZlBqMGtlSk1PTmpMdjNidDMvY2Z6NTgrUCtIMWF2WHAxVk5lTVpNV0tGVHIyMkdNMWV2VG9rTWVhRzJLRWUvNGJiN3loSDMvOFVYYTd2ZjdyNXZGNFZGWldwcSsrK3Nyd2E5T3BVNmVRc1ZXclZ1bVJSeDR4UEg3WXNHRzY0NDQ3NVBWNjlkVlhYeG0rSHN4bXM0NC8vbmpkZE5OTmV2VFJSK3ZIMDlMU05IandZTjE5OTkwaC9iY09kZTY1NTJyY3VIRlJCUlpYWFhXVkxyNzQ0cUN4eG5xNU5TVVEvUDc3NzNYLy9mY3JFQWdvRUFqSTYvV3FwcVltcXQ4M0NFVWdCUUFBQUNCcGtobElHYzB3OFhnODZ0Mjd0MUpUVStYeGVGUlVWS1JCZ3dacDZOQ2g2dE9uaitGNXVuWHJwdlhyMXdjdG16TVN5KzU3TGZFMU1STExUZmxYWDMybHVYUG5HczZNTXB2Tm1qeDVzcnAyN1JyeEhKOS8vbm5ZMldmaFJOdUh5ZVZ5YWZyMDZZWk4xdTEydTY2Kyt1cWdzWXN1dWtqejU4K1BxWmFtZVB6eHg5VzNiMThWRmhZR2pYczhucEJqcDA2ZHFoNDllaGllNTZhYmJncDZqZFVGb0EzRHVuNzkrdW1KSjU2SStqVmtzVmlDZ2pycDRPeXhCeDU0d0REME92dnNzMVZRVUtETEw3L2NNS3lxazVKeThMYjlqRFBPMEpvMWE3Unk1VXBKQndQR3VnRFhTR3BxcW02NTVSYWRkdHBwVWRVdlNRVUZCVkVmVzZjcFAyUEZ4Y1hxMmJPblB2end3MGFQYlVvai9yYkc2UFY3SkNDUUFnQUFBRm9CaThYUzVENUdrWlNXbHVxeHh4NExHbXY0bDNpam0yMlh5eVdyMWFyNTgrZXJVNmRPVVRVM3R0bHNHanAwcU41Ly8vMkl4OFZ5ZzVxb0pVRFJMUHR5dTkxNjRZVVg5SmUvL01Yd2UxWFgzUHZZWTQ5dDlGeVhYbnFwM24zM1hjUEcydUUwN1Bsa3hPZno2Yjc3N3RQNjlldkRYcmZoMS8rVVUwN1IwMDgvcmJLeXNxaHJpY1J1dHlzOVBWM2w1ZVZCNHk2WFMvUG16ZFBDaFF1RFFrbWo3M0Z1Ym03WWNNVm9Kb25INHducGFkYXRXemNOR3paTXk1Y3ZqNnJ1TTg0NEk2VEorMUZISGFWNTgrWUZ6VFl6bVV6NjlhOS9yZlBQUDE5bFpXVjY3cm5uSXA3MzBIRHlsbHR1cVEra2pHWlQxZW5TcFl2dXV1c3VGUlVWUlZWN2N4Z0ZndEc0K3VxcnRYTGx5b2lCVnVmT25ac1VrclUxZ1VDQVFBb0FBQUJBY2xpdFZsVldWc1o5VjZ0b2Rzb3kybW1ycmhkTnJMdWpuWHp5eVJFRHFkemNYUFhxMVN2cTh4bUZGYkhNc0lyMnZJMEZYM3YyN05HZGQ5NXAyRU5JT2hoR1RaNDhXVU9IRG8zcStqYWJUZWVjYzQ3Ky9PYy9SM1g4cUZHak5HalFvRWFQTTVsTUdqWnNtRFp1M0JnU01CVVVGT2lDQ3k0d3JIM0lrQ0Y2ODgwM0RjOXBzVmlVbTV1cjNOeGM1ZVRrS0RzN3UvNnRycGwzWm1hbW5FNm5Nak16bFpLU29rQWdvRHZ1dUVQZmZQTk4wTG4yN05tanpaczNxMmZQbnZWalRRMUVEdVYydXcyYjdGOTQ0WVZSQlZJREJnelFkZGRkWi9oWW56NTlOR2ZPSEUyYU5FbVNOR25TSkoxd3dnbVNEcjZlUjR3WW9mZmVlOC93dWYzNzl3OEtwSnhPcDJiTm1xV1pNMmVHZmMyZGUrNjV1dTY2NnhydEZ4VXZzZTdNVjZlZ29DQmk0R2V4V0hURERUYzBwN1EydysxMmg0U2hSd0lDS1FBQUFLQVZTRTFObGRmclRVb3ZrVWlCVkt5T1B2cG9tVXdtd3hsRUJRVUZ1dlBPTzJPYUNkQ3dOcWZUR2ZOU055UFhYMys5dG0zYkZuU2RRQ0FRdGxGN1hsNmVwa3lab29jZmZqaWszMUpxYXFydXV1c3VuWGppaVRIVmNPcXBwellhU0xWdjMxNFhYM3l4emo3NzdLak9hVGFiTldyVUtKMTAwa2w2NXBsbmdrS21hNjY1Sm15WU4yVElFTDMxMWx2cTBhT0hpb3VMMWIxN2QzWHUzRmtkTzNaVSsvYnRZOTZTM21ReTZZWWJidEN0dDk1YVB6WjgrSENOR3pkT1dWbFpRY2ZhYkxhUVBrZVJYaU9qUm8wS2VWMkVPNzY0dUZnRkJRVmhnOFJldlhycDNIUFAxZkRod3lQKzNCVVhGK3Uzdi8ydENnb0sxTDE3OTZESGhnNGRHaEpJMVcwS01HN2N1SkJ6SFh2c3NabzZkYXBtenB3Wk5MdW9VNmRPdXZYV1c5Vy9mLyt3ZGJTRXB2NnNTd2NENklhQmxObHMxc0NCQTNYRkZWZUVMSUZFS0ovUEo3L2ZINWVnUGRFSXBBQUFBSUJXd21hemhaM3AwWktNZWo0MTlTWTFJeU5EUlVWRjJyQmhnNXhPcDBwS1N0U25UeDhOR0RCQXZYdjNqamxzYTg3TmNxemNicmZzZG52WXgzdjI3S21GQ3hmcWozLzhvMTUvL1hWSlVuWjJ0dTY1NTU0bTNYaDM3dHhaT1RrNTlVdmJ6R2F6T25mdXJHN2R1cWwzNzk3cTE2OWYwRXlpV0tTbnArdkdHMi9Vd0lFRHRXREJBaFVWRlduWXNHRmhqei9tbUdPMFpNbVN1TTdRNjltenAwYU9IS25seTVkci9QanhPdXVzc3d5UGk3Vi8xZlhYWHgvVDhYMzc5dFdPSFR1VWxaV2xybDI3cXFpb1NIMzY5RkcvZnYyVWs1TVQ5WG5Delg3cjM3Ky9yRmFyekdhelNrdExOWGp3WUEwYk5peml1WTgvL25oZGNza2xXcng0c2F4V3F5NisrR0tOSFR0V05wc3Rwczh0SHBvelE2MUhqeDRxS0NoUVlXR2hpb3FLVkZKU29uNzkraDJSczMyU3hlMTJKK1g3SGc4bWo4Y1QvNFhtQUFBQUFCTE81WExKNVhJcE96czcyYVUweTVZdFc1U2VucTY4dkx4a2w5Smlubi8rZVgzNDRZZWFNV05HczNya2ZQenh4N0phcmNyUHoxZEJRVUY5QSt4NCt2SEhIMlV5bVVKbTlpVENybDI3dEh2M2JwV1dsaWI4Mm5VcUtpcGt0Vm9qaG8zTnRXWExGblhxMUNtbTc1L1A1OU9pUll0MDVwbG5xa09IRGkxV0d3NXZlL2Z1VlhwNitoRVpTaEZJQVFBQUFLMUVJQkRRcmwyN3VEazlRcmhjcmhZTk9RQzBia2Y2Ny96RUxpNEhBQUFBMEdKTUpwUFMwOU1UdWt3TlRVY1lCYUE1a3JGRU81NElwQUFBQUlCV0pDTWpReFVWRmNrdUF3RFF3aW9xS3VLK3Myb2lFVWdCQUFBQXJZalpiSmJkYmxkMWRYV3lTd0VBdEpEcTZtclpiTGFZZGgwOTNCQklBUUFBQUsyTXcrRlFaV1Zsc3NzQUFMU1Fpb29LT1ozT1pKZlJMQVJTQUFBQVFDdGpNcG1VbHBhbXFxcXFaSmNDQUlpenlzcEtaV1JreUdReUpidVVaaUdRQWdBQUFGb2hwOU1wajhlalFJQk50UUdndGZENy9mSjRQSEk0SE1rdXBka0lwQUFBQUlCV3l1bDBxcXlzTE5sbEFBRGlwS3lzVEZsWldja3VJeTRJcEFBQUFJQldLaVVsUlE2SFEvdjI3VXQyS1FDQVp0cTdkNjh5TXpPUDZFYm1oeUtRQWdBQUFGb3h1OTJ1bEpRVW1wd0R3Qkdzb3FKQ3FhbXBzdGxzeVM0bGJnaWtBQUFBZ0ZiTzRYREk3L2NUU2dIQUVhanVkM2RHUmthU0s0a3ZBaWtBQUFDZ0Rjak16Q1NVQW9BalRFVkZoUUtCZ0p4T1o3SkxpVHNDS1FBQUFLQ055TXpNbENSNlNnSEFFV0R2M3IweW04MnRNb3lTQ0tRQUFBQ0FOc1hoY01odXQydjM3dDN5Ky8zSkxnY0EwSURmNzlmdTNidVZucDdlNnBicEhjcms4WGdDeVM0Q0FBQUFRR0w1ZkQ3dDM3OWZxYW1wY2pnY3lTNEhBS0NEL2FJOEhvK3lzckphelc1NjRSQklBUUFBQUcxWVpXV2xxcXFxNUhRNmxaNmVudXh5QUtCTnFxNnVWa1ZGaFRJeU10ck1Id2tJcEFBQUFJQTJMaEFJcUtLaVFtNjNXMDZuVXphYlRTYVRLZGxsQVVDckZnZ0U1SGE3VlZGUkladk5KcWZUMmFaKzl4SklBUUFBQUpCMGNCbGZWVldWYW1wcWxKcWFLcHZOSnB2TjF1cVhqUUJBb3ZoOFBybmRicm5kYm5rOEhxV2xwU2tqSTZOTi9wNGxrQUlBQUFBUW91Nkd5ZTEyeTJ3MjE4K2FzbGdzTXB2TlFXOEFnUCtmMys4UGV2UDVmSklrbDhzbHY5OWZIL2JiYkxZa1Y1cGNCRklBQUFBQUlxcXRyWlhINDZtL3NUcjBSaXNRNEhZQ0FBNWxNcG1DUW51THhTS0x4U0tyMVNxcjFacnM4ZzRiQkZJQUFBQUFBQUJJS09iWEFnQUFBQUFBSUtFSXBBQUFBQUFBQUpCUUJGSUFBQUFBQUFCSUtBSXBBQUFBQUFBQUpCU0JGQUFBQUFBQUFCS0tRQW9BQUFBQUFBQUpSU0FGQUFBQUFBQ0FoQ0tRQWdBQUFBQUFRRUlSU0FFQUFBQUFBQ0NoQ0tRQUFBQUFBQUNRVUFSU0FBQUFBQUFBU0NnQ0tRQUFBQUFBQUNRVWdSUUFBQUFBQUFBU2lrQUtBQUFBQUFBQUNVVWdCUUFBQUFBQWdJUWlrQUlBQUFBQUFFQkNFVWdCQUFBQUFBQWdvUWlrQUFBQUFBQUFrRkFFVWdBQUFBQUFBRWdvQWlrQUFBQUFBQUFrRklFVUFBQUFBQUFBRW9wQUNnQUFBQUFBQUFsRklBVUFBQUFBQUlDRUlwQUNBQUFBQUFCQVFoRklBUUFBQUFBQUlLRUlwQUFBQUFBQUFKQlFCRklBQUFBQUFBQklLQUlwQUFBQUFBQUFKQlNCRkFBQUFBQUFBQktLUUFvQUFBQUFBQUFKUlNBRkFBQUFBQUNBaENLUUFnQUFBQUFBUUVJUlNBRUFBQUFBQUNDaENLUUFBQUFBQUFDUVVBUlNBQUFBQUFBQVNDZ0NLUUFBQUFBQUFDUVVnUlFBQUFBQUFBQVNpa0FLQUFBQUFBQUFDVVVnQlFBQUFBQUFnSVFpa0FJQUFBQUFBRUJDRVVnQkFBQUFBQUFnb1Fpa0FBQUFBQUFBa0ZBRVVnQUFBQUFBQUVnb0Fpa0FBQUFBQUFBazFQOEhDcDdCV1hkSXhva0FBQUFBU1VWT1JLNUNZSUk9IiwKCSJUaGVtZSIgOiAiIiwKCSJUeXBlIiA6ICJtaW5kIiwKCSJWZXJzaW9uIiA6ICIyNSIKfQo="/>
    </extobj>
    <extobj name="C9F754DE-2CAD-44b6-B708-469DEB6407EB-4">
      <extobjdata type="C9F754DE-2CAD-44b6-B708-469DEB6407EB" data="ewoJIkZpbGVJZCIgOiAiMjczNzQyMzEwNzc5IiwKCSJHcm91cElkIiA6ICIxMjQ3NjY5MzQ0IiwKCSJJbWFnZSIgOiAiaVZCT1J3MEtHZ29BQUFBTlNVaEVVZ0FBQ0Q0QUFBUFpDQVlBQUFEenEzaW1BQUFBQVhOU1IwSUFyczRjNlFBQUlBQkpSRUZVZUp6czNYZDRrK1grUC9CM2tpWnBrcWFFdGtEWnBZeVdKVWlsbGwyc0RGR1dtNmtIRVpXaGdJZ01CVVJFUUlaNjRCeEVRQVFFQlBFZ0J3VUZaSU53V0lKQXBZeEMyYVZRbXFiWnllK1Avdko4ODJTMGFVa3BoZmZydW5wZGZlNW4zWmxGNy9mOXVTVVdpOFVKSWlJaUlpSWlJaUlpSWlJaUlpSWlvakpJV3RvZElDSWlJaUlpSWlJaUlpSWlJaUlpSWlvdUJoK0lpSWlJaUlpSWlJaUlpSWlJaUlpb3pHTHdnWWlJaUlpSWlJaUlpSWlJaUlpSWlNb3NCaCtJaUlpSWlJaUlpSWlJaUlpSWlJaW96R0x3Z1lpSWlJaUlpSWlJaUlpSWlJaUlpTW9zQmgrSWlJaUlpSWlJaUlpSWlJaUlpSWlvekdMd2dZaUlpSWlJaUlpSWlJaUlpSWlJaU1vc0JoK0lpSWlJaUlpSWlJaUlpSWlJaUlpb3pHTHdnWWlJaUlpSWlJaUlpSWlJaUlpSWlNb3NCaCtJaUlpSWlJaUlpSWlJaUlpSWlJaW96R0x3Z1lpSWlJaUlpSWlJaUlpSWlJaUlpTW9zQmgrSWlJaUlpSWlJaUlpSWlJaUlpSWlvekdMd2dZaUlpSWlJaUlpSWlJaUlpSWlJaU1vc0JoK0lpSWlJaUlpSWlJaUlpSWlJaUlpb3pHTHdnWWlJaUlpSWlJaUlpSWlJaUlpSWlNb3NCaCtJaUlpSWlJaUlpSWlJaUlpSWlJaW96R0x3Z1lpSWlJaUlpSWlJaUlpSWlJaUlpTW9zQmgrSWlJaUlpSWlJaUlpSWlJaUlpSWlvekdMd2dZaUlpSWlJaUlpSWlJaUlpSWlJaU1vc0JoK0lpSWlJaUlpSWlJaUlpSWlJaUlpb3pHTHdnWWlJaUlpSWlJaUlpSWlJaUlpSWlNb3NCaCtJaUlpSWlJaUlpSWlJaUlpSWlJaW96R0x3Z1lpSWlJaUlpSWlJaUlpSWlJaUlpTW9zQmgrSWlJaUlpSWlJaUlpSWlJaUlpSWlvekdMd2dZaUlpSWlJaUlpSWlJaUlpSWlJaU1vc0JoK0lpSWlJaUlpSWlJaUlpSWlJaUlpb3pHTHdnWWlJaUlpSWlJaUlpSWlJaUlpSWlNb3NCaCtJaUlpSWlJaUlpSWlJaUlpSWlJaW96R0x3Z1lpSWlJaUlpSWlJaUlpSWlJaUlpTW9zQmgrSWlJaUlpSWlJaUlpSWlJaUlpSWlvekdMd2dZaUlpSWlJaUlpSWlJaUlpSWlJaU1vc0JoK0lpSWlJaUlpSWlJaUlpSWlJaUlpb3pHTHdnWWlJaUlpSWlJaUlpSWlJaUlpSWlNb3NCaCtJaUlpSWlJaUlpSWlJaUlpSWlJaW96R0x3Z1lpSWlJaUlpSWlJaUlpSWlJaUlpTW9zQmgrSWlJaUlpSWlJaUlpSWlJaUlpSWlvekdMd2dZaUlpSWlJaUlpSWlJaUlpSWlJaU1vc0JoK0lpSWlJaUlpSWlJaUlpSWlJaUlpb3pHTHdnWWlJaUlpSWlJaUlpSWlJaUlpSWlNb3NCaCtJaUlpSWlJaUlpSWlJaUlpSWlJaW96R0x3Z1lpSWlJaUlpSWlJaUlpSWlJaUlpTW9zQmgrSWlJaUlpSWlJaUlpSWlJaUlpSWlvekdMd2dZaUlpSWlJaUlpSWlJaUlpSWlJaU1vc0JoK0lpSWlJaUlpSWlJaUlpSWlJaUlpb3pBb3A3UTRRRVJFUkVSRVJFVDNzYkRZYlRDWVRiRFliSEE0SEhBNEg3SFo3YVhlTGlJaEtnVVFpZ1ZRcUZYN2tjam1VU2lWQ1F2aS84NG1JaUlqOGtWZ3NGbWRwZDRLSWlJaUlpSWlJNkdGanQ5dVJsNWNIazhrRWlVUUNwVklKdVZ3dURIVEpaREpJSkpMUzdpWVJFZDFqcmdDYzY4ZHF0Y0pzTmdNQVZDb1ZWQ29WcEZJV2N5WWlJaUp5eCtBREVSRVJFUkVSRWRFOTVIUTZvZGZyWVRhYm9kRm9vRlFxSVpQSlNydGJSRVIwbjdQWmJMQmFyZERyOVFnTkRZVldxMlZBam9pSWlPai9ZL0NCaUlpSWlJaUlpT2dlTVJnTXlNM05oVmFyaFZxdEx1M3VFQkZSR1dVMEdxSFg2eEVXRnNhL0owUkVSRVJnOElHSWlJaUlpSWlJNko3SXpzNkdYQzZIUnFNcDdhNFFFZEVEd21Bd3dHYXpvVnk1Y3FYZEZTSWlJcUpTeFlYQWlJaUlpSWlJaUloSzJNMmJOeEVhR3NyUUF4RVJCWlZHbzRGQ29VQldWbFpwZDRXSWlJaW9WTEhpQXhFUkVSRVJFUkZSQ2JwMTZ4YkN3OE1SRWhKUzJsMGhJcUlIbE1WaWdjRmdRUG55NVV1N0swUkVSRVNsZ2hVZmlJaUlpSWlJaUloS3lNMmJOeGw2SUNLaUVxZFFLS0RSYUZqNWdZaUlpQjVhREQ0UUVSRVJFUkVSRVpXQTdPeHNoSVdGTWZSQVJFVDNoRUtoZ0ZxdHhwMDdkMHE3SzBSRVJFVDNISU1QUkVSRVJFUkVSRVJCWmpBWUlKZkxFUm9hV3RwZElTS2loNGhLcFlKTUpvUEJZQ2p0cmhBUkVSSGRVd3crRUJFUkVSRVJFUkVGa2RQcFJHNXVMalFhVFdsM2hZaUlIa0poWVdISXpjMkYwK2tzN2E0UUVSRVIzVE1NUGhBUkVSRVJFUkVSQlpGZXI0ZFdxeTN0YmhBUjBVTk1xOVZDcjllWGRqZUlpSWlJN2hrR0g0aUlpSWlJaUlpSWdzUnV0OE5zTmtPdFZwZDJWNGlJNkNHbVZxdGhOcHRodDl0THV5dEVSRVJFOXdTREQwUkVSRVJFUkVSRVFaS1hsOGNsTG9pSTZMNmdWcXRoTkJwTHV4dEVSRVJFOXdTREQwUkVSRVJFUkVSRVFXSXltYUJVS2t1N0cwUkVSRkFxbFRDWlRLWGREU0lpSXFKN2dzRUhJaUlpSWlJaUlxSWdzTmxza0Vna2tNbGtwZDBWSWlJaWhJU0VBTWovKzBSRVJFVDBvQXNwN1E0UUVSRVJFUkVSRVQwSUhyUnFEeGFMQlJhTFJkaVd5K1ZGZW55cHFhazRlZklrb3FLaW9OUHBVSzVjT2RTc1dSTUFZRGFiSDZqbnlsMWVYaDUyN3R5Sko1NTRBZ3FGb3JTN0UxUU9od09qUm8xQ3g0NGQwYkZqUjBpbGdjMnBXcmR1SFd3MkcxcTNibzNvNk9nUzd1WDl3VzYzaTdZWmlDcDlEb2NER1JrWk9ILytQTnExYXdlSlJITFgxelFhamZqbGwxOUViZDI2ZFlOY0xyL3Jhd2VMUXFHQXlXUkNXRmhZYVhlRmlJaUlxRVF4K0VCRVJFUkVSRVJFRkFRMm13MmhvYUZCdTk2NmRldHc0c1FKWWJ0aXhZcDQvZlhYZzNiOXduei8vZmRZdVhLbHNOMnJWeS8wNjljdjRQUFQwdEt3Y09GQ1lidHExYXFZUDM4K1ZxMWFoZDkrK3cxejU4NkZWcXU5NjM3YTdmWmlyMkV2a1VpZzBXanV1ZzhBc0dQSER1elpzd2NIRHg2RXlXU0MyV3hHOSs3ZGczTHQrOFdoUTRlUW1wcUsxTlJVckYyN0ZqMTY5RUJLU2txaDcvdi8vT2MveU16TXhPTEZpMUc3ZG0yMGJ0MGFIVHAwUUVSRVJLSDMvT21ubnlDVHlhQlVLaUdYeXlHVlNvTXlZTzNKNFhBSVlSK2owWWp1M2JzWGUvQTZLeXZMNjdQeTlkZGZvMnJWcWdBQXE5V0tSWXNXNGZMbHkzanZ2ZmNRSGg1KzEvMHZEU2RQbmtSV1ZsYlFyOXV5WmN1Z0JrVWNEZ2NtVHB5SUV5ZE9DTXMrVktoUUFRMGJOcnpyYTl2dGRpeGF0RWpVMXJWclY5RzJYcS9IMzMvL1hhenJxOVZxTkdqUW9OajlBLzR2K0VCRVJFVDBvR1B3Z1lpSWlJaUlpSWdvQ0J3T1I4QXo0QU9SbnA2T1BYdjJDTnVKaVlsZXgxaXRWcHc5ZXpiZ2EwWkZSU0VxS2lxZ1l6MURDWlVyVnc3NFBnQzhub3ZxMWF0anpKZ3hRcGhqNGNLRkdERmloTmQ1Ly9yWHY1Q2RuUTJWU2dXbFVvbVFrQkMvejJ0eWNqSU1CZ1BHamgxYnBMNjU2SFE2ckZpeG9sam5lanAwNkJCMjc5NHRiUC93d3c5NDVwbG5pajJBbTU2ZWpuSGp4a0dwVkVLaFVDQWtKRVQ0Q2ViQXYydkEzMlF5SVM4dkQrKysreTRTRWhKOEh2dmJiNzhKdjErK2ZCbno1czJEVENaRDU4NmQvVjQvTFMwTm1abVp3dmJaczJkUnNXSkY5T2pSSTZEK0xWKytIQWFESWNCSEV6eWRPM2N1ZHZEQlZ4REUxWGIxNmxWTW16WU5hV2xwQUlDMzMzNGJZOGVPUlZ4Y1hQRTdXMHArK3VrbjdOcTFLK2pYWGI5K2ZWQ3ZKNVZLRVJFUklScjgzN3AxYTFDQ0Q1N0JLYWxVNmxYcDVjcVZLNWd3WVVLeHJoOFhGNGM1YytZVXUzK3VQamtjanJ1NkJoRVJFVkZad09BREVSRVJFUkVSRVZFUUJEdjRvRmFyUmR1K2xnakl6czdHeUpFakE3N21LNis4Z3BkZWVpbWdZejBIYndPWm5lL09jOUM0ZXZYcTJMSmxpN0M5ZWZObXRHclZ5aXZRY2VMRUNady9mejZnZTlTdlh4OFZLMVlzVXIvY0JhdmFBd0QwN3QwYnYvLyt1ekRBbUpXVmhRTUhEcUJGaXhiRnVwN0Q0VUIyZG5iUStoY29tODNtcy8zQ2hRdll1M2V2cUsxZHUzYUlpWWxCYW1vcWdQelo3emFiRFdhekdYbDVlYWhRb1lJb0RBTGt2NCtTa3BKRW9SNm4wd21yMVNwVVhEQ2J6ZWpWcTFkUVAwLzNra3FsOG1wemZaNDJiOTRzaEI0QTRNYU5HeGc5ZWpUR2poMkxwS1NrZTliSFlQRDhqZ29HVjdpbk1LbXBxVGh3NEVEQTEvV3NDck56NTA3b2REcS94N3ZleTFhckZRYURBVHFkem1mRkhZbEVBcmxjRHF2VkNzQjM2TVhYK3lGUXdmaU9ZdkNCaUlpSUhoWU1QaEFSRVJFUkVSRVJCWUhkYmc5cWVYYlBXY08rQnNDS09pTmRxVlFHZkt6bnRZczZ5T25aL3pwMTZxQkZpeFlZUFhxME1MZythOVlzZlBIRkZ6NURIWUVJRFEyOXEwSEZ3cDZQZmZ2MllmLysvUUZmVDZQUlFLL1hDOXZmZnZ1dDEvbE9weE4ydXgwV2l3VldxeFZtc3hsVnExYkZrQ0ZEaXRiNWUremJiNytGMCtrVXRlM1lzUU03ZHV6d2UwNkhEaDI4d2hLM2J0MEthQWI3eXkrLzdIZWZaeURDNlhSNjljMzlHTTlCWDgvemd6MG83RnFPdzcxUHJzOVQvLzc5VWFGQ0JjeWJOMCs0cjlWcXhaUXBVekJpeEFpa3BLUUV0UzhsS1poTCs3Z0UraDExOXV4WnJGcTFxdGozeWN2TEs5TDVkZXJVOGJ1dnNPREQzVHhQd1hpT0dYd2dJaUtpaHdXREQwUkVSRVJFUkVSRVFSTE1KUWc4UXhTK0JnU0xHclFvU2xEQzg3SGM3YjNrY2puaTQrUFJ1M2R2TEYyNlZHZy9mZnEwS1BpZzFXcFJxVklscUZRcUtCUUt5R1F5WVFaNFZsWVdybHk1SWh3YkdocnFOVHU4YWRPbUJRNmFUNTQ4R1hsNWVUNzc2Q2s5UFYyMHZFTlJYYng0RVJjdlhpejBPSXZGVXVCK21Vd0d1VndPcVZSYTZPdmdIcndBOHAramdoNm53K0VRcWkzNGMvejRjZnp4eHg4RjN0ZVhMVnUyZUFVU2ltcmV2SGxRS0JUQzQvRDErSThjT1lMeDQ4Y0wyOTI3ZDhjYmI3d0JJUDgxSER4NHNMRHY1WmRmUnYvKy9iMnU0ZjQ4R0kzR3U2NW1JSlBKUk5VejNQdjkxRk5Qb1VLRkNwZzZkYXF3L0lMRDRjQ1NKVXZRdkhsemhJZUgzOVc5N3hYUGNOUElrU1BScEVtVElsOW55SkFoeU0zTkJZQ0FxajM0dW5kcGN2K3U5UFUzd1BNeHRXblRCcU5Iai9aN3ZkNjlld3VmNDJDRTZhUlM2VjEvRG9tSWlJaktBZ1lmaUlpSWlJaUlpSWp1UTU2ejBuME5nSGtPYU90ME9tSEFGd0EyYnR5SVk4ZU9DZHVCRGlvV1pzMmFOZGkvZno5Q1EwT2hWQ29oazhrZ2s4bEVnMzYzYnQwU25iTnUzVHJzM0xsVG1Ca05BRldyVnNWUFAvMEVsVXFGNXMyYkF3Q21UWnZtOTc3cjE2L0gvUG56aFcyWlRPYjFQT2wwT2p6eXlDTityK0grUEJhMmxFSlJLMm9FVTB4TUROYXNXWVBRME5DQUJ6LzM3ZHVIanovK1dOaVdTcVdZTzNjdXFsU3BFdEQ1SnBQSjZ6MWlNQmdDcXREZ1N6QUdXKzltS1pPaWtFcWxVQ3FWVUNxVjBHcTFvbjNYcjEvSHFWT25vRktwb0ZRcUVSSVM0dlYrOStTNXozMTVDd0FJQ3d0RHYzNzk4UFhYWHd0dGI3enhCczZkT3dlejJReWowWWpFeE1RU1dVNGlXRHpmbDBlT0hFRm1abWFScitQK25SQm9lTXp6czltd1lVUFJjanpIangvM1dpcW1UWnMyWHRleFdDeGVWVmswR2cyYU5tMEtoOE1CbTgwR285RW92QTh2WHJ5SWd3Y1BRcVZTQ2U4SHU5MHVlaXdIRGh5QTJXeUd3V0JBZ3dZTmZBWlpBdjFNQjdPS0VCRVJFZEdEanNFSElpSWlJaUlpSXFKU2R1UEdEUnc5ZWhRYWpRWXFsUXB5dVJ3M2J0d1FIWFA5K25YODlkZGZzRnF0eU12TGcxNnY5eHJJMDJnMGFOZXVuYkI5NU1pUmdJTVA1ODZkdytYTGw2RldxeEVhR29yTGx5OTc3VGNZRE5EcjlkaTBhUk91WHIxYXBNZm8zZytYMU5SVUFONVZDZ0xscTRTNzJXejI2cnM3OThINHdzcS9lejVmT3AxT05JanBxNXBEalJvMXZObzhqd3NKQ1VGRVJBUXNGZ3NzRm92UDEwVXFsZnBjM3NRZnE5VXFHa1FIZ0U2ZE9nVWNlZ0M4eStyYjdYWk1tellOMTY1ZEUvVjkzTGh4ME9sMFdMVnFGUTRjT0NEc2E5T21EVHAxNmdTajBZajU4K2NqS3l0TDJLZFNxVEJ2M2p6STVYS01IRGxTTkVEKzJtdXZJVGs1R1JhTEJTYVRDUWFEd1N1VTh1ZWZmK0tYWDM3eDJlODdkKzZJdGc4ZVBDZ0ViMXpWUFZ6MjdObmo5LzFSbzBZTjlPblR4NnY5OU9uVG1ERmpoczl6QWpWeTVNaENqNWs2ZGFwbysrdXZ2NzZ2Z3crZXRtM2Jkcy91NVJsOGVPcXBwNUNjbkN5OGJ5NWV2SWczMzN4VDJOKzhlWE9NSFRzV1Zxc1ZKcE1KWVdGaFFzamkxVmRmRmI1dmxVb2xWcTFhQlpsTUJxZlRpUnMzYnNCZ01DQTJOaFlBY09IQ0JTeGN1TkJ2djNKeWNqQnAwaVJoZTlTb1VWNVZNREl5TXJCeTVVcS8xM0N2dnVKZU5ZU0lpSWlJQ3NiZ0F4RVJFUkVSRVJGUktidDgrVEkrLy96ekFvL1pzR0VETm16WUlHcExURXdzMG4wS21qMjhmLzkrTEZ1MnpPLytMNzc0b2tqM3VoZGN5eE80MjdkdkgvYnQyeGZRK1o3bmV2Sjh2bnIyN0lrWFhuaEIyTjY1YzZlb1FrVmlZcUpvME5QbHBaZGVFb1U3dnYzMlc1UXZYejZnUGdacXpabzFvb0NDV3ExR3YzNzlpbjA5dTkyTzZkT240OUNoUTZMMlhyMTZJU2twQ1FEUXRXdFhVZkRoOE9IREdEWnNHQzVkdW9UYnQyK0x6dXZaczZld3BFbi8vdjB4YTlZc1lkL3ExYXVSa3BLQ3lwVXIrKzNQN2R1M3NXdlhyb0Q2ZnZueVpiL2hob3lNREdSa1pQamMxNnhaczRDdVQ2WFBjNm1MbVRObll1Yk1tUWdKQ1lGU3FmU3FISEgwNkZIMDZORkRGQ3B3VlZNeEdvMUNtOFZpUWUvZXZlRndPSkNYbHdlbjA0bms1T1FDbDZZb2pPZjNUSHA2T3RMVDB3TTZsOEVISWlJaW9zQXgrRUJFUkVSRVJFUkVWSWJKWkRLaDFIcGhaZUlETFNNZmlBWU5HZ2hMWFlTRWhFQXFsWXF1bjVPVGc4T0hEd3Zianp6eUNDSWlJbUMzMitGd09HQzMyMkV5bVlUWjErN216NS92TTVUZ1dUbkJicmZEYkRZWCt6RVVkcTduOCtXNTdWbVJ3WE9KQkpld3NEQlI4S0VvbFJ3Q2NlN2NPYXhhdFVyVTFxbFRKK2gwdW1KZEx5OHZEMU9tVE1IUm8wZEY3YlZxMVJLQ0g1Y3VYY0tqano0S25VNG5MQ2xnTUJpd2ZQbHlIRGh3UUZSTm8zejU4bmp1dWVlRTdmYnQyMlBGaWhWQzFSQzlYbytWSzFmaXJiZmU4dHNuejJvVUpVR2xVcFg0UFI0a25rdVp5T1h5WWkzTllES1ppbnlPditvMU5wdk5aMWpBMS9lSnIvczZuYzVpVjZEeHB6aVB6OFd6WWdrUkVSRVIrY2ZnQXhFUkVSRVJFUkZSR1NhWHl3TU9QZ1JMUWtJQyt2WHJCNWxNQm8xR0E2MVdpMXUzYm9rR1FrMG1reWo0MEsxYk43UnMyUkovL3ZrbnJsMjdocmk0T05Tc1dkTm5uemR0MmlTYW1lMlB4V0lwZExtS2dyalA5UGJGczIrYk4yK0cyV3hHYUdnb0ZBcUYxM0lrMTY1ZHc2Wk5tN3l1NHhtdzJMcDFLK3gydTdCc2lVd213OHN2djF5c3gyQ3hXREI5K25TdndWNzNKUkpXcmx5SlZxMWErVnlHd3hlVlNvV1VsQlJrWkdRSXkxVklwVklNSHo0Y0lTRWh1SFhyRm9ZTUdZSm16WnFKZ2c4QXNINzllcS9CN3dFREJvaENCVktwRk4yN2Q4ZjgrZk9GdGdNSER1QWYvL2lIMzRDRFVxa1ViZXQwT2xTcVZBbEEvdXZvSG9vcFg3NDhLbGFzQ0NEL3VYZWZYUjhaR1ltb3FDaWY1M2xXRVhDcFc3Y3VSbzhlamREUVVLRktnTjF1THpDTU1XYk1HTkY3ZU9MRWlTaFhycHpQWTYxV0sreDJPK1J5dWJBVWc4bGtDbnBWa0dEemZNLzE3OThmRFJzMkxQSjFQdnp3UXhnTUJnQ0ZMei9qNGhtNnVGZHExcXlKZ1FNSFFxdlZDdStGbVRObkN1RUdyVmFMZDk1NUIwYWpFUWFEQWJWcjE0YlJhQ3gyY01mMTNVNUVSRVJFaFdQd2dZaUlpSWlJaUlpb2xGV3NXQkg5Ky9kSHhZb1ZVYTVjT1Znc0Zuejg4Y2VpWTU1OTlsbTBhdFVLWnJOWlZDbkJmYUN3T0xPdFhWSlNVcENZbUlqUTBGQ29WQ3FNSERsU05MQS9mZnAwUkVkSFE2L1hReUtSWU02Y09UaHo1Z3lBL0VGb1Y1OWMvWEFmMUFiK0wyUnc4T0JCckYyN0ZrQitKWVJHalJvSmc4b3VnUTVxbWt3bU5HM2FGUC82MTcrODl1M1pzd2ZmZmZlZHNEMTQ4R0EwYXRSSWRJeFVLZzNvUGk0WkdSbWlhM282Y2VJRVRwdzRVZWgxL3ZuUGY0cTJJeU1qaXgxOG1EdDNydCtsRzREOEVNbXlaY3V3YnQwNlRKNDhHWEZ4Y1lWZVV5S1JJQ1VsQlMxYnRzVFVxVk54Nk5BaDlPalJBM1hyMWdVQS9QampqN0JhcmRpL2Y3L292TEZqeHdyTFJheGR1eGFyVjY5R2d3WU5rSktTSWh4ejRzUUp2UGZlZTZMekpreVlnTVRFeEFKZkQ4OFovaTFhdE1Dd1ljTUFBRWVPSE1INDhlT0ZmVzNidHNVYmI3d0JJSDlaZ2NHREJ3djdPblRvZ1A3OSt3TUFVbE5UTVhMa1NMLzNjSW1PamhhVzZYQTZuVmk0Y0NIMjdkdUhDUk1tSUNZbXh1YzVuby9GNFhBZ1BqN2U1N0dMRmkzQ21UTm5NR0hDaERKVmRjS3ppc0tpUll1Q2ZrMS9QTDhqdW5idGl1VGtaQ2lWU256ODhjZTRmdjI2ei9ONjlPaUJXclZxb1VhTkdqaDgrTERmNVgyU2s1UHgzSFBQSVM4dlQxU2hwVWFOR2w0Qkl2ZnZYWVZDZ1pZdFd3cmI2ZW5weU16TXhJZ1JJd0o2WEw3czJiTUhyVnExS3ZiNVJFUkVSQThMQmgrSWlJaUlpSWlJaUVwWjFhcFZSUVBmbXpkdjlqb21KaVlHOWV2WDkycDNId0FzNmtDK3U0b1ZLd3F6NUM5Y3VPQlZ6VUNuMDZGQ2hRcW9VS0VDQUlpV3A0aU1qTVR0MjdlRjRFUFZxbFc5bGxuSXpjMEZBRkYxZ056Y1hFaWxVcS9aME82em5DVVNpVENZN3NucGRDSTFOZFhuUHM4UzhYcTlIcmR2My9ZNkxpc3JDNDBhTllKY0x2ZDUvZnZabWpWcnNHWExGci83TjIvZUxJUXM5SG85eG80ZGl3a1RKcUJwMDZZQlhWK2xVbUhpeElsWXVuUXBldmZ1RFFESXpNekVmLy83WDY5alI0MGFoVFp0MmdqYi9mdjNSOHVXTGIwcU5YZ3VheElURTRPa3BLU0ErbFBhckZZclB2dnNNK3pldlJzQThPNjc3K0w5OTk5SFltSmlvZWR1Mzc0ZExWcTA4R28vZXZTb0VBUWFOV29VeG84Zmp5cFZxZ1MzNHlXa0pKWmhDSFRwR3M5S0NNMmFOVVA5K3ZXeFpNa1N2NkVIQU5pd1lRTW1USmlBME5CUS9QREREMzZQMjc1OU8zUTZIUVlPSEhoWDM2dWVBYXppMEdnMERENFFFUkVSQllEQkJ5SWlJaUlpZXVoWUxCYWhyTFRENFJEOTNPK0RYRVRCSkpGSUlKVktSVDh5bVF4eXVkeHZ5WGU2Ti83NDR3K3ZOcVZTaWUrKyt3N1BQdnVzYUZhNCt3RGczVlI4Y0xkdjN6NnZOcmxjanJ5OFBHRUpCZmYzaUU2bmc5bHN4cTFidHdBQUVSRVIwR2cwUXVsKzRQK0NENjVqWEo1NTVoblJ0dFBwRkZXeDBHcTFYdFV2WEk0ZE80WXhZOFlFOUpqOHpld0dnRldyVmhVcCtDQ1JTS0JVS2lHUlNFVExaY2psY3A4bDdRMEdnK2d4aFlXRndXYXpDVC9Gc1dQSERpeFpzcVRBWXlRU2lkZnlJeE1uVHNUWXNXTUREaHVFaElSZ3dJQUJ3dmFpUll1OFp1V1BHVE1HYmR1MjlUcTNUcDA2WG0yZXo0LzdraHdGOFJ6b1BuZnVIRmF2WGcwQXVITGxpbWhmV2xxYXNNODlhQU1BSjArZUZQWmxabVlXZUE5UFgzNzVwUkI2QVBLcm1IejAwVWNZTUdBQW5udnV1UUxQM2J0M0x6SXpNNFhna092K00yYk1FTGJQbnorUFljT0dZZURBZ1hqcXFhY0t2Tjc5b0xDbFlvckQ0WERBWXJFVStqZkljMGtNaVVTQ1hidDJDYSt0UHphYkRSTW1UQWlvTCt2V3JVTkdSZ2FHRGgwcUxLc1NxSU1IRDJMRmloV29WNjlla2M3ekpkRFBDQkVSRWRIRGpzRUhJaUlpSWlKNjREbWRUcGpOWnVFbkpDUUVTcVVTSVNFaFhvTytkek9yajZpczhReit1TUkvdWJtNXNObHNVQ3FWd285RUlpbnQ3ajQwY25OemNlalFJYS8yaFFzWElqTXpFOWV2WHhmSzg3dGVOeGRmZy9mRnNYZnZYcSsyT1hQbUlDSWlBdSsvL3o0QWNjaENvOUdJQnVkY3YwZEVSQWl6cjEyRHpCY3VYQkNPSzFldUhCNTU1QkhSZlR4bmZMdVhtUzhwbmxVSVhEd0h3Z2NOR29Tbm4zNWFlSjZQSHo4dVBCOEE4T1NUVHdyTEw3aDc4ODAzY2ZIaVJXRjcxYXBWd3Q4YnE5VWE4Q3gzbCszYnQyUG16Sm1GaHZXZWZQSkptTTFtekpzM1QyaXpXcTM0NUpOUE1IcjBhRkdGaGtBY09uUUlPM2Z1RkxYRnhzYml3b1VMV0wxNk5aUktKZVJ5ZVlGL1N3MEdnMmhicjlmamwxOStnYzFtZzlsc2h0Rm9SSTBhTlpDY25DdzZ6bUt4aUxiLy92dHYvUDMzM3o3dmNmTGtTWnc4ZWRMbnZtUEhqdUhZc1dNKzl4VzJ6TUtiYjc0SnM5a3NDajg0blU0c1dyUUlGeTVjd0xCaHcveCtCdTEyTzlhdVhZczMzM3dUUUg0SVpjcVVLVjdCakhMbHlxRjgrZklGOXVOK01YejRjQXdkT2hSQWZpVUZ6OG9Ha3laTkNtaHBGVStCZkk5NWZqYjM3OStQMzM3N3plL3g1Y3VYOTFueHhSZU5SaU84VHc4ZE9vUTMzbmdESFRwMFFKY3VYVkNyVnEwQ3p6VVlESGo3N2JlRlpZQjhWZWtwS3MrcUtVUkVSRVRrRzRNUFJFUkVSRVQwd0xMYjdUQVlEREFhamNMZ3JWYXJaYmlCNlAvekYvYlJhRFJ3T0J3d204MHdtVXk0YytjT1ZDb1ZOQnBOMENvSzNBODhaM3NIZzN0RmhPTGF1SEdqMXlBdjhILzkzYkpsQ3hJU0V0Q3VYVHV2NDRJUmZMaDA2Wkl3YU9mdStQSGpBSUJLbFNyaDl1M2Jvb0g4akl3TW9hS0RhM3ZCZ2dXaWt2UFhybDFEVGs2T3FPSkRzMmJOdk42RG5nUGpTcVZTZEcyWFlJVnhGQXFGMzc4TG5nUGg0ZUhob3VmWWMvRDF6Smt6V0xseXBkZDFjbkp5Uk50MnUxMjRwMXd1TDlMcnRuSGpSc3liTjA4VWVORm9OR2pYcmgxKytlVVhyK09mZnZwcG1NMW1MRnk0VUhULzZkT253MnExNG9rbm5nam92ams1T2ZqODg4OUZiWlVxVlVKU1VoSldyRmdSY1A4OVpXUmtZTzdjdWFLMmxKUVVyK0NEYXhtVmtsUllCUU9OUm9OeDQ4Wmh6Wm8xV0xKa2lTaDRzbVhMRmx5OWVoWGp4NC8zV3ViRlplUEdqZWpSb3djaUl5UHh5U2VmSUMwdFRiUy9mZnYyR0RKa1NKbVo0ZThLSmExYnQ4NHI5RkM5ZW5XL0lhNUF4Y1hGb1dyVnFqNzNlVlo4MkxoeG8vQzdWQ3JGMEtGRDhlV1hYd3B0OGZIeFBpdlpORzdjR05ldlh4ZVc5dEZxdGZqd3d3OHhZY0lFNFQxbnNWanc4ODgvSXlzckM2TkhqeGFxbGpnY0R2ejk5OStpN3dtVHlTVDYvdlNzNlBMTU04K2dYYnQyQUlCVHAwNUJwVkloT2pwYVZBbkY0WENJQWxVaElmeGYrRVJFUkVTQjRMK2FpSWlJaUlqb2dlTndPSkNibXd1ejJReXRWb3Z3OFBEUzdoSlJtU09WU3FGU3FZUWxGVXdtRTI3ZHVnV2xVb213c0xBeUd5QzZjdVVLVHB3NDRUWExPaGphdG0yTDgrZlBvMkhEaHNXK2h0MXV4NFlOR3dvOWJ1N2N1YWhmdjc3WGdGZ3daZ2IvK3V1dkJlNzNWVXIrL1Buem91Mk1qQXhrWkdTSTJxNWV2ZW9WcUdqZXZMblh0ZlI2dldnN1BUMGRMNzc0b3RkeFZhdFc5YXF1OEk5Ly9FTllPbVBMbGkzNDk3Ly9MZXdiTzNZc0hudnNNUUQ1bFJ1eXNySUFGRHlvNkRsbzZWbCszek1Za1phVzVqV1k3ZSs2UlEycE9Cd09mUFBOTjFpN2RxMm9QU1FrQkI5ODhJSFBzSXJMczg4K0M2UFJLQnFjZGpnY21EVnJGcHhPSjFKU1VncnQ3OVNwVTRYbnpPVmVMc2NnbFVwUnJWcTFBby9KemMwVmZiWXJWNjZNMnJWcncrRnd3R2F6d1c2M0M4dGN1WDUzL3duMDN3c3Z2UEFDcWxXcmhtblRwb25lQTFldVhNR3RXN2R3OE9CQm4xVThyRmFyRUZvNWN1U0kwQzZUeWZEV1cyK2hTNWN1QWQzL2ZtRTBHakYzN2x4czI3Yk5hMTlHUmdabXpweDVWOWNmTTJhTTMrQkRRVXZFOU8vZjMydUpDVitoaDlqWVdFeVlNQUd2di82NjBLYlg2MUd2WGoxTW5Ub1ZIMzMwRWU3Y3VRTUE2TjY5T3dZTkdvUy8vdm9MYVdscE9IMzZOSTRlUGVvVmF2TGsrUjFScVZJbDRXL0U0c1dMY2VyVUtRRDVGU25hdDI5ODdkMUVBQUFnQUVsRVFWU1BnUU1IZWdXcVdIR0ppSWlJS0RBTVBoQVJFUkVSMFFORnI5ZkRhRFFpTEN5TWdRZWlJQW9ORFVWb2FDank4dkp3OCtaTnFGUXFhTFhhMHU1V2tmenZmLzlEZW5vNktsU29nQVlOR3FCaXhZcEJ2YjdENFNpMERIcGhkdTdjR1ZBbENvUEJnTm16Wnd0bDgxM2NadzBYaDgxbXc5YXRXKy9xR3Y1a1ptYUtabjlMcFZJMGE5Yk02empQd1hWL3lwVXI1OVVtbDh1RnNJNW5zRUNoVUFqNzNCVlV4Y1N6QW9EbmtoakZyVUtRbDVmbnN5LytaR2RuWTlhc1dWNno1ME5DUWpCdTNEZzBhZEtrd09BREFQVHAwd2U1dWJuNDZhZWZoRGFuMDRuWnMyY0RnTi93ZzhQaHdNeVpNMzB1RHlHVHlid0dhVXRLNjlhdDBicDFhNy83VFNZVFJvNGNLUW8rWEwxNkZUMTc5aFRDTU1IVW9rVUxUSmt5QlpNbVRZTFJhRVQxNnRVeGFkSWtiTnk0RVQvODhJUGY4enhmUTYxV2l3OCsrQUNOR3pjT2VoOUwwcjU5K3pCLy92d1NxWnpqVXRDU0g1NkJnaUZEaG1EOSt2V29YYnMyWG56eFJhRkNqVXRrWkNRbVQ1Nk1MNy84RW4vLy9UZmk0dUx3MFVjZmlaYTFjTGwrL1RyaTQrTXhlL1pzVEpvMENmWHIxOGNiYjd3QkFQam1tMitRbXBwYVlMOTFPaDA2ZCs2TURoMDY0SysvL3NLbVRadDhIdWRldGVMMjdkdGxwdElIRVJFUjBmMkt3UWNpSWlJaUlub2cyR3cyNU9Ua1FLbFVCbjB3azRqK2oxcXRobHF0aHNGZ3dLMWJ0eEFlSGw0bXluQWZPWElFNmVucGFOQ2d3VjFWWkNqSTlldlg3MnJneW02M2U1V0xkeDlZYnRXcUZmYnMyU1BzTzNic21GZDFpSWlJaUdMZkh3QjI3Tmpoc3hwRytmTGxrWnViS3hwczFHcTFRbldHNk9ob0dBd0dZVHN5TWhJeE1URmVnN3p1b1lyNCtIaWZBYldiTjI4RzFGZWRUdWRWN3I0NFBBZFEzUlVXZkxCWUxNVUtteFMycElLN1E0Y09ZYzZjT2FJbFFvRDhrTXY0OGVPUmtKQVE4TFVHRFJvRXZWNlAzMy8vWFdoemhSL2tjam5hdG0wck90NWlzV0RtekpuWXZYdTMzMnUyYk5rU3RXclZRbWhvS0pSS0pVSkNRdUJ3T0hEcDBpWEV4TVI0SGEvWDYwVmwvT1BqNHpGMDZGRFk3WFpZTEJiazVlVUpTMFVNSFRvVU1wa01TcVVTQ29VQ01wbk03K3ozR3pkdUlEMDlYZFJXcjE0OW1Fd21yRnExQ25hN0hWYXJGUmFMQlZhckZUYWJEVmFyVmZqZFpyUEJiRFlqTHk4UE9UazV1SDM3TnI3NTVwc0NQMU9OR3pmR3BFbVQ4UDMzMzJQbzBLSDQ2cXV2c0gvL2ZyL0hlNnBZc1NJbVQ1Nk1HalZxQkh4T2FidHc0UUtXTDE4dStpNXlrY3ZsUWxXVXZMdzgwVklnQ29VQ2Nya2NEb2ZENi8zdldqTEQ4eHhmNFNZWHo5RFIrdlhyVWFsU0pjamxjbnp6elRkd09CeG8zYnExOEg2UlNxWDQ4ODgvMGJKbFMxeTZkQW1QUC82NDhEbm8yYk9uNkw3Nzl1M0Q5dTNia1pPVGcvRHdjTkgzZXF0V3JRb01QdWgwT256NzdiZEM4T3F2di83eWU2eG4xWXFTK3R0RVJFUkU5TEM0Ly8vUEJCRVJFUkVSVVNGTUpoTnljM01SR1JuSmNzQkU5NGhHbzRGYXJVWldWaGJDd3NMdXV0SkFTY3JNek1TWk0yZFFwMDZkKzNwZ2FjT0dEYmh5NVlxd1hhTkdEVnk4ZUZIWWpvK1BoMFFpRVFhaFhlWDJmL25sRitHWWdtWklGOFptczJIbHlwWENkbmg0T09SeU9iS3lzcURWYXZIa2swOWl6Wm8xcUZhdEdnWVBIb3lGQ3hjS1FZZkV4RVNjT1hNR0owK2VGUG82ZnZ4NFpHUmtDRE9sQVlqS3dydVduZkNVa0pDQXp6Nzd6S3Y5MXExYitQVFRUMFg5OHh3NFBISGloTEFNaStmZzVQLys5ejljdjM0ZGdIalExR0t4K0gxT1hHWHVYY0xDd2pCOCtIQklwVkpoSUxkcDA2WUZWbzN3NWR0dnZ3VUFKQ2NubzFXclZqNlB5Y3JLd3FKRmk3QjkrM2F2ZmVYTGw4ZkVpUk85eXZrWFJpS1JZTVNJRWREcjlmamYvLzRudER1ZFRuejIyV2RRS0JSSVNrb0NrUDk4VDVreXBkRFo3ZFdxVlJPV29IQTRITmk5ZXplV0xsMktPM2Z1NE4vLy9qZWlvcUpFeC9zS2NNVEd4dnE4ZGtaR1JvSEJsTUtjUG4wYXAwK2ZMdmI1Z1dqY3VERjBPaDBtVHB6b3RieUx1NWlZR0ZFd1E2UFJZTmFzV1lpTWpDelIvZ1hMcVZPbjhQMzMzK1BBZ1FNKzk3ZHIxdzVEaHc2RlJxUEJuMy8raWZIanh3dGhBcFZLaGErKytncFJVVkZZdDI0ZEZpeFlJSnpucXF3QUFQMzY5Uk5WZkNrb2RPSlpwY0hYOGpxZWR1ellJZnkrZE9uU0FvOTFWNkZDQmVIM1J4OTlWTFN2WXNXS3lNcktFZ0pxTXBrczRHVnNQTi9idFd2WERyaFBSRVJFUk9TTndRY2lJaUlpSWlyVGNuTnpZYlBadkFaV2lLamtTU1FTUkVWRklUczdHemFieldzMi9QM2kvUG56VUt2VlhnTlc5NU9zckN3c1g3NWMxTmF3WVVOUjhBRUFldmZ1amVQSGorT2RkOTVCVWxJU2xpMWJKdHAvTnhVZmZ2enhSMUh3NG9rbm5zQnZ2LzBHSUg4bTl2UFBQdyt6Mll4WFgzMFZvYUdob2dGS2Y4dWVWSzFhRmFHaG9UNlhoRWhNVFBSNVRsUlVsTS92OUxObno0cTJ3OExDdkFZTzkrelo0M01tT2dCUlFNU2R3K0dBeldieldibkVzL3FGVHFmRCtmUG43Mm93M2tXcjFlTHR0OS8ydVcvdDJyVll0bXlaejFCRzNicDFNWDc4K0dKWE41TEpaQmc3ZGl6ZWYvOTlwS1dsQ2UxMnV4MWZmdmtsbWpadGlyTm56K0tUVHo3eGV2d0toY0p2VUNRbkp3ZWpSbzNDcFV1WGhMYTVjK2RpMHFSSnhlcG5XYkZyMXk1ODhjVVh5TXZMSy9DNHZuMzdZc3FVS2NLMndXREF0bTNiOFB6eno1ZDBGNE5DcVZUaTh1WExYdTFhclJadnZ2a20ycmR2RHlBL1lQVHBwNStLcXJHOCtlYWJpSXFLUWs1T0RsYXRXaVU2djErL2ZnRHlRd0R1M3lseXViekF2eW11ME5XOVZxMWFOVWdrRWtSSFIrT1ZWMTVCNjlhdDhkSkxMM2tGTVZ3S1dnb21OemRYK0QwaUlzTHY0dzFHWlJzaUlpS2lod0dERDBSRVJFUkVWR2JsNU9SQUtwVUtKYkdKcUhUb2REcms1dVlLWmNIdk4zZnUzTG12dnljY0RnYysvL3h6MGNDWlFxRkF5NVl0c1hIalJ0R3hNVEV4V0xod29WQWEvdno1ODZMOWQ3UFV6NmxUcDBUYkhUcDB3THAxNndEa0w4M2dHdUFFOGdkdDNhc2grQXVmU2FWU05HelkwR3ZKaStqb2FMK3ovUDN4SE9qVWFEUmVGUitLeTJ3Mit3dyt1Qys3b2RQcGdsclpaT0RBZ1g0REkyM2F0TUdXTFZ0dzRjSUZVWHVuVHAwd2VQRGdnR2VVK3hNYUdvcVBQdm9JSTBlT3hMVnIxd0RrTDAveThjY2ZJelEwRkRWcjFrVHo1czJ4ZWZObTRaelkyRmc4K2VTVG90bjY3c0xEdzlHNGNXTlI4T0hBZ1FQWXRtMmJNQ2hlVkpHUmtRZ0pDWUZLcFlKY0xrZElTSWhRMFFQSS8yeDdmZ2JLbHkrUG1qVnJlbDNyMkxGam9nSGtLbFdxaUQ0dnJnQ00xV3FGMFdpRTBXZ1UzY3VUMVdyRm9rV0xzSDc5ZWxGN1dGZ1lSbzBhaFduVHBva0NQeTFidGtSU1VoTCsrT01Qb1czeDRzVlFLQlRvMXExYkFNOUc2WXFOamNXc1diTXdldlJvSVpDVmtwS0MxMTU3RFRxZERpYVRDZDk5OXgzV3JsMHJPcTlidDI3bzBLRURBR0RldkhtaXFpOE5HellVQW1tWm1abWk4d3I3TG5QL2JLcFVLaGlOUmtna0VpZ1VDaWdVQ2lpVlNraWxVdHk4ZVZQMHVtczBHdUg3c3lDdTk0Sm5vRUdoVUdEWXNHRklTVWtKNkhQbzd6dkthRFNLcXAvNGVzOFdkZzBpSWlJaUVtUHdnWWlJaUlpSXlpUlg2T0YrbldGTzlMQUpDd3U3YjhNUDJkblpxRktsU21sM3c2OVRwMDdoOE9IRG9yYWVQWHY2WGJySE5Xam5jRGh3L1BoeG9WMHFsYUp1M2JyRjdzZW9VYU13WXNRSVhMcDBDWTBhTlJLRkdZeEdvK2pZTTJmT2lMYXJWYXNtcW9MZ1B0RFl0R2xUcitCRGNuSnlrZnZuT1FBWkZoWUdzOWtzYXROb05FSTR3V3cyaTJaVWE3VmFLQlFLWWRzMXV6d3lNdExud0tMTlpzT05HemVFN2Vqb2FBQkFYRndjcEZJcFFrTkRZYkZZY1BUb1VkRXg4Zkh4WHRmYXRXdVhhT1ozUWtLQ01CanNTOFdLRlRGanhneTg4ODQ3dUhidEd0UnFOWVlORzRaMjdkcjVQYWVvZERvZEpreVlnSGZmZlJkcXRScWZmZmFaOEJqRHdzSXdZc1FJSkNRa1lPYk1tYWhWcXhhbVRKbmlkNWtEbDlkZmZ4M0hqaDBUVlFiNCt1dXYwYng1ODJMOXZWNjhlTEhmZlhmdTNNSDc3Nzh2YW91S2lzS01HVE9FeCtIeTAwOC9pVjRudFZxTmFkT21GYnRhMU5telp6Rno1a3l2WUVwc2JDdysrT0FEci91N0RCczJER2xwYWFMS0J2UG56OGVkTzNmUXQyL2ZnSmJydW5yMXFzL0tDOUhSMGNLU0l5VWxQRHdjWThhTXdlTEZpOUd2WHovVXJWc1hEb2NEVzdkdXhiSmx5MFNmRndEbzNMbXpzTlROdW5YcnNHdlhMbUdmVENiRDRNR0RoVzNQYzkyWGwvREZmVm1MdW5YcjR1T1BQL1lLSW16ZHVoV3paczBTdGhVS0JRWVBIb3p5NWN2RGJyZUxmcHhPcDFkYmFHZ28yclZyNTFYbHBIUG56Z1gyelozbmQ1U0w1eElzQlgxM0Y3UWNEeEVSRVJIOUh3WWZpSWlJaUlpb3pNbk56V1hvZ2VnKzVBby81T2JtOHZOWkJBMGJOc1RvMGFQeDJXZWZ3ZUZ3SURJeUVpKysrQ0wyNzk5ZjRIbkhqaDBUaFFGcTFxd1pVRVVDaDhNQnE5VUtwVklwYXRkb05Iai8vZmN4ZlBodzlPelpVeFFhY0RnY3NGZ3NRbkRnNE1HRHdqNnBWSXBhdFdxSmdnL3VnL3d4TVRHaSswZ2tFblRzMkJFbWt3a3ltU3pnNmdYdS9YSDExMjYzaTZwNTlPL2ZYeGlVM0xScEU3Nzg4a3RoMzhpUkk1R1FrSUNEQncvaTk5OS94OTY5ZXhFWEY0ZVpNMmY2SEhBK2YvNjhLTUJSdVhKbEFNQ01HVE9FTm9mRGdaRWpSd3FEbU5uWjJlalFvWU5vV1pYdnZ2dE85SHlVSzFjT3c0Y1BML1R4YXJWYWZQREJCMWk4ZURHR0RoM3FkekQ5YnNURXhHRHMyTEdvVkttU3ordTNiZHNXa1pHUmlJbUpDV2lXZkdob0tONTk5MTJNSERsU2FNdk96c2JTcFV0Rmc5eDNLeWNuQjJQSGp2VmFDc1pvTk9McnI3OUcwNlpOa1pDUWdDcFZxdURJa1NOWXRHaVI2TGlCQXdjV0svUmdOQnF4ZlBseS9QVFRUMTdMRDZTa3BHRG8wS0Zlbnl0MzVjdVh4NGNmZm9qMzMzOWZOQ0MrY3VWS25EMTdGc09IRHkrME9zMzI3ZHU5bHJnQmdCZGVlQUgvK01jL2l2aUlpaTRtSmdhVEowK0d3V0RBK3ZYcjhkLy8vdGRuRUtOZnYzN28xYXNYQUdEbnpwMzQrdXV2UmZ0ZmZQRkYxS3BWUzlqMkRENFVWUEhCYXJXSzdsbTllbld2NzVGTm16YmhuLy84cDZqTllySGdzODgrSytRUi9wL1kyRmkwYjkvK3JpcTkrRnJteDlVL2QzWHIxc1hXclZ1UmxKVGtkVDkvMXlBaUlpSWlNUVlmaUlpSWlJaW9UREdaVExEWmJQZDEyWHFpaDFsWVdCaXlzN05oTXBtQ3VpekFnNjVkdTNhUVNDU1lQbjA2WG4vOWRhaFVLdEZTRXI2NGxxRnc4VlZwd0JlRHdZQkJnd2FoZS9mdTZOeTVzK2o3dEhidDJoZzZkQ2dlZi94eG5EMTdWblNlMFdpRVFxR0EwV2pFbGkxYmhQYTR1RGlvMVdxZndRZXoyWXlGQ3hkNjljRnF0ZUxFaVJPWU5Xc1d1blRwZ3VUazVFSm5xM3NHSDlScU5SSVRFNUdTa2hMUTR3YnlCejduenAwcmxKZy9kZW9VTm0vZWpJNGRPM29kZStMRUNkRjJuVHAxdkk2UlNxVjQ1NTEzOE00Nzc4Qm1zOEZrTW1IQ2hBbDQrKzIzMGFGREIyemF0QW5mZmZlZDZQajMzMzhma1pHUkFmVTNOallXVTZaTUNmanhGY2RqanoxVzRQNkdEUnNLdnp1ZHprS3ZGeDhmanpadDJvaG05Ly81NTU4d204MEZoZ0lDNVFvOXBLZW5lKzB6R0F6WXQyOGY5dTNiQndDb1dyVXFzckt5UkJVOTJyZHZYNlFaKzBEKzQ5NnhZd2UrK2VZYnJ5VVpaRElaQmcwYWhLNWR1d1owclhyMTZtSGl4SW1ZT0hHaTZETno0TUFCdlBIR0czanV1ZWZRclZ1MysvTDcwMlF5NGZEaHc5aTFheGYyN2R2bnN4SkJaR1FrM24zM1hUUnQyaFJBZnRXRk9YUG1pTjQ3ZGV2V3hjc3Z2eXc2cnlqQmh4TW5Ub2hlVS9mUHBzUGh3SklsUy9ERER6OFU3Y0g1RUl3QVgzeDh2T2l4eHNmSDQrVEprNkxQaDBhamdkVnF4YXhaczFDdVhEbjA3ZHNYUTRjT0ZaWmE4YlVNRHhFUkVSRjU0NythaUlpSWlJaW96TERaYk1qTnpTMTJhV29pdWpkME9oMHlNek1obDhzaGs4bEt1enRsaG10MnZXdWcyWE9nMzExYVdwclhzZ1BObXpjUDZENTJ1eDEzN3R6QjBxVkxzV3paTWpScTFBaVRKMDhXQnFVN2Rlb0V3SHRwQ2FQUmlITGx5dUdISDM0UWhUTGF0R2tEQUtKQlhMUFpESWZEZ1JrelpuZ3RCK0IwT3JGbzBTSzBhZE1HMmRuWldMRmlCVmFzV0lFK2ZmcWdUNTgrZnZ2dDJaOUFLaEM0TTV2TnVIYnRHcG8xYXlZS2JpeGV2Qmd0V3JTQVZxc1ZIYjlueng3UmR2MzY5WDFldDFhdFd1amZ2Nyt3TElQZGJzZWNPWE93YmRzMjBmSUtBUERHRzI4SUE4SVBzbGRlZVFWNzkrNkZWcXZGSzYrOGdnNGRPZ2lEdUhjck96c2JUenp4Qk02ZlA0OHpaODdnMHFWTFh0VVhYSHhWSXFoYnR5NXUzTGhSNE1DNnV4TW5UbUQrL1BsZVFTQWd2NExEdUhIalJPR1FRRFJ0MmhTZmZQSUpwa3laZ3B5Y0hLRmRyOWRqeVpJbFdMMTZOZHEzYjQvazVHVFVyMTgvYU0vZDNmcmpqeit3ZXZWcW42RVRxVlNLcmwyN29tL2Z2a0kxbGlWTGxtRHQycldpNHlJakl6Rmh3Z1N2Q2czWHIxOFhiVmVxVk1sdlB6eVhCbkl0RTNINjlHbjg4NS8vOUhxdFpESlp3SUhaMjdkdkMrK25ZSVJQRWhJU2tKQ1FJR3lmUFhzV0gzendnZGR5UUY5OTlSV0EvQ1ZjNXMyYmg1aVlHQXdhTk9paCtMNGdJaUlpQ2hZR0g0aUlpSWlJcU16SXlja0plSllzRVpXdXlNaElaR2RuSXlJaW9yUzdVcWE0RDZCNkR1YTZaa3liVENiTW5qMWJ0RStuMHdVVWZIQTZuY2pMeXhOdFg3cDB5ZWRNZkwxZUw5bzJtVXhJVDAvSG1qVnJoRGFWU29VT0hUb0FFSzlEZi92MmJYejg4Y2QrbCtzNGNPQUFybDY5S21vcmFLQVRBTEt5c2tUYnZtWmptMHdtWEw5K0haY3VYZklhSEowMmJaclA2K2JrNUdEcDBxVVlNbVNJMEhianhnMVJ4WWZ3OEhEVXExZlBiOStlZi81NW5EdDNEdHUzYnhmYVBFTVB6ei8vZk1CVkFZckQzL3NsbUFLOVpwVXFWZkRlZSsvaDBVY2Y5UXFVM0cyL2F0U29nUm8xYWdqYlpyTVo1OCtmeCtuVHAzSDY5R25zMzcvZkt5VGpic0dDQlZpd1lBRnExcXlKeHg5L0hFbEpTWWlMaS9PNTNBbVF2K1NJWjVVSElML0t3SWNmZm9nS0ZTcjRQTTk5ZVJOZkdqVnFoRGx6NW1EU3BFbkl5TWdRN2N2THk4UFBQLytNclZ1M1l2RGd3WGp5eVNjTHZOYTlrcHljakxadDIrSzMzMzdEL1BuelliRllJSkZJMEs1ZE8vVHAwd2RWcTFZRmtCOFcrZGUvL29YejU4K0x6dGZwZFBqb280OTgvbHZPTTZUaUw1aGl0OXV4YmRzMjBUVUJZT3JVcWRpOWU3ZlBjMnJVcUlGNTgrWUY5QmhmZmZWVnIrb1RCWEV0QTFRWXU5Mk9YMzc1QllzWEx4WXRjMUtoUWdYazVlVjVWZmhKVDAvSHVISGowS3BWSzd6MjJtc2xzdFFORVJFUjBZT0d3UWNpSWlJaUlpb1Q5SG85bEVxbDM0RUpJcnEvU0tWU0tCUUs1T2JtQnFWY2VGa2drVWpnY0RpQ05qdmJjK0RVYnJmRGFyWGkwMDgvOWFxaTBMTm5UNS9WTlR3SG1mZnUzZXMxVzd0Qmd3WSs3Kzg1bUdleFdEQi8vbnhSaWZsdTNib0psUmY2OU9rRHE5V0tVNmRPWWRldVhWNERtVzNidHNYT25UdUZiYy9CWGxjL2J0NjhpZE9uVDhQaGNBakxSMXk3ZGswVUtnQ0FOV3ZXUUNxVjRzNmRPOGpLeWtKV1ZsYWh5NFA0czNIalJuVHAwZ1cxYXRVQ0FQejN2LzhWN1U5TVRDendkYzNPemtiRGhnMnhhOWN1bndQZUtwVUtFUkVSU0UxTlJhMWF0WUt5NUlNbnovdjZxNElRekhzVU5MamZ0bTFiQVBsaEZLZlRDWWZEQWF2VmlpTkhqb2lPODV6NVgxUTJtdzEzN3R6QnRXdlhjUExreVFKREQrNHVYTGlBQ3hjdVlQWHExWWlNakVTTEZpM1F1blZyTkdyVVNQUmExNmhSQTU5ODhnbkdqQmtqWEx0Tm16WVlPWEtrOERvYWpVWk1uVG9WTXBrTWNya2N1Ym01b2dvby92N3RVcmx5WmN5ZVBSdXpaczNDSDMvOElkb1hHeHVMY2VQR29VcVZLa1Y2UGtxYVZDcEY1ODZkRVJVVmhjT0hENk5yMTY2b1hMa3lyRllyOXV6Wmc1OS8vdGtyOUFNQTFhcFZ3K1RKazNIMTZsVWNQWG9VR28wR01wbE1XSjRrTlRWVmRMeS9RTW52di84dUNrRmxaMmRqNk5DaEJmWTVKeWNINjlldkQranhHWTNHQXZkYnJWWjg4c2tua0VxbENBME5SWFoydHVpMTlseVdJaU1qQTd0Mzc4YVdMVnU4d2w0S2hRS2pSNDlHZkh3OHRtL2ZqbFdyVm5sOWIrN1pzd2NIRGh4QW56NTk4UHp6enhmcjc0dkQ0ZUMvbjRtSWlPaWh3T0FERVJFUkVSSGQ5eHdPQjR4R1k4QmxxWW5vL2hBV0ZvYnIxNjlEbzlFOEZJTXVVcW0wUklNUGQrN2N3Y1NKRTcwR0ZTTWpJLzFXRWloWHJweG8yOWVNNkdiTm12azgxejNnQU9SL0YzL3l5U2Y0ejMvK2crKy8veDVLcFJMUFB2dXNzTDlqeDQ3NDdydnZ2SmFJQUlEbm5uc09yNzMyR21ReW1XaTJ0a3QwZExRd3dCc1dGb1lGQ3hZVU9PczZPam9hMmRuWlhsVWRDaU9SU0ZDdFdqWFVxVk1IVjY5ZUZRWmJIUTRINXMrZmorblRwOE5nTUdEVHBrMmk4NTU0NGduaGQ3MWVqK3ZYcitQQ2hRdElTMHZEWDMvOWhYUG56aFY0WDZQUmlBVUxGZ0RJZjU5RVIwZWpjdVhLaUlxS2drNm5nMXF0aGtxbFFraElDS3BYcjE3a3BSTUE3L2VMKzJCc3NIaGVNNUI3TEZxMENELy8vTFBmL2VIaDRUN2JiOSsramUrLy94NGhJU0hDc2ptdTJmVjZ2UjZabVptNGN1VUtNak16L1ZhUkNBa0p3UXN2dkFDMVdvMjllL2ZpMUtsVFBvL0x5c3JDaGcwYnNHSERCdWgwT3JScDB3WnQyN1pGZ3dZTklKRklVTHQyYlV5ZVBCbmp4NDlIbHk1ZDhOcHJyNG0rMDFRcUZXcldySWtmZi96UjUvVTlQNGZ1TkJvTkpreVlnTzNidDJQQmdnWEl6czVHZ3dZTjhQSEhIME9sVXZrOXo5ZGp2WmVhTm0yS3lNaElIRDU4R01lT0hjT2hRNGRFMVdUY2RlblNCUU1HRElCYXJjYTFhOWN3YnR5NEFxK3QxV3A5L3B2UFpESmg2ZEtsb3JZeFk4YmcyTEZqK09XWFg0UzJxbFdyNHRhdFcwS0lJU3NyQy9Qbnp5L3FRL1FaN0pITDVZaU9qdllicENoZnZqeldyVnVIMU5SVW5EcDF5bWUxRUNCL0dZMUpreVlKbi9XVWxCUzBiOThlbXpadHd2TGx5NUdkblMwY2E3VmFzV1RKRXV6WnN3Y2ZmUENCMzFDSVA4SDh1MFJFUkVSMFAyUHdnWWlJaUlpSTduc1AwNHh4b2dlTlZxdUZYcS8zTzdqNUlIRUZINExGcytLQ2E4YThwN2ZlZXN2dld2UUpDUW40NFljZi9ONURvVkNnVmF0V1B2ZDVCaDhzRmd0VUtoVjY5KzZORmkxYUlEMDlYYlNNUVhwNnVsQ3B3VjJiTm0wd1lNQUFBTUR3NGNOaE1wbXdiOTgrMFRHdTZnQkEvb0JndjM3OU1HdldMTC85ZnZubGx4RVhGNGUzM25yTDd6RkEvaUJrdzRZTkVSY1hoM3IxNnFGT25UckNZUEtGQ3hjd2VQQmdZZEQ4K1BIajJMZHZIOUxTMHJ5cUJuenh4UmN3bVV6SXpjMHRkQWtEOTN2ZnZuM2JxOTNoY09ES2xTdTRjdVdLejNQbXpKa1QwUFU5RlNlVWNMZjM4SHlQK05LclZ5OXMyYkpGVk43ZlhmMzY5WDIybHk5ZkhrbEpTWmc0Y1dLUkg0dGNMa2RLU2dwZWV1a2xZUW1WNTU1N0RsbFpXZGk3ZHkvMjdObUR2Lzc2eStmbk5UczdHeHMyYkVCa1pLU29Ha3I5K3ZYeDFWZGYrUjEwN3RtekozNzY2U2VmNzQ5QWxxcElUazVHUWtJQ2xpMWJodDY5ZS9zTlBmVHExUXU5ZXZYQ2hRc1hSTy8vMk5qWVF1OFJUR3ZXck1IeTVjc0xYTHFrZnYzNkdEQmdnQ2pJMDdScFV6ejk5Tk1GaG1FNmR1em9jNkIreVpJbG9tb1BGU3BVUU92V3JkRzJiVnVVTDE4ZUsxYXNRTmV1WGZIcXE2K2liOSsreFh4ay84ZGY5WkNPSFR2NkRUNmtwS1JBcVZTS3F0dDRpb21Kd1h2dnZTZFVtSEdSU3FYbzBxVUwyclJwZy9uejUzdUZ4TUxEdzR1MWZCU0REMFJFUlBTd1lQQ0JpSWlJaUlqdWEzYTdIV2F6K2FFWU5DVjZFS25WYW1SbVpzSnV0L3RjaXVGQlV0TEJCNWxNaG84KytnaGp4NDVGV2xvYWdQekFRTXVXTGYxZW8wbVRKaGcrZkRpV0wxK09temR2aXZhcFZDb01IanpZNy9lcjU2Q2YrOEIxclZxMXZBYnQ2dGF0aTZsVHB5STFOUldMRnkvR1gzLzloU1pObW1EVXFGSEM3SGk1WEk1eDQ4Wmh4WW9WV0x0MkxTd1dDeXBYcm96bm5udE9kSzMyN2R2ajIyKy85ZXF6VHFkRHYzNzkwTEZqUndCQVhGd2Mvdjc3YjJGL3hZb1YwYkJoUXpSdTNCZ05HelpFOWVyVi9UNDNOV3ZXUkZKU0V2YnQyNGZvNkdpOCtPS0xlT3l4eDdCcjF5N1JhL25xcTY4aVBEd2NYMzc1cGQ5cnVkKy9mZnYyNk5peEk2S2pvM0hreUJGczM3NGQrL2Z2aDE2dkwvVDhrU05IRnJ1NmthK2xTWUt0T09HS2lJZ0lkT3JVeWVkQWNVeE1ERkpTVXZ5ZTI3UnBVNHdZTVFJelpzd285RDRTaVFUMTY5ZEhtelp0OE1RVFQ0aENPUzZ1NmloZHUzYkZyVnUzOE91dnYrTFhYMzhWVlJlUnlXUVlNMmFNejBCUVFUUHRJeU1qOGRoamoySC8vdjFDVzQwYU5mRFVVMC81cmNqaVNhdlZZdkRnd1lVZVp6YWI4ZTkvLzF2WVZxdlZhTktrU1VEM0NKWmV2WHFoZHUzYStQVFRUNzFDTFUyYU5FSFBuajJSbUpqbzg5dytmZnBnNjlhdE1KbE1YdnVTazVQUnIxOC9uK2M5OHNnak9IWHFsUEQ5OS9UVFR3c0QrcjE2OVVKaVlpTHExcTBMazhra3FqNFJHaHFLdW5YckJ2UzRVbE5UaGZlMTUvZVBTMnhzTENJaUluRHIxaTBBK2QvOTllclZROGVPSGRHcFV5ZElKQkpjdVhJRnExYXRFcDBYRlJXRmwxNTZDWjA3ZHk3dzc2RldxOFY3NzcySHBLUWtmUEhGRjhqTHkwUGx5cFV4ZHV6WVl2MGRaZkNCaUlpSUhoWU1QaEFSRVJFUjBYM05ZREQ0SEx3Z29ySkRxOVhDWURBODhBRW11VndPcTlYcXQvcENVWGtPSnByTlpxalZha3lhTkFuRGh3K0hRcUhBc0dIRENyMU94NDRkMGJGalIrVGw1UWxoQnFsVWluTGx5aFZZSHQ5enJYdlBiWC9pNCtNeFk4WU03Tml4QTQ4OTloamtjcmxvdjB3bVE3OSsvZkRzczgvaTRzV0xpSTJOaFZLcEZCMGpsVXJScmwwN2JOaXdBYkd4c1dqUW9BRVNFaExRdUhGajBjQmZseTVkVUxObVRUUnUzQmlOR2pVU1p2Y0hxa2VQSHFoU3BRcjY5dTByOUdIMDZORVlPSEFnVnE5ZWpTMWJ0dUNwcDU2Q1ZxdEZhbW9xZnZ2dE45SDVvYUdocUZldkhoNTU1QkVrSlNWNXpicHYxcXdabWpWckJvZkRnYk5ueitMWXNXTklUVTFGV2xxYTExSWVMVnEwUUVKQ1FwSDY3ODR6Nk9DdndzTGQ4RlVGSkJEdXdZZUtGU3VpY2VQR1NFeE1SRkpTa3RmN3cxTnljaksyYjkrT0F3Y09pTnBsTWhtcVY2K091TGc0MUs5Zkg0ODk5bGlSWnNOSFJFU2dWNjllZU9tbGwzRGd3QUZzM0xnUkJ3OGV4TnR2disyM0NrcGhubjMyV1RScDBnUlZxbFJCN2RxMUVSa1pXYXpyRkNROVBSMnpaOC9HbVRObmhMYm5uMysrVkNwakpTWW1Zdmp3NFpnK2ZUcXFWYXVHbGkxYjRza25uMFMxYXRVS1BFK24weUU1T1JtN2QrOUdWRlFVYXRhc2lRWU5HdURSUng4dDhOeVdMVnVpWmN1VzJMdDNMNVl2WDQ1T25Ub0orNlJTcVJCdXVINzl1dWk4eXBVclkvcjA2UUU5cGxkZmZWWDRiTjY4ZVJQWjJkblE2WFJleC9YcDB3ZE9weE0xYTlaRWJHeXNWNFdPdm4zNzR0aXhZemg1OGlUaTQrUHh6RFBQb0czYnRrVmFrcVJObXpaQ3VHVGd3SUZRcTlVQm4rdk9hclVXK2praklpSWllaEJJTEJhTC8zcGtSRVJFUkVSRXBjanBkT0xHalJ0RkhzZ2lvdnRMYVgrVzE2eFpnd1lOR29qS3JaY0VtODJHN094c1JFVkZsZWg5QU9Ea3laTlFxOVdJaVlrcDhYdVZGclBaRExsY1hxb3psZlY2dlJDKzArdjErUHp6ejFHbFNoWFVxRkZEcUhwUjNFb21lbWRGV0c0QUFDQUFTVVJCVkwwZUZ5OWVSRVpHQmk1ZnZveDI3ZHFoVHAwNndleitmZVh3NGNPb1diTm1zY0lBSjArZXhPN2R1MUdsU2hWVXJsd1pWYXBVUWFWS2xZTCszc2pLeWlxUnNFSXdiZDI2Rlo5Ly9ybXdwRWJyMXEweFpzeVlVdjJjWEw1OEdWV3JWaTNTT1U2blU2Z0U4NkM2Y3VVS3JGWXJhdGFzZVZmWHVkdUtEVGR2M29ST3B5dFM2SUtJaUlpb0xHTHdnWWlJaUlpSTdsc21rd2ttazhublREc2lLbHR1Mzc0TnRWcnROYlAvWHJoWHdRZUFBMHhFVlBJT0hUcUVhZE9tNFpsbm5rR2ZQbjM0ZlVOKzNjdEFIaEVSRVZGcDQ3K0tpWWlJaUlqb3ZtVTJtMHRsa0pTSWdrK3BWRDRVbjJtbFVnbUx4Y0tCU0NJcU1Ra0pDVmkrZlBrRC8zMUtkODlpc2ZCOVFrUkVSQStOMHF1QlJrUkVSRVJFVkloN1BVaDYrL2J0ZTNhdmg0blQ2Y1RxMWF0eDU4NmQwdTVLVUJnTUJody9maHhidDI0dDhYdWRPM2NPYVdscG9wL3M3T3dTdjI5SmNBVWZIblJxdFJvR2c2RzB1MEZFRHpnT1psTWdjbk56b2RGb1Nyc2JSRVJFUlBjRXB4OFFFUkVSRWRGOXlUVmorbDZ0V1oyWGw0Y0JBd2FnVTZkTzZOV3JGOHFWSzFlazg3T3pzNzBHT3pVYVRZa3QwNUdUazRPTWpJeDdVcnIvYnRoc05zeWVQUnZidDIvSDl1M2I4ZW1ubnhiNXVmWG55cFVyeU1uSkViV0ZoWVdoV3JWcVFibStPNXZOaHZuejUrUEVpUk80Y09HQzBONmtTWk1TTFI4OWVmSmszTGh4UTlRMmZQaHdkT3pZc2NUdVdWSmtNaG1rVWltc1ZpdmtjbmxwZDZmRXlHUXlLSlZLNU9YbFFhMVdsM1ozaUlqb0lXVXdHS0JTcWU3WnY2V0ppSWlJU2h1REQwUkVSRVJFZEYreVdxMVFLQlQzN0g3SGp4K0gyV3pHK3ZYcnNXWExGano5OU5QbzFxMGJJaU1qQXpwL3pabzErTTkvL2lOcTY5R2pCd1lOR2xRUzNjWHZ2LytPaFFzWG9sT25Ubmo1NVpkUm9VSUZuOGZ0MnJVTFo4NmNFYlhKNVhMMDdkdTNSUHJsN3RhdFc1ZzZkU3BPbmp3SkFFaFBUOGZZc1dPREZuNVlzMllOZnYzMVYxRmIyN1p0TVdiTW1MdSt0cWVRa0JCY3VuUkpGSG9BOHAvZm5qMTdCdjErTHI1bWFXcTFXcC9IbmoxN0Zvc1dMUXJLZlI5Ly9IRjA3OTQ5S05keTUxb0c0a0VPUGdENXI5R05HemNZZkNBaW9sS1RtNXVMaWhVcmxuWTNpSWlJaU80WkJoK0lpSWlJaU9pK1pMZmJFUkp5Ny82VDVjaVJJOEx2ZVhsNVdMTm1EWDc4OFVmMDd0MGJ2WHIxS3ZUOFFBYW9IUTRIbkU2bnFFMGlrUlJySnQ1dnYvMEdoOE9CalJzMzR0ZGZmMFhMbGkzUnZuMTdKQ1FraUFJakowNmN3UHIxNjBYbjFxaFI0NTRFSDJiTm1pV0VIbHlDR1g3d05hZ2NHaHA2Vjljc1NPZk9uWEhzMkRGUjI3WnQyMG8wK0JBV0Z1YlY1aS80WUxWYWNmVG8wYURjdDNidDJrRzVqaWVKUkFLSHcxRWkxNzZmU0NRU2hJV0Z3V0F3c01RNEVSSGRjd2FEQVZxdEZoS0pwTFM3UWtSRVJIVFBNUGhBUkVSRVJFVDNKWWZEY2M5Szh6cWRUdXpkdTllclhTNlhvMVdyVnBnNWN5Wk9uejR0MnRlblR4KzBhOWRPMkZhcFZGN25ldzdNTDF5NEVPdldyUk8xUGYzMDB4Z3laRWlSK3B1V2xvYjA5SFJoMitGd1lQZnUzZGkvZnorKytPSUx4TVRFQ1B2Q3c4Tzl6bytJaUNqUy9ZcHI5T2pSR0Q5Ky9QOWo3NzdEbzZqYU5vRGZ1NXZ0MlNRa1FBSWhJUUZDQ3lEU0lRUlFxblFVUVVTYWdPZ0xMMG9YZUVFUUVCVVVSSU1vZ2loU3BJbG9SQWhJRjBHUUlqMEVRZ21rOSszdCt5UFh6cGZabVczSnBrQ2UzM1Z4Nlp5Wk9YTjJzN3NwNTU3bjRNNmRPNngyVy9oaHhZb1ZwWm9VTGtud1ljZU9IVGg3OW15SnJtYzBHamx0dDIvZnhvd1pNMXhPTEpqTlp1YWYwV2lFVnF1RlJxUEJ5cFVyRVJrWjZmQTh2dkNQbzBvbzNxd3V3UGQ2OWdhUlNNVDdQRDZObEVvbDh2THlvTlZxeSt6NUpJUVFRdXhwdFZxWVRDYXZMUzFHQ0NHRUVQS2tvT0FESVlRUVFnZ2hwRklxeitERHRXdlhrSm1aeVdrZk5Xb1V3c1BEb2RWcThmRGhROVkrK3dscHZzbG9xVlRLMnViN0E3U2p1L2VkT1hqd0lHLzd1SEhqV0tFSHZqRUEvRlVFeW9LL3Z6OCsvUEJEekpzM2o3WGNobEFvUkxkdTNVcDlKenpmY2dtdWdnL3A2ZW1jS2hTbGRmMzY5UktmYTE4QnhCN2ZZM1MwVElRM2d3OWxWVGxES0JSV2lZb1BOdjcrL3NqS3lvSklKQ3JYcFhzSUlZUlVUUWFEQVJxTnh1MmwyZ2doaEJCQ25pWVVmQ0NFRUVJSUlZUlVTdVVaZkVoSVNPQzBoWVdGWWVEQWdRRDRnd0lCQVFHc2JYY21xUG1xTDNnYVF0Qm9ORGh5NUFpblBUbzZHb01HRGVLMDh3VWZIRTJjRjVlVmxlWHlqK2FMRnkvR2xTdFhJSmZMSVpQSklKRkllTDltZVhsNXJHMWJoWXFUSjA4Q0tKcjh0MXF0TUpsTVRFVUVnOEVBdlY2UG9VT0hPbHhxaEs4YUF0L2pMYzZkeDE2WmlFUWlUcHVqNmhKOHowZWpSbzNRcmwwN3A5Zkl6OC9IenovLzdMSXZiNmhxd1FjQUNBb0tRbloyTm54OWZTbjhRQWdocE13WURBYW8xV29LUFJCQ0NDR2t5cUxnQXlHRUVFSUlJYVJTS3EvZ1EwRkJBWTRkTzhacEh6RmlCRFBwN0U0MUI3NngyazlhdTlPUEs0Y09IWUpHbytGY2UvTGt5YndUNG54dHJwN1grL2Z2NDUxMzNzSGt5WlBSdlh0M2g4ZFpyVmFvMVdxbzFXbzNSLy8vaWxlQWNHYno1czFNUU1KbTRzU0phTm15WlltQ0QwL3p4RFBmOHhFVkZlVXdPR0p6Ly81OVR2Q2hyQUlpVlRINEFCUXRMNU9WbFFXRlFrSExYaEJDQ1BFNjJ4SmFGSG9naEJCQ1NGVkd3UWRDQ0NHRUVFSklwV1MxV3NzbCtIRGd3QUhvOVhwV1cwaElDTHAwNmNKczgwMEMzNzE3bHhWQVNFbEo0Unp6NE1FRFhMNThtZGwrL1BneDV4aFBKcGhOSmhQMjd0M0xhZS9TcFF0bmlZdlNXTHQyTFhRNkhUNzU1Qk04ZXZRSUkwZU9MTGZxRzN6dTNyM3I5ckd1eHNuM2ZFK2ZQcDFUd1VPdjEyUFpzbVdjWTZkT25ZcnExYXZ6OW4zOCtIRWNPblNJdDM5ZlgxK1l6V1pZTEJZWURBWm1ncUphdFdvQWdPVGtaT3phdFFzeW1Rd3ltUXh5dVJ4U3FaVDNOWFAwNkZFb2xVcm9kRHFvMVdyVXIxOGZQWHYyOU9yWHlGRlZpZElTQ29VdWwvZDRXZ1VGQlNFdkx3OFdpNlhVeTd3UVFnZ2hOaHFOQmthamtVSVBoQkJDQ0tueUtQaEFDQ0dFRUVJSXFiSjBPaDMyN05uRGFlL2J0eTlyRXRsc05uT09XYlZxbGN2K3QyM2JobTNidGprOWhxOXZSdzRjT0lEVTFGUk8rMHN2dmVSMkg2NGNQbnlZRmRiWXRtMGJ6cDA3aCtuVHA2TnUzYnBldTA1cGVMbzhTSEY4VlJHYU5XdUdrSkFRVHJ0TUpvTk9wMk8yVlNvVit2VHA0N0R2d01CQVR2QWhPam9hUFhyMFlMVlpyVmJrNU9RZ01EQ1FhY3ZKeWNFZmYvemgxbVBZc1dNSGE3dFhyMTdvMmJNbjcyc3BPVGtaKy9idGM5cWYvVklrZ0dldlMrSStmMzkvYURRYXBLV2xRYVZTUWFGUVZQU1FDQ0dFUEtFMEdnMEtDZ3FnVXFuZzcrOWYwY01oaEJCQ0NLbHdGSHdnaEJCQ0NDR0VWRm0vL1BJTGNuTnpPZTN0MjdkbmJkdFhoUEFtZC92V2FyWFl2bjA3cHowNk9ocjE2OWYzeWxoU1UxUHg5ZGRmYzlvVEV4TXhmLzU4ckYrL25sV212Mm5UcGxDcFZKREw1WkRKWkRoOStqUlNVbElRRXhPRGV2WHFPYjJXVnF2Rjd0MjdXWGYvQ3dRQ0RCMDZGRURSSC9NMUdnMysrdXN2YUxWYTFya3ltYXpFajVGdnFZdDMzMzBYRVJFUmtFcWxrRWdra0Vna0Rpc1RyRnExQ29XRmhUaDkralNpb3FKUXZYcDF5T1Z5aU1WaUdBd0d6dkc1dWJsWXUzWXRyRllyQ2dzTGtaZVhoNlNrSkRScDBnU0xGaTBxOGVQZ3czZjlLMWV1NE1xVkt4NzNaVFFhdlRFa3dzTzIzRVZCUVFFeU1qS2dWQ29oa1VoNFF6bUVFRUpJY1NhVENRYURBWVdGaFpESlpBZ09EcTdvSVJGQ0NDR0VWQnIwV3pVaGhCQkNDQ0drU3NyTXpNU1BQLzdJdTg5K3lZQ0Nnb0l5R3dmZjNmWjh0bTNiaHF5c0xFNTcvLzc5dlRJT25VNkg5OTkvbi9leFNpUVN6SnMzanhWNkFJQmh3NGF4dHMrZVBRc0FPSFhxRkI0K2ZJamV2WHVqZS9mdVVLbFVyT01zRmd2ZWYvOTlUckNnZi8vK0dEZHVIS3N0TGk0TzhmSHhyTGJTVEJEem5adWVubzcwOUhTWDV4WVVGQ0FoSVlIWlRreE1SR0ppb3ROelVsSlNlSmRCS1F2RnExT1VGbCtJZ25pUFFDQ0FuNThmekdZek5Cb05FOENTU3FVUWk4VVFDb1dzZjRRUVFxb1dpOFhDK21jMEdwbXdyRnd1UjQwYU5jcHNXU3BDQ0NHRWtDY1ZCUjhJSVlRUVFnZ2hWZEtYWDM0SmpVYmoxckY2dlI0eW1ReDZ2WjQxV1M4V2l5RVNpWmh0dm9sblY5VUozQWxWM0w5L0gzdjM3dVhkVjcxNmRaZm51MksxV3ZIcHA1OGlPVG1aczA4a0VtSGV2SGxvMnJTcDB6NU9uanlKKy9mdk05djM3dDNEMTE5L2pVMmJOcUZidDI0WVBIZ3dJaUlpQUFCZmYvMDFFNUt3Q1FvS3d1alJvem45MGgvMTNXZGZHYU0wdkJtaUlJNkpSQ0tvVkNxb1ZDcVlUQ2JvOVhyb2REcldaQmRmNVJGQ0NDRlBONEZBd0FyQWljVmlCQVFFVUhVZ1FnZ2hoQkFuNkNjbFFnZ2hoQkJDU0pWejZ0UXBuRDU5MnUzamx5NWRDZ0RZc21VTHRtelp3clJYcjE0ZHI3MzJHanAzN296NTgrZHpsaFJvM0xneFZxNWNXYW83dGkwV0MxYXZYZzJUeVZUaVBselpzR0VEVHA0OHlXa1hDQVNZUFhzMjJyVnI1L1I4clZiTHUwUUdVRlE1NE9EQmd6aDQ4Q0RhdEdtRGtKQVEvUHJycjZ4amhFSWgzbm5uSFNpVnlwSS9DRGRWMWtua3VuWHJZdjc4K1ZBcWxWQW9GRXlvWnQyNmRiaDQ4U0xyMkVXTEZxRjY5ZXJRYXJWUXE5VUlDQWdBVUJSV0tNMHlJTVhSVWhmbHo4ZkhoeWEwQ0NHRUVFSUlJWVNRRXFMZnFBa2hoQkJDQ0NGVmlscXR4cnAxNnp3Kzc5R2pSOWl4WXdlcjdmSGp4MWl4WWdYeTh2TFF2SGx6VHZEaHhvMGJPSFRvRUhyMTZsWGk4ZjcwMDArNGNlTkdpYzkzWmZQbXpkaXpady92dm5mZWVRZXhzYkV1KzhqTXpFU2pSbzJRbjUvdmRJbUVjK2ZPOGJhLzlkWmJhTjI2dFhzRExpVys0RVBmdm4xUnIxNDlLQlFLbUV3bWZQNzU1MDRuL2xVcUZabzFhNFo2OWVxaFpzMmFrRXFsaUl1TGMxcTlvMjNidHVqZXZUczBHZzNVYWpVQ0F3Tlord01EQXhFVEU4TTV6MzU1RVFDb1diTW1VejJqdUdiTm1qbjhXaEpDQ0NHRUVFSUlJWVE4elNqNFFBZ2hoQkJDQ0tsUzR1TGlrSldWVmFMeitDYkR4NDRkaThHREI4Tm9OT0wwNmRPYzVTSysrKzQ3eE1iRzhrNWd1NUtZbUlqdnZ2dk80L1BjdFhuelptemJ0bzEzMytUSms5R3paMCszK2drTEM4UDgrZk9oMVdweCt2UnAvUHJycjI2SE5YcjM3bzErL2ZxNVBlYlNzbGdzbkxhaFE0Y2lKQ1FFQVBEaGh4KzZySFpRVUZDQUJnMGFZTVNJRVFDQXI3NzZ5dVdTSlgvLy9UZWFOR21DVjE1NXBZUWpkMjdSb2tYSXpzNzJlci9MbHk4dmwwb2NoQkJDQ0NHRUVFSUlJYVZCd1FkQ0NDR0VFRUpJbGJGOSszWWNQWHJVNC9QMjc5K1BDeGN1Y05vN2R1eUlxS2dvWmwvbnpwMDV3WWVjbkJ6czI3Y1BEUnMyQkZBMDhXNHltV0EwR3FIUmFGQllXSWhXclZweDd1RFB6czdHc21YTHlteUppNisrK2dvLy8vd3o3NzVKa3lhVktJd2dsOHZ4L1BQUDQvbm5uMGRpWWlMMjd0MkxZOGVPOFlZTmJCSVNFbUN4V0RCNjlHZ0VCUVY1ZkUxUG1jMW1oL3ZpNCtOeC9QaHh0L3Jadkhrei9QejhvRkFvSEQ2UDlyNy8vbnRrWldWaDBxUkpYbHZTd0dxMXdtQXc0TkdqUjNqNDhLRlgraXpPVzB0bkVFSUlJWVFRUWdnaGhKUWxDajRRUWdnaGhCQkNxb1RUcDAvaisrKy85L2k4bEpRVXJGKy8zbUdmcDArZmR0bUhxNm9OTTJmT1pBVWYxR28xM252dlBhU25wM3MyV0RjZE8zYk1ZYURpalRmZXdLQkJnMHA5RGJQWkRMMWU3elQwQUJRRlFSSVNFbkRpeEFrTUd6WU1MNzMwRXNSaWNhbXY3K3g2OW9SQ0ljNmVQZXZ4RWloeGNYRWVYejgrUGg2M2I5L0dsQ2xUVUw5K2ZZL1B0N0ZhclRoOStqUzJidDJLMGFOSGw2aWlpQ3RTcVJRaWtjanIvUkpDQ0NHRUVFSUlJWVI0R3dVZkNDR0VFRUlJSVUrOXUzZnZZc1dLRlp4MmdVQ0FCZzBhSURFeGtmYzhnOEdBNWN1WFE2ZlRsZlVRR1JxTkJ1Kzk5eDZTa3BMSzdCcU9RZytUSjA4dTFiSVRPVGs1K1BQUFA1R1FrSUJidDI1NWRLNU9wOFAzMzMrUGd3Y1BZc0tFQ2VqVXFWT0p4K0VNWDhXSGYvNzVCMTkrK2FYVGFoQkFVVUFDNEE5UGVPTG16WnVZT25VcVltSmlNR1RJRURScDBzU2o4MCtlUEltUFAvNllxUzVpTkJyTHBESkRXWVFwQ0NHRUVFSUlJWVFRUXNvQ0JSOElJWVFRUWdnaFR6MnoyWXlhTld2aS92MzdyUFloUTRiQWJEWTdERDZzWHIwYWQrN2NLWThoQWlpYS9KOC9mejV1M3J6SjJSY1FFSURvNkdpY09uWEs2OWNWaVVTWU1XTUd1blhyNXZZNUZvc0ZqeDgvUm1KaUltN2N1SUVyVjY2NGZLN0N3c0l3ZnZ4NEhEbHlCTWVPSGVNOUpqVTFGVXVYTGtYTGxpM3h4aHR2ZVBRNDNHRzFXamx0YTlhczRiUU5IejRjKy9mdlIzNStQdE5XcTFZdHRHM2JGbnYzN3VYdE95b3Fpdk5hNnRTcEUwSkRRN0Z6NTA3T09FNmVQSW1USjAraWUvZnVtRDU5T2dRQ2dWdVBZZXZXcmF4dG85RUlpVVRDT3g1UEFoSC8vdnN2YTl0YnkzRVFRZ2doaEJCQ0NDR0VsRFg2S3dZaGhCQmVhV2xwU0U5UGgxYXJoVmFyNVowa0lJUVFRc3FTcDNmQk85T2dRUU44L3ZubjJMNTlPN1p2M3c2cjFZcnc4SENNR1RNR0d6ZHU1RDFuOCtiTk9IcjBxTU0reFdJeFp4a0FnOEhBcVFaZ1AvRnNOcHRoTXBsNHY3ZktaREwwNk5FRGQrN2NnZEZvWk5wOWZId3dmLzU4SEQ5KzNPVmo5WlJLcGNMOCtmUFJva1VMdDg4NWNlSUVWcTFhNVhZbERLRlFpSUVEQjJMczJMR1FTQ1JvMTY0ZEJnOGVqRysrK1FaWHIxN2xQZWZpeFl1WU1tVktxYXNyMkN2K3ZEclN1blZyakJvMUNqLy8vRE9yUFNVbEJRcUZndmVjQmcwYVlOS2tTWmc1Y3lhcnZiQ3dFT1BHallQVmFzV3VYYnM0NXcwY09CQVRKMDVraFI3TVpqT3VYYnVHczJmUDR0cTFheTdIVzFCUXdCdFNtRFp0R3JPRXlyWnQyNkRSYUJBY0hNejhDd2tKWVFVbSt2YnR5enEvTElNUDlrR1E4cENSa1ZIdTF5U0VFRUlJSVlRUVFrajVvT0FESVlRUWhscXR4dlhyMS9IZ3dRT21CTFpNSm9OU3FXUktPeE5DQ0NGUEtyRllqRkdqUnFGWnMyYjQ5Tk5QTVhQbVRJakZZdDVqZCsvZWpkOS8vOTFwZjIrLy9UWTZkdXpJYXZ2Z2d3OXcvdng1VnR1V0xWdVkvN2VGSG5RNkhmTHk4bUF3R0JBVUZBUS9Qei9tbUg3OStxRmh3NFpZdEdnUmNuSnlBQlF0UVJFZEhlMndTb0lqT1RrNU9ITGtpTVA5WVdGaGVPKzk5MUM3ZG0yUCtvMk5qY1d0Vzdld2UvZHVsOGUyYTljT3I3LytPc0xEdzFudGpSbzF3b29WSzNEcTFDbDg5ZFZYeU16TTVKd3JrVWdRSFIzTmVVNUx3OUV5SHpaaFlXR1lQWHMyQkFJQmI3QkRvOUZ3MmlJaUlyQmt5Ukk4ZlBpUXN5OHRMUTBBOFBycnJ5TXdNQkRyMTY5blFpOWp4NDdGc0dIRFlEUWFjZXJVS1NRbEpTRXBLUWszYjk2RVdxMTIrekZaclZhWFA2dGR1blFKbHk5ZlpyV0p4V0xzMnJYTDRmdkEzUW9VSlZHalJvMHk2NXRQUmtZR2xFcGx1VjZURUVJSUlZUVFRZ2doNVllQ0Q0UVFRZ0FVclcyZGxKUUVpVVNDcUtnb0JBY0hsL3NmcEFraGhKRGliQlBHM3Zic3M4OWl3NFlOdkVzRDJMZ0tQUURBeXBVcjNicmVTeSs5NUhCZmJHd3M1czZkeTJtUGlvckM4dVhMTVhmdVhIVHAwZ1c5ZS9jR3dMOU1neU5uejU3RjZ0V3JrWnVieTd1L1hidDJtRFZyVm9rbmc4ZU5HNGVrcENSY3ZIalI0VEV2dlBBQzJyVnJoK3pzYkJnTUJqUm8wSURaZCtMRUNXYnBrZGpZV1B6MDAwK2M4OGVPSGNzYkppZ052VjdQMnZieDhjSDY5ZXV4WnMwYTNMbHpCNHNXTFlKS3BYSVlQRml3WUFHdVhidUdkZXZXd1dBd29FbVRKc3c1MTY5ZjV4eWZrWkVCczlrTWtVaUV3WU1IbzNidDJ2ajQ0NC9Sdlh0M0RCczJqRFdHckt3c3R4K0hTcVZDcjE2OTBMTm5UNFNIaCtQU3BVdE9qK2Q3N2RTdlg5OWg2S0dzZWJLc2lqZnMzTG5UWWJVT1FnZ2hoQkJDQ0NHRVBQa28rRUFJSVFTblRwM0NvMGVQRUJVVmhlam82QXI3QXpnaGhCQlNYcHlGSHZnSWhVTDQrUGpBWURDVTBZaTR3c1BEOGNrbm42Qm16WnBNbXp2QmgvejhmS3hmdng2SER4OTJlRXpMbGkyeGNPSENVbFYwRWdxRm1EeDVNaVpObXNRc1I5RzRjV04wNjlZTlAvMzBFOUxTMHJCLy8zN3MzNytmMmZmcHA1OHk1Ly96eno4NGNPQUFxOCs2ZGV0Q285RWdJeU1ERFJvMFFQLysvYkZ1M2JvU2o1R1BmUlVIazhtRW1UTm5RaTZYUXlBUVlPM2F0VkFvRkJDSlJLaFdyUnJuT2RxK2ZUdjgvZjFScDA0ZDNMbHpCeEVSRWRpNmRTdUFvbW9RclZ1MzVseHozYnAxMEdxMXlNL1BSMjV1TGpRYURSNDllc1RzRndnRWlJbUp3YjU5Kzl4NkRPUEdqY1BBZ1FNaGxVcmRmdHg4bFM2aW82UGRQcDhRUWdnaGhCQkNDQ0drTXFQZ0F5R0VWSEVuVDU1RWFtb3EyclZyaDdwMTYxYjBjQWdoaEpCSzZjVVhYOFNoUTRmS05mZ0FBQ0VoSWF4dFc4Q0FqOFZpUVh4OFBINzQ0UWNVRkJRNDdUY29LTWdyeTFpRmhvWmkrUERoOFBmM1I0Y09IWmlReHNtVEp6a1ZPNHBYZXdEQWUvZDlwMDZkTUdUSUVNVEZ4V0hJa0NGbHN0UVczMUlWeFNzdHVGcFc0K2pSbzZ4dFc3RERVeUtSaUxYdFNmQ2hiZHUySG9VZUFQQytkaHMxYXVSUkg0UVFRZ2doaEJCQ0NDR1ZGUVVmQ0NHa0NydDY5U29lUDM2TTl1M2JjOWJkSm9RUVFxcXlTWk1tWWVQR2pUQWFqV2pSb2dYR2pCbmo5cVIwUmZqcnI3L3czWGZmNGQ2OWUrVis3VkdqUm5IYStDcHExS3RYajdYTkYzeVFTcVh3OWZYRm5EbHptRGErS2hlZUxQbGh6MVVvcEtKRVJVV3h0Z1VDQVRwMDZJREhqeDhqT1RuWjVmbk9RakVBZi9EQjFjOS9wWG1lQ1NHRUVFSUlJWVFRUXNvVEJSOElJYVNLeXMzTnhiVnIxeEFWRlVXaEIwSUlJY1JPbXpadFVLZE9IV3pZc0FIejU4K0hRQ0RnVEJ4UG5EZ1J6ejc3TEt0dDdkcTF1SExsQ3FmTnhtcTFRcS9YUTZQUm9MQ3dFSDUrZmg2TmkyOXllOWFzV1I3MVVSN3NxeGtBUUZoWUdHdWJiMmt0dnNBRTM0UzkwV2dzOGRoeWNuSktmRzVaa3Nsa0NBNE9SbHBhR21KaVlqQnExQ2lFaDRkanlaSWxiZ1VmK0pheUtLNndzSkMxTFJLSkVCb2E2dlFjVjJFS1FnZ2hoQkJDQ0NHRWtNcUNnZytFRUZKRlhieDRFUktKQk0yYk42L29vUkJDQ0NHVlV1dldyZkhzczg5Q0tCUnlKbzJCb2lVVDh2UHpXVzE4azgvRmp6RWFqVEFhamREcGRDZ29LSUNQajJlL2tubDZCMzdObWpVeGVQQmdmUDMxMXg2ZFYxb0NnWURURmhRVXhOcm1DMGZ3TFczQkYzSXdtODBsR3BmVmFrVm1aaWFyVFM2WG8wYU5HbEFvRkZBcWxaQklKQkNKUkJBS2hSQUtoVWhOVGNXTkd6YzRmY1hHeHZJK0JrZE1KaE9NUmlQMGVqMnlzcko0SzE3RXhNU2dmZnYySmZyNXpObHpvbGFyT1lHUDJyVnJ1eHgvYVFJbWhCQkNDQ0dFRUVJSUllV0pnZytFRUZJRjVlZm5JeU1qQXkxYnR2VG9EL2FFRUVKSVZXT2JpTmRxdFp4OVc3WnNjYXVQZDk5OTErRysyTmhZZE9yVXllM3g4QVVmdW5mdmpzT0hEM1BhZS9Ub2dVbVRKdUhPblR0dTkrOHRPcDJPMCtidjcxK2l2dmhDSjJxMXVrUjlwYVdsUWEvWHM5cGVlZVVWdlB6eXk3ekhwNmVuWS9iczJaejJGMTU0QWErOTlob3NGZ3ZNWmpNc0Znc3NGZ3VzVml2TVpqT3NWaXZUWmp2RzFsYXpaazNVcUZHRDkzb1RKa3dvMGVNQytDdGoyRHg0OElEVFZyZHVYWmQ5Mmo5WHBHeVpUQ2JvZERxWVRDYldhNGNRUWdnaGhCQWJnVURBaExTRlFpSEVZakdrVXFuSG9YcENDSGthMFNjaElZUlVRU2twS1FCY3IrdE1DQ0dFa0NKOHdZZUt3QmQ4Nk5PbkQ1UktKZmJ0MndlZ3FNckRsQ2xUMEtaTkd3QWx2MnZmYXJYaXd3OC94TlNwVTZGVUtqMDZOemMzbDdVdGxVb2hsOHRMTkE3N3Fob0FVRkJRVUtLKytBSUFOV3ZXNUQzMjBhTkhtRGR2SHRMVDB6bjc5dS9mai8zNzk1ZG9ESk1uVDBhL2Z2MUtkSzR6R28zRzRiNFRKMDV3MmlJakkxMzJ5UmRnSWQ1bE5wdWgwV2lnMCtrZ0VBZ2dsVW9oazhtWVAyU0xSQ0xlQ2lxRUVFSUlJYVJxS2g2d3RsZ3NNQnFOek85ZlVxa1VDb1dDYm5RamhGUlpGSHdnaEpBcUtDY25COVdyVjRkVUtxM29vUkJDQ0NGUGhNb2NmQUNBMTE5L0haY3ZYMGFMRmkwd1pzd1lWc2lncE1HSHpNeE1uRGh4QXRldlg4ZTRjZVBRdFd0WDNxVW83SmxNSmp4Ky9KalY1aWhjNEk0MzMzeVQ4L3hIUkVTVXFDKytKU3Y0S2g4a0ppWmkwYUpGbk9VaHZNSFgxOWZyZlFLT1F3cDZ2UjZIRGgzaXRMZG8wUUpidG14QlVGQVFldlhxeGZ1MXRmMGhWU3dXZTMyOFZaM1Zha1ZCUVFIMGVqMlVTaVVDQXdQcEQ5U0VFRUlJSWNRbFcwRFdSaWFUUWFWU3dXUXl3V0F3SURzN0cxS3BGQ3FWaWdLMGhKQXFoNElQaEJCU0JSVVdGam9zc1V3SUlZUVFMcjdnZzFnczVreFVHZ3dHV0N3V1ZwdE1KZ05RTk5GcE5CbzUrejNoS1BnZ2tVaXdaczBhM3ZLbUpwT3BSTmQ2OU9nUmdLSUF4SW9WSzdCeDQwWjA2TkFCM2J0M1IrUEdqUjJlZC92MmJVN1lJaXdzckVSakFPRDBXcDQ2Zi80OGExc3NGblBHZHZEZ1FjVEZ4WlU0TU9LS3A5VXozUFhjYzg5eHFqNzQrZm5oaHg5KzRGVElDQW9LZ3NGZ1lKWnIrZVdYWHpCeDRrUk1uVHExVE1aRzJOUnFOUW9MQzZGU3FlRG41MWZSd3lHRUVFSUlJVThCSHg4ZitQajRRS0ZRUUtQUklEMDlIYjYrdm1YMit3Y2hoRlJHRkh3Z2hKQXFxTEN3RUxWcjE2N29ZUkJDQ0NGT0NRUUNXQ3dXdDZvTWxEVys0TVBNbVRNUkd4dkxhbHUwYUJIT25qM0xhdHV6Wnc5dmZ3VUZCUjdmZ2VNbytBREE0WnF1SlEwK1BIejRrTFdkbFpXRitQaDROR3JVeUdrWTRlREJnNXkySmsyYWxHZ00zcFNYbDRmRXhFUldXMlJrSkJOZWVmVG9FZGF1WFl0Ly92bUg5M3piTWdTZU1Kdk5uQUNGTFFqamJhTkdqZUswSlNRa1lQZnUzWnoybUpnWXJGcTFpdG0rZS9jdTVzMmJoL2J0MjJQOCtQR29VNmRPbVl3UktLb2lVWlh2UE12TnpZVllMRVp3Y0hCRkQ0VVFRZ2doaER5bEZBb0ZGQW9GMUdvMTh2THk0Ty92WDlGRElvU1Fja0hCQjBJSXFZTE1abk9sbUVRaWhCQkNuQkVLaGVVU2ZIQ25BZ05mOE9IaHc0ZTRldlVxcTgzK3pub0FuR01zRmd2TVpqUE1aak4wT2gwdVhib0VqVWFEQVFNR3VKd1E1Z3MrdUJvL1grVUNzOW5zOUJ5Z3FISURuMmJObWprOEp6RXhFUWtKQ1p6MjFxMWJ1N3hlV1R0NjlDam4rV3ZZc0NHeXM3T3hiZHMyL1A3NzcwNmZsNGlJQ01URnhYbDB6VC8vL0JOTGx5NWx0WlhIcEwvRllzR1BQLzZJelpzM2MvYjUrZm5oeXBVcnlNek01T3c3YytZTXpwMDdod0VEQm1Ea3lKRmxjbmRZWlFrelZZVE16RXo0K3ZxV1dmaUZFRUlJSVlTUTRwUktKYlJhTGJLeXNoQVVGRlRSd3lHRWtESkh3UWRDQ0NHRUVFSklwV1FMUHBRMWQ0SUJmTWZ3VFNyem1UVnJsbHZIOWV2WGo3TjBoajIrNThOVmlJR3Y0c090VzdlZzAra2NUc0RtNXViaXI3Lys0clNIaElRZ0pDU0U5NXo4L0h4OC9QSEhuUEUwYXRRSUVSRVJUc2RZMWl3V0MzNzU1UmRPKzhtVEozSGd3SUV5VzliQ1UwYWpFV0t4bU5YR0YxQnc1dXJWcTlpNGNTT3VYNy9PdTMvVXFGSDQ1NTkvY09mT0hkNzlack1aZS9mdXhkR2pSekZtekJqMDZ0WExxMkdOcWhwOHlNN09Sa0JBZ01QS2V6clQ3d0FBSUFCSlJFRlVMSVFRUWdnaGhKUUZ1VndPa1VpRW5Kd2NWS3RXcmFLSFF3Z2haWXArNHlhRUVFSUlJWVJVU2hVWmZMQ3ZET0JPaFlUeXdQZDh1SHFPSkJJSnArM1JvMGNZT1hJa1ZDb1Y3em41K2ZuUTZYU2M5ZzRkT3ZBZW41T1Rnd1VMRmlBbEpZV3o3OFVYWCtROXg5T3ZiVnBhR2k1Y3VBQ2c2T3RqTXBud3h4OS91SFh1NGNPSDhlalJJMDY3WHE5M08vUnc3OTQ5REI4KzNQMEJ3L05sUnViTm00ZWtwQ1FvbFVvb0ZBb1lqVWFrcHFaeWpyUC9tcWFrcE9EczJiTTRmUGl3dzBBREFJd2VQUnI5K3ZWRHYzNzljUC8rZld6ZnZoM0hqeC9uL1ZyazV1YmlzODgrdzZGRGgvRE9PKzhnTkRUVW84ZmlTRlVNUG1SbVpsTG9nUkJDQ0NHRVZCamI3dzlVK1lFUThyU2ozN29KSVlRUVFnZ2hsVko1QlI4TUJnT256ZjY2NVRFT2Q1UWsrRkNuVGgzZWRxMVd5N3VFaHpQUFBmY2NweTBwS1FsTGxpeEJlbm82WjErTEZpMFFHeHZMMnhkZm1NUlp3RVF1bDJQdDJyVXV3d1QyRlJQVWFqVTJiZHJFT2E1OSsvYVlPWE1tUHZ2c001dzhlWksxcjNQbnpyaDgrVEx5OC9PWk5vdkZ3cnVVaWFmNGxpdXhHVFJvRUQ3NDRBUG9kRHBrWldYeEhpTVFDSkNabVlsejU4N2gxcTFidUhMbEN1OXpiMi9FaUJGNDVaVlhtTzN3OEhETW5qMGJyN3p5Q2padTNJaXpaOC95bm5mMTZsVk1uandabzBhTndwQWhRMG9kV2pDYnpTNHJtenhOY25OejRldnJTNkVIUWdnaGhCQlNvU1FTQ1JRS0JmTHk4dUR2NzEvUnd5R0VrREpSdFc2eklJUVFRZ2doaER3eFJDS1IwMGxpYitHYlNMZHY0NXVRRndnRUVBcUZIdjhyRGI3cUJLNHFGalJvMEFEQndjR2x1aTRBTkcvZUhGRlJVYXkyL2Z2M1k4YU1HYndUN3pLWkRGT21USEhZSDkvejd1eXgrUG41T2F3NFVaejlIL0UyYk5pQW5Kd2N6bkZkdTNhRlVxbkUzTGx6MGFWTEZ3QkZTM2tzV3JRSTgrYk44K3J5RHNVNUM1dTBiOS9lWVJVT215Wk5ta0NqMFdEOSt2WDQ0NDgvWElZZXBGSXBwazZkaWxHalJ2SHVEdzhQeDZKRmk3Qm8wU0pVcjE2ZDl4aUR3WUNiTjI5NjVUbXhXcTFWSnZpZ1Zxc2hGb3NkTGlsRENDR0VFRUpJZWJJdGU2RldxeXQ2S0lRUVVpYm9sZ05DQ0NHRUVFSklwU1FXaTFGWVdBaWxVbG1tMStHYmJMZGY1b0Z2c3ZyZGQ5OTFXTTNBR2RzeURRYURBUnFOQmdVRkJjalB6M2NyRk1GWG5ZS3ZyVGloVUlncFU2Wmc4ZUxGSGkrOVlGT3paazFNblRxVjFWWllXSWhmZnZtRjkvcENvUkF6Wjg1MFdHMEM0RDdIUU5IU0U4NzA2dFdMVTUyaE9JRkFnT2pvYUdiYmFyWHkzbW52Nit1TFRwMDZNZWRNbmp3WllXRmhHRHAwS0tSU0theFdxMWVxTy9EaGU5dzJZckVZN2RxMXcrSERoM24zcTFRcVRKbzBDVkZSVVpnOWV6YVdMMS91OUZxdFdyWENwRW1URUJZVzVuSmM3ZHExUTF4Y0hMNzQ0Z3VjT0hHQ3RTODZPaHF6WnMzeVN2QkJyOWZEejgrdjFQMVVkbGFyRllXRmhWNEpIUkZDQ0NHRUVPSXR2cjYrU0V0TGcwS2hLTE93TnlHRVZCUUtQaEJDQ0NHRUVFSXFKWWxFQXBQSkJJdkZVdXBLQ2M3d0JSL3NKK0NkVFZaN1NpQVFRQ3dXUXl3V1E2bFVva2FOR202Zlc1TGdBd0MwYnQwYW4zMzJHZmJ0MjRlN2QrOUNyOWU3cktiaDQrT0R3TUJBdEd6WkVyMTc5K1lFVUh4OWZiRml4UW9zWHJ3WVY2NWNZZHFGUWlHbVRadkdCQXNjNFFzNXVBbyt0R3paRWtxbDB1RWRTa09HREVHMWF0V1liWUZBZ1AvODV6OW8zNzQ5VnExYWhlenNiQURBODg4L3o2eHpDeFFGQ2thT0hNbHNGeFFVY0pZUUNROFB4NElGQzV5T3o5N0ZpeGNSRnhmSGFyT053WkVXTFZxd2dnOHFsUXBObWpSQjY5YXQwYlZyVnlZMEVCc2JpOVRVVkh6NzdiZWNQcG8xYTRaWFhua0ZyVnExOG1pOEtwVUtjK2ZPUmR1MmJSRVhGd2U5WHMrMDJTOGhVaEptc3hrV2k4VXJmVlYyQlFVRkxxdDNFRUlJSVlRUVVoRlVLaFVLQ2dxcVJDQ1pFRksxVVBDQkVFSUlJWVFRVW1sSnBWTG85WHJJNWZJeXUwWjVCeDlLZzI4YzdvNHRNaklTYjcvOXRsZkhvMVFxc1dUSkVzeWVQUnVKaVlrUWk4V1lNMmVPeTlBRHdGOUZRNlBST0QzSHg4Y0g3ZHExdzVFalI1aTJnSUFBTkd2V0RNODk5eHc2ZHV6SWUxN3IxcTJ4WnMwYUxGbXlCRGR2M3NTQUFRT2NYaWNySzR2VEpoS0pFQm9hNnZROGUvZnUzZU8wSlNjbk96Mm5lZlBtbURScEVtclhybzI2ZGV1aVpzMmFEbzk5K2VXWGNlM2FOWnc1Y3daaXNSZ3hNVEVZTkdnUUdqVnE1TkU0N2ZYbzBRTlJVVkZZdm53NWhnMGJoc0RBd0ZMMVo2UFg2eUdWU3IzU1YyVm1OcHVyVEdVTFFnZ2hoQkR5NUZFb0ZNakl5SURaYks0eXk5QVJRcW9HZ2NGZ0tQdEZjd2toaEZRcU8zZnVSSFIwTkpvMmJWclJReUdFRUVLYzB1bDAwT2wwQ0FnSXFPaWhFQ2V5czdPeFpNa1N2UFhXVzJqWXNHR1pYdXZHalJ2NDk5OS9VYWRPSFVSR1JpSWtKTVR0Y3cwR0F4SVNFdEN2WHorbng5MjlleGZidDI5bnRZV0VoR0RjdUhFZWpUVXhNUkc3ZHUxaXRZV0hoN09xUzVSV1JrWUdUcDA2aGU3ZHUzdTl3b0RCWUdCVnhpaXRuSndjS0JTS0Nnay83Tnk1RTAyYk5tVXRoVkpXQ2dvS0lCS0pvRkFveXZ4YWhCQkNDQ0dFbElSYXJZYlZhb1d2cjI5RkQ0VVFRcnlHZ2crRUVGSUZVZkNCRUVMSWs4SnF0U0k5UFIzQndjRVZQUlJDU0NsVTlIdTVQSU1QR1JrWkNBd01wTHZuQ0NHRUVFSklwV1V5bVpDYm00dnExYXRYOUZBSUljUnJhS2tMUWdnaGhCQkNTS1VsRUFnZ2w4dWgwK2tnazhrcWVqaUVrQklxNnlWcktndVR5UVNCUVBCVWhoNnlzckp3NXN3WmRPM2FGVXFsc3FLSDQ5S0pFeWNnbFVyUnJsMjdpaDVLbFphUWtJQ29xQ2hFUkVTVTJUWHUzTG1EeU1oSUNBU0NNcnZHazJqYnRtM28xS2tUNnRhdFd5SFh0MWdzdUh6NU1obzFhbFJwUHYrdFZpdU1ScU5YcXhtVmhGcXR4dXJWcTVudDRPQmdUSmd3b1FKSFJDcGFkblkyRGgwNmhDNWR1bmhVell4NGo4Vml3WU1IRDNEMzdsMTA3ZHJWSzk5VHRGb3RmdnZ0TjFiYndJRURJUmFMUzkyM04vajRGRTBQbWt3bTV2OEpJZVJKUjU5bWhCQkNDQ0dFa0VwTnFWUWlPenViZ2crRVBNRUtDZ29RR0JoWTBjTW9jenFkenF0TGVadytmUnBuejU1Rm5UcDFFQm9haXFpb0tBUUZCWG10ZjA4Y08zWU0zM3p6RGRhdlg0L09uVHVqVDU4KzVWSkJJeTh2RC83Ky9tNGZuNTZlamsyYk51SG8wYU1JREF6RWwxOSs2WlZsWURadDJnU1R5Y1JzRHgwNmxGbUdLVHM3RzRjUEg0WllMR2I5RTRsRWJrK2NOR3pZOEltb2JoUVhGNGRMbHk0eDJ6MTY5TUN3WWNONGoxV3IxZmpzczg5Z3NWZ1FIQnlNOXUzYm8wdVhMbDZ0UEdnMm16RjM3bHpVckZrVFk4ZU9SZXZXcmIzVzk1UHMvdjM3Mkx4NU16WnYzb3lJaUFnODg4d3phTktrQ1ZxMWFsVnVKYzB6TXpNeGI5NDhDSVZDUkVaR29tWExsbWpmdmoyYU5XdFdMdGNIaWo0L0RodzRnSXlNRER4NDhBQkpTVWtZTUdBQVJvOGU3YlZybU0xbVBIejQwS09BaVVRaXdhbFRwNWp0NXMyYmUyMDhWZG4rL2Z1Um01dnI5WDVEUTBQUnBVc1hyL2RiM0wxNzk3QnAweVpzMnJRSkVSRVJhTktrQ1dKalk5R3laY3N5dlc1bFo3RlljTy9lUFZ5NmRBa0NnUUNEQmcwcWsydTg5OTU3dUhyMUtuUTZIUUNnUm8wYVh2a1p4MncyWThPR0RheTJBUU1Hc0xZTENncHc4K2JORXZXdlVDaEsvVDFWSXBGQXA5UFJjaGVFa0tjR0JSOElJWVFRUWdnaGxacElKSUpVS29WR280RkNvYWpvNFJCQ1BLVFJhQ0NWU3AvS0tnajJUQ2FUVjBOYVdWbFpPSERnQUxNOWRPaFF2UDc2NndDQUsxZXU0S2VmZmlyMU5kcTJiWXMrZmZxNFBPNlBQLzRBVUZTOTQvRGh3emgrL0RqV3JsMkwwTkRRVW8vQmtkVFVWUHozdi85RmJHd3N4bzhmNzdMU2hORm94Snc1YzVDV2xnYWdLSkN3ZnYxNlRKOCt2ZFJqMmI5L1B3b0tDcGp0Z1FNSE12K2ZsWldGYjcvOXRsVDlUNXMyRFQxNzltUzFKU2NuWTk2OGVaQktwWkJJSlBEeDhXSCtlYk82Z2NWaWdjRmdnRTZuZzBhandZd1pNeHdHQ05ScU5SNCtmTWhzR3d3R2gvMWV2bndaRm9zRkFKQ1dsb1o5Ky9ZaE1qTFNxOEdIQ3hjdW9LQ2dBQVVGQlZpd1lBR2FOV3VHaVJNbklpb3F5bXZYZUJKZHVIQ0IrZi9rNUdRa0p5Zmo5dTNiYU4rK2ZibU40ZEdqUndDS1hsOUpTVWxJU2txQ241OWZ1UVlmVkNvVmZ2dnRONlNucHpOdDE2NWQ4MHJmNTgrZngvbno1M0hpeEFubzlYcHMyclRKN1o5VHhXSXhKQklKOC80cGFSV2REejc0QUNrcEtTVTZ0eVI2OU9pQklVT0dsTnYxUEhYOCtIRldNTXRidW5mdjdqVDRzSHYzYnZqNCtFQXVsME1xbFVJb0ZEbzgxbXcydzJBd29MQ3dFSDUrZnVqUm93Y0FzTDZPdHZlc3ArL1h2THc4ZlB2dHQ1REpaSkJLcGZEeDhZRlFLSFE2SGs5WUxCWVlqVWJvZERxbzFXcTgvZmJiWHFrU29OUHBrSk9UZyt6c2JLU25weU0xTlJXUEhqM0Nnd2NQY08vZVBlajFlZ0JGMVFsYXRHaUJ5TWpJVWwrek9LRlFpTURBUUNiMEFBQ0hEeC8yU3ZEQi9yMHRGQW81RldjZVBYcUVoUXNYbHFqL1JvMGFZZFdxVlNVZUgvRC93UWRDQ0hsYVVQQ0JFRUlJSVlRUVV1bjUrdm9pTXpPVGdnK0VQSUVLQ2dwUXMyYk5paDVHdWJCWUxGNmJZQURBbVZBby9obVluWjJOMDZkUGwvb2E3Z1FYcmw2OWlqdDM3ckRhWG5ubGxUSU5QUmlOUm56NDRZZFFxOVg0L2ZmZjhmZmZmMlBLbENsT0o0TEVZakdtVEptQ0JRc1dNRzJIRGgxQ3o1NDlTMzFIdFZ3dVp3VWZ5cU1La2NWaUtaTzdsMTBwWHRuQ252MlNCYzZXTUxDZmdHellzQ0Y2OWVwVnVzSForZjMzMzFuYkR4OCtwTHRXQVp3NWM0YTFYYXRXTFN4Y3VOQ3JGV2xjc1E4WUtKVks5Ty9mdjl5dUR4Uk5NdmJ1M1J1Yk4yOW1qY3NiWWRyZHUzZmo0c1dMelBadnYvMkdvVU9ISWpVMUZhZFBuNFpjTG9kTUpvTklKT0lOL2hYL1hwR1hsNGMvLy95VHRkOXF0Y0pzTnNOa01rR3IxY0xIeHdlOWUvZG1IWk9kblkyN2QrK1c2bkY0SWlzcnE5eXVWUkpsOWJPR3E4K1VIVHQyc0w0L3VLdGx5NVpNOE9IZXZYdXNmUTBiTnZSNHFTYXRWb3VEQnc5NlBJNlMrdTkvLzh2YnZtL2ZQdVRuNThOa01zRmtNa0d2MTBPdjEwT24wMEd2MTBPajBVQ3RWa090VmlNL1A1OEpOcmhpTXBtd2ZQbHlmUExKSnk0ck9kMjRjUU5uejU1MSs3Rm90VnJXOXZIang1bXFUbnhzNzAyajBRaTFXbzJBZ0FCTW5EaVJjNXhBSUlCWUxJYlJhQVRBLzdORGFaWUM4c2JTWTBLaGtBa3BFa0xJMDRDQ0Q0UVFRZ2doaEpCS1R5Z1VRaTZYUTYxV1B4RnJ5eE5DaWhRV0ZrS3BWSHIxN3ZUS3pOdkJCL3ZKc3VLZmY5NWFIOXFkaWRBZE8zWncyaDQ4ZUlCUFB2bkVvMnRaclZabUlrU3IxVUlzRm1QUm9rVzh4Mzd6elRlNGRlc1dzNTJWbFlYRml4ZWpmLy8rZVBIRkYzSHExQ2xJcFZKSXBWSm1XUW1iK3ZYckl5a3BpZG4rNG9zdjhOcHJyM0hHWXJ0NzFWYnRvRmV2WGc0blUrd25LK3p2MkN5dEorVTlZdis2Yy9ZNkxGNTFBQUJlZSswMXJ6N09qSXdNL1BYWFg2eTJhZE9tb1ZhdFdsNjd4cE1vS3lzTGx5OWZaclhObURIREswdStlT0xjdVhPczdaNDllNVpxZ3MvbXJiZmVnc1ZpZ1V3bTQ3ejMrUlFXRnJLMlRTWVQ1c3laNHpMNFlEYWJZVFFhbVluYXVMZzQxblBZcDA4ZlZ2RGhwNTkrd3FCQmcvRDQ4V09zWDcvZW84ZDAvZnAxTEYyNjFPa3hkZXJVNFFRZktPVERadjhhdDFYSThaVHRhMi9qN2M5N1ByZHYzMlp0di9UU1MyVit6YktpMVdxeGRldldNdW43NGNPSFdMaHdJWllzV2VMMDlaK1VsSVR0MjdlWCtEb2FqY2FqOHhzMGFPQnduNnZnUTJtQ2xONElZVkx3Z1JEeXRLSGdBeUdFRUVJSUllU0pvRktwa0oyZERZVkM4Y1JNRUJGU2xkbks1d2NHQmxiMFVNcU4yV3oyNnBJZTluMFZuelMwbjRnSkRnNW03bmI5OTk5L1dmdXFWYXVHT25YcUFDaXF3Skdjbk16c2MvVkg4eHMzYnVEdnYvL210Qjg5ZXRTTlIrQ2NzN3NwZS9Ub2djdVhMM1B1Z3YzMTExL3g2NisvZW5TZEJ3OGVZUG55NVM2UDY5Q2hnOFBKWWZ0QVMvRUovNW8xYTJMR2pCbVFTQ1NReVdSTWVYR1JTTVI4djdwKy9UbzJidHpJNmJkang0NFlQSGl3eTVMYUlwRUlZckdZNmRjWit6dVBiUlBFamhRUGdMaGlQNG5vYUN6Mzd0M0Rnd2NQbU8zUTBGQ0h5MmVVMUs1ZHUxaVROUzFhdEVDZE9uV1FrcElDczluTWhGdHNkODViTEJhMy9vbEVJby92dEM0dmUvYnNRWHg4UENRU0NTUVNDZS9FZjI1dUx1dDVFWXZGK082NzcxejJiWHVlYks4Rmc4R0EvLzczdjNqMjJXYzlIbWRPVGc1dTNMakJhdXZhdGF2SC9mREp6czR1MGQzMXhSVVBScm5MZm1Ld1k4ZU9VQ3FWVUt2VkFJb2U4eDkvL0ZHdUZZN3MzOWZoNGVIdzkvZjNTdDltczVsNTM5akNIK1ZSNmFZMDdNYzNac3lZRWdVSVRwdzR3ZnFlNFkzbEhKd3hHQXlzcWtwaXNSaHQyclFwZGIrMmFpUEZ2My9aaHpxS2Y0WVVYKzVBSUJBd3dVamJPZTVPa0E4Wk1nVDc5dTFEVGs1T2ljY3VFQWpnNysrUGdJQUFWS3RXamZQZjNOeGNwOEdIOGdpcnVLdjQ3NjE4djhQYXY3NWlZMk14ZS9ac2gvMjkrdXFyekdlZ04zN21wT0FESWVScFE4RUhRZ2doaEJCQ3lCUER6ODhQV1ZsWnFGNjlla1VQaFJEaVFsWldWcFVLUGRoNE01aGwvd2R0cVZUS1RNN2EvNkc4VjY5ZUdERmlCQUJnNjlhdCtPR0hINWg5N2R1M3g5U3BVd0VVM1lWZGZDMXBaMzgwdDFxdFdMZHVYYWtmUjBsRVJVVmh6Wm8xMkw1OU8zNzg4Y2NLLzZPOHM2K3J2NzgvdW5mdjduRC9qUnMzT0hlT3FsUXFUSjgrM2VuU0hSRVJFZGk1Y3lkVEx0OGRwMCtmeHBJbFM1aHRvVkNJTDc3NEFyVnIxM2JyZkoxTzU1VkpQdnRnVEY1ZUhxWk1tZUxXdWVIaDRaZ3paNDdUWXpJeU1qakxYRnkrZkJuang0LzNiS0E4NnRXclYybUREMXF0Rm84ZlAvYm9IS1BSeUFsRHVZc3ZERE4yN0Zob05CcjQrUGhBSXBFd2Q5VVhmNDN5clJlL1pzMGFsOWV6VllXeEJTK01SaU5rTWhscnFZcktRaXdXbzBPSERqaDgrRERUZHVEQUFZd2FOYXJjeG1EL1hoMDllalE2ZGVwVXFqNVRVMU1SRWhKU3FqNHFTa1VGbzk5NjZ5MklSQ0xJWkRKSXBWSmtaR1N3S2lKMTd0d1pMNy84TXF4V0svUjZQUXdHQTlScU5WTjE1TjkvLzJXRkVWcTBhRkdpNmlnMWE5YkUxcTFibVhIazV1WWlJU0VCdzRZTlk0NzU0NDgvc0hMbFNtWjc1c3laaUkyTkJRQU1IejZjbVZCdjJMQWhWcTFhQmFEbys4cTZkZXN3YWRJa3RHblRCanFkRGpxZHptR2dUaUtSb0UrZlB0aTJiUnVFUWlGVUtoWDgvUHpnNitzTGxVb0ZYMTlmNXY5MzdkckZXdXBpMWFwVnFGR2pCZ0lDQWtwVlFjdCtiTkhSMGF5ZlNmLzk5MS9PVWxLMjU2RTRnOEhBV1RwSXFWU2laY3VXc0Znc1RBVXJXK0RwL3YzN09IZnVIT1J5T2VSeU9hUlNLY3htTTNPdTBXakUyYk5ub2Rmcm9WYXIwYlJwVS9qNStYR3U2KzczZkc4Rkg2eFdhNm43SVlTUXlvS0NENFFRUWdnaGhKQW5obytQRDN4OWZaR2JtK3YwVG1GQ1NNWEt5Y21CbjUrZlY2c2ZWRVgyZi9TWFNxWFl2bjA3VWxKUzBMZHZYNGZuMlM5ZkVSUVU1UEJZWjVQYysvZnZaeTAzQVFDUmtaSE9odXlVeFdKaDdoelZhRFF1bCtzUWk4VVlOV29VbWpkdmptWExsakYzVm5mdTNCa25UNTUwZVQxYjlRYmJKR3BGL0dIL3lwVXJlTys5OTFqcmh3Y0hCMlBwMHFVSURRMTFlcTVRS1BSb2VTZWowY2dwc2QrN2QyKzNRdytBZDhwbUE4Q3hZOGRZMjRXRmhad2xCMG96aG8wYk43SW1DcjBwTEN5c1RQcDlXbWkxV3JlL2xzWGR2WHUzUk5lei94d01Dd3VEMld5R1hDNkhXQ3lHajQ4UDd0Njk2N1Z3bEVLaFFGQlFFUE81WVF0ZzhFM0NkdTdjbVJWOHVISGpCaVFTQ1Q3NDRBTW9GQXBJcFZKT0tNUm02dFNwelBQWXJsMDd2UG5tbTV4amJFc0RhVFFhM3M4dlZ4UDlGb3NGeWNuSnFGZXZuc3ZIRFJSVmkvblBmLzZEdG0zYll2ejQ4ZVZhdmFJc0hEbHloUE05ekIxWldWbXM3ZUlUODN5NmRldkcydDZ5WlF0cisrVEprNGlKaVVIWHJsMXg3OTQ5MUsxYmw3WC9uMy8rWVcybnA2ZTdyRkkwY09CQVRxVWdvVkNJZ0lBQTZQVjZiTjI2RmJ0Mzc0Wk9wME5ZV0JnNmR1em90RDluRGh3NGdJeU1EQ3hkdWhSUlVWRVlQbnc0YjhCbTU4NmRFSWxFa0VxbENBd014RnR2dmVYeWU1ajlhL2orL2Z0SVNVbHhlbzZ0U3BGZXI0ZE9wME9uVHAwUUhoN09Pc2IrNTRzWFhuZ0IzYnAxWTk3SDkrL2ZaNzNuMnJadGk3bHo1OEpvTkVLbjA4SFgxNWNaMjlpeFk1R2VuZzdnLzM4T0U0bEVzRnF0U0U5UGgxcXRadDVqOSs3ZHd6ZmZmT053N1BuNSthd2x2bWJPbklsbm5ubUdkY3lEQncrd2JkczJoMzBVRDZTWlRDYUh4eEZDU0ZWRndRZENDQ0dFRUVMSUUwVW1rOEZrTXFHd3NKRFdOaWFrRWlvb0tJQkVJdUZNdmhQWHpwMDdoMlBIamlFb0tBaUJnWUhRYURTcy9ZbUppZGkyYlJzc0ZndG5ZcVk0KzRsalowRXhSeE5ucWFtcG5EL2VkK3pZRVFzV0xIRDFNTHl1WmN1V1dMRmlCUll1WElobXpacGgvUGp4YU5HaUJhcFZxNGJBd0VCbUFuVHg0c1Y0K1BBaDY5d1ZLMVl3RXlJSkNRbG8wNllOSzRCUmZQTEVXVUNrSk02ZlA0K2xTNWV5SnMzQ3dzS3diTm15TXFsY3RIUG5UcVNtcGpMYkNvV2kxSGVmSHo1OG1GbkNReXFWSWpNems3WC84ZVBIdUhqeElnd0dBelFhRGVyWHI0LzgvSHpXT0R6bHFrVDV2Ly8reXdsV2VKT3JRRXBGRWdxRlVDZ1VrTXZsVExXRjRrdXEzTHQzanhVQUNBME5kYnZrZS9HbEx2UjZQYlJhYmFWY1dxejQzZW8ycjc3Nkt1ZnU3WktLalkzRjNMbHozVHIybVdlZWdWZ3Nab1Z3TGx5NGdOZGVldzA3ZCs1ME9pbFovSnowOUhRY09YTEU0YkcxYXRYaVRLNjc0K0RCZzRpTGk4UElrU014Yk5nd2wzZlEvL2JiYjlEcGREaHg0Z1RPbkRtRHZuMzc0dVdYWDBhMWF0VTh2blpsY09mT0hkWVNFaVhsS3ZoZ2YyeDhmRHlyclcvZnZ1allzU05XclZxRlk4ZU9JUzR1anZVNWMrSENCZGJ4RHg0OFlDMFZ4S2Q5Ky9ZT2wwamFzMmNQSzN5eGZmdjJFZ2Nmc3JLeWNPN2NPV1k3TVRIUjRjOGZPM2JzWUFLS0pXV3JNdUdKOFBCd1R2REIvbk52NWNxVldMbHlKWHg4ZkNDVlNqbWZiUmN2WHNUZ3dZTlpvUUpidGFYaXdVV0R3WUJYWDMwVkZvdUZDU1IxNjliTjZkSVVydGlIK0pLVGsxbExramxEd1FkQ0NPR2k0QU1oaEJCQ0NDSGtpZVByNjR2OC9Id0tQeEJTeWRqdVh2WGtMblh5Lys3ZnY4KzZlOWkrM0w0dDlBQVVsZlYzeEw2S2c2ZDM4UnVOUml4ZnZweFRybDZqMFRCTFh4aU5SbGdzRnJlcUtOaktRZHNteDN2MTZ1VnlFcStnb0FBK1BqNU11ZStJaUFpc1dyVUt2cjYra0VxbDZOKy9QK3Y0MzMvL25STjZHRGR1SERNWnNtUEhEbXphdEFteHNiR1lNMmVPMHduQTlQUjAzTHAxQzNLNUhES1pER0t4bUZQeVB6RXhrU2x4cmRWcUVSc2J5NXBJT1hUb0VOYXNXY09hbElpTWpNU3laY3ZLcEdMUm5UdDNPTXRwOU83ZHU5VFhXcmR1bmRPSnJEMTc5bURQbmozTTl0U3BVL0gzMzMrempna05EWFc2N0UxK2ZqN3UzYnZIYkRzTFRlbDBPcXhldlpyVjFyeDVjNHdjT2RMaE9hNGNPWElFQnc0Y1lMWXJjMFdwRVNOR01FdmEyRHQ3OWl6clR1TFEwRkNzWGJ2V1pXVVZUd1VHQmtLaFVNREh4NGVwdUdEN0wxQTBhV2NybHc4VUxRVmpQeW5waU5WcVpWVlpzQzExNFlxdEdwZzMySllmY0lkTUprUERoZzF4OWVwVjFLdFhEME9HREVIWHJsMEJGTDAzOHZMeTNPckgxVVJueDQ0ZFBRNCszTDE3Rit2WHI0ZlpiTWIzMzMrUGYvNzVCN05uejNZWXVsS3IxYXozc3NGZ3dONjllM0gwNkZHc1hyMzZpYS8rVUJxLy9mWWJ1blhyNWpCb1VOeStmZnRZcjhYUTBGQU1HVElFTTJmT3hPM2J0d0VBbjMvK09UNzg4RU1BUlNFSGR5ZTUzZlhDQ3kvZ3h4OS9aTDV2SlNZbTR2ejU4MmpkdXJYSGZmM3l5eStjTUpXemlsT1ZoYU5xVnJZcUt2YjRLZ2p4TGRsanRWcFpuMi9ld0hjZGQ5a0haQWtoaEZEd2dSQkNDQ0dFRVBLRTh2UHpvL0FESVpXSTdRL0J0dVVGaU9mcy8vaHRQMW5zckpUN2dRTUhVS2RPSFVpbFVrNEFJQ1VsQldmUG5tWHU1SFZselpvMVNFeE01TFJmdW5RSmx5NWRjbm0rSys1TXZxeGJ0dzdYcjEvSHRHblQwTHg1Y3dDT2wremdxMDR4WWNJRTlPblRCMGFqRVo5Ly9qa09IVG9FQURoeDRnU1VTaVdtVHAzcThObzNiOTUwV1daOCt2VHByTzJZbUJpSVJDSm9OQnBzMnJRSnYvNzZLMnQvL2ZyMThjRUhINVRKKzhOZ01PQ2pqejdpVE9ZVW44RGR0bTBiWW1KaTNKNkFMcW1VbEJTY1BuMmExYlpvMFNLblZSUk9uVHFGWmN1V01kdk9KdXEvK3VvclBINzhtSFhzMUtsVEVSb2FDclBaWEtMbGRlekx6UHY3KzN2Y1IwWEx5OHZENTU5L3ptcDc0NDAzdkI1NkFJQXZ2L3pTNGI3SGp4L2pyYmZlWXJWTm1EQUIzYnQzQjFBMHVmN3BwNTl5OXRlcVZhdFVZL0ptaFNGUGcySjkrL2JGcTYrK2ltZWZmWmJWTHBmTDNRNCt1R0lMZ0xrck9Ua1o4K2ZQWjkycGZ1WEtGVXlaTWdYVHAwL25oT29BWU5ldVhad0ozYkN3TUx6MzNudFBiT2hCTHBkNzViV1JtNXVMV2JObW9XdlhyaGcwYUJBYU4yN01lOXpqeDQ4NVN4UzgvZmJiOFBYMVpTMFBjL255WlJ3NmRBZzlldlJnaFIzdHgydzJtMWxmRTl0cjA5VkVlVUJBQVByMDZZTjkrL1l4YmJ0MzcvWTQrS0JXcXpuZnkwYU9IUGxFTEdOV0VVdGJBVURkdW5VeFljSUVxRlFxcG1MRXlwVXJtYStaU3FYQzIyKy9EYTFXQzdWYWpmcjE2ME9yMVpaNG1TbXoyZXpONFJOQ3lGT0JnZytFRUVJSUlZU1FKNWFmbng4S0N3dVJtNXRicWUvUUpPUnBsNU9UQTRsRVVta3JQZkRkc1Y4WjJaZlRkalRSSHh3Y2pCRWpSckR1ZkhlMkpyaDlKUUJudnZubUc4NUV6RFBQUEFPSlJNSzVrNytzWEw1OG1TbjcvdTY3NzJMdzRNRVlNMllNYjhsK285R0lEei84a0hYWDR3c3Z2SUFYWDN3UlFOSFNBUFozY3Y3KysrL3c5L2ZIbURGanZEYm1yS3dzSEQ5K0hELy8vRE9uRExoVUtrWFBuajNkZXY0YU4yNk0yclZyZTNUdEw3NzR3bWxaOU45Ly94MmJOMi9HM3IxNzhmNzc3Nk5SbzBZZTllK0ozYnQzczdiYnQyK1B5NWN2NDd2dnZzTzc3NzdMVzJuRGZ1TEcwV1I5UWtJQ3F6SURVRlFCSVRRMEZJbUppVmkwYUJINjlldUhBUU1HZUJRd0tUNGhDVHhad1ljLy8vd1Rack1aKy9mdlo3M3VhdFdxaFYyN2RpRStQaDVTcWRUdDVTNks2OVdyRnhNNmNvZkZZc0hxMWF0Wm43VWhJU0dzU2dVaWtZZ1RqSG45OWRjOUhwczkrOWRNWEZ5YzIyR0IxTlJVekpzM2o5bDJkS2U0STg4OTl4eHZ1LzF6YmoreFdYenlXaWdVc282M0xUbGk0K25rZmMyYU5SRVRFOE5aY2lFL1B4K0xGaTNDeUpFajhlcXJyekpWYXU3ZnY4OTU3MFpFUk9Damp6NTZvc09NSTBhTXdOQ2hRMHZkejZ4WnMzRDE2bFVjTzNZTXg0NGRRNHNXTFppS0RUWVpHUmxZdUhBaDYrdmFxMWN2Tkd2V0RBQXdkKzVjVEpzMmpRa3didGl3QVczYnRtVXRjZUxqNDRQUFB2c01kZXJVQVZBVVZpbStoTUxvMGFNeGVQQmdtRXdtbHhQN2d3Y1BaZ1VmTGw2OHlLcXM0NDVmZnZtRjliMDFJaUlDWGJwMGNYajhCeDk4QUxGWURKbE1CaDhmSDl5N2Q4L2xza2NiTm14Z1BXZHZ2dm1tMDJDRlFDQkFodzY5N3AzWkFBQWdBRWxFUVZRZG1DVjU5SG85UWtKQ09NZlpQejhEQmd4QXQyN2RJSlZLc1dUSkVxU2xwZkgyUDNqd1lFUkdSaUk4UEJ6Ly9QTVBObS9lekh0Y3QyN2Q4TkpMTDBHajBiQis5dVZiZHFQNDQ1RklKT2pVcVJPem5aeWNqSXlNREV5Yk5zM2hZM2JsMUtsVGlJbUpLZkg1aEJEeXRLSGdBeUdFRUVJSUllU0o1dXZyQzUxT2g0eU1EQVFGQmJsY3Y1Z1E0ajBXaXdWWldWbnc4L1B6NmgyMzNoWVFFT0MxTzIvTGtuM0pZcjRKMkxDd01IejQ0WWZJek16MCt2WDM3dDNMS25VT0ZOMmRPR1BHREt4ZHV4WUtoUUp5dVJ3U2lRUStQajZjTmJJZHNTMTFvZGZyb2RWcW5aNm4wV2hZYTN4YnJWYjg5Tk5QT0gvK1BHYk1tSUdvcUNobW45bHN4b29WSzNEcjFpMm1yVVdMRnF3N3prVWlFV2JObWdXSlJJS0VoQVNtL2NjZmYwUzFhdFV3Y09CQXR4NkRLMlBIam5XNFQ2L1hNMHVFdUxKZ3dRS1BnZzg3ZCs1a3FsbndTVWhJWUNvQkZCUVVZTzdjdVZpNGNDRmF0bXpwVnYrOWV2V0NVQ2hrbHZ5NGVQRWlMbDY4eU95UGlZbEJ2WHIxWURLWmNQWHFWYzRTTEdLeG1MbitsMTkraWNtVEozT3VZUjlNNFp1a3YzTGxDcjc0NGd0V1c1TW1UVEJzMkRBQXdOYXRXNUdUazRNZmZ2Z0J1M2J0UXA4K2ZmRFNTeTg1REE4Vlo3K1V4NU5VUmVycnI3OUdlbm82cTAycFZPTDExMTluVmRFb2llam9hSmZCaCt6c2JLWTZ6Tm16Wi9IdnYvK3k5bzhlUFpvMTZXZTdBN3A0Mk1VYmdUbjdhaWRIang1MU8remg2ZmVHOVBSMG1NMW0xbWRoY2JickZtOFBDQWpBMXExYldjY05IejZjdVpzL0ppWUdjK2ZPWmZaZHVIQUI4K2ZQWjdZOURXTW9GQXBNbmp3WlhicDB3ZXJWcTFsVlVnQmd5NVl0dUgzN05tYlBuZzJ4V0l4VnExYXhua081WEk3Ly9lOS9UMXpvd2Y1N3l4OS8vSUdnb0NDUGxpOHB6bXcySXowOUhUZHUzR0MxRjM5ZldLMVdIRHAwQ0JzM2J1UzhsbEpUVS9IdXUrK2lzTENROHptVGw1ZUhtVE5uSWlNamcya2JObXdZcWxXcnhtemJuMlA3bWNDZDEwTklTQWlhTm0yS2E5ZXVBU2dLMTF5OWV0V2p5Z0k1T1RtczkrdW9VYU9jL3A1Vi9Qc3p3UDh6aFN1dXZsZktaREszbHRxd0Q5UzFhdFVLVFpvMHdhWk5teHlHSGdEZzExOS94Y0tGQ3lHVHliQnIxeTZIeHgwOWVoUUJBUUdZTUdGQ3FYNzNQSFhxRkxaczJWTGk4NEdpejFBS1BoQkN5UCtqNEFNaGhCQkNDQ0hraVdlYmtNbk56WVZFSW5taUppMEllVklWRmhiQ1lEQWdNREN3MHBjOURnME54Y1dMRnl0OWRSajdTUTc3U2FlNmRldGkrZkxsQ0FnSUtKUGd3K0RCZzlHNmRXdnMzNzhmOGZIeE1Kdk5tRGR2SHFwWHI0NkZDeGQ2L1hwOE1qTXplVU0wOSsvZng3UnAwekI4K0hDTUdERUMyZG5aV0wxNk5Xc1NIaWk2MDMzRGhnM1E2L1V3R0F6UTZYVFE2WFM4NjJCLzlkVlhxRjY5T3V2dVN3Q0lqSXpFZi83ekgvajYra0lxbGNMSHh3ZnIxcTFqVFI0dVhyd1lScU1SV3EwV1NVbEoyTHQzcjFjZXZ5ZXZ6MlBIam1IVHBrMU9qeEVJQkt3N1gzVTZIZDU3N3ozTW5Uc1hIVHAwY0htTmlSTW5zcmExV2kzck9XL1pzaVg2OWVzSG9LZzZSM0V5bVF3blQ1NWt0dVBqNDFHalJnMG1yR0JqUDJsdFAyRjk1ODRkdlAvKys2eUFoRnd1eDh5Wk15RVVDbkhwMGlXY09YT0c5UmozN3QyTCtQaDQ5T3JWQ3krLy9MTFRVdjMyNzd2S1dybUdUNjFhdFRqQmh6ZmZmTFBjbGlhNGYvOCtGaTllekxzdktpb0tYYnQyNWJTTHhXTFdwS1EzbHVNb3ZxUURVQlFJS2luN0lJNjlEUnMyT0YweWFNK2VQWkRKWkc0SHc5eFIwcjZhTjIrT0w3NzRBbDkvL1RXbldzcVpNMmN3YytaTTFLOWZIemR2M21UdG16aHhvc2VWWnlxREdqVnFzTGFUazVPeFlzVUtyMTVESnBPaGYvLyt6TFpBSUVCQ1FnSnZnTVkrQ0dZdkpTV0Z0YjFueng0OGVQQ0FDY0hrNStlejlydnovU0UxTlpXcElsSDhlOVlMTDd5QXZMdzh6dmZNVTZkT01jdGpGYS9Xa3BXVnhTeVpZYXNja3BTVWhNdVhMelBWOWlJakk1MVdiQ21MUUt5N2dTYjdwY0VFQWdGT25EaUJIVHQyT0QzUFpESzUvZlBPM3IxNzhlREJBMHlaTWdYQndjRnVuV056N3R3NWJOMjZGUTBiTnZUb1BENGxEZllRUXNqVGlvSVBoQkJDQ0NHRWtLZUNTQ1JDWUdBZ0Nnc0xrWmFXQnBWS1JYOElJcVFNYURRYUZCUVVRS2xVSWpBd3NLS0g0NWE2ZGV2aTFxMWJPSFhxRkhyMjdGbWlzdS9sb2Zqa25VcWw0dHl4T0hueVpJY1RINTA3ZDhiNDhlT2hVQ2l3WnMwYW5EcDFpdG0zZXZWcUJBY0hRNnZWNHZqeDQwNG55OFBDd3ZER0cyL0FiRGJqbDE5K3dmSGp4L0hYWDMvQng4ZkhLeFYxL1AzOW1XVW8rSVNIaHlNdUxnNC8vZlFUdG03ZHlpcUJiYkZZc0czYk5wdzdkdzdKeWNtOEU1VDJrM3ZPV0sxV3JGaXhBaDk5OUJGcjhxRk9uVHBNcVhFYisrZXNWYXRXVE9DbmUvZnV1SERoZ3NkbHhQbTRPK2wrOU9oUnJGeTUwbVc1OHg0OWVrQ3YxeU11TG81cE14cU5XTFpzR1diUG5vM1kyRmlQeHVmb2VpZE9uT0JNOGkxZXZCang4ZkU0ZnZ3NDAvYjk5OStqY2VQR2FOR2lCZFBtTFBodysvWnR6SjgvbjdNY3hmVHAwMUdyVmkwQVJaTjFFUkVSU0U1T1poMWpOQm9SSHgrUEF3Y09vSGZ2M2hnMmJCaG5ZaFI0Y2lzK1BIandBTGR2MzJhMXhjVEVvSHYzN2t3VkJxQm93cy9IeDRkNUR3dUZRb2hFSWdpRlFnZ0VBczdTTERidUJOb2NmUjRKaFVMODk3Ly81WjJ3dCsvWEc4RTV2bUJUUmZWbG0rd3Qvdm10MStzNTRhamluMThwS1Ntcy9mWVQ0dmJmQ3p3aGw4dng5dHR2bzAyYk5saTllalhyOVg3MzdsM2N2WHVYZFh5N2R1M1FwMCtmRWwrdklyVm8wUUppc2RobGVLVTBoZ3dad3FuR05HYk1HTXlhTmN2bHVRS0JBSUdCZ1E3ZmN6cWREbmZ1M0dHMjdjTVU3bFN3eWN6TTVGMmV3WDdaRTV2aW44K3Urckd2V3VLcWVvU25sVXJjNGU3UGIvYnZtVE5uenVEZ3dZTU9qNjlXclJweWNuTGM2bHVwVkRMdm8vUG56MlBTcEVubzJiTW4rdmJ0aThqSVNLZm5xdFZxVEowNmxmbnNidEtraVZ2WGRLWXlWMXdqaEpDS1FNRUhRZ2doaEJCQ3lGUEYxOWNYU3FVU0JRVUZ5TWpJZ0VxbGdsUXE5ZXFkZDRSVU5WYXJGWHE5SGdVRkJaQktwYWhacytZVDlaNlNTQ1NJaVluQjBhTkg4ZHR2djZGZHUzYVY4bTVXVzlsem9HaEMwZjR1Wm1kbHh5TWpJNWs3RHUwbnNrNmNPSUh4NDhmRDM5OGY5ZXJWYzJzc2VyMGVBTEIvLzM2M2puZFhWRlNVMCtBRFVEUVJPblRvVUhUdDJoVXJWNjVrbGM4UEN3dkQwcVZMTVhmdVhOWUVVVW5wOVhxOC8vNzdXTFZxRmUra3VMdGF0V3FGd3NKQ2RPalFBYlZyMThiNjlldVpmU0VoSVpnelp3NW16WnJGVFBLTHhXS3NXTEVDSzFhc1lFMXl1aE44Mkw5L1ArTGk0bGgzdENxVlNuVHQyaFcvL2ZZYjUvaCsvZnBCcjlmam0yKytZZHJNWmpNKyt1Z2pHSTFHUFAvODh5VjZ6TVcxYXRVS2t5Wk53dDY5ZTVHV2xvWU9IVHFnZWZQbWFOU29FVkpTVXBDVWxBU2dLTHp5OGNjZjQvUFBQMmRLdWp0YjZxSjI3ZHJvM3IwNzl1M2J4enplNGNPSHM4cDZ0MjNiRm0zYnRzVzVjK2Z3NDQ4LzR1clZxNnorVENZVDR1UGpjZkRnUVh6MDBVZG8zTGd4YTMveGlXQ0JRUEJFaENhenNyS3dhTkVpVG1qanpUZmZCQUJFUkVSZ3k1WXRVQ2dVRGlmRmtwT1Q4ZGxubjNFbVlXVXlHVjU3N1RWMDc5N2Q1VGdjVFh3T0dEQUFEUm8wNE4xbkg2RHlScUFxSkNURWE5VjgvUHo4U255dVJDSmh2amNXZjExcnRWcDgvZlhYRHMrN2MrZU8wLzNGNzhRdnFaaVlHRVJFUkdEcDBxVU9RMW9CQVFGNDU1MTNTbjJ0aWhJY0hJeHAwNlpoN2RxMW5MQ1VON1J1M1JyRGh3L250RWRIUnlNOFBCejM3OThIVVBUNTd1L3Z6NnJNOU5KTEwySGt5SkVRQ29VWVBYbzBwNXFEVFVwS0N0UnFOWlJLSmVlOTZVNGxGN2xjN3NsREtsUDJJWVhPblR1amFkT21yTGJ2di8rZUZYQWNQMzQ4S3d4bHNWaFkzN3ZjbmVTM3IvaFEvR2Nab1ZDSUtWT21ZTTJhTlV4YjQ4YU5jZnIwYVU0L3paczNSMXBhR2xOWlI2VlNZY0dDQlZpNGNDRXpib1BCZ1BqNGVHUmxaV0gyN05uTTU2TEZZc0hObXpkWm53VTZuWTRWV0xNUC92WHYzNStwbEhQOStuWEk1WEtFaElTd1Btc3RGZ3ZtekpuRGJKZEZ3SVFRUXA1azlLbElDQ0dFRUVJSWVlb0lCQUw0K2ZuQmJEWkRyVllqTHk4UEVva0VVcWtVVXFtMDBwZmxKNlF5TUp2TjBPdjF6SklCY3JuOGlWald3cEdBZ0FCMDY5WU5aOCtlWmFvaGxHYWltMCtUSmsyUW5KeU1pSWlJRXAxZlBQamc1K2ZIdWR2VG5UdlJVMU5UOGVqUkkxYmI3dDI3OGV5eno2SlZxMVlsR3BjM2ViS01RSTBhTmJCczJUTEV4Y1hod0lFREVJdkZtRDkvUGxRcUZVYU1HSUZseTVaeHp2SHo4ME5BUUFEOC9mM2g2K3ZML0ZPcFZQRHo4NE8vdno4S0NncFlFeDdaMmRrNGN1UUlad2tHVDR3Y09SSVRKa3lBUUNEZzNGWGFyRmt6eUdReTFnUkh2WHIxMExCaFEwNEZCV2QzMEZvc0Zuejc3YmZZdlhzM3E5M0h4d2YvKzkvL09IZi9GL2ZpaXk5Q3E5V3kxaEszV0N6NDVKTlBZTFZhM1pya2RrYXBWR0xRb0VIbzI3Y3Zmdjc1WjJZWkRZbEVndi85NzMrWU1tVUtNMG1mbloyTmhJUUV5R1F5REJ3NGtEUHhVM3pwQTRWQ2dUZmVlQVB0MjdmSCsrKy9qL2J0MjJQMDZORzhZMmpUcGczYXRHbURTNWN1NGJ2dnZzT05HemRZK3hzMmJJaEdqUnB4emlzZUh2RDE5YTMwb2E2MHREVE1temVQVmNiZXhoYmFFSXZGVExERVhrWkdCbmJzMklIOSsvZHpKZ2M3ZHV5SVNaTW11YjFVeHJadDJ6aHQ0ZUhodUhEaEFzYU5Hd2VaVEFhSlJNSlVtQUM0RlRibXpwM0xMTWxpTnB0aE1wbGdNQmlnMVdyeDdydnZJam82bW5XOFhxL0hybDI3V0czZS9td3IvajRCZ0dlZmZaYVpzSzFidHk2TVJpTVVDZ1ZrTWhrU0VoS1lpYzNpcjkzaWs3bWw1YTIrUWtORHNYTGxTaXhidG95ejVBRUFOR3JVcUZUQmo4cWdXN2R1Nk5DaEF4NDllb1NjbkJ5WFZYR0tXN2x5SlN1UUVCNGVqb2tUSjBJaWtTQTRPTmpwKzJMa3lKSEl5OHREMDZaTlViZHVYVnkrZkJuejU4OW45Z2NGQlRHZjd4OS8vREdtVEpuQytleXpTVXhNUk11V0xaR1dsc2EwQlFZR3VxeXdBUEJYVUhIblBIZjhIM3YzSGQ5VXZmOFAvSldUMFRScE9xaTAwRUlwWlJVUVdvWVVPaGl5dDhnU1VVUkZYQWlLUUVHR0NpcktFcEYxNFY1QUVSRzlLS0lvWE5sVHdDSWJCRUVvdzlKU1dtaVRwa21iL1A3b0wrZWJrOUdtaTdieWVqNGVQT3daT2VlVDVKeVRtUGY3dk45V3F4Vm1zOW5wdXVHT1kwQisvLzc5a3ZaSHJ2em5QLzhwZExtbnJYSGN2YllBTUdMRUNLY1dFNjZTSGlJaUlqQmp4Z3hKeTZlc3JDdzBiTmdRSDN6d0FkNTk5MTN4ZTFyLy92MHhldlJvbkQ1OUdoY3ZYc1NGQ3hkdy9QaHh0d2t1Tm82SmY4SEJ3ZUkxYjlXcVZUaDM3aHlBZ29vVW5UcDF3cWhSbzV5cVdWVDJ6eXdpb3Z1TmlROUVSRVJFUlBTUEpaZkw0ZXZyQzE5Zlh6R0FxOWZySVFpQ1dBWEM5bU84L1QraUI0WEZZcEg4cy8yWWFqUWFZYkZZNE9YbEJZMUc0emFBVnRYNCsvdWpXN2R1WWtBa0xTMnRvb2NrWVovbzRPdnI2MVIyMlpPQTFJNGRPMXpPLy9qamo3RnMyYkppajhsMnZWUW9GQ1ZLZWpHYnpaSkFaM0h2UmxVb0ZCZzNiaHhxMWFxRkN4Y3VJQ3dzREFBUUV4T0RoeDkrR01uSnlXalNwQWtlZWVRUmhJZUh3OC9QejZubFFteHNMSzVmdjQ3azVHUXh1YVJ4NDhaaVFHSDQ4T0dsU25vQS9pL2diTFZhOGUyMzMwcVd4Y1hGNGZUcDA1SjVEUm8wQU9BYzBIVDMrbVJtWm1MKy9QbElTa3FTekZjb0ZIanJyYmNRRlJWVmFPSURVUEE4czdPejhmMzMzNHZ6ckZZckZpeFlBQUFlSlQ4VUZVUlVLcFVZTkdpUVpGNXdjRERHakJtRGp6NzZDQURRcTFjdkhEMTZGR2ZPbkVGc2JHeWhGUjlzb3FLaXNHREJBb1NHaGhZWjVMR3R1Mi9mUHF4WXNRTHA2ZW1ReVdRWU0yYU0rTmpjM0Z6eHptSDc0N000aVRrVjRjOC8vOFE3Nzd5RE8zZnVsSGdibjMzMkdYYnUzQ21aNStmbmgxZGVlYVZZclU5V3JWcUZYMzc1UlRKUG9WQmcwcVJKbURsenBuaUhkRkZzNTZFcnJsbzhDSUxnbEpoUTN2ejgvTVRFaHllZmZGS3liTisrZmVJeGJQOGQwc2ZIeCttYWFUQVlYRllpOFBMeUVxdnNWSzllM2VrWUw4dFM5Z3FGd2luNXhPYnc0Y1A0OE1NUE1YSGlSSThEekpXUldxMzJ1THFSdlk0ZE8yTHo1czNpZEVKQ0FscTFhdVhSWTR0ejdvU0ZoV0h1M0xsWXVIQWhybDY5aWlaTm11RHMyYlBpOHZQbnp5TTZPaHJYcmwwVDV6bTJYL0pVZUhnNGxpNWRXcUxIdW1PeFdKQ2RuVjFvY2dGUVBnRjVULzgvemZGejVkVlhYOFhtelp0UnIxNDlEQmt5UkZKSkNpaElUSms1Y3lZV0xWcUVQLzc0QTQwYU5jSzc3NzRyYVd0aGMrdldMVVJHUm1MQmdnVjQ1NTEzMExoeFk3ejQ0b3NBZ05XclZ6c2wzVG55OS9kSGp4NDkwTFZyVjV3K2ZScGJ0MjUxdVo1OWdrbEdSa2FWcUVaRVJGUVpNUEdCaUlpSWlJZ2VDTFpxRDBEQmoyRW1rd2tXaTBXOGM4bjJyemgzaGhGVmRUS1pUSkwwSTVmTHhZU2hxaHowS0VwSVNFaTV0THE0ZGV0V2lhczlBQVYzck92MWV1ajFla1JFUk9DUFAvNFFsNm5WNmlMZkU0dkY0amJ4SVQwOUhVdVhMdlc0cmNHTEw3NklsMTU2cWRSM2loNDRjRUJTbWFHa0FieGF0V3JoODg4L3gvYnQyOUdsU3hjb0ZBck1tVE1IVTZaTXdhKy8vb3BmZi8wVkFOQ2pSdytuSUVLTEZpM3c2NisvU3U0U2YrYVpaNUNkblkyQkF3ZWlXN2R1SlJxVEt6dDI3QkRMblFNRkFZN1dyVnZqd3c4L2xLeG5hN2Rnbi9pZ1ZxdGRCbldTa3BMdzhjY2ZPd1c3MVdvMXBrNmQ2bkZnRGdCR2p4Nk5yS3dzU2VEYmx2eWdWQ3JSdm4zN1FoOWYwcy9JRGgwNllQLysvVkNyMVRoMDZKQ1kxTE4vLzM2bjRMYTdIdTUxNnRRcDFqNXRRY3ZseTVjakx5OFBOV3JVd083ZHU3Rmp4dzVvdFZwTW5qd1pGb3RGOGg1NFVsV2xvaHc2ZEFoejU4NHQ5ZDMvRVJFUmt2ZS9lZlBtbUR4NXNzZXRJdkx5OHNRcUxJNGFObXhZb29CemNTaVZTc2psY3BkSkVlWEYwNENqZmFLRFk2S1oyV3pHRzIrODRUTHhRYWxVd21ReXdXcTFvbTdkdXBnMGFWSzVCRGt0Rmd2bXpadUhpeGN2dWwxbi8vNzl5TW5Kd2RTcFU4dXNVa0I1dVhMbENvNGVQUW92THkrbzFXb3hRYStrU2N6MnJTbUFnZ3BLKy9idEEvQi8xUTVNSmhPTVJpT0Nnb0xFbGp0bnpwekJ6WnMzNGUzdERaVktCWVZDNGRTSzZjYU5HL2o5OTkvRmlpWUdnd0hQUHZzc2podzVnalp0MnVDZGQ5NFIxejEzN2h3TUJvT2tlbFBkdW5VOWVnNk81MFY1dkllQ0lIaVVpT2xwWllqaUtDclp3c2J4T3JsNTgyWUVCd2REcVZSaTllclZzRmdzaUkrUEY1TXpCRUhBaVJNbnhFVEptSmdZOFRvNVlNQUF5V2Zmb1VPSHNIdjNidHk3ZHcrK3ZyNlNjelV1THE3UXhBZC9mMzk4OXRsbjR2YzV4NlRJd3A2clkvVWJJaUp5allrUFJFUkVSRVQwd0ZFcWxmL29vQzRSVlUwVEpreVFURC8zM0hQaTN5YVRDY2VQSDBkMGRMVGJ4Ky9hdFFzcEtTbmlkSU1HRFpDZm55OEdZSGJ2M3UxeEdmT3k2aFB1ZU5kbFNhKzl0bkx5Q3hZc3dMRmp4L0R5eXk5RHA5TTVKVkpFUkVSQXJWWkxnaDdWcWxWekNtZ0hCZ1ppMGFKRnBiNlQrdmJ0MjlpOGVUUGF0bTJMa0pBUXJGcTFTcko4NE1DQnlNL1BsMVJxa01sa1lyS0MvVGdkQTUzcDZlbjR6My8rZzkyN2R6dnROeUFnQUcrLy9iWlR1ZTZpeUdReXZQSEdHOGpLeXNMUm8wZkYrVmFyRlhQbnpvVktwUkxiVkxoUzBzUUhpOFdDc0xBd2ZQWFZWNUp0L1BEREQ0aU5qWldzNnk3eG9TVFVhalU2ZCs2TW4zNzZDVTgrK1NSeWNuSUFBRjI3ZGdYZzNIYWhzaVkrYk55NEVhdFdyWEo2L1gxOWZTV2wxUGZzMllPdnYvNWEwdHBMTHBkTDdyek96TXlVYkNNMU5SV3paODhXcC9Qejh5V3RqanAwNkNDMkYwbEpTY0djT1hPS3ZLTlpwVkpCcDlOQm85RkFxVlNLaVhVQWNQWHFWVWxBTkR3OFhHeDFZYXM4WkRRYVlUQVkzTjR4N3VYbEJZUEJBS0RnbUM1Tndwa3JHUmtaa3RlcHRNZWtyYTJNWXpEY3hqNFo0c2lSSXhnL2ZqemVmdnR0MUt4WnMxVDd0V2UxV3JGa3lSS3gxWk5OalJvMUpKOGJRRUd5MWJScDA4UTczaXVyeTVjdlkvWHExZVcyL1IwN2RyaE5Ka3hJU0JBVEh3NGRPdVJVNmNmUmxpMWJzR1hMRnNtOG5qMTc0clhYWGdOUWtOaDE5ZXBWQU1EWnMyZHg0c1FKeWZudTZiWGVkbDdZVkdTVkFNZlAvNlpObTRwVm0yeTJiOTh1V2E5NzkrNlN4SlhzN0d3eCtRUW8rQzdrQ2Nkcis3VnIxeVFWTkZ6WnMyZVArUGZubjMvdTBYNEFhZHUwRmkxYVNKWUZCUVVoUFQxZFRFaVJ5K1VlZnc5eWZQM3ExYXZuOFppSWlCNWtUSHdnSWlJaUlpSWlJcXBrN3QyN0p3bEdXU3dXekpvMUMzUG56blY1UjNWdWJpNCsrK3d6eWJ4ZXZYb2hKQ1FFaVltSjRqejdNdDczZytQZHB5VnBsNUdXbGlaV2RBQUtFamlhTkdtQ1BuMzZPUFVRRHc0T2hrcWxraVFVS0pWS3B3UUgreXBBSlhINThtVnMzcndadTNmdlJuNStQaG8zYm96MTY5ZExncVdCZ1lIbzA2Y1BqaHc1SWhsUG8wYU40T2ZuSjFZZXNyRlBOdG00Y1NQV3JsM3JNc2pUb0VFRFRKMDZ0ZEIrODRXUnkrV1lNbVVLRWhNVEpYZCs1K2ZuWTlHaVJZaU9qaTdXWGNKV3F4Vm56cHpCOXUzYkVSTVRnM2J0MmttVzM3aHhBd3NXTEhCcWFhQlVLdEd2WHo5SkgzdWdiQklmTGw2OGlOMjdkMlB2M3IxSVQwOTNXbTVMZ0tncWlRKzJLalUzYnR3UTU0MGNPUkpYcmx5UkpNWVlqVWFuSUhaUlVsSlNDbjFNZG5ZMkxCWUxObS9lak04Ly85eWppaE1yVnF4d3Uyem8wS0ZpeXhrQVdMaHdZYkhmYy92cmlFYWp3WklsU3dBQVdWbFoyTFZyVjdHMlpkT3dZVU94RXN2bm4zK09yNzc2eXVYK2lzdHF0V0x4NHNYWXUzZXZaTDR0MmNPVjVPUmt2UDc2NjVneVpVcWh5VzZlc2xnc1dMeDRzVk0xbkVhTkdtSDI3Tm5ZdW5XcjAzdDI5dXhadlAvKys1ZzVjNmJUZFpiS1hsUlVsSmo0b05mcm5aTG9iSzFXaXVKWVVjVFB6NjlzQmxnQ2pwOWZaODZjd1prelp3cDlqS3RLTXZac0xXR0tZbitOdVo5cTFhb0ZtVXlHR2pWcTRKbG5ua0Y4ZkR5R0RoM3F0cjFNWVpWcjdOOUxWd21jTnVWUldZT0lxQ3JqdHhZaUlpSWlJaUlpb2tyR3ZzMkZUVTVPRHFaUG40NzU4K2M3TGZ2NjY2OGwwNEdCZ1hqMDBVZWhWQ3JSdG0xYlNlTEEvZVFZTUhPOGc5RVRXN1pza2Z5d0h4SVNnaDQ5ZWdCd0xnVWRHQmdvdVp2UzlyZmpPRW9UeUFTQWNlUEdTYVpuelpybHRNN1lzV1BoNWVXRmpSczNTdWJiZXNFN0JwRHQ3OHhOU0VqQTl1M2J4VUNZVGZmdTNmSEtLNitVdW1xUldxM0d1KysraS9Iang0dEI3OERBUU15YU5hdFlTUS83OXUzRHhvMGJ4VzIwYWROR1hKYWZuNC92dnZzT1gzenhoVk1BckU2ZE9raE1USFRaZjc0a3o4MWlzZURjdVhQNDlkZGZjZURBZ1NLRC83Ymp4akVZVlZudmJtL1hyaDFhdDI2TmVmUG1ZZCsrZlhqeHhSZlJ2MzkvekprejU3N3MvMy8vK3g5V3JsenBGS2ozOC9QRDNidDM3OHNZN0xrN2Z3VkJ3UExseTB1MHpXZWZmVlpNZkhDMTNaS3dWYW14djVNY0FBWVBIb3lmZi81WkRHekd4TVRBeDhkSFVsMGdLeXNMMDZaTnc2aFJvL0RZWTQrVmFQOUFRUkxkdkhuejhOdHZ2MG5tUjBSRVlPYk1tVkNyMVhqc3NjZmc3KytQZWZQbVNhNjF4NDhmeDVJbFM1eXVkMVQyMnJadEswbE10RTl5Q2cwTlJYQndzRWZiY1V6MENnZ0lLSnNCbGtCSlB1K0w0bW5GQi91MkpkN2Uzc2pKeVlGTUpvTktwWUpLcFlLWGx4Y0VRY0R0MjdjbHg3eFdxL1hvY3lBdkx3OW1zOW5wTTBTbFV1RzExMTVENTg2ZFBmb3NjOWU2SXljblI5TGVxckJXVDU2Mi95QWllbEF3OFlHSWlJaUlpSWlJcUpKeDEvYzVJeU1ETTJiTXdJc3Z2bGpvNDRjTkd5Yis2RDVpeEFnY1BueTR4RzBLU3NNeGlKNlJrU0grZmV6WU1iUnMyYkxReCt2MWV2ejQ0NCtTZVNOSGpoUVRHUngvOEs5V3JWcHBodXZFWUREZzhPSERrZ0NFSi9yMjdZdEhIbmtFdi8zMm15U0pSYWxVb2t1WExnQUtUM3dJQ2dyQ25EbHpNRzdjT0tTa3BFQ2owZUMxMTE1RGh3NGRTdkZzcFB6OS9URmp4Z3k4K2VhYjBHZzBtRHQzTG1yVXFPRjIvYXlzTEtmcURDZFBucFJNMndKSUowK2V4TEpseTV3U053Q2dYNzkrZU82NTU4UzcvQjNmUTAvdi9zL016TVRKa3lkeDVNZ1JIRDE2dE1nN2ZBTUNBaEFmSDQvMjdkdUxkMDhYdCtMRDMzLy9MUWxJMnRTb1VRTzFhdFh5YU53bHBWUXFNWG55WlBUcjE4OXRyM2RCRUtCV3E4Vi9jcmtjZ2lCSVdrWVlEQVpKVU5EZjMxL1NBc2ZXNnNKa01zRm9ORUtoVUtCSGp4Nm9YYnMyNXN5Wmc3UzBOQUJBZEhRMFJvMGFoVEZqeHBUVE0zYlBYUXNNclZZTGYzOS9wM1llbnREcGRLVWRsc1NWSzFjd2QrNWMvUFhYWDVMNVhicDB3Y2lSSXlWdER4UUtCZDU4ODAzVXFsVkxVcm5IWXJGZ3hZb1YrUFBQUC9IYWE2OFZ1MHJOZ1FNSHNIejVjcWRnZUdSa0pHYk9uQ2s1M2p0MjdJajgvSHdzV0xCQThsbXhiZHMyMUt4WkUwT0dESEc3bjRvNkwxcTBhQ0cyNkZHcFZGQW9GSkRMNWRpOWV6YysvL3h6K1BqNFlQNzgrUjRuYzIzY3VGR1NmREI4K0hCMDY5WU5nUFM4eU0zTmxWVG9hZEdpQldyV3JJbnExYXZEeDhjSGFyVWFGeTVjd0tKRmk4UjFCZzhlakU2ZE9pRXZMdzkzNzk1RmVubzYvUDM5eGVYTm16ZDNlK3c2dGdNcWpPUDdVTmcxdmJ4WkxKWWlYM3ZIejhHaTF2YzBhZEcrclVXREJnMHdhOVlzcDBTRUhUdDJTQkpKVlNvVlhubmxGUVFFQklqdnQrMmYxV3AxbXFkV3E5R2hRd2VuWkF4YllxWW4zRld3dUhEaGdtUzZRWU1HYnJmaGFUSUlFZEdEZ29rUFJFUkVSRVJFUkVTVmpIMVBhMEVRRUJZV2hpdFhyZ0FBcmwrL2pyZmZmdHZ0WTJ2WHJvM3UzYnVMMCtIaDRlalVxUk5rTWhtYU5XdUdoUXNYbHQvQUhUaVcyYllQbk0rZlB4OTkrdlRCc0dIRDNENSswNlpOa3A3bDlldlhSM3g4dkRodGYyZS9ScU9SQkpKS0tpTWpBMGVQSHNYaHc0ZngyMisvRmZ1dTFlam9hTHp3d2d2UTYvVll2SGl4WkZuSGpoM0ZBS3V0M1lLTll5OTJuVTZIYWRPbVlkV3FWUmd6Wmt5NUJMREN3OE14WmNvVUJBY0hPMjMvNk5HalNFNU9Sbkp5TXY3ODgwOWN1WEtseU9TWlU2ZE9ZYytlUFRodzRJRFRNajgvUDB5WU1BR3RXcldTekhkOGZkMGxQbGl0Vmh3OGVCQ25UcDNDaVJNblhDWlZ1TnBudTNidDBMNTllelJ2M3R6cHp2M2lWbnpZdlhzMzFxNWQ2elIvOE9EQmVQYlpaNHNjVDJuSlpESzNTUThBMExWclYvVHIxNi9RYmV6Y3VSUHo1czBUcHg5NzdMRkNnOW8yVFpzMnhadzVjekIxNmxSMDZ0UUp3NFlOYzlsRzVING9yQUtEVHFjVGc4ZisvdjZvWGJ1MnkvVXlNek1sd2RHeWFMRUNBS21wcWRpd1lRTzJiZHZtVklLK2ZmdjJlUDMxMXlHVHlTVExiSDhQSFRvVW9hR2htRGR2bmlTWXVYUG5UbHk5ZWhXelo4LzJxQjNMeFlzWHNYcjFhaHcvZnR4cFdjdVdMVEYxNmxSSjRONm1jK2ZPME92MVRsVXoxcXhaZzNyMTZqbWR1ellWZFY0RUJBUTRWVFJZdm55NW1MeVFuWjJOTDc3NEFsT21UUEZvZTQ3WFlLMVdpK3JWcXhmNU9GZXZpMk1sbElDQUFJU0hoN3ZkaGlBSTZOYXRtMVAxSmdCNDlEV3BiWmtBQUNBQVNVUkJWTkZIaXh5RGpXTzFxTkRRVUk4ZlcxYU1SaU4yN2RxRjhQQnd2UEhHRzFBb0ZGQXFsVTVKV0FEdy92dnZTejdqcDB5WjRsU2h5VDdwd0dReVlmdjI3ZERwZElpSmlYRzVmN1BaTEVrQXFWMjd0bFBTdzlhdFcvSHBwNTlLNXBsTUpzeWRPOWZqNXhrUkVZRk9uVG9WcTBxU0kzZXRneHpiMGpSbzBBQTdkdXhBMjdadG5mYm5TZnNoSXFJSENSTWZpSWlJaUlpSWlJZ3FrZlBuejBzQytvMGFOY0tiYjc2Sk1XUEdpRDl3T3diVW5uNzZhVFJ1M0JqZmZQTU5Ibi84Y2FlN0lzZVBIdzlCRUp6S25aYzN4MkQ2alJzM2tKbVppZXpzYkdSa1pHRHQyclc0ZGVzV1JvOGU3UlIweXNqSXdMZmZmaXVaOStTVFQ0cC9tODFteWVzVUVoSlM3UEhsNWVWSmdpekp5Y2w0NVpWWEN1MlpyVkFvMExScFU1dzRjY0pwV1ZSVUZHYk1tQUZCRUxCbzBTS2twcWFLeTVSS3BTVEp3L0ZPVDFlQnlJaUlDTHozM252RmVrN0YxYnAxYTVmek4yL2VqS1NrcENJZnIxYXIwYnAxYThUSHgwT3BWTHBzKzlHc1dUTk1talFKZ1lHQlRzczhyZmdnazhtd1k4ZU9JdHUyYURRYXRHdlhEaDA3ZGtSMGRIU2hkd2c3Smo2VTlWMy8velRCd2NINDE3LytWZXBXTWVYSi9ueXVWNjhlaGc4ZjduSzlwS1FrckZ1M1Rwd3VhVHNMZTVtWm1SZzllclRMTzdDN2RldUdzV1BIaXZ1eHY4Yms1K2VMZjhmSHh5TXdNQkR2dnZzdTd0MjdKODd2MEtGRGtVa1A2ZW5wZU9lZGQzRGt5QkdYeTN2MDZJRlhYMzIxMFBldlg3OSt1SGJ0bXFRaVJidDI3UXBOdUtsTUhOL0hmZnYySVRJeUVnTUdES2lnRVVsbFpXWGgwcVZMdUhEaEFwS1RrekZod2dSeFdlUEdqWjNXOS9Qejg3ak5SVVpHaGxPbGdIcjE2cFZ1d0NWZ01CaWNrZ284VlZoU3A3M282R2kzaVE5bnpweVJmSzdVcjE5Zi9OdGlzV0RObWpYNDczLy9XNkx4MmZNa0Nha29rWkdSZU9LSkp5VFRaOCtlbFNTL2FyVmFtTTFteko4L0gzNStmbmpxcWFjd1pzd1k4VmgzVEJRaEluclE4YXBJUkVSRVJFUkVSRlNKMkpmYUJncjZ2NGVFaEdERWlCRllzV0tGeThmODhjY2YwR3ExaUltSndZMGJOMXlXSFFlazVaL3ZCMzkvZjlTb1VVT1NvUERiYjc5Smd2Ny8rOS8vY096WU1heFpzMFlTdEZxeFlvV2tLa0pFUkFUYXRtMHJUaDg1Y2tRU1BDeEpnR2Y3OXUwNGZmbzBubi8rZVFRRUJDQXNMQXdEQmd6QXhvMGJuZFlOREF4RXIxNjkwTE5uVC9qNys4TnNObVAyN05saUlMNURodzRZUDM0ODVISTVQdjc0WTBuZ0FnRDY5Kzh2U1FRcHJOVkZaZENyVnkrM2lROUtwUkp0MnJSQlFrSUMyclJwSTdrRGRjQ0FBZmp1dSsvRTZjR0RCK09aWjU1eEcxZ3VUcXVMWjU1NXhtWGlnMHdtUTh1V0xkRzFhMWZFeE1SNDNCSWdPenRiTXUxSmIvY0hYV1ZJZWlpczhvajlOU01wS2NtajVCM0F1ZkpJU2FoVUtyejY2cXY0NmFlZnhEdnZaVElaUm93WWdhRkRoN3JkbitNNTBMaHhZOHlmUHgvVHAwOUhTa29LeG80ZDYxSDUvTURBUUhUcjFnMlhMbDJTVk9PUXkrVjQ0WVVYaXF3R1l2UFNTeS9ocjcvK3d0bXpaNUdRa0lERXhNUXlTUXk1SDU1OTlsbWNPWE1HRnk5ZUZPZXRXYk1HclZxMVFsaFkySDBiaDMweUN3QnMyYklGbXpadGtpVERCUVVGaVg5ZnZIalJaVFdtdTNmdll1clVxWGpycmJkY0pvN1oyN05uaitRek1UUTBWTkxHNWtGeDdOZ3h5YlN0VGNTRkN4Znc2YWVmNHRLbFM1TGxjcm5jNDJwUkdSa1o0bXRjbWtvUE5xMWF0WkpVRExsMDZSS21UWnNtZVIram82UHhyMy85QzBEQjhiQmt5UktFaDRkajlPalJpSTZPTHZVWWlJaithWmo0UUVSRVJFUkVSRVJVU1Z5K2ZCbDc5dXdScHdWQlFKY3VYUUFVM0ltN2JkczIrUG41WWRDZ1FaZ3hZNGE0M3BFalI5emU1VnZSV3JWcUpibDdlTnUyYlU2QjZSWXRXa2dDYThlT0haTzhEb0MwMmdNQS9QRERENUxwTm0zYUZIdHM5Kzdkdzg2ZE8zSHc0RUhFeGNXaGQrL2VlUHJwcDdGdjN6NHhRRlcvZm4wOC92amppSStQbDl4WnFWUXFNWG55WkNRbUpxSmR1M1lZTW1RSXNyT3pNWC8rZkJ3K2ZGaXluN3AxNitLcHA1NlN6THQ5Kzdaa3VyVFZCaHlyVkJUVmxxSW9NVEV4VGozbm82T2owYmx6WjdScjE4NXRvc1l6enp5RG8wZVBpZ0ZiMi9IcmpuMGdFQ2c4OGFGT25UcG8zYnExV0xua29ZY2VRdmZ1M2RHMWExZEpFTkZUNTg2ZGswd3o4YUYwN3Q2OWk2Ky8vaHBxdFJyZTN0NVFLQlFRQkVGeWJqc0crUThlUE9pVVRHRXltWkNibXd1VHlRU1R5WVIyN2RwSldsYTRPN2F0Vm11SjIyODR0cDRwaXRWcXhjYU5HeVhKTXlhVENRc1hMa1I4ZkR4eWNuS1FrWkdCQ1JNbTRKRkhIcEU4MW13MlM1NkRxNlNMME5CUXpKMDdGNy8rK3F0SFNRODJzYkd4YU5hc0dlYlBuNDhqUjQ0Z01EQVFreWRQTGxiRkJybGNqZ2tUSm1EbXpKbVNLaFZWZ1ZLcFJHSmlJc2FPSFN1MlVMRGRMYjlnd1lKQ0UzZEtjczI4Y09FQy92NzdiOXkrZlJ0cGFXbTRmdjA2cmwrLzduUmRjNVdNYVBzODJicDFLNVl2WCs2eVVnaFFjSjE2NmFXWE1IejRjUFRxMWN2bE5USS9QOThwYWRMeHVLc29NcGxNYkhmaCtQcG5aV1ZKcHQxOUR0cTN1aWpzZmNyUHo4ZXVYYnZFYVZ0Q3d3Y2ZmSUQ5Ky9lN2ZFeFlXQmlXTEZuaTBYTVpPWEtrMDN0YkdJdkY0dlo5dFplZm40K2Zmdm9KcTFhdGtpU0dWcTllSFFhRHdhbDF5cFVyVi9EV1cyOGhMaTRPenovL2ZMbTB3aUlpcXFxWStFQkVSRVJFUkVSRVZBWnNmZHRMR2lUS3o4L0hwNTkrS3ZsUlB5NHVEdFdxVlFOUWtBU1JtSmlJbWpWck9nVnNTOHJ4cnRUeUVCTVRJMGw4T0hQbWpOTTZQWHYyRlAvVzYvVll2SGl4WkhsNGVEamF0V3NuVHYveXl5ODRlZktrT0sxVUt0R2lSWXRpankwdExRMUFRZldGSFR0MklDZ29DSkdSa1JnMmJCZzJiZHFFcDU1NkNuRnhjVzRmcjFLcE1HL2VQTWpsY2h3NWNnU0xGeTkyU21qdzhmSEI2NisvanJsejUwS2owVUNyMWNKcXRUb0ZZV3p2YzBrNXZwZUZ0ZXZ3aENBSWlJK1B4L2J0MjlHMWExZjA3ZHNYdFdyVkt2SnhLcFVLNDhlUFIxNWVIaDUrK0dGeC91blRwN0Z0Mnpab05Cb3hjSmVTa2lLNU14c29PZ0drUTRjT3VIMzdOZ1lPSElnT0hUcDRWT2I3OHVYTDJMNTlPN3k4dkNDWHkyRzFXcEdhbXVwVWxjUFRrdktWbGF1QVlHWm1KbTdjdUFHTlJnTzVYSTYvL3ZxcnpQYm5lTXlscDZkanpabzF4ZHJHbkRsemlseW5WcTFha3NRSGQ5ZXRPM2Z1QUNpNEhoU1hmZHNUKzJRZlYrN2R1NGNGQ3hhNFREYXpXcTNpY1NXWHk3RnIxeTVjdTNZTklTRWhDQW9LZ3ErdnI5TzVlZS9lUFJpTlJwaE1KdVRrNU1Cb05DSW5Kd2VabVpsUUtCVFlzR0VEMHRMU2tKS1NnaG8xYW1ETW1ESGl2bHpSNlhTWU1XTUdObTNhaEVjZmZkVGp1OW50MWFoUkE1OTg4a21KWHN1S0ZoSVNncEVqUjJMcDBxWGl2SXNYTCtMYmI3L0Y0TUdEQVJRazZkanUzamVaVE1qT3puYXFGRkJZRXBiTjFxMWJzWFhyMWhLTjgrYk5tNWd4WTRaVEN5cTFXbzFISG5sRWNuM1M2L1ZZc1dJRk5tellnQzVkdXFCang0NlNLa2UvL1BLTHBMSVNBTFJ2Mzc1RTR5cXAvZnYzNDlhdFcvRHk4c0xvMGFPaFZxdWhWcXNMVFRaWnVIQ2hKT25vNVpkZkxqSTVKVGMzRnprNU9manh4eCtSazVPRExsMjZJQ0FnQUFDd2MrZE9TZkpUWm1hbWVMNjRjKy9lUGFla0VYZUtTcEF5bTgxNC8vMzNJUWdDMUdvMU1qTXpKWWxOanA5WDE2NWR3Lzc5KzdGOSszYjgvZmZma21VcWxRcVRKazFDWkdRa2R1L2VqYSsrK3NvcGdlYkFnUU00Y3VRSWhnOGZqa0dEQnBYbys2ZkZZb0ZNSml2MjQ0aUlLaXNtUGhBUkVSRVJFUkVSbFFGQkVFcVYrTEJ1M1RxeFBMcU5mZTlub0NBQkFIQythMXFyMVhwMHQ3ckpaSklFOWNxaXZIdFJXclZxaFRwMTZ1RHExYXN1bHpkcDBnU1JrWkhpOU1LRkM1MENPTU9HRFJOL21OK3laUXVXTFZzbVdkNnpaMCt4N0xSOVVOVDJ0K09QK3BzMmJjS3BVNmVjMmlhMGJOa1NBTkMxYTFkMDdkclZvL2N5TlRVVnExYXR3b0VEQjV5V2FiVmF2UC8rKzJqUW9BRUNBZ0x3NDQ4L3V0Mk9yUngzU1RrR2c4dml2UjB5WkFoR2pCaFI3RjdtOXUrblRWaFlHSGJ2M2wxb3NvMUdvNEdmbjEraDIrN1FvUU02ZCs1Y3JQSFVxVk1IU1VsSmhiWjYwV3ExSGlWMnVGSlJQZFlkWDB0M3IrM2t5WlBkTHZNa3VGdmEvWmMxZDBrOWdZR0IrUDc3NzR1OXZiUzBOTXlZTVFNN2QrNUVmbjYrMC9YSC92cHg5dXhaZlBUUlIyTFNWR0h5OC9PeGUvZHU3TjY5dTlEMXJsNjlpc2NmZjl5anNkb25oVGwrRGh3K2ZGaHlON29nQ0VYdXV5ajJkOXBuWjJjakppYkc0eVN6aWpvdmdJSldQYi84OG91WVdOV2xTeGRKNVl5MHREU01IVHUyMEcxNFVrWG1zY2NlOHlqeHdjZkhCMDJhTkJHdjg0Y09IY0xseTVlZGtoNzgvZjN4emp2dm9HSERocWhYcjU1VEl0SGR1M2V4Y2VOR2JOeTRFVU9HRE1ISWtTT2gxK3V4YnQwNnlYb1JFUkV1cjhQbGFjK2VQUzQvQjR2RGswUW9SNjFhdFVKQVFBQ01SaU0rLy94enliTEpreWZqNU1tVCtPbW5uOFI1b2FHaHVIUG5qcGpFa0o2ZWp1WExseGQ3djY2dWQwcWxFalZxMUhDYlNCRVFFSUJObXpiaC9QbnpPSGZ1bk52cmlGcXR4anZ2dkNOV2F1bmN1VE02ZGVxRXJWdTM0b3N2dm5ENkhyZG16Um9jT0hBQTA2Wk5RL1hxMVl2MVBFcnp2WldJcURKaTRnTVJFUkVSRVJFUlVSbXdKVDZVeE9YTGwvSFZWMTlKNXNYRnhhRnUzYm91MTNjTWFqLysrT01ZTm14WWtmdjU3YmZmSkMweVBDbkJYRm95bVF4UFB2a2tacytlN1hMNWlCRWp4TDkvLy8xM0hEeDRVTEs4YnQyNmlJK1BSM0p5TXY3OTczODdCWXFDZ29Ja2JURHNYeHVMeFlMOC9IeW5ZUHJwMDZkeCt2UnB5YnpxMWF1amNlUEdBRkNzSU1DK2ZmdGNCbnVDZzRNeFk4WU04VDBjTUdDQTI4U0hzTEF3MUs5ZjMrTjl1dUo0VEpSRjRzTkREejFVNm0zWStQcjZvblhyMWs1dFFPeDE2TkNoeU5lK0pNRlV1VnlPeHg5L0hKOTg4b25iZGJwMDZWTGt2b2NORzRaaHc0Ymg2dFdyZVBubGw4WDVFUkVSeFI1VFdmRGtQZmYzOTBmYnRtM2RCaVJ0eVZUbHRmL3lVTmI3cVY2OU9xS2pvOTBtVGRnU2Z5NWN1SURFeEVTbmdHZlBuajNScTFjdlhMdDJEZDkvLzcxVEFsdFphZDY4dWVSWXN5K0pEeFRjOVYvZWF0U280WlQ0VU5uT0M2RGdHdjdxcTYvaWd3OCt3R3V2dllaV3JWcEpsdGV2WDEvU05zZVJ2NysvcEdLTk8yRmhZWWlPanNieDQ4Y2w4MnZXckluR2pSc2pNaklTVFpzMlJaMDZkU0FJQXN4bU05NSsrMjFjdm56WmFWdVJrWkY0NjYyM3hPdnVrQ0ZERUJZV2hvOC8vdGlwSlVSY1hKejQyYmxxMVNxbkZpOERCZ3dvY3V6L05HdldySkc4RHRXclYwZDhmRHphdDIrUGdJQUFmUG5sbCtqYnR5OUdqaHpwMUhxcUpPeXJ4TmpyMXEyYjI4U0h6cDA3dzh2TEMzdjM3blc3M2ZEd2NFeWNPTkhwKzU4Z0NPalZxeGNTRWhLd2ZQbHlTVXNQb09BenRpU1ZvNWo0UUVUL05FeDhJQ0lpSWlJaUlpSXFBNlZKZklpSWlNQ3NXYk93ZVBGaTNMcDFDd3FGQWlOSGpuUzd2dU9kdmlWVlZ0c3BTbng4UEZxMWFvV2twQ1RKL083ZHU2TjU4K2JpZElzV0xiQjA2Vko4K2VXWFlwbnY1NTU3RGdhREFiTm16WElxODZ6VmFqRjkrblQ0K3ZxSzg0eEdvMlNkM054Y05HblNCTjdlM29XV3FlN2Z2MytKZnZ3Zk1tUUlaRElaVnE5ZUxjNkxpNHZEMkxGakpXMGJhdGFzaVNaTm11RHMyYk9TeDRlR2hpSXhNYkhVZ1FmSEpKYjdrZFJTWEZGUlVXNFRINktqby9IODg4K1gyNzVqWTJPeGFORWlsKzBCb3FLaUpBazRoY25OelpWVUhORm9OSWlLaWlxemNSYUg0N0h1N3ZpT2k0dHptZmpRcGswYnlmbFhYQWFEUVRLdDAra3dlZkprcU5WcWVIdDdReEFFeU9YeVFrdlhPN0phclRDWlRPSy8zTnhjcHdCZ2VTUllEQjgrSE51MmJYTjZUVU5EUTlHd1lVTUFRTU9HRFRGcDBpVE1temRQSE1QQWdRUEY0N1pldlhybzJMRWpqaDgvanA5Ly9obS8vZlpia2FYeGl5TTJObFl5N1pqNFVKRXEwM2xoMDdCaFE2eGN1ZEp0dTQ0K2ZmcTRUSHlvWHIwNkprMmFKRllSS2txZlBuMXcvUGh4UkVkSG8yUEhqb2lPam5aYkxVS3BWR0xtekpuNDZLT1B4SE5TSnBOaDhPREJlUHJwcDUzT2xiWnQyMkxwMHFWWXZueTV1SDZOR2pVd1ljSUVDSUlBcTlVS2pVWWorZjRSRmhhR1RwMDZlVFQyOG1hN0JwUVZXektqSzgyYk44ZTVjK2ZFS2grOWUvY1dQMWVIRFJ1R05tM2FvRUdEQmpBYWpaSnJsMXF0OXJqaTB2bno1OFZ6MzdHdGxVMUVSQVNxVmFzbXR0NFJCQUVOR3paRXQyN2QwTDE3ZDhoa010eThlZE1wMmZXaGh4N0MwS0ZEMGFOSGowSmZNNTFPaDRrVEo2SnQyN2I0NUpOUFlEQVlVTE5tVFV5Wk1xVkVyelVUSDRqb240YUpEMFJFUkVSRVJFUkVaVUNwVk1Kc05uc2NMSEhVcWxVckxGcTBDSFBtekVHOWV2VVFHaHJxZHQyeUtpbGZsa0c1d3Noa01reWVQQmxMbHk3RjNyMTdZYkZZOE9pamorS1ZWMTV4V3JkT25UcVlNbVVLdW5idGlqMTc5b2gzNnM2Yk53L3Z2dnN1enA4L0Q2RGdqdHozM250UGNsZXgyV3gyZW0xeWNuSVFHQmlJNmRPblkvWHExVWhPVGhZRGhrcWxFc0hCd1VoSVNFRC8vdjFML1B3R0R4Nk1reWRQNHVMRmkzanh4UmZkQnAxaVkyTmhOcHNSSEJ5TThQQndORy9lSEUyYU5DbVRvSU5qb2tObENvcmFSRVpHUWhBRTZIUTZCQVlHb2xhdFdxaGZ2ejZpb3FKSzNlcWpLRHFkRGpWcjFnUUFoSVNFb0hidDJtSTUrTUxPTlh0WHJsekJnZ1VMOE9lZmY0cnpCZzBhVk94V0lHWEZNVWp2T0czVHZIbHpLQlFLVkt0V0RVRkJRWWlNakVSVVZCUmF0bXhacXQ3dXJxNGZuclpCS0tuYzNOd1NKNWdWeHNmSEI0OCsrcWhZRWo4aUlnS3RXN2RHLy83OUpWVkdFaElTSUFnQzNuLy9mU1FrSk9DNTU1NXoybFowZERTaW82T1JuNStQcTFldjR2TGx5N2gxNnhaU1UxT1JuWjBOdlY2UG5Kd2NtTTFtNU9YbGllMGtyRmFyK054a01obGtNaGtFUVlCTUpvTmNMa2VqUm8wayszSDNmdDl2bGUyOHNPY3U2UUVvT0ZadENYRyt2cjZJam81R1hGd2Myclp0VytqakhMVnQyeFlyVjY3MCtEcWlVQ2d3YWRJa0pDWW1JajA5SFJNbVRFQ3paczNjcmg4WUdJaXBVNmZpMUtsVCtPeXp6OUM0Y1dONGVYa0JLRGhPbm4vK2VjVEV4R0RXckZuSXlzckNjODg5VnlHQjdGZGZmUlV2di93eXZMeThvRmFyeXpUaHdaSFpiRVp1Ymk1eWNuTGc3KzhQb09Eek5UWTJGZ2NQSHNRWFgzeUI3dDI3aStzTGdpQit4dHk2ZFV1eXJabzFhK0tqano3eWFMOGpSNDRVMjhuY3ZuMGJtWm1aNHY3dERSOCtIRmFyRlhYcTFFRkVSQVM4dmIwbHk1OTY2aW1jUEhrU1o4K2VSV1JrSlByMDZZUDI3ZHNYcTZKUlFrSUM2dFdyaDlteloyUFVxRkhRYURRZVA5YWUyV3d1MXZGT1JGVFp5VXdtazNPYU14RVIvYU45ODgwM2FOcTBLWm8wYVZMUlF5RWlJaUlpK3NmSXk4dERabVptcWRzRFdDd1c1T1hsUWFWU2xkSElLaGVUeVFTWlRGYWlIOXIxZWowbVRwd0lyVmFMeE1URU1tM0ZVRnAzN3R5QlFxR1FWSjhnWjFhcnRWVEI5b3EwWThjT0xGeTRVRXl1aVkrUHgrVEprNnZFM2JKVitYVy9Yekl6TTNIbnpoMkVoSVFVbWNDMmVmTm1kT3ZXcmNTSmJsV0ZMVEhEWkRKQnI5ZERxOVZLS3RrQVZmdThPSEhpQkFJQ0FsQzdkdTM3Zm42a3BxYkMyOXZiNmZVc2l1MTljSFQxNmxWOC8vMzNHRHQyYkZrTmtjclJ6WnMzWVRhYlVhZE9uVkp0cDdRVkcyN2Z2ZzEvZi84U3RaRWlJcXFNbVBoQVJQUUFZdUlERVJFUkVWSDU0QS9JNVM4ckt3dGFyYlpLQk5Yb255Y3BLUWtmZnZnaCt2VHBnK0hEaC9OY0p3TFBDNktxcUt3U2RvbUlLaE1tUGhBUlBZQ1krRUJFUkVSRVZENnlzcklnbDh0TFhIS1lpQ3EvM054Y3NkUThFUlhnZVVGVXRSZ01CdVRuNXhlNzZnZ1JVV1hHMUhnaUlpSWlJaUlpb2pLaTBXaWcxK3NyZWhoRVZJNFkzQ1Z5eHZPQ3FHckp6czUyMlRhRmlLZ3FZK0lERVJFUkVSRVJFVkVaa2N2bDhQTHlnc0ZncU9paEVCRVJFUkU1MGV2MThQYjJadHN3SXZySDRWV05pSWlJaUlpSWlLZ002WFE2WkdWbFZmUXdpSWlJaUlpY1pHZG53OGZIcDZLSFFVUlU1cGo0UUVSRVJFUkVSRVJVaG1ReUdYeDhmTmp5Z29pSWlJZ3FGYjFlRDUxT0I1bE1WdEZESVNJcWMweDhJQ0lpSWlJaUlpSXFZMXF0Rm5sNWVjakp5YW5vb1JBUkVSRVJJU2NuQjNsNWVkQm9OQlU5RkNLaWNzSEVCeUlpSWlJaUlpS2ljdURuNXdlRHdRQ1R5VlRSUXlFaUlpS2lCNWpKWklMQllJQ2ZuMTlGRDRXSXFOd3c4WUdJaUlpSWlJaUlxSndFQmdZaU96dWJ5UTlFUkVSRVZDRk1KaFAwZWowQ0F3TXJlaWhFUk9XS2lROUVSRVJFUkVSRVJPV29XclZxeU1yS1l0c0xJaUlpSXJxdmNuSnlrSldWaFlDQWdJb2VDaEZSdVdQaUF4RVJFUkVSRVJGUk9Rc01EQlR2dGlNaUlpSWlLbTk2dlI0bWs0bVZIb2pvZ2NIRUJ5SWlJaUlpSWlLaSs4RFB6dzh5bVF5M2J0MkN3V0NvNk9FUUVSRVIwVCtRWHEvSHJWdTNJSlBKNE9mblY5SERJU0s2YnhRVlBRQWlJaUlpSWlJaW9nZUZScU9CdDdjM3NyS3lrSmFXQnExV0M1VktCWVdDUDlFUUVSRVJVY25rNWVVaE56Y1hlcjBlM3Q3ZUNBb0tna3dtcStoaEVSSGRWL3kvYWlJaUlpSWlJaUtpKzBnbWs4SFgxeGY1K2Zrd0dBekl6TXdFQUhoNWVVR3BWRUlRQk1rL0lpSWlJaUlBc0Znc2tuOW1zeG01dWJrQUNyNUxQdlRRUS96K1NFUVBMQ1krRUJFUkVSRVJFUkZWQUxsY0RwMU9CNTFPSjk2bFp6UWFKVDltVzYzV2loNG1FUkVSRVZVU01wbE1raUNyVkNyaDcrL1A2bUZFUkdEaUF4RVJFUkVSRVJGUmhWTW9GUHpCbW9pSWlJaUlpS2lFV08rR2lJaUlpSWlJaUlpSWlJaUlpSWlJcWl3bVBoQVJFUkVSRVJFUkVSRVJFUkVSRVZHVnhjUUhJaUlpSWlJaUlpSWlJaUlpSWlJaXFyS1krRUJFUkVSRVJFUkVSRVJFUkVSRVJFUlZGaE1maUlpSWlJaUlpSWlJaUlpSWlJaUlxTXBpNGdNUkVSRVJFUkVSRVJFUkVSRVJFUkZWV1V4OElDSWlJaUlpSWlJaUlpSWlJaUlpb2lxTGlROUVSRVJFUkVSRVJFUkVSRVJFUkVSVVpUSHhnWWlJaUlpSWlJaUlpSWlJaUlpSWlLb3NKajRRRVJFUkVSRVJFUkVSRVJFUkVSRlJsY1hFQnlJaUlpSWlJaUlpSWlJaUlpSWlJcXF5bVBoQVJFUkVSRVJFUkVSRVJFUkVSRVJFVlJZVEg0aUlpSWlJaUlpSWlJaUlpSWlJaUtqS1l1SURFUkVSRVJFUkVSRVJFUkVSRVJFUlZWbE1mQ0FpSWlJaUlpSWlJaUlpSWlJaUlxSXFpNGtQUkVSRVJFUkVSRVJFUkVSRVJFUkVWR1V4OFlHSWlJaUlpSWlJaUlpSWlJaUlpSWlxTENZK0VCRVJFUkVSRVJFUkVSRVJFUkVSVVpYRnhBY2lJaUlpSWlJaUlpSWlJaUlpSWlLcXNwajRRRVJFUkVSRVJFUkVSRVJFUkVSRVJGVVdFeCtJaUlpSWlJaUlpSWlJaUlpSWlJaW95bUxpQXhFUkVSRVJFUkVSRVJFUkVSRVJFVlZaVEh3Z0lpSWlJaUlpSWlJaUlpSWlJaUtpS291SkQwUkVSRVJFUkVSRVJFUkVSRVJFUkZSbE1mR0JpSWlJaUlpSWlJaUlpSWlJaUlpSXFpd21QaEFSRVJFUkVSRVJFUkVSRVJFUkVWR1Z4Y1FISWlJaUlpSWlJaUlpSWlJaUlpSWlxcktZK0VCRVJFUkVSRVJFUkVSRVJFUkVSRVJWRmhNZmlJaUlpSWlJaUlpSWlJaUlpSWlJcU1waTRnTVJFUkVSRVJFUkVSRVJFUkVSRVJGVldZcUtIZ0FSRVJFUkVSRVJFVkZaeXN2TGc5Rm9SRjVlSGl3V0N5d1dDL0x6OHl0NldFUkVSRVJFNUlKTUpvTWdDT0kvcFZJSkx5OHZLQlFNWlpQbmVMUVFFUkVSRVJFUkVWR1ZsNStmRDRQQkFLUFJDSmxNQmk4dkw2alZhdkhIVTdsY0RwbE1WdEhESkNJaUlpSWlCN1prWmRzL3M5bU16TXhNQUlDWGx4YzBHZzNrY25rRmo1SXFPeVkrRUJFUkVSRVJFUkZSbFdXMVdwR1ZsWVhjM0Z4b3RWcFVxMWFOUDRvU0VSRVJFVlVodG1SbEc3VmFEWjFPaDd5OFBKaE1KdHk1Y3dkZVhsN1E2WFJNWmlhM21QaEFSRVJFUkVSRVJFUlZrbDZ2UjNaMk5uUTZIWHg5ZlN0Nk9FUkVSRVJFVklZVUNnVVVDZ1UwR2cwTUJnTlNVMVBoNCtNRHJWWmIwVU9qU2tnb2VoVWlJaUlpSWlJaUlxTEt4VmI2TmpnNEdCcU5wb0pIUTBSRVJFUkU1VW1qMFNBNE9CZ0FjUGZ1M1FvZURWVkdUSHdnSWlJaUlpSWlJcUlxNWZidDIxQ3IxYnpUaTRpSWlJam9BYVBWYXFGU3FaQ2VubDdSUTZGS2hva1BSRVJFUkVSRVJFUlVaZHk1Y3dmKy92NVFxOVVWUFJRaUlpSWlJcW9BM3Q3ZTBPbDB5TWpJcU9paFVDWEN4QWNpSWlJaUlpSWlJcW9TYnQrK0RWOWZYeWdVaW9vZUNoRVJFUkVSVlNDVlNnV3RWc3ZLRHlSaTRnTVJFUkVSRVJFUkVWVjZtWm1aOFBIeFlkSURFUkVSRVJFQktFaCswR2cwdUh2M2JrVVBoU29CSmo0UUVSRVJFUkVSRVZHbHB0ZnJvVlFxMmQ2Q2lJaUlpSWdrdkwyOUlaZkxvZGZySzNvb1ZNR1krRUJFUkVSRVJFUkVSSldXMVdwRmRuWTJ0RnB0UlErRmlJaUlpSWdxSVI4ZkgyUm5aOE5xdFZiMFVLZ0NNZkdCaUlpSWlJaUlpSWdxcmF5c0xPaDB1b29lQmhFUkVSRVJWV0k2blE1WldWa1ZQUXlxUUV4OElDSWlJaUlpSWlLaVNpay9QeCs1dWJuUWFEUVZQUlFpSWlJaUlxckVOQm9OY25OemtaK2ZYOUZEb1FyQ3hBY2lJaUlpSWlJaUlxcVVEQVlEVzF3UUVSRVJFWkZITkJvTmNuSnlLbm9ZVkVHWStFQkVSRVJFUkVSRVJKV1MwV2lFbDVkWFJRK0RpSWlJNklGMzU4NGRaR1ptVnZRd2lBcmw1ZVVGbzlGWTBjT2dDcUtvNkFFUUVSRVJFUkVSRVJFNXlzdkxnMHdtZzF3dXIraWhWRHBHb3hIcjE2K1h6QnN3WUFEOC9mMDlldnlsUzVld1ljTUdqQjQ5R2c4OTlGQjVESkZLeVdLeDRPVEprMmpVcUJHOHZiMHJlamdBQUt2VkNyUFpESlZLVmRGRG9mOHZJeU1EMTY5ZngrWExsM0g5K25XOCt1cXJGVDJrQjhxdVhidHc5KzVkQkFRRXdOL2ZIMEZCUWFoWnMyWkZENHNJNjlhdFEzcDZPcDU0NGdrRUJRV1YyWFlQSHo2TXRXdlhZdENnUWVqYXRTdDBPbDJaYmJzOFpHZG53OGZIeCtXeXZYdjNvbkhqeHFoZXZmcDlHNC9CWU1DYU5Xc2s4MGFOR2xYc3o5WHIxNi9EWXJHSTB6VnIxb1JTcVN5VE1SYlgrZlBuMGFoUkk4aGtzZ3JadnlzS1JVSG9PeTh2VC95YkhoeDh4NG1JaUlpSWlJaUlxTklwcjJvUFdWbFpXTFJva1dUZVN5KzloTURBd0VJZmw1eWNqS1ZMbDJMaXhJbEZybHZlOHZMeThNMDMzMGptZGUvZXZjakVCNlBSaURWcjFtRHo1czBBZ016TVRIejQ0WWNRaFB0YkZQYmd3WU5sM250Wm85R2dWYXRXSHExNzRNQUJtTTFtZUh0N1E2bFVsdnBIOGZ6OGZPVGw1Y0ZvTk1Kb05LSlpzMmFvVWFOR3FiWjUrL1p0dlBYV1d4QUVBWFhyMWtWMGREUmlZbUx3OE1NUGwycTd4WEgzN2wxczI3WU5hV2xwdUhidEdpNWR1b1MrZmZ0aXhJZ1JaYkw5TTJmT0lDY25CNjFidHk2VDdWVlZScU1ScWFtcDRyUldxL1hvR3BPVWxJVHAwNmRMNWcwY09MRFV4MTVGTzN2MkxOTFQwOHQ4dTdHeHNSNGwwbVZuWitPTk45NUF6Wm8xRVJJU2dwQ1FFUFRzMmRObFVQSFVxVlBZdW5Xck9CMGRIWTBQUHZpZ1RNWjc4K1pOckZtekJvTUhEMGFEQmcwOGZ0emR1M2N4Y2VKRWNWb21rMkhac21YMy9UcGYxbEpTVWxDOWVuV1Azc05UOUhrYUN3QUFJQUJKUkVGVXAwN2gwS0ZEQ0FvS1FuQndNSUtEZzFHN2R1MEtDd3lYaE5sc1JtNXVya2ZyQ29JQWpVWWpUcHRNSnZ6d3d3KzRkKzhldG0vZmprNmRPbUhBZ0FFSUR3OHY5YmhPblRxRnpNeE0vUHZmLzhabm4zMkdxS2dvdlBIR0d3Z0lDQ2oydG5KemM3RjM3MTVFUjBlWGVmSkJlbm82bGkxYmhwU1VGQ3hhdE1qbDhmK3ZmLzBMZCsvZVJidDI3ZEM3ZDI5RVJVV1ZlL0JlSnBQaHh4OS9sTXg3NmFXWGlyMmRjZVBHU1ZvNXJGeTVFcUdob1VVK3p0VjM0RW1USnBYNDNEQWFqWmd4WXdicTE2K1BaNTk5dHRCclZWSlNFajc3N0ROeHVubno1aGcxYWxTSjl1c0psVW9GbzlIb052R0Yvcm1ZK0VCRVJFUkVSRVJFUkpWT1hsNGUxR3AxbVc5WExwZmp3SUVEa25rdnZQQkNvWTh4R28yWVBYczJybDY5aWpmZWVBUFRwazFEdzRZTnkzeHNubkwxQTdVbmR3dHUyTEJCVEhvQWdOT25UK1BMTDcvRVUwODlCYURnVHM1OSsvWkJwVkxCeThzTENvVUNnaUJBRUlSaUJRUDY5dTFiYUJEazQ0OC9obDZ2OTNoN25nZ1BEL2M0OFdIRGhnMzQ4ODgveTNULzlxWk5tMWJxNFBQTm16Y0JGRlIrdUhUcEVpNWR1Z1JmWDkvN212aWcwK253MDA4L1NZTHlaOCtlTFpOdHA2ZW40NE1QUGtCR1JnYUdEQm1DRVNOR1NBSlRXN2R1eGZidDIwdTFqOGpJU0xkQmxmWHIxME1tazBHajBVQ3BWTG84dnZQejgyRTBHbkh0MmpWWUxCYlVyRmxUVEpZcFRpVWFzOWtNazhrRW85R0l1blhySWpZMlZyTDg4dVhMbURCaGdqamRvMGNQakIwN3RzanR0bWpSQW9HQmdaSWtnZlBuejFmNXhJZnZ2LzhlKy9idEsvUHQybC83Q2lNSUFtN2N1SUViTjI2STgzcjE2dVZ5M2VEZ1lNbTBWcXQxdTEyejJZd2JOMjVBcVZSNkZLQThmUGd3OXUvZmovMzc5Nk41OCtZWU5HaVFSMGxDQ29VQzE2OWZsMHhYOWFRSEFQand3dy94MTE5L29YYnQydkQzOTBmTGxpM3grT09QdTF3M0xTME5telp0a3N6ek5EQmNXV3pac2dVclZxendhTjN1M2J0ajNMaHg0dlRPblR0eDc5NDlBQVhmcGJadjM0NVdyVnFWT3ZIQmFyWGkxS2xUNHJUWmJJWmFyUzVXMGtOS1Nnck9uajJMSTBlT0lDa3BDWHE5SGgwNmRFQmlZcUxieDl5N2R3OVhybHdwY3R1Q0lPRGhoeC9HdW5YcjhQWFhYOE5zTmdNb3VLWU1HREJBc3U3dDI3ZVJrWkVCb0NBWjhzQ0JBNGlOamNXMGFkTThmaTVGdVhuekpsYXZYbzM2OWV0ajZOQ2hBQUJ2YjI4SWdpQldhMUNyMVpMemM4cVVLWWlOalVXUEhqMEtUVWJ3OHZLU0pENTRtaWdzazhtY3ZnT1hKdmx6eTVZdHlNN094dkhqeHpGdTNEZzBiTmdRZmZ2MnhhT1BQdXIwdVdxMVdpWGZ2U0lpSWx4dTg4U0pFM2o0NFlkTFhmSE5sdmhBRHg0bVBoQVJFUkVSRVJFUlVhVmpzVmpLSlZqanFtMUFVYTBFbGl4WmdxdFhyd0lvK0xGODRzU0pHRDE2TkhyMzdsM200L09FcXlRSFQrN1dHenAwS1BidjN5OEo2SzFmdng1UlVWRm8xcXdacmwrL2pwMDdkNVo2ZkowN2R5NDBFS0pXcThzODhhRThrbVFxa21PQ2dWYXJSWjgrZmU3ckdBUkJRUGZ1M2JGMjdWckp1QXdHZytUdTR1TEt5c3JDdEduVHhLRFQxMTkvalRObnptRHk1TWxpcFlNN2QrNlVPc21pc1BQNmh4OStxSkErOVQxNzluUktmSEFNbHR0UEh6cDBDR2ZQbm9XM3R6ZFVLaFhrY3Jra0dPVHY3eTlKZk5peFk0Y1k4TFJhcmNqTHk0UFpiSWJSYUlSY0xzZlRUejh0MmRlYU5Xc2drOG1nVXFuRTdaZjFkZGRpc1loVlVXd0pJQU1HREhEYlpxYzB4NVk3Q29YQzQrQ2U0N1ZVcTlXNmZheGprb25GWW9GZXI4Zk5temR4L2ZwMVhMOStIY25KeVVoT1RzYU5HemRnc1ZpY2d0VHUyQWNuVDU0OGlaTW5UeUl4TVJFZE9uUW85SEdPQWRCL3lyVlJvOUhBYkRiajh1WExBSUNRa0JDMzZ6cStYM0s1M09NV0pQdjI3Y1BpeFl1aFVxbWdWQ3JGcWtEdUVxUkt3bUt4SUM4dlR6dy9iWDhQSHo1Yy9GNVJuSXBYM2J0M0YvODJtODM0K3V1dkpjdTdkZXVHR2pWcTRJOC8vb0RWYXBYOEF3cXVGVjVlWGtWV0Z2bnp6ejhsMXh0QkVQRGtrMDhpTXpNVGNybGNySHlVbloyTmUvZnVJU01qQStucDZVaEpTY0hObXplUm5KeU11M2Z2T20xM3o1NDk2TldyRjVvMWErWnl2eGN2WG5TcWJ1TktZR0FnMXE1ZGkvRHdjREhwQVFEV3JsMkwrUGg0U1ZVSlY1OHZqc2tSTmdhREFjdVhMNGRHbzRHM3Q3ZmJaQ0tMeFFLejJTeFdTN0k1Y3VRSUVoSVN4R05XcVZTSzFUenNyemNwS1NrNGNlSUVUcHc0Z1MrKytBS2RPblZDejU0OVVhZE9IYWQ5T1o3WHJvNlhRNGNPUVM2WG8yblRwdUxuaXVQMTFkdmJ1OFRIZFU1T0R2NzczLzlLNWwyOGVCRUdnOEhsTmgwLzZ4ekhrcHViaTMvLys5L1lzbVVMZXZmdVhlcldUZllKSnZSZ1llSURFUkVSRVJFUkVSRlZPdVdWK0NDVHllRGw1U1VwSVYxWVlHamR1blhZc1dPSFpKN1piRVp5Y25LUlkvenFxNi93KysrL2V6eTJmdjM2SVM0dXJzajFaRElaRkFvRjh2THl4SG1lSkQ2bzFXcE1talFKNDhlUEYxdE5XSzFXekowN0YwdVdMUEY0bkVVcEttQmp2OXpiMnh1TkdqVXEwWDVPblRvbFBvK1NCUGNFUVJBRFdxN2s1T1NJUDVvTGd1QTJrRzRMV3BWbCs0N2ZmdnROTXQyMWE5Y2lFM1E4OGZMTEw4TmlzVUN0Vm50VXVTQTdPMXN5blplWGg4VEV4Q0tEMC9uNStXS3Bkb1BCZ0NWTGxvaTk0TlBUMHlWQkthQ2c3Y1ZycjcyR1NaTW1JVG82dXRqOXpxc3l4L2ZWL2xnK2YvNDhObTdjNlBHMmtwS1NrSlNVNUhKWllHQ2dVK0xEbGkxYnlqd0p5Uk9kTzNkMm0vaFFIb0g2NGdTUkhjOEpkK1BKeXNweU9vNS8vZlZYREI0OHVORHRYN2h3b2NneDJPNkt0eGNiRzF0azBnUHdmeFVlYk5ldXF0VGVvVENPNzZHZm41L2JkUjBUSHdJREF6MytQdUhsNVlXc3JLemlEN0FNMkI5UG5yNXZZV0ZoaUl5TUZLYzNiZHFFbEpRVXlUcmJ0bTJUQk9KZEdUNThlSkdKRDBlT0hKRk14OGJHNHNhTkczamxsVmM4R210aFB2NzRZeXhkdXRUbCtWWllKUlY3MWFwVkF3REV4Y1VoT2pvYXg0OGZCMUJRdFd2dDJyVVlQMzY4dU82Wk0yY2tqKzNVcVJPYU5tM3FjcnRtczdsVUZZak1aak5Xcmx5SnQ5OStHMERCOFduN0RtcC9yUDd5eXkvaTMxbFpXZmp4eHgvZGZpZDBQTVpkSFMvZmZmY2RUcDgrRFVFUVVLOWVQWXdhTlFyTm1qV1RmSDhzVFV1NWRldldPU1d5VEp3NEVSMDdkc1RCZ3djUkZCU0UrdlhyaThzYzkyWC9PWC9vMENHc1hMbFNQSGEzYk5tQzhQRHdVaVVZTS9IaHdjWEVCeUlpSWlJaUlpSWlxblR5OC9OTFhlYldIZnNmblFHNERZaHMyN1lONjlhdGM1ci8vUFBQWStEQWdVWHU1OGFORzVLeTBFVnAzNzY5eCtzNmp0blQxNnBCZ3dZWVBIZ3d2dnJxSzNIZTdkdTM4Y2tubjZCeDQ4WWU3Nzh3eFVsOHlNbkpFWU1UcFZGVXNEUXpNeE43OSs0RkFMUnQyeFlKQ1FsRmpuUHo1czFpeTRtd3NERDA2TkdqMFBYejgvTmhNQmp3OTk5L1kvUG16WGo0NFlmZGxuSXVURVpHQnM2ZlB5K1o1MG5BMHhOMzd0d3BkVkR2MHFWTHhYNk1mZkFoUER3Y24zNzZLWllzV1NLcE1KS1ptWWxwMDZiaDJXZWZmYUFTSHp3SllEMUlITi83OGVQSEl5b3FxdGpiZWZYVlY4WEVuZUtVY25lOHR0ckdzMy8vZnZ6eXl5OUlUVTFGV2xvYURBYUQwMk50ZDlBWDV1Ky8veTV5blo5Kytra3k3ZS92NzFHVkNCdTVYQzZlYytYMU9YcS9PWjRYdGtRcVZ4emZiMTlmWDQvMzQybVF2Ync1UHQvV3JWdWpmdjM2dUhMbENuNzk5VmR4ZnFkT25jUy8wOVBUbmFvOWVNTGYzOTl0MnhCN2UvYnNrVXozNnRXcjFBbC9LcFVLSVNFaENBME54Y1dMRjExV2ZmQTBHY3JmMzEvOCs5bG5uNVdjTXp0MjdNREFnUU5ScDA0ZFdLMVdIRDU4V0Z6bXFocE9XYkFQdkI4K2ZCZ25UcHhBVkZTVTVCcGorMXV2MTJQTGxpMlN4dzhiTnN4dEZReFB2Z01tSnljREtQajh2WGp4SW54OGZBQkFrdmhRMGpZWGYvenhoMU03bVdIRGhpRTJOaFlyVjY3RWQ5OTloNW8xYTJMUm9rWGlPZVU0WmtFUWtKU1VoUFhyMTd1c3dMRjgrWExVcmwwYnpaczNMOUVZbWZqdzRHTGlBeEVSRVJFUkVSRVJWVXBsVlZhNkpBNGVQSWhQUC8xVU1rOFFCTHorK3V2bzBxV0xSOXNvYnNXSzRnUThYZjJBN0tsQmd3Wmg2OWF0WXFsL1FSQlFyVm8xeE1mSG8wV0xGdkR5OG9KYXJSYkw2Z3VDVU9qMlI0NGNLUW1tRnpXVzB0eGg2RTVSZ2ZLN2QrOWkrZkxsSmQ3K2xTdFhpdjM0Tjk1NHd5bnhZZVRJa1RBWURGQW9GRkNwVkdJSmZ2dWdoYXVlMUlzV0xTcHlmN2JXQmlhVENTYVRTZXkvYnQrcW9yTHc5dmJHaEFrVDBLaFJJNnhZc1VJTW50bXFVVGdhTjI2Y1I0bEJUenp4aE5OZCtLNTg4TUVIVUtsVTBHZzBVQ2dVMkxWckY1WXRXeVl1bnp4NU1scTBhSUdjbkJ5a3BhVWhKU1VGZm41K1lwbHpoVUloWHArKyt1b3I3TisvWDN4c3YzNzkwSzFiTndBUUs0SGs1dVlpSnlmSGJaV0RvcWhVS3BkM290dGFnd0FGaVRlTzdUdTBXaTBzRmt1VjZuUHVHTUQ3L2ZmZmtaYVdWdXp0MkI4SHhmMHNrY3ZsNGpGcEc0OVdxOFhSbzBlTHRSMUJFQ0NUeWNSdHRXclZDcjE2OVNxMFdwREJZTURXclZzbDgxNTg4VVhvZERyazVlVkJvVkRneG8wYm1EbHpKcnk4dk1SL0twVktmSjcyd2VoNzkrNWgxcXhaNHJSOTZ4R2owUWlEd1lEMzNudXZ4TWZtL2VMNEhoWW5RYUU0aVZRNm5RNDZuUTVxdFZyeU9WaFVnUGlQUC82UVRCZFd5U2cvUHg4bWswbHNkV0c3WHRzZis0N25RVXhNREhyMzd1MzBPZFN4WTBjQUJlL3J2SG56U2xUQlpjU0lFVVZXRkxwNDhTS3VYNzh1VGdjR0JxSjU4K1k0ZCs1Y3NmWmx1NHMvTkRRVUlTRWhxRjY5ZXBIbnArTnIzN3QzYnp6MzNIUGkyRzNQMmY1OWJ0Q2dBVnEwYUNGVzNiSmFyZmo4ODg4eGZmcDBuRGx6QnFtcHFlSzZjWEZ4VG0xckNpT1h5MkcxV2lWQmRZVkNBWXZGSXBrM2RPaFFyRisvWHB4ZXRXb1ZQdm5rRTVmYlhMTm1qZGltQ0FCQ1EwTXhaTWlRUXNkZ1R4QUVwS2FtSWlBZ0FFcWxFbmZ2M3BWc0x5QWdBSFhyMW5WNmJFa3FxMlZsWldIdTNMbVM1OXE4ZVhNTUdqUUlZOGVPRlJNdS92NzdieXhZc0FEVHBrMXorUjUvKysyM2tpUmNlNkdob2VqUm93ZHExNjVkN1BIWkNJTGdVVElhL2ZNdzhZR0lpSWlJaUlpSWlNak9uajE3bkg3VUZRUUJpWW1KU0VoSThIZzdqajlNQndZR1N1NDhUVTFObFFRcDl1N2RDNzFlN3hRUWw4dmxrTWxrNGo4QVRuZXhIVHAwQ0JhTEJUazVPZERyOWVqZXZUdDBPaDMrL1BOUHpKczNUN0x1dEduVE1HellNQ3hidGd5UmtaRVlNMlpNaVNvVGVQcThIWlhIRDlGRjNYVmFFUlVFWExXRHlNbkpjV29mNFltLy92cXJSR053REdyVXJsMGIrZm41OFBiMkZudlgvL1hYWDJWMlY2UkdvMEZnWUtDWWZHRUw2TGtMcnZUdDJ4ZWhvYUY0NzczM1lEUWFrWkNRZ042OWV6c0ZmbmZ0MnVWUmdNM1R1NC9EdzhNbDA0NUpSMTVlWG1JQU5DZ295RzBKZE9ELzdxcTE2ZFNwVTVtZFQwODk5UlNlZWVZWkNJS0F2Lzc2QytQR2pSUHYxRldwVkpnL2Z6NkNnb0lBQVB2MjdjUHMyYlBGeDhwa01zeVlNVU84WTlpK3lvMU52Mzc5QUVBTW5BdUNVT2o1dTJIREJ0eStmVnVjN3QrL1AyclZxbFhvYzdBRjJtM0hndEZvTExSTmdhTmR1M1o1dkc1WkVRUkJQSlpzMTl6QXdFRG9kTG9pSzZaMDY5WU43ZHExUTBoSUNMeTh2REIxNmxUY3VIRURBSERzMkRFMGF0UUlNVEV4YmgvLzNYZmZTYTRSVVZGUjZOQ2hBN0t5c2pCdTNEaU1IRGtTWVdGaHVIYnRta2ZQeFdReTRkQ2hRNFd1WTk4MnFiTHl0QVVKNEp3a1VaenJXMWhZR0RaczJGQ3NzYVdrcElpQmVLQWdhUHZ4eHg4WGF4dU8zSjJIOXExc21qWnRpdURnWUFEQSt2WHJjZUxFQ2FmMUl5TWo4ZTY3NzRySkF5dFhycFJjWHhzMGFDQW1haFhHc1JwQlhGd2NCRUZ3dW5iR3g4ZWpWNjllMEdxMTBHcTFFQVJCOHRyVXFWT24yTzBMSEJNZkZBcUZ5MFFOeDgvNVBuMzY0UGZmZjRkS3BVS1BIajN3MkdPUEFYQ3VYR0diNzQ1T3A4UHExYXZoNCtNRGpVWURtVXlHNmRPblM5Nkw5OTkvSDgyYU5ZUFZhb1hCWU1DOWUvY1FFQkNBSDMvOFVieG1YTHg0MGVXNWVPVElFYWZYOTRVWFhwQzh0bGFydGRBRWtibHo1MkwvL3YwWU0yWU1ldlRvNGZTZG9hUlZFeHlaVENhOC8vNzdZalVzb0tEU3hvUUpFK0R0N1kxQmd3Wmh3WUlGNHJKRGh3N2hpeSsrY0ZsUncyUXlPYzFyMUtnUkJnMGFoSGJ0MnBWTHV6dDZNRER4Z1lpSWlJaUlpSWlJNlAvNzVaZGZzSERoUWtsd1hpNlhZL0xreVc1N0xidmorS1B0WTQ4OUptbVJNWHYyYk96YnQwK2NQbmJzR0k0ZE8xYWljWC80NFllUzZYYnQya0duMDhIYjI5c3BNS3RRS05DclZ5LzQrdnFpZmZ2MlpWNVpvNmdmcSsyRGJJR0JnZWpidDIrSjlyTisvWG94bUZ2VUhlMGwrUUhkdmh5MFVxa3NzcEtBWTFDMElpdVd1T09ZQkFNQVR6NzVwRk9sZ0pKS1NFakFsQ2xUaWx3dk16TlRMRXZlc21WTHZQZmVlMWk4ZURIR2poMEx3UG45T25ueUpFNmVQRmttWXl4THQyL2ZscHhmdnI2K2FOQ2dRWmx0M3o3d1ZiZHVYWFRwMGtVTVdwcE1KcXhkdXhadnZ2a21BRGlWQ2g4NGNLQ2tUTHFyU2l2RkxlLyswMDgvU1JJZjJyUnBneFl0V2hSckc1WFIzcjE3WVRRYTRlM3REVjlmWDZmanoyZzA0cDEzM2tGV1ZoWTBHZzBhTm15SXlNaEkxS3RYRDJhekdYUG16QkhYMWVsMGlJbUp3YlZyMXpCbHloUkphd3VyMVlwdnZ2a0dvYUdoa2hZRk5xbXBxZGk0Y2FNNExaUEpNR3JVS0FEQXp6Ly9qSlNVRkh6NDRZY0lDQWdvNjVlZzBuTzhuaGFXK09DWVhGZmFkZ3hGdVhEaGdtUzZzRVFwVDduNnpMcHk1WXFZUkFOQVRNVDgzLy8rNTdJdEZ3Q2NQMzhleTVZdHc0UUpFN0J6NTA1SjBvTkNvY0Rycjc5ZTVPZGpWbFlXZHUvZUxabFh2WHAxQU00SkdyVnExVUowZExRNDdaaHc1VWxGbnBJU0JBRS8vL3d6dnZ2dU93RC85MTFERUFUSjk2dGJ0MjVKSG1jZnFOZHF0VTVKSzRJZ2lBa21RTUgxd1A3elNLRlFvR0hEaGdBS2psTmIwZ2RRVUozQ3ZxcUJZNnNiczltTXBVdVhTdWExYXRVS2JkcTBrY3c3ZXZRbzVzMmJoOXExYTZOMjdkcE9pUTIyVmw3ZmZmY2RldlRvZ2N1WEwwdVdYN2h3QWRPblR3ZFFrSUJwazVHUkljNjNWWTNLemMyRjBXaEUvLzc5SlMyK01qSXk4TkZISDBtZXV5QUltREpsQ3FwVnF3YTlYby9vNkdna0pDUkl2dHV1WDc4ZXdjSEI0bXZrU0NhVElTWW1CbzgvL2pnZWZ2aGhKQ1VsSVRVMXRWaFZPSWpzTWZHQmlJaUlpSWlJaUlnZWVCYUxCVjkrK1NXKy9QSkx5WHlGUW9FcFU2YWdYYnQyeGQ1bVpiaGJ6YjRVdm8yM3R6ZmtjamxhdDI3dHRzeHdVYUtpb3RDa1NaTVNQZFkrOEpHZW5vNDFhOWFVYUR2MmlrcDhjQXlFaFlXRk9TV0UyQnM4ZURET256K1BVNmRPQVNqb3I1NmRuUzFPTzZwYnR5NmVlT0lKeVIzM3JvSnQxYXBWRTlzcjJDb3UyUDRMRkFTMjdKTW4vUHo4RUJZV1Z1aHpzMytPOWxVV2JLMHVpdUxqNDFObWlRK3VxbHc0T25YcUZLWk9uWXBldlhyaG1XZWVnYmUzTjVvMGFZSkZpeGFKcjBObFRCcHh4VlpHM2FabHk1WWVuZmRwYVduWXZIbXp5OWZyM0xsejJMQmhBekl6TTNINThtVTBhZEpFYkxIaGVENGZPSEFBN2R1M2gxNnZsOXhKTEpQSjRPdnJpODJiTjhOaStYL3NuWGRVRkZmL3hwL2RaWUZsS1FzTEtsTEZEaGJzWWxkUVVWUlFvNUVZaUwxcmpJV29KRWFqRVRXMkdQV05zVVNOZWZQR2tvREd4Qks3eEJZRXhZSWFMQ0JLNzB2WlhYWi9mM0IyZmp0bEsyQzluM004aDdremQrYk96SjA3NDM2ZiszeFZVQ2dVcUt5c2hFd21RLy8rL1d2VjRhVzJZVDZyUXFIUW9Jc01GNmFrOS9qdmYvOUxqUWYxNjllbjNVT1ZTb1hkdTNjak16TVRRTFhZNDVOUFBxRkVLU3FWQ3Q5Ly96MzFESjA2ZFFyMTZ0WEQzcjE3VVZaV1JqdE85KzdkTVhIaVJNNkFubHF0eHJmZmZrdHJkNzkrL1NoeHhaRWpSNmp5Z29JQzZ1K21UWnZTMGhJQndPM2J0Nm5yS0JRSzBhSkZDOXI1YUtlNktDOHZmeTNlVllaZ3RsSGYyTVljZTdsbWxodkQzYnQzalhMRHVITGxDbTFaTEJhYkpOUnEzYnExVVdPZWRqQ1p4K09oZS9mdU9IdjJMQ3Q5UXN1V0xmSHc0VU9xN2VmT25jT3paOC93NzcvLzByYWJOR2tTbGY1QUg0Y1BIOVo1RFEyMW0rbkN3T1U4VTVzb2xVcGFTZzZnZWl4Z2xtbWp2VTViNEtDTHhNUkUybmRNaXhZdGRLYnc2dCsvUC83M3YvOVJyZ2p0Mjdlbk9Zb0loVUtzWDc4ZVc3ZHV4WlVyVnlBVUNqRnQyalRXZnJLenMxRmFXb3A3OSs3cGRUOUtUMDlIVWxJUzYxNi9lUEdDSmJvQXFyL0h0SjBydEdHbVRmbjY2Njg1Ky9YU3BVc04zdGZObXpmVG5EK0E2bXM5YU5BZzlPM2JseExTQU1EeDQ4ZHgrZkpsOU9uVEI4T0hEMGZqeG8zMTdwdEFZRUtFRHdRQ2dVQWdFQWdFQW9GQUlCQUloSGVha3BJU2JOaXdBZi84OHcrdFhDZ1VZc21TSlhwdHlmWHhPZ1NUcksydHdlZnphVmJmbW9CZFZWVVZmdnp4UjdQMmEyTmpZN2J3d1p3YzVJYlFuc0hJUlYzT01qWGxtUC81ejM5MGJ2L2l4UXRNbno2ZFZqWnAwaVFFQmdZQ3FMNXUyak5UTmV0ZFhWMXIxRTVkQVJ0ek1DUzB5TTdPeHBvMWE2QlVLbkhreUJGY3UzWU5VVkZSYU5HaUJjM09uQm00TkRiNGJXeXdPems1R2FtcHFiQ3hzWUdWbFJVclNIVHYzajJVbFpXaG9xSUNaV1ZsNk5xMUs5emMzRmo3WVk0WkhUcDBNT3I0SlNVbHRKbjkybHk5ZWhWWHIxNmx0VlVYRlJVVitPS0xMMWpsYXJVYXUzZnY1cXpUdW5YcjExcjR3QXcwUjBaR21qV0QvdlBQUDZmR0drT3BEclRISkh0N2U1cjQ2TVdMRjdSWjl1Zk9uWU5VS3NYRWlSTUJWSS96L2Z2M3g4R0RCd0VBeGNYRnJPZGNMQlpqenB3NWVsTWwvZnp6ejdRQXBLV2xKU0lqSXdGVXB4bkl6OCtuYlQ5NjlHaU1HemVPYzE4alJveWduZ1ZIUjBlc1diTkc5OG0vSVREdm9iNXhpem4ybWl0OFdMVnFGZXU2RzhOdnYvMUd1UTRZQXpQTkFSZHF0UnAvL2ZVWHRlenI2d3VwVkFwSFIwZDRlSGhRd2gxdmIyK3NYTGtTWjg2Y3dkYXRXNm50bVdOY1lHQWdsZXBHSC9uNStZaUxpelAyVkZqd2VEeFlXMXRUL2JFMmhBK3BxYW1JalkwRndMNjN0cmEyTmRvM1Z3b05Ka3ozaS9idDIzTnVsNTJkamFLaUlqUnYzaHdqUjQ2RWpZME5VbEpTYUgxWnFWUWlKeWNIbzBhTlFtbHBLYXlzckZCU1VvS0hEeC9TM0lPWUxoWDZPSEhpQk83Y3VXUDA5c2JTcTFjdkpDVWwwY3BVS3BWUjkxU2xVbUhuenAyMHNyNTkrMkwwNk5Hc2JUWHB0ODZjT1lNelo4NWcyYkpsTEFjTUFrRWZSUGhBSUJBSUJBS0JRQ0FRQ0FRQ2dVQjRwL25ycjc4NFJRK2ZmZllaT25YcVpQWitUUlUrREJnd0FLMWJ0NGFGaFFVMWc5ZkN3Z0k4SGc4OEhnOThQcC82ZS9ueTViUWc3OHFWSzJremVEVnBCSURxQUpyMnRwb0Fzekd6ODNWaFR0MlNraEpZV1ZtaGE5ZXV0UFlVRkJUUVVueTBhZE9HTnZ1UGF4dC9mMy9hN0hlcFZFcTVISEMxemNMQ2dtYjc3K3JxcW5jR0tKL1Bad1hQOUxraUtKVktTQ1FTMmpFY0hCeDBiczlFcFZKaDA2Wk50Q0JPZ3dZTjBLZFBIMnBaSUJDdzhvTXpaMUNhQXpOSCs5YXRXNDBLL2dEVnVlMlhMRmxDTFROenNUTTVjK1lNTFpDWW1abUpoUXNYWXVyVXFSZ3laQWhWemd4eWZ2enh4K2pYcjUvQjlvU0doaG9sY2tsTVROVHJkbkxnd0FIYXNydTdPMHY0SUpQSmFBSUZBSEJ6YzBOdWJpNVdyMTZOdVhQbnd0M2QzV0JiQ0hTWTkyL1hybDIxdms4bTJzSXBpVVJDeTEvUDdJdkRodzluQ1E3MGljRDgvUHd3Zi81OE5HalFBRmxaV1hqeDRnVXRGUUFBeE1YRllmLysvYlF5Q3dzTExGdTJEQXFGQXRuWjJiUjFmZnYyMVNsNmVGdGhCcmlaNDVZMnpFQ3NJV0djTHBodUJYV0JVQ2cweXUwaE1URVJPVGs1MUhMWHJsMEJWTDhMdDJ6WmdxMWJ0eUk1T1JrclY2NkVTQ1JDU0VnSWtwS1NFQjhmejlxWHZiMjkwV2x1dEZOS21ZdTI4TUVVSnhaZDNMNTlHN2R2MytaY3h4VElkZXpZVWErcmhVS2hvRVFVZ1A1K0JRQ2xwYVVzaHcvTnZXQnk3Tmd4U2hDMWF0VXF6bTJLaW9vd2I5NDhXbGxDUWdJa0Vnbk5nWXo1dmVMcTZrcHpjTkJlUG4vK1BHMWJLeXNyT0RrNVVjdVptWm1VSTR4MkdnKzFXazI1QTNIZDgrN2R1MlBMbGkwR2hXUUNnUUMydHJhd3NyS2lqVjFPVGs2MDkzOWVYaDZyYmxwYUdtMzg1ZlA1T2xOa0VBaTZJTUlIQW9GQUlCQUlCQUtCUUNBUUNBVENPODN3NGNNaEVvbW8yWkhXMXRaWXVuUXBLemhsS2t6aHc4V0xGNUdlbms0dFAzejRrTGErUzVjdVJxZlVZUDY0MzdadFc1MHo0b1ZDSVdld1FTT3cwSjVkcjJ2R3ZrS2hNR283ZlN4Y3VCQnBhV25nOC9td3RMU2syc3VjM1gvLy9uMmtwcWJTeXBqYnBLU2swT29ybFVvY09IQUEvdjcrbkFFR1YxZFgycXhudVZ5T2t5ZFA2bXlyU3FXaUJjdlVhalVrRWdudC9tbmo3dTZPMXExYm16U3pPajgvbitvRDE2NWRZODNzajR5TXBOMVRhMnRyMXYzUzVCR3ZDY3daOXVmT25UTTY0RmRVVkdUU3NjYU1HUU1YRnhkczJiS0ZDcXhVVlZWaDI3WnRlUHIwS2FaUG44NXlLQUdxMHdjWU00T1ZLNzFJWFhIdTNEbFdNUGFmZi83QmlSTW5rSmVYaHpWcjFtRERoZzE2QTJsOFBoLzI5dlkwVVkyTmpRMGw0bmxUVUNnVU9IMzZOQVlPSEZqak5DWE05QkMxZ2I3QXJWS3BwQjNUd2NHQnN4OVpXMXZqazA4K29Wd2JLaW9xY1BueVpadzRjVUpuV29NUFAvd1E0ZUhoMURYNTY2Ky84Tk5QUHlFZ0lBQlRwa3loQW81TVFSTlFmUjBlUDM3TUt2ZjA5TVNjT1hNZ2s4bXdmZnQyaU1WaVdGdGJ3OExDZ25ybmFEL1RNcGtNUC8vOE00RHFjVTJsVWxGT0prRkJRV2E1YWJ3S21NK0R2akdLNlNwVVZGU0VxcW9xazFPbXZBemhnN0dPTzh3KzBxWk5HK3B2Q3dzTGZQenh4NURKWkJDSlJMaHk1UXBpWTJOMTlzdmk0bUtNSHo4ZUxWcTBRT3ZXcmVIdDdZMzY5ZXZEMGRFUmRuWjJzTEd4QVkvSHc3Tm56M0Q4K0hHVHppY2pJNE1sQ05NZUV3b0xDNm4xYXJVYVZWVlZWSjhzTHk5SG16WnQ0TzN0YmRJeHRXR0s3N3AxNjRiZzRHQ2QyNWVXbHRLRUQ0YjZ5QjkvL0VIcml3S0JnTk85Wjl5NGNRWkZGUHBnOWoxdDRVTzlldlZZMzJDOWV2V2lwZERRWnVqUW9UU1I1S2hSbzZobnhObloyV2h4bVoyZEhabzFhNGFjbkJ3MGI5NGNycTZ1cUYrL1BweWRuZUhvNkFoN2UzdlkyOXRUM3lVcWxRcFJVVkY0OU9nUkpreVlnQjQ5ZXVDRER6Nmc5bmZxMUNsY3UzYU5kcytZejI2SERoMW9RbDRDd1JpSThJRkFJQkFJQkFLQlFDQVFDQVFDZ2ZCV29WQW84TUVISDhEYTJwb1ZFQUxZZ2JVNWMrYlFsaXNxS3JCanh3NmpqcVZTcVdoT0MxOTk5UldhTjI4T2dDMThlUERnQVI0OGVLQnpYOHlBWVVwS0NrUWlFYnk4dkl4cWl6a0loVUlxeUZldlhqM3MyYk9IYzd0OSsvYlJac2dibXRtdkQwMlFReGU2Wmh0cVV4dXpSZzJoZlF6bURNL2FJQzB0RGN1WEwrZGMxN1JwVS9UdTNadFZybjIvTk1zMWhUa2JXak5EMVJ5TUNkWUhCZ2FpVWFORytQTExMMm16UVk4ZE80WVdMVm9nTURDUUpTaTRlZk1tYnQ2OGFYYTdhcHVxcWlyOCt1dXZySEx0R2JxcHFhbll2WHMzcGs2ZHl0ck8zZDBkKy9idGc1T1RFd29MQy9IaGh4OVM2MGFQSG8xUm8wYk1ucXY2QUFBZ0FFbEVRVlFoUHo4ZkpTVWwyTGh4STBza1pTcCtmbjVZdlhvMUNnc0xhK1Qwd29WQ29jQlhYMzJGYTlldUlTRWhBUXNXTEtoUitoUnpaK2ZyUTZWU1FTNlhjd2F5bWVJZGlVVENFajY0dWJraE9qb2FQQjRQUjQ0Y1FXSmlJcEtTa2d5T1UxZXZYa1ZvYUNqRVlqRmtNaG1PSGowS29EcUlmZVBHRFh6MjJXZm8wS0VEdW5YcnBqTklyWTFRS01TaVJZdGdaV1VGbVV4R1MzMmdDNWxNcGpPbFVldldyZDhZNFVOeGNURnRXZC9ZeDd5bmFyVWF1Ym01bE5ERVdKakhtRDkvUHVXRzgvanhZL3owMDAvVXVvQ0FBQ290VVZaV0Z1MGJvblhyMWdnTkRhV1dZMkppcUQ1bTdyT3liOTgrZlBubGwrRHhlSkRKWkxoejV3NysrZWNmeE1mSG82Q2d3R0I5dFZxTmUvZnU0ZDY5ZTZ4MTc3Ly9QaUlpSXJCaHd3YVR4V1FYTDE3RXhZc1hkYTdQemMzVitkNERnRTgrK2NTZzhFRWtFc0hPemc0QVdHNG9OUlZlNlhQcWtzbGtMSkZEVlZVVlRwOCt6ZG8ySWlMQ1pLR05OdHA5cjZLaWd1YUM0T1hsaGR6Y1hOcjIrb1FQdlhyMU1yc2RUS0tpb25EMjdGbHF1YVNrQkNVbEpad2lMYURhdWFwUm8wYVVvNU83dXp0TnhHRklQRGxtekpoYWFEWGhYWU1JSHdnRUFvRkFJQkFJQk1JN2gxd3VwMmF1YW1ZK2FmNXBiQjhKQkFMQlZEU3BDTFQvQ1FRQ0NJWENsekpya1BEL3FOVnF5R1F5MXN3eFhYRDlZS3ZyUjF4ampxM0IxRlFYbWgvc0V4SVNjUERnUWR5NmRRdk5talhEaGcwYlRONlhzWmo3dzN4ZHRhZXVLU3dzaEVLaGdGS3BwQUluWEtoVUtyUnMyUkkrUGo2Y3M3RWxFZ2xhdG14SkxadGp4YXhyRmlPZno4ZnMyYk01QXpqTSsxV1R3SXFHMnB4aGIreStmSHg4c0duVEppeGR1cFRLUFQ5eDRrUXFjRmdiZWVEMTBhbFRKM2g1ZWNIWjJSbjI5dmE0Y3VVS2Z2amhCMnI5SjU5OEFsOWZYMVJVVkVBbWs4SFQwNU5XLytUSmt6U2JjUTNlM3Q1NDh1UUp0UndYRjRjT0hUcWdZOGVPdE8wc0xTM2g3T3lzczMwOEhnOVNxUlJTcVJUMjl2Ym1uaWFGbFpVVkJBSUJMVDFNYmFCUUtMQml4UW9xVlZCOGZEd1YyRFMzM1hQbnpzV3NXYk1BQUwvLy9qc3R1QXdBeTVZdG84UmxwcUFyVU00TXZEazRPTkFFUEM0dUxwZzllelkrL2ZSVGxKU1U2RDJHdjc4L1VsTlRxZTBlUG55SXVYUG5ZdkRnd1lpUGo2Y0Y3OFZpTVhVZUFRRUIrTzY3N3dCVXo2cjI5UFNFcTZzcnJsKy9UbXRmWkdSa2pXYkR2OGt3YmZIMWlkK3lzckpZWmYvKys2L0p3Z2ZtdDF2SGpoMnBGRWJNZEVDdXJxN28xcTBiQU9EUm8wZTBkVktwbEZvSFZJL3hHa0dCc2VLMUNSTW00UGp4NDFRQVBDRWhBY09IRDRlN3V6dWVQSGxpTVAyQXNVZ2tFcnovL3Z2NDVaZGZrSktTVWl2N3JHMEdEQmhBQ2NxMDNRc0F0b09ScWVnVGVodzhlTkRnR0tCQkpCS3g3dTJjT1hObzZiQzBxYWlvd096WnM2bGw3YnFwcWFtMGI4dEdqUnF4aEErZW5wNFlQWG8wbEVvbFRaVFhxRkVqTkduU3hLZzJHNE5LcGRJcHBOS0ZWQ3JGekprekFRRHo1czNEVjE5OXhabm1RaHNlajRjSkV5YlF2ck1JQkdNaHdnY0NnVUFnRUFnRUFvSHcxcU5XcTZuWm81V1ZsYkN3c0lDVmxSVTFBNWo1ajBBZ0VNeUJLYVRTaUtsS1MwdWhWQ3BoWldWRi9hdnBqRFRDbXdFektHMWhZVUZ6U3BETDVheGd4WVVMRjdCNjlXcHErY0dEQi9qenp6OFJFaEpTdDQwRjNSS2RpVEZwQm5SeDkrNWRGQllXb2xldlhyQzJ0b2FkblIzMUhnYllNMmRIang3TkVoSXd0eGt6Wmd6MVk3NVNxWVJDb1VCUlVSRlVLaFd1WHIwS3BWS0o3dDI3czlvU0V4UERTaW5CeGVIRGg3Rjc5MjQ0T1RsaHlwUXB0Rm1sUGo0K0dETm1EQVFDQVpSS0plUnlPZVJ5T2VMaTRsQlpXUW1GUW9FdVhib1lERGJvU2hjeWRPaFFuWFdaM3ltMThkM1NvRUdEV3JPU05pWFlMWkZJc0diTkduenh4UmR3ZDNmSHlKRWpxWFVLaGFMRzU2YXZmc3VXTFdrQkZXYi90cmUzaDV1YkcyZmRpb29LbXJPRE50T25UOGVPSFRzb01RY0FiTnk0RWR1MmJhTUNwcVppVGxvWkpuVWx2bnY2OUNsdTM3NU5LN3QvL3o0V0xseUlsU3RYd3NYRnhlUjlhbXpTWTJOaldhSUhEdzhQbEphV0lpRWh3ZXcyTjIvZW5IWnZtVFBHdVFMYWJkcTBRWFIwTkw3NDRndVdLRWNrRWlFb0tBaERoZ3lCaDRjSGtwT1RFUjBkVFFWZ016SXlXQTVDZkQ0ZkN4WXNnSzJ0TFlCcWNjWGl4WXZoNCtORHRlMzA2ZE0wUjRmV3JWdGorUERoT3MrTHgrUEIwdEpTNy9jRk0yWFJtNEpTcVdRRlNsZXNXSUUxYTlad2psM2E0aU1OZCs3YzRYd242S01temtiR1l1ejNvRWdrd29JRkM3Qmd3UUxxdTBFdWw3TkVGdHAwN3R3WkVSRVJpSW1Kb1FRVHpzN09pSWlJd0prelo1Q2NuTXo2QmhrMmJCZ3lNek5aWTV5RGc0UEpxWTFlQmN6bk15OHZqN00vYUdBNnpPaDZQaDQrZkloRGh3Nnh5alhpdEx5OFBKcXd5Y3JLaWlWOGNIUjAxUGxlS1MwdHBTMXJPNEhjdjMrZnRxNXg0OGE0ZnYwNmF4K1JrWkdZTm0wYXJheTJ2eDNOY1NqUnVBemR1M2NQUjQ4ZVJmUG16WEh2M2owNE9EaHd0azhvRktKNTgrWjE2blpHZUxzaHdnY0NnVUFnRUFnRUFvSHcxbEpWVlFXWlRJYnk4bklxMkdoblowZkVEUVFDb1U3UUpaNFNpOFZRcVZTb3JLeEVSVVVGaW9xS0lCS0pJQmFMYTJXMjl1dENUazVPcmUrenJLeXNScmJzQW9FQUlwR0ltdTJzZ1Jub3FsZXZIdlUzMHluQ3hzYUdDazV4b1FsOFYxUlVzR1lhTXZ2RFJ4OTlSQXZ1eHNURXNDeWhlL1hxaGIvKytvdWFRUTBBZS9mdVJZOGVQY3dPbkJxTFBrdjBtdkQ3NzcvajNMbHpSbTkvNE1BQmc5dG9wOTNnUWl3V214ems0dHJIb1VPSFdQM2wwYU5IV0xWcWxjNTZYbDVlR0QxNnRNSDljNGxNUEQwOWtaaVlpUEhqeDhQYTJocVdscFlRQ0FSVVgySzZtQ3hldkJnOEhvL0tsYTdwaitYbDVWaTBhQkhMeHI2eXNwSVZ2R25mdnIzQnRwb0NNMWpkcmwwNytQcjZjbTU3OSs1ZGpCa3pCcTFhdGFLVlIwWkdJakl5c2xiYlZWdjgrT09QT21lckNvVkNMRnk0RUhQbXpLRUNjQVVGQmRpOGVUTSsvL3h6czQ3SEhFZWlvcUpZRGhSY3pKMDdseHFUYWlNbENoZE5talJCVEV3TWxpNWRTcHNKblo2ZWpvVUxGeUltSmdhdXJxNG03Yk84dkJ4YnRteWgyYWxyNzNmZHVuVTFhdk9pUll0b3dVZm11NHNaN05hTXUyM2F0TUg4K2ZPcFo5L1gxeGRCUVVIbzNiczNUU3pSdW5WckxGcTBDRjkvL2JWTzU1S1pNMmZDMzkrZlZ0YXpaMC9xNzdTME5HemR1cFZhRm9sRStPU1RUMmg5UVNLUllOKytmYkN5c29LMXRiWFI5MWlUbXFtaW9vSVNtYnp1UEgzNmxCV2dUMDlQUjNSME5GYXZYazF6NzZtb3FFQjZlanBySDlldlg4ZVVLVlBxdksxMVNZc1dMUkFhR29yZmZ2dE43M2FPam80WU5td1l2TDI5a1p1YlM3dDJscGFXc0xlM1IxaFlHSUtDZ25EOStuVWtKaWFpcEtRRXRyYTI2TmV2SDV5ZG5URnQyalRzMjdjUEpTVWxrRWdrR0QxNk5MNy8vbnVEYlF3SkNVRllXQml0N1B6NTg5aS9meisxck8xOG9GUXFVVlZWaGZMeWNwU1hseHMxdHVtRG1TYnBwNTkrWXIyVDlNSGxHRkZaV1luMTY5ZHp1bXFFaFlWaDVNaVIyTDU5TytMaTRxaHlwdEFWcUhZQXVuVHBrbEhIMWY1bVpZckxHamR1ekxtUHZMdzh1THU3bzZDZ0FES1pqTHFmdFFsVCtNRG44em1GZGRxT0xKcjF4Y1hGdEcvQjl1M2Jjd29mNHVQajBiQmh3OXBxTXVFZGhBZ2ZDQVFDZ1VBZ0VBZ0V3bHVIU3FWQ2FXa3BLaXNyWVdkblZ5c1d3UVFDZ1ZBVCtIdytSQ0lSRlJ5cHFLaEFmbjQrckt5c1lHdHIrOFlLc3A0L2Y0NDdkKzZnc0xDdzF2ZmRxMWN2UEg3ODJLejg0NWFXbG9pTmpkVTV5NWxwamJ4cjF5N3FSK2FMRnk4aUppYUdXdWZwNllrTkd6WVlkVnlGUWtIN3NkcGM2K21aTTJkaTZ0U3AxQS80cGFXbCtPbW5uekJqeGd5ejlrY3dqN1MwTkowNXMzVWhGQW9SRlJWbE1BaTVlL2R1bkRwMWlsWm1ZV0dCcUtnb2ZQbmxseXl4aFM2NDhyTnI0SnE1eXVmelRRb0MxUVlPRGc0NmhRKzNiOS9HcjcvK2l1blRweU00T0JnQWNQbnk1UnJibFd2ajYrdGJheWtlSGoxNlJBdHVjZUhoNFlHSkV5ZGkyN1p0Vk5ubHk1ZHg1c3daczRKUVRJSGMyclZyVGQ1SFhhWmJhdDY4T2RhdVhZdm82R2prNStkVDVkbloyZmowMDA4UkV4T2pjNVl6azh1WEwrTzc3NzZyRXlHZEJrZEhSOXF5ZHI1NWdIMjlOZHMvZXZRSTJkblphTnk0TVRwMzdnd1BEdzhJQkFLYVNFMmJzTEF3enZHalRaczJrTWxrT0hIaUJBWU9ITWhhTDVQSnNHclZLbHJnY1BMa3lXalFvQUZ0dTZxcUtwU1dsdW9kQS9RaEVvbFlLVmhlVjdRZFZMUjUvUGd4dnZqaUM2eGF0WXB5UnJsMTZ4Ym4ySmVSa1lFSER4NllsWmJvZGVLRER6N0FuMy8rU2ZVUHNWZ01xVlNLdExRMGFwdUNnZ0xzM2J1WHMvN3o1OCt4ZlBseVZybTd1enROMkJBU0VvSjI3ZHJoaXkrK3dMaHg0L1NtRnRIR3pzNk85YnkzYU5HQ3RpeVh5NDBlRTdqSXpjMUZZbUlpQVBaN2ppbDhNQlhtZWFwVUtxeGR1NVoyZlkxQmsrNU9tNlNrSkxQYUZCWVdCaDhmSDl5N2R3K1ptWms2UlFFdUxpNVl1blFwNUhJNWZ2dnROK3pkdXhkUlVWSFVCQkNOSTR5MnkwVmhZU0ZXckZnQm9QcGFLaFFLbEplWG82eXNEQnMyYkdDSmo1bkNoK2JObStQRER6OWt0ZVdycjc2aVVsOXBCQ0RNOUdKTVViRmNMc2QzMzMySDQ4ZVBJekF3RVBQbnp6Zm04aEFJTElqd2dVQWdFQWdFQW9GQUlMeFZsSlNVb0x5OEhMYTJ0a1R3UUNBUVhsdXNyYTFoYlcyTnNySXk1T2JtUWlRU3NYNFFmSjJSeStXNGVmTW1uang1QWhjWEYvajYrdEpjRTJvRGxVcUZSbzBhbVYzZjNFQmZwMDZkWUd0clM5a09wNlNrNE5xMWEramN1YlBCdWpXZFZhM0o0VnkvZm4yODk5NTdOS3ZwUC8vOEU2R2hvVFVLRmhpRExsdjkyclpJMTRoOXVNUWhmRDZmVmM1VnByRjIxOHdZTlpYT25UdGoxS2hSMVBLMWE5ZHc4T0JCYW5uVnFsVlFLQlNzZW1LeEdNSEJ3Y2pPem1ZNWRreWFORWx2djFVcWxkaTZkU3RPbkRqQld0ZXNXVFA0K1BpWWZCNm1JQlFLSVJBSVhxcmR2VDdYbHNlUEgwT2hVR0R6NXMwNGQrNGNac3lZZ1UyYk5obWRSOTBZbGkxYlpyYndJUzh2RDdHeHNSZ3dZQURxMWF1SHRXdlhHaVZvQ2drSndkbXpaMmxCNmUrKyt3NXQyN1kxdVMyMTRReFUxK0k2THk4dnJGbXpCb3NYTDZibG5zL056Y1dpUll1d2F0VXFlSGg0Nkt6LzlPbFQ3TisvSC9IeDhheDFRcUdRR3MvTHlzcG91ZTR0TFMwaEZBcWhVcWxZbHZVYU53Tm1IYVp6VG9jT0hTQ1ZTbEZZV0lpTWpBelcvWFZ5Y2dKUW5YWm81ODZkQUlEVTFGVGRGOE1BdDI3ZHdxMWJ0OUNrU1JPVzhLR3dzQkFyVjY2a0JWbDlmSHpnN095TXVMZzRQSHYyRE9ucDZVaFBUMGV2WHIxZ2EydHJ0cERKMjl2N2pSRSszTGh4UStlNmxKUVVyRml4QXN1WEw0ZUZoUVd1WGJ1bWM5dFRwMDY5OGNJSHNWaU14bzBiVStsNVpESVp2djMyVyt6WXNRT1hMMSt1MVdNMWJOZ1EzMzc3TGF5dHJYSDY5R216OThQOGJ0R2szVENYK1BoNHpyRUNZS2RKTXVaYlFudDdwbkJpNTg2ZHRYNWRUYVZObXpabzA2YU4wZHRiV2xxaWYvLysyTHQzcjA3UmtBYTVYSzd6L0xqZWRjenYzSHYzN2lFNk9scnZNVFR2TUdaZDdlV0xGeTlpOSs3ZHlNcktBbENkNnNmTnpRMWp4b3pSdTI4Q2dRc2lmQ0FRQ0FRQ2dVQWdFQWh2QlZWVlZTZ3FLb0tWbFZXdEI5OElCQUtocnJDeHNZR05qUTFrTWhrS0Nncmc0T0R3UnJnLzNMbHpCMCtlUElHdnI2OVpqZ3pHa0pXVlZhTTBGK1ppYlcyTjRPQmdXanFBLy96blAyamR1alVyOTdzaFRIVjgwQTdPaFlXRklUWTJscG94VjFWVmhUMTc5aGo4Z2JrbTFLdFhEM3YyN09GY3QyL2ZQb1BwSlhReGVmSmtUSnc0RVRZMk5yQzB0QVNmejhlTkd6ZHc2TkFoM0x4NWs5ck93c0lDeTVZdFEvdjI3VEYrL0hqcUIzQ1JTSVREaHc4akxTME44K2ZQcDl3NjFHbzFmSDE5TVdyVUtQajcrMU96RlNzcUtveWE5WG50MmpXOVFiS0NnZ0xxYjdGWVRCMVhKcFBoK3ZYcmVQSGlCVzM3d01CQURCMDZWT2YrTWpNenNYYnRXcVNrcE9odGw2V2xKZXpzN0dCall3T2hVRWliT2NxMGZQZjI5cVpTWGFoVUtsUlZWYUdpb2dKbFpXVTZjOGRiV1ZsUi9Zckg0OEhiMjF0dmUweWxvS0NBNWdLalQ0U2tIVUMrZGVzV2xFb2xyS3lzYWxYNFlFNU84clMwTlB6OTk5ODRlL1lzbEVvbEFnSUM4T3V2djdKbS9YcDVlZUhwMDZlcytqd2VEek5uenNTY09YT28rMVZhV29wdDI3YVpsUEtpc3JMU2JPY1liV3BqSDRad2MzUEQ2dFdyc1hqeFlwcGpRMTVlSHBZc1dZSTFhOWF3WmlyZnUzY1B2L3p5aTg3bnNIZnYzcGcxYXhiRVlqRnUzcnlKNk9ob2Fwd1VpVVRZdm4wN25KMmRFUnNiUzV1dDNxSkZDOHFwSnlJaWdwYWFSQ05rME5DNWMyZWFzSTBwSkVoUFQ2L3o2MWRTVW9Mang0L2oxMTkvUlZGUkVXM2RvMGVQc0hUcFVsWWRYMTlmblNsWGpFRmZDcWZYQ1lWQ2dZU0VCRnBacDA2ZGNQMzZkV281TVRFUkd6ZHV4TWNmZjR3TEZ5N28zTmVwVTZjd2R1eFlTQ1NTT212dnk2QzR1SmkyWEpzT09VeDBpU0ZOb1Y2OWVyQzJ0cWJjRkI0OGVHQlNmVk9FZXFOR2phSUpHdWZNbVVNRi96WGZFdSsvL3o3MWp2SDE5ZFdiUHFkSGp4NjRmdjA2TWpJeUFGUTdZK1RrNU9oTVk2T1BCZzBhNlB5T1ZLbFVuTytTdHdtbThJSFA1eU0rUGg0SERoekF3NGNQV2R2djI3Y1Bkbloybk9rd0NBUjlFT0VEZ1VBZ0VBZ0VBb0ZBZU9PcHJLeEVTVWtKbkoyZFgzVlRDQVFDd1N6RVlqSEVZakZ5Y25KZ2IyOXZWcUR1WlpHVGs0Ti8vLzIzVGtVUHI1b1JJMGJnOTk5L3AzNmt6OHJLd3JadDIweTIzZFVXTWdEVndkU3JWNjlTeTlxMjhNenRiVzF0TVdqUUlCdytmQmhBZGJETzJka1pTcVdTbFRmNmRVZGpGWitabVlrTEZ5N2c5T25UbkRuWU5hSUhBTFRnZ01ZTnhkUFRFd3NYTHNTeVpjdW9kWW1KaVVoTVRJU1hseGNDQXdQUnZYdDN1THE2MW1yNzdlM3RzWG56WnZ6d3d3ODRmLzQ4QUxBQzREMTY5TURjdVhNNTY2dFVLaHc1Y2dUNzl1MHp5aTVjWHg1MTdZQU5BR3phdE1sa2R4TnRCd0ViR3h0czNib1ZRSFh3OWV6WnN5YnRTME96WnMwb08zT21TRWFYWThIang0OXBnVnRQVDAvNCtQalVldjgyWjM4Ly9QQURiZm1YWDM2aEJWb0JvSC8vL3VEeGVEcURWVDQrUGdnT0RzWWZmL3hCbFYyK2ZCbng4ZkhvM3IyNzN1UGZ2MzhmZi96eEJ4SVRFOUd5WlV2YXVsbXpac0hkM2QzZ09VUkhSMU1CdzVmbDhOR3dZVU9zWHIwYVVWRlJ0SHVyTFg2b1g3OCtWVzVsWlVVRkZMV3hzN1BEdEduVDBMZHZYd0RBOWV2WEVSTVRReE1nVEpzMkRjN096aWd1TG1hSnNpSWlJZ0JVQjgyMTJ5RVVDZzBHL0I4OWVrUmJQbjM2TkNvcUtreWFjVzBxY3JrY2UvYnNZYjB6OU9IcDZVbEwyV1FxdFJIUWZobWNQWHVXRW1vQjFYM2pzODgrdzlLbFMybkN1Yk5uenlJbEpZVnlhd0txejFFcWxWSjlUQzZYSXk0dURoOTk5TkhMTzRGYTR2RGh3eWdvS01EOSsvZFo3ODk1OCtiQjJ0b2F6Wm8xUTlPbVRkRy9mMy9LOFFRQVZxNWNTWTFUOXZiMldMOStQWURxYnc2bFVnbVpURlluWThUejU4K1JsWldGZHUzYW9WbXpacmgxNnhhQWFzR2JRcUV3MmlXckp1blV0SjhSYzV4L2ZIMTlzWG56Wm56NjZhZElTMHZEd29VTDhmSEhINXZWbHFsVHA2SkxseTZjNjBwTFN6RjY5R2l6OXFzUFMwdExXRnRiVTI1UEFHaXB0UGg4UHZVYmluYXFDeTYzcTlybTBLRkRPa1ZsOXZiMjZOZXZIeG8zYmx6bjdTQzhmYnhaLzBzaUVBZ0VBb0ZBSUJBSUJBYWxwYVZRS3BWRTlFQWdFTjRLWEZ4Y1VGaFlDS1ZTU2Z2UituWGk4ZVBIRUFxRmI2M29BYWdXb3J6Ly92dTBITm1uVDU5R3c0WU5FUjRlYnZSK21FR3NVNmRPNGRTcFV6cTNaLzRBUEhEZ1FOeTVjd2NqUjQ1RVFFQkFuYmlCbUJKb001V01qQXdrSkNUZzBhTkgrUGZmZjFrQlJTYmFvZ0R0b0p6MjM4emdzNGFuVDU5aTkrN2QyTDE3Tjl6YzNOQ21UUnY0Ky91alo4K2VacmQvNWNxVjJMaHhJNlpQbjQ2TWpBeFlXRmh3Mm1RRDFWYnNuMy8rT1JvMmJBaEhSMGZZMmRsQkxCWkRJcEVnSnljSE8zYnNZRjFyQndjSDF1enVsNEV1SVFLZno4ZDMzMzFuMWo3SGp4L1B5dU91dlY4dS92NzdiOXB5Nzk2OUFiQ0ZDcXRXclVKeGNURldyMTVOTzU2N3V6dVZteHdBQWdJQ01HTEVDTVRGeGVIU3BVdFVPWE4vQ29VQytmbjVlUGJzR1I0OGVJQzdkKzlTdHZHNllQWTdUMDlQVEpzMkRkdTNiOWRiTHlJaUF1ZlBuNmVDYngwN2RqUVl5UG41NTU5cHppc2E1eE1OVzdaczBWdWZpNWNSeE5MZzZ1cUtsU3RYSWlvcWlpYlN5YzdPUm14c0xLWk9uVXFWK2ZqNFlQMzY5WWlLaXFMRVJJR0JnWmc0Y1NJa0Vna3FLaXJ3MDA4L1VRSXdEY09HRFVQLy92MEJBRnUzYnFYTmdQZno4ME83ZHUwQWdPWThBY0FvVnppdU5CYng4Zkc0ZGVzV1JvMGFCUWNIQnlxUWVQYnNXU1FsSlZIYlJVUkVvSDc5K3ZqbW0yK29hMjV2YjQ5Smt5YWhxcW9LS3BVS2xaV1ZLQzh2cDZYa2swcWxhTldxRlpLVGt3MjJqOGZqd2NuSkNVNU9UcXpBY1hoNE9JS0Rnem5yWldabTR0TlBQNldXYTVxYTZXV2dVcW53NjYrLzBzcjY5dTBMb1ZDSVR6LzlGSFBtektHbFZtRzY4SFRvMEFGdWJtNDRjT0FBVlJZYkc0dEJnd2E5Y1E2Qm1abVp0UFJYMnBTV2xxSzB0QlM1dWJuSXpzN0c5T25UYWVPdTlyM204L2xtcGN3eTlWc2hPenNiMGRIUjhQSHhRYnQyN2VEcjYwc0pIeFFLQlpLU2t0Q3BVeWVqOXNVVWlZYUdobEpwWXViUG44OUtjNk5Cb1ZEUXhrOXpmeThRaVVSWXRtd1pIang0VUtOK1UxNWVydk9kcnkzdXFRMGNIUjF4OU9oUnp2ZjlxRkdqcUhlU3M3TXpwOU5YVlZXVlVXbVcyclp0U3h2VE5TeGN1TkNnTUl2clc4clQweE9ob2FFSURBdzBPMlVkZ1VDRUR3UUNnVUFnRUFnRUF1R05wYmk0R0h3Ky80MjNLeVVRQ0FSdEpCSUpTa3RMVVZ4Y1RBdU12QzQ4Zi82Y1pWZitObkgyN0ZuODk3Ly94YnAxNjNEKy9IazhlZktFV3Zmamp6L0MzdDdlYU50ZFV3TUZ6TzNkM2QwcHUvYTZRdHNpV3lhVDRlZWZmK2JjamhrWU5zWmFXeVFTSVRZMkZwbVptVWExWmRPbVRXalNwQW5xMWF0SFM5TlFVRkNBQ3hjdW9HSERodmp6eno4TjdpY2pJd01aR1JudzlmVmxyWnMxYXhaTllQRy8vLzJQeW05dGFXbUpyNy8rR3ZuNStUaHg0Z1FTRWhJZ2xVcnh6VGZmR0V5OVVGWldocVNrSkZvUUZLZ09SRVpFUk1ERHd3TnIxNjZsQXJIKy92NllOR2tTWnMyYVpmQjhhaHRkS1RBMFFnMXpadGRxWERsTWdabFhYT09Dd0JSSytQcjZzZ0xZbnA2ZWFOcTBLYTFNSXBIQXo4K1BKbnJnMnQraVJZdHc3OTQ5azl1cndkYldGa3VXTERFcTlZMkRnd1BDdzhOeCtQQmhUSmt5aFJKM0FOVkJuN1MwTkZ5OGVKRldoMm1oem1VQmJpckdwSDZwVGJ5OHZMQnk1VXA4K3VtbjFQTTJidHc0emhuTjl2YjJXTFJvRVhidjNvMklpQWcwYmRvVUtwVUtwMCtmeG84Ly9raWJuUXdBd2NIQlZLQXROamFXZHYwRUFnRm16SmhCTFRQcnVyaTQ2RzEzUmtZR3E0NkdrcElTUEh2MkRCOTk5QkhWcCtMajQybmJEQmt5QkhaMmR0aXlaUXNsZkxDMnRrWlFVSkRlNHdMVndoOXQ0WU9MaXdzOFBUM2g1ZVVGRHc4UE5HalFBUFhyMTRlTGl3c1ZrR1EreXpZMk5qclBrUmtjMWlla2UvSGlCYWNUUjRNR0RZeHlHNmt0ZnYvOWQ1cTdEcC9QUjJob0tJRHE1MzNXckZrMEJ5QW1RVUZCOFBEd29Ba2ZLaXNyc1hQblRpeFpzcVR1R3Y0U0NRb0t3bDkvL1VVdHQyclZDbzhlUFlKYXJVWlZWUlhVYWpYdG5WZFZWVVc5ejlWcU5SUUtCU29ySzZGUUtDQ1h5em5IVmxQSnpjM0ZraVZMa0pXVmhaeWNIT1RsNWJIRXNwY3VYYUlKSHlvcUtuUzZrREFGTFUyYU5LRlNOT25yeDZtcHFhelVVT2JpNU9TRXJsMjdzcDZMTzNmdVFDQVFjQXFtbUt4ZHU5YnM0NXNLajhjelNyaWdDMlBybHBXVmNUcDRtWm9lcUgzNzlnZ05EVVhIamgxMWZxTVFDTVpDaEE4RUFvRkFJQkFJQkFMaGphUzR1QmdDZ2VDMW5SRk5JQkFJTmNIVzFoWXltZXkxRkQ4b0ZJcTNjdXhWS0JUWXUzY3ZOYnQwejU0OVdMeDRNVDcrK0dOYTBHRHIxcTNJeWNsQlpHU2tRUWNHVS9OdXZ5dzdlZzFxdFpvV0VKWEpaUGp4eHgrTnFtdk1ESEluSnllc1hMa1NjK2ZPcGRtUE4yalFBTU9HRFVQZnZuMnhaczBhU2l4UVdscUtGU3RXUUsxVzA5d2hTa3BLYUxQOU5VeWVQQm5Cd2NHSWpZM0ZyNy8rU3B0ZE9HVElFQVFHQnJMcS9QTExMMVIrY1M4dkwxckFYaTZYRzJWaHplUHgwSzlmUDdpNnV1TDMzMy9YS1JTd3RiWEZpQkVqQUZUUFFsKzdkaTJpbzZQUnQyOWZoSWVIMHl6NFh5YjYrcTJkblIxMVBoS0pCQjRlSHB6YkZSWVcwb0lkcHM3TVRFdExvOTFqRHc4UGVIcDZHbXlmT1RBRE9PUEdqYVBOZkdmaTZ1cUszcjE3NC96NTg2eUFtNldsSmI3NDRndXFyY1l3Yk5nd0RCZ3dnSlppWWNXS0Zmam5uMzhNUGtmZTN0NnNRQnV6amxBbzVDelQ1bVdQTFFEUXRHbFR6SjgvSHpFeE1aZ3padzRHREJpZ2MxdHZiMjk4K2VXWGtNbGtPSExrQ0k0ZVBjb1plSStJaUtCY2R5NWN1SUFkTzNiUTFvOGVQUnFOR2pXaWxwa2lCa096dFpsaUhGZFhWMW9mdUh6NU1yNzc3anRLWEtHZDVzVEp5Y2tvQVZCQ1FnSTZkT2pBS3UvUm93Y2VQMzRNUHo4L3RHclY2cFc2MlowN2Q0N3pYVEJxMUNpTUh6LytwYlFoTnpjWCsvYnRvNVVOR0RDQWxzcW9jK2ZPNk5xMUt4SVNFbGpQZ0tlbkp6cDE2Z1ErbjQvdTNidlRSQ3FYTGwzQ2hRc1gwS3RYcjdvOWlWcWtjK2ZPdUhidEdyVXNGb3N4ZGVwVWxKV1YwWVFQbHk1ZFlvbS90Q2twS2NIQ2hRdDFyaDh6Wmt5TmhBOVpXVmxZdEdnUm5qOS9EcUE2QUI0WEY0Zkl5RWpZMnRwUzN3TG56NS9IeElrVHFXL2M2T2hvakJneGdqTU5FRlA4WmF6NDVzcVZLN1JsUTI0N0Z5NWNRTWVPSFdGalk2TnpHNllJOHNxVks2empBSFhycHZVNjhmRGhROFRFeEpoVjE5blpHUU1IRGtSZ1lDQWFOR2hReXkwanZNc1E0UU9CUUNBUUNBUUNnVUI0NHlndExRV2Z6MzhyQTI4RUFvR2dRU3dXVS9iRmhuS1NFMnJHdzRjUHNXblRKdHJNMGhNblRxQmp4NDZZUFhzMnZ2NzZhOXIyQnc0Y3dMMTc5ekJ2M2p4YXZub216Qmx2d2NIQnROUUx2L3p5QzJYOURMejg0Q1J6WnJrcDZMS1dadEt3WVVOTW5Ub1Ztelp0UXVmT25URmd3QUFxR0FVQVM1Y3V4ZXpaczZrZ3B6R3pKb0ZxRjRBaFE0WkFLQlFpUER3Y1lXRmhPSC8rUEU2Y09JRm56NTRoSWlLQ3MxNU9UZzZlUFhzR0FHYlpmVnRiVzJQdzRNR1FTcVVvS3l0RDkrN2RjZUhDQlU1SGlJQ0FBTnEzU3YzNjliRjkrL1lhemNLc2E3VFRRalJ1M0Joang0N2wzQzRoSVFFLy9mUVR0V3lxV09IWXNXTzA1WUNBQUxQM1pRam0vbHEzYm8wMmJkclFuajJwVklyZXZYdWpkKy9lVk5Bdk5EUVUyN2R2eDdsejV3QlVpd21pbzZOTlR2TmpZV0hCR3NNYk4yN01DckpyY0hGeFFWQlFFSHIzN3MwU1dHUm5aMlBDaEFuVTJOS3BVeWNzWDc0Y0V5ZE9wQUwwUXFFUWNYRnh0SHFtenI2dExicDM3NDV0MjdicEZZcFVWRlRneG8wYnVIanhJaTVmdnN6cFRpR1ZTakYvL256NCsvc0RxRTQ5dEVuUjZYTUFBQ0FBU1VSQlZISGpSbHB3c1duVHBoZ3paZ3l0bnFuQ0I2YUR3OVNwVTNIbnpoMGNQSGlRS3Z2OTk5L1JwRWtUTkduU2hHYWpiMHl3V0tWU1lkbXlaZWpYcngvR2pSc0hSMGRIYXAyOXZUMW16cHpKV2Erc3JJeHlzbm4yN0JuUzA5TlJWbGFHdm4zN0dqem1tNGhTcWNTYU5XdG85disydHJhSWpJeGtiVHRseWhRc1g3NmNKa0lCUUhQbStQREREM0g1OG1YYWMvRE5OOS9BeDhmbnBUcFltQUx6bWZYMzk0ZE1Ka1BEaGczUnRtMWJkT3ZXRGRiVzF0aTZkZXRMYVkreGdmeXpaOC9TbG5rOEhweWRuV0ZoWVlHQWdBQXEzWmRjTHNmaHc0Y3BJVTFxYWlxKyt1b3IrUHY3WStqUW9lamF0U3MxODU4cGZOQWx5Tk5Hb1ZEZzVNbVR0RExOK0tHTDQ4ZVBZOCtlUFpnMWF4YmF0Mi9QdVkyeDMwMnZRbXoycGhFVUZNVDVqZkh3NFVNOGVQQUFnWUdCT2wxQUNBUjlFT0VEZ1VBZ0VBZ0VBb0ZBZUtPb3FLaUFVcWtrNlMwSUJNSTdnYTJ0TFFvTEMvVmFBQk5xem9JRkN6Z0RnMXUzYnNYdTNic3hkdXhZV3BBWEFKS1RrekZseWhRTUdqUUlZOGFNNFh3dk1YLzRkbk56bzNMUEE5VS9zbXRqakl0Q2JWSldWbVoydnpKRk5CRVlHSWpPblR2VFprTm5abWJpd29VTE9IMzZOT2ZNYmtQY3ZYc1hreVpOd3FoUm96Qnc0RUNJUkNJRUJ3Y2pPRGdZeGNYRlJzMjhOaVFvY25aMlJtNXVMZ1FDQVhVdkt5b3FXRG5ubWJSbzBRTGUzdDZjczRsZkI5R0R2Z0NXdHFBbElTRUJDUWtKUnUzVGxMNWJYbDZPMDZkUDA4cTZkZXRtZFAzYUlDd3NETW5KeWVqWXNTT0dEQm1DRGgwNnNBUVNEZzRPaUlxS1F2djI3YkY5KzNZc1hyeFlaekRNVkhyMzdvMzkrL2ZUeXJwMDZZS2hRNGZDMzkrZlUveWhVQ2l3WWNNRzJsakY1UnpBeGVMRml4RVpHV215YUtNMk1PU09jZVhLRlJ3NGNJQ1dWa2dEbjgvSDBLRkQ4ZUdISDBJc0ZxT3FxZ3A3OXV6QjRjT0hhZHRKcFZJc1hicVU1WFNoTFV3QW9GZW9scEtTZ3Z2MzcxUExkbloyYU4rK1BUcDI3SWprNUdTa3BLUUFxQllsaWtRaVZvRFhVRkFWcUJaaVZGVlY0ZFNwVXpoMzdodzZkKzZNaVJNbm9xS2lBbVZsWlNncEtVRnhjVEh5OHZLUW5aMk41OCtmSXlNamc5TWRodXVaMGRqdWMyRk9DcHRYeFk0ZE8xanBsYVpNbWNMNW5yMS8vejVMOUJBUUVFQVRVM2w1ZVdINDhPRzBmbE5lWG83bHk1ZGp6Wm8xY0hKeTRtekhxeElNQWV4eFdpZ1Vza1NZZ1BGaXdickNVQm9kSHg4ZkRCczJEQUF3ZVBCZ1N2Z0FBSEZ4Y1FnSkNZR2xwU1cxbjZTa0pLU25wMVAzajVsK3hzM05UYThqZzRZalI0N1Erbnp6NXMwaGxVcjExc25QejBkbVppWSsrK3d6dEdyVkN2UG16V001RVREN2hKMmRIV3h0YlZGY1hFeHpuZUo2SjA2Y09GSG5HRnhlWG83bzZHaUQ1L1V1Y09mT0hYei8vZmZZczJjUGV2YnNpVUdEQnRVNC9RcmgzWUlJSHdnRUFvRkFJQkFJQk1JYmcxS3BSR2xwNlN1MWZpVVFDSVNYalVRaVFVNU9Eb1JDNFdzUk5IM1RVYWxVcktBOTg0ZHNQcCtQZnYzNlllellzYkMydHNiWXNXUEI1L05aMXQ4S2hRSkhqaHpCeVpNbjBiTm5Ud1FGQmFGVnExYlVMRVZUWi96VmxmQ0JlWDZhZ0lxVGs1UEJJSDV0SVJhTDhlREJBMXkvZmgxWHJselJHYXpoOFhqbzJMRWowdFBUa1ptWkNhQTZjRHBpeEFnY09IQ0FzczhHcXQwYnRtM2JoZ01IRHVEOTk5L0h3SUVEWVdGaFlYUjZHT2J6WkdWbGhXKysrUVpGUlVXNGZmczI4dkx5TUd6WU1HemN1SkVXRURYRTBLRkR6WnFKWFZSVWhBTUhEc0RhMmhvaWtRZ1dGaGJnOC9tMElEZ3pmY3JmZi8vTk9nKzVYSTdLeWtySTVYTEk1WElFQkFUUVpzanFFajZvMVdxejAyOFk2d0FDQUgvOTlSZHRKcmV6c3pPYU5XdEdMYitNL041ZHVuVEJybDI3akxMWERnb0tRcmR1M1l3S3RobUxtNXNiV3Jac2lYdjM3cUZ2Mzc0WU0yYU0zbG5NaFlXRldMOStQYzJsd3M3T0R2Mzc5emQ0ck96c2JDUW5KMlBod29YbzNyMDdBZ01EMGE1ZE8xaFpXZFhLdWRTVVBuMzZvRmV2WGpoNThpUysrKzQ3eU9WeThIZzg5TzdkRzJQSGpxV2NXZTdjdVlOdDI3Ymg4ZVBIdFBvU2lRVExseS9uREdveVJWWDZIQjkyN2RwRlcrN2Z2ei9sZ0RKdjNqek1uRGtUTGk0dStPcXJyNUNkblkyalI0OVMyL0o0UFBUbzBjUGd1V3E3Q2lrVUNpUWxKVUVxbFdMU3BFbkl5Y2t4V0Y4YkxzY2FYYmI3YnhKeGNYRzBhd3RVQ3htQ2dvSlkyeVluSjJQVHBrMjBNb2xFUXFVaTBXYnMyTEc0ZnYwNjdSNWtaR1JneVpJbFdMTm1EUndjSEZoMTZ1S2RMSmZMalVxRFphem9ZdmJzMlFiM3QzNzlldXE4N2V6c3NITGxTbHA3S2lzclVWbFpDWVZDb2RNQlE5ZDN4TC8vL3F2MzJLbXBxVGgyN0JoQ1FrTFF2SGx6ZE9qUWdSTFV5ZVZ5Yk51MmpSSkdhR2pidGkzMXQ4WnhSNE8yY0VDbFVuRitaNlducDdPRVpVT0hEdVZzbi9iN1VQc1p2SDM3TnVmMnpHczlldlJvakJ3NUV0dTNiNmM1N1hBSlF0emQzZEdpUlF2Ty9XcW5Bek1HNW52OFZhWFc2TkNoQStiTW1jTXFuemx6cHNubnBFR1Rqa3dtaytINDhlT3d0N2Nud2dlQ1NSRGhBNEZBSUJBSUJBS0JRSGhqS0M0dU5qaFRnMEFnRU41R3BGSXBDZ3NMZGM1S2ZCdmg4WGhRcVZTMWJudC8vZnAxdlVHQ1ZxMWFZZGFzV2F4Wnl1SGg0YkMzdDhmMzMzL1BDb1pVVkZUZzFLbFRPSFhxRklZTkc0WnAwNllCTUN4OG1ESmxDczNtVjl2MlhFTnViaTZlUDM4T0p5Y25PRG82UWl3V0l5Y25oemF6MEJETUgrQnJZc0dzVXFsUVhsNE9hMnRyOFBsOHBLZW5zOUk4Y04yejVPUmtSRWRINnd6bTJOblpZZENnUVJnOGVERHExYXRIK3lGZElCQmd3SUFCNk51M0wrTGk0dkR6enovVEF1MjV1Ym5ZdW5VckRoMDZoUER3Y0FRR0Job2xFaW9zTEtSZEM3bGNqbVhMbGxHQ0MwZEhSOHlhTllzbWxPblRwdzltejU1TjI4LysvZnZ4MjIrL1Vjdk1XZWU2WU42SHZMdzg3Tm16eDZpNkd0YXVYV3R3RzNkM2QxcFFYZGY5ejgvUEIyQjgrN1hSN28vNlpwYkw1WEljT0hDQVZ0YXRXemNjT25RSVBCNlBTdkdqelpreloxaDk3T2JObTFScUJ3MFpHUms0ZGVvVUxiQUpWS2N2U0VwS2drd21vNTQzSG85blVrNXhYYUlINWxoZ1NxQTBQRHdjdHJhMk9nTmhhclVhang4L3hwa3paM0R5NUVuV2RaazllelpFSXBIQjQyaUxKZUxqNHhFZkg0LzkrL2ViSlh4Z1ByKzFOU09leitjak9EZ1l6czdPdUhIakJvWU9IUXBYVjFjb0ZBckV4OGZqMkxGalNFcEtZdFZ6ZDNmSGwxOStpUmN2WGlBcEtRbGlzUmdDZ1FBeW1ReVhMMSttWEJvMHVMaTRjQjcvNU1tVExJZUJ3WU1IMDQ0elk4WU1ORzNhRk1lT0hjTnZ2LzFHZTQ2Q2dvSjAvaDhsUHo4Zng0NGRnNldsSmY3KysyL2F1dDY5ZTBNb0ZDSWdJQUJIamh6UmY1RVlDSVhDR2wzLzE5R0svL1RwMDlpK2ZUdXRyRjY5ZXBnN2R5NXIyenQzN3VDTEw3NmdqYzk4UGg4TEZpemd2QmZXMXRiNDlOTlBNVy9lUEZxZHRMUTB6SnMzRDB1WExvV1hseGV0VG0wSkg4NmRPd2NyS3l0VVZsWWlQVDJkRnFUVzlZMWpiQ0M3VWFOR0JyZXh0TFNrL2hZSUJHWUZrWmw5cmFxcUNuSzUzQ2p4NUxadDIyQnZiNCtlUFh0aXdvUUpTRXBLb3ZyZnRXdlhjUDM2ZGRyMm5UdDNCbEI5L1puT1dHNXVibGl4WWdXVVNpVXlNakpRVVZGQlc1K2ZuOC9xRjQwYU5VS2ZQbjJvWmUxcm5wNmVqai8rK0lQNnR0SGc1T1RFK1k0d3RrOVVWbGFhOUl5WitqeHkzUThMQ3d1Y09IRUN0Mi9maGtna2dwV1ZGYWRvV3Z1YlVDYVQwUnpOVkNvVkZBb0Y1SEk1WkRJWldyUm9nWkNRRUozSHRiUzA1QnhYdWNZbXBxZ3hLU2tKYmRxMFlZazdtZjJoVTZkT3JIMFpnMHFsZWlsQ1NzTHJCeEUrRUFnRUFvRkFJQkFJaERlQ2twSVNXRmxaa2YrOEVnaUVkeEkrbnc5TFMwdVVscFlhdE9kL1crRHorYlV1ZkpESlpQalBmLzdEdVU0c0ZtUDgrUEVZTkdpUXpuZE5TRWdJV3Jac2lkV3JWK1BaczJlczlrNlpNb1UyYzFFZ0VOQlNTV2htRDJ1UVNxVUdCWDJPam83WXZIa3ovdm5uSCtvNFRBUUNnZDdyeEJSNjFDUll4dVB4RUJVVnhacDFyZDBXNW5rQzFUTTRKMDZjaUIwN2R0REttelJwZ3JDd01QajUrV0hXckZrNGR1d1krSHcrTGRDdENjUUxoVUs4OTk1NzZOdTNMN1p2MzQ1TGx5N1I5cFdWbFlYRGh3K2pXN2R1ck9kazU4NmRTRTVPcHRucFg3dDJqYmFOV3EybVJBOEFxSm12Mm9HVmMrZk9zV2FnTWpIMlc0VVo2SGhaZ1VoZDkxOHFsZEptckJwTFRrNE9saTVkaWpObnpxQ3Fxb3AyRFFINjlUaDY5Q2pMVmFKYnQyNzQrdXV2ZGJwTmJONjhtVlVXR3h2TEtydDE2eFl0eUs5QkU5VFJ1TGZVSnN3Z21DSGJkMjA2ZHV6SUtvdVBqOGVqUjQvdytQRmozTGx6aHlYNDBEQnAwaVNhdzRCMllFdWhVR0RUcGsyVUtPTHExYXUwdXExYnR6WmJSTWNjUzR5WnVXNEsvdjcra0VxbHVISGpCbTdkdW9XRWhBU2FPNGcyZ3djUHhvUUpFMkJqWTRQTXpFd3NXYkpFNzc3dDdPdzRIUitlUDMvT0NyYjM2TkVERFJzMkJGQTlFL3ZHalJ1NGNlTUd0bTNieHJybkRnNE9tRGh4SXExTUpCSlI0NFpTcWNUV3JWczUyNlNaaGQ2OWUzZTl3Z2NuSnlmNCtQaFEvN3k5dmVIdTdvNFRKMDdvUFdkOU1BUEd4c0ExdHRjV0twVUtGeTVjb0pWWldscmlzODgrWTZVdSt2dnZ2N0Z1M1RyV09VeWVQRmx2T3BwR2pScGgzcng1aUltSm9aVy9lUEVDVVZGUjJMbHpKKzFZK3ZxM3A2Y25UYUNuTFVEdzhQQ2d2ZXNPSHo3TUN1QnI0SEthQUdyWGJVTDdQTXg5ejNBRjJvVkNJUm8xYWtRYjg1czBhWUxGaXhkajllclZlUGp3SVlEcWQrdTZkZXZnNU9RRVB6OC9mUERCQnpRSExXMlJoN1cxTlJYby92UFBQMm52QlFjSEI0U0ZoV0gyN05rc2dSdFEvUTB3Yjk0OFdtb01nVUNBanovK21QYU41T2pvaUtLaUlnRFZ6L2VXTFZ0WSs5Sk9sYUtOcmo0eGNPQkF0RzdkbWxxMnQ3YzNPRDRlT0hBQWx5OWZSbFZWRllxTGkybnJESDFINlBwK1NFMU5aYVdTMGdkVCtNQ0VLWnJRMVg4VUNnVldyVm9GbVV5R2twSVN6bkdiNmNhVmtwSmljTngyZDNlSHI2K3YzbTEwVVJmaWFjS2JBUkUrRUFnRUFvRkFJQkFJaE5jZXpRd01mZmEwQkFLQjhMWmphMnVMckt3c2lNWGlkMElFcGhFKzFDWmlzUmd0Vzdhay9TZ09WUDlRdjJUSkVxTm1nUHY0K0dEejVzMzQ2YWVmRUJjWEI2VlNDVDZmajBXTEZyR3N6dWZNbWNOcEFXd0tBb0VBVVZGUm1ENTlPdkx5OGppdmlZZUhoODQrVVZaV3hwbzVha3B3bGdtUHg4UElrU094YnQwNnp2VStQajQ2NjRhRmhlSDA2ZE40OU9nUjJyWnRpL2ZmZngvKy92N1UrdmZlZXc5NzkrNWwxV05hYjB1bFVpeFpzZ1RYcmwzRHRtM2JxUHRwWjJlSFpjdVdjWXFEdkwyOWpVN3J3ZVB4NE9MaVFnWFFtS2xSREtFclVNdWtKbTRCTmFHMmorUGk0Z0ovZjMrZG9nbnQrOEdjeVNtVlN0R3FWYXRhYmMvTGhQa3MxZVRaQXFwZFAzNysrV2VkNiszczdEQm56aHgwNzk2ZFZ1N282RWdUWTUwOGVWTG5Qb0tEZzgxdUh6UFFiT3F6WVlpREJ3OWkvLzc5ZW1lN3QyelpFaE1tVEtCWjN2djcreU1rSkFUSGpoM1RXVy9BZ0FHc0lGaEZSUVZXcmx6SlN0WHl3UWNmQUtoMmsxbTJiQmtlUFhyRXVVK0pSSUlWSzFhd0FucXRXclhDeFlzWGRiWUZxRTZsb1hFWThQUHpnMFFpUVdGaElZUkNJVnEyYkltV0xWdWllZlBtYU5HaUJTUVNDZWMrbU5kLzRzU0pHRGx5Sk9lMmFXbHBsQnNSb0wrdmhvZUhJenc4SEUrZlBzWDA2ZE9wY24zamUwM2g4L2xZdG13WmZ2amhCeHc2ZEFnQU1IZnVYRFJwMG9TMjNlKy8vNDV0MjdheDZvZUZoU0UwTk5UZ2NYcjI3SW5jM0Z5YU1FRWdFR0RPbkRrc2dZVytzVklxbGVwOGxvUkNJUzBWeWRTcFU1R1ltSWlzckN6V3RocDNBeWExS1lUVDNwZTVZaVZtZjFFcWxlRHhlRml3WUFFV0xseUlSNDhld2MvUEQ4dVdMWU5ZTE1ieTVjc3hiOTQ4U2hTaFVDanc1WmRmWXZ2MjdSZ3paZ3llUEhuQytZd0VCZ1pDSkJLaHFLaUlGWkFQQ1FtQlVDaEVXRmdZcHlDT0t6M0Y1TW1UYWFtVWdHcnhsN1lJa29sQUlORFpsM1NOZWQ3ZTN2RDI5cWFWR1hyWEJnWUc0ci8vL1MvbnN5Z1dpL1hXZlZYZkQ3ckdEYUZRQ0ZkWFYwNVJva2JjNCtqb0NFOVBUMDdSaWk3R2pSdG45djk1aVBEaDNZVUlId2dFQW9GQUlCQUlCTUpyejdzMHc1bEFJQkQwWVdkbmg1S1NFbGFRNVcya0xvUVBBUERKSjU4Z0l5T0R5a3NkSEJ5TTZkT25tMlR2YjIxdGpZa1RKeUk0T0JnN2R1eEF5NVl0amNydmJpNjJ0cmFJakl6RXhvMGJXZXNFQWdFaUl5TjExbVhPSWdScUhwenQwYU1IdnYzMlc4NEF3UERodzNYVzQvRjRtREZqQnVSeU9VM3dvQ0VzTEF5SERoMmlwVTJ3czdQRHFGR2pPUGZYdVhObnRHN2RHbnYzN3NYUm8wY3haY29VdUxxNmNtN2JyMTgvN04rL255VjZjWFoyUnJObXpkQ29VU05xRm5YRGhnMXAvY0hVNEs2eGVhMlpBZ2s3T3pzc1dyUUkxdGJXRUlsRTRQUDVFQWdFUnFYdDBLQldxeUdYeTZsL2xaV1ZMQ3YwdWdpUWpCMDdGaWRPbkdBRnh0M2MzR2hCcDVpWUdNVEh4MlBYcmwzSXlzcEM3OTY5MytqQUJQTlpxdW0xSFRwMEtDNWN1SUM3ZCsvU3lnVUNBUVlQSG96dzhIRE9JSGl2WHIyUW5KeHNjUDhlSGg3bzFhdVgyZTFqQ2dScU9wWXdDUThQUitQR2pSRVRFOE42N3RxMmJZdmh3NGZyREJTUEhUc1dwMCtmNW5ReTZOT25EeUlpSWxqbGxwYVdtREZqQms2ZVBJa3paODVBcFZJaE1EQ1FDbUE2T3p0ajQ4YU4yTGh4STh2cHBVdVhMcGc5ZXphbmU4Ymt5Wk5SWEZ5TTVPUmsxbnZNMXRZV2dZR0JHRGR1SEZYRzUvTXhlZkprV0Z0Ym8xMjdkalNuSUgzVTVQb2JHdGNxS3l0cERrazJOalpvMjdhdDJjY3pCaDZQaHdrVEppQS9QeC91N3U2MDlBUWFBZ0lDY1BYcVZTUWtKRkJsQXdjT3hPVEprNDArenZEaHcxRldWa1lGMXVmTm04Y1NFMm5RZmhlWUc0QzFzckxDZSsrOVIzUCtFSXZGNk4rL1AwYU1HTUZacHphZkxlMTNUVVZGQmRScXRjbm53dXd2bW1XUlNJU1ZLMWRpMTY1ZG1EbHpKdFYzSlJJSlB2dnNNOHlmUHgrVmxaWGc4WGg0Ly8zM3FmRnJ3WUlGc0xlM3A0bVZKQklKeG93WkE2RDYvRWVPSEluang0OGpNek1UVmxaV0dESmtDSURxUHZEdHQ5OVNBaWxIUjBlNHU3c2pKU1dGTmdZUEd6YU01c0tsSVR3OEhBOGZQbVNsd2dHcVhVM216Sm5ERWx4cWFOYXNHVTFBcEUrNForZ2VTcVZTQkFVRjRZOC8vcUNWVzFwYTZ1d1hHblRkRDIwMERseW1PTFZVVlZWQnFWVHFGTWpvTzZlUkkwY2lMaTZPSlZ6VGZvNFhMMTZNTFZ1MjRQNzkrM3BGT0dLeEdCRVJFZWpXclp2UmJXZENoQS92TGtUNFFDQVFDQVFDZ1VBZ0VGNXJxcXFxVUZsWitVNEUrUWdFQXNFUU5qWTJ5TW5KUVZWVmxVbkIwRGNSb1ZBSWhVSmhkQURJV0N3dExiRmt5UkxNbmowYkkwYU1RSGg0dU5uN2NuTnp3N0pseTJxeGRicnAyYk1uTm0zYUJMVmFEVHM3T3pSdTNCaXRXclZDbno1OUtFdDJMcmlzOG1zNlM5dlMwaEsrdnI1SVRFd0VVSDJ2MnJadGk1Q1FFSFRwMGtWdlhYMld4VlpXVnVqZHV6Y3VYTGlBNXMyYm8yUEhqdWpYcng5ckZxNDJJcEVJMDZaTnc2QkJnMWo1MmJYaDgva1lQSGd3enB3NWc3WnQyOExQenc5K2ZuNEdVNDBBOUZudWZmcjB3ZXpaczJuclkyTmphWmJ6eGdhVW1FRmtBR2pYcnAxUmRjMmxzckt5VGdSRnRyYTI2TmV2SHhYQThmSHhRY2VPSFJFYUdrb0x1dkI0UFBUbzBRTnQyN2JGK3ZYcjBiZHZYd0RBOHVYTHdlZnpJUktKcUp6a05SM2oxR28xbEVvbEZBb0Z5c3ZMYXoxSUQ5Uys0d09QeDhQNDhlT3hjT0ZDQU5XQndPRGdZQXdlUEJqT3pzNDY2dzBhTkFoeXVSd25UcHpBaXhjdmFNRS9IbzhIZTN0N2VIcDZZc2FNR1RXNnJxR2hvYlNnbHFlbnA5bjcwa1huenAweGQrNWNyRm16QnU3dTd1aldyUnVDZ29KMEJpSTFTQ1FTOU9uVEI1Y3VYWUt6c3pPOHZMemc2K3VMZHUzYTZhekw1L1BScWxVcnRHclZDa09IRHNXNmRldG9nZ1NnZW54YnNHQUJDZ29LY1BQbVRUUnExQWpqeDQvblRGV2l3ZG5aR1RFeE1haXFxcUk5NTN3K0h6WTJOcHgxTk0rQ0tkUmtMTmZYVjU4OGVZSU5HelpRQWtHZzJwSG5aUW5SWjgyYXBmUGRMNVZLc1dMRkN1emR1eGUvL1BJTGdvT0RNV3ZXTEpNRCtXUEhqb1ZRS0VSaFlhSE9hNzk3OTI2VDI2NkwvdjM3SXo0K0hvMGJOMGJidG0zUnRtMWJ2WUxMMm5SODBPNkRhclVhNWVYbE92dWhMcGlpTHUyK0o1RklNSC8rZkZZZEh4OGZ6Smd4QTF1M2JzWENoUXRwNGhLaFVJaVpNMmRpNk5DaFNFcEtBby9IUTgrZVBTbGhoSXVMQzBhUEhvM2h3NGRqMjdadHNMZTNwOVk1T0RqZ280OCtna0FnUU5PbVRlSG41d2VCUUlDVWxCUjgvdm5ua01sa0NBd014TlNwVXpuUFJTS1JZTjI2ZFVoUFQwZG1aaVoxclMwc0xOQzRjV085M3dWZVhsNTZ2elcwTWNaZG8zUG56dFI3MDhYRkJWMjdka1ZvYUtqZTd6cEF0L0RobzQ4K1FtUmtKR3hzYkdvVTlOYzRiakxSbHlKSEtwWEN6ODhQdDIvZmhsUXFSY3VXTGRHblR4K2FlTUhMeXd0ZmYvMDFWQ3FWenZHTHgrUFZTb3BUaFVKaGtxaVo4UGJBazh2bHVuMmpDQVFDZ2ZCV2N2RGdRZmo1K1ptZEk0dEFJQkFJaEpkSmNYRXhMQzB0YXozd1JTQVFDRzhxRlJVVmtNdmxyMHdRZHZEZ1FmajYrdEpzeHVzQ3BWS0p3c0pDdmNHK21wQ1hsMmRVMFB0MUlqVTFGVktwVktmdCtjdmswcVZMS0N3c2hKZVhGNW8yYlZwcjcybnlRL1diUzJGaElmTHo4OUd3WVVPaitvTTVzNDdmRlg3ODhVZTBhdFVLYmR1MmZXZG5yR1prWk5EU0JSaERUZnVVdnZIbnlaTW5lUDc4T1FJQ0F0NzZmbnY2OUdsczJyU0pDZ2ozNk5FRGl4WXRldTM2WWtKQ0FqcDA2UENxbTBFd3dJc1hMM1M2TVJtRFdxMUdaV1dsVWUrVjVPUmtYTHAwQ2RPbVRYc2pudFBTMGxLa3BxYkMzZDM5amZzbTVTSXZMdytXbHBaNkJhc3ZpOXpjWEVna0VwTWNMd2h2QjBUNFFDQVFDTzhnUlBoQUlCQUloRGNGdFZxTjdPeHMxSzlmLzFVM2hVQWdFRjRiWHZYWStMS0VEd0Q1MFpKQUlCQUloRmRCUWtJQ1ZxOWVqU0ZEaG1EczJMSGtQVXdnRU40WTZsbzhUWGk5SVc4ckFvRkFJQkFJQkFLQjhOcFNXVmtKS3l1clY5ME1Bb0ZBZUszZzhYaXd0TFI4SjhaSUt5c3J5T1Z5RW5BaEVBZ0VBdUVsMHFGREIremZ2Lyt0Lzg0Z0VBaHZIM0s1bkl4ZDd6Q3ZsemNSZ1VBZ0VBZ0VBb0ZBSUdqeExnVDFDQVFDd1J5c3JLeHFsTnY3VGNIR3hnWXltZXhWTjROQUlCQUloSGNPOHY4d0FvSHdKbEphV2dxeFdQeXFtMEY0UlJEaEE0RkFJQkFJQkFLQlFIaHRlZG5DaDRLQ2dwZDJySGNKdFZxTkF3Y09vS2lvNkZVM3BVWVVGUlZCb1ZDODZtWVFDQURlSGVHRFFDQ0FsWlVWeXNyS1huVlRDQVFDZ1VBZ0VBZ0V3bXVNVENhRFNDUUNuMC9DMys4cXhDZVFRQ0FRQ0FRQ2dVQWd2Slpvck0xZjFuOVl5OHJLTUdIQ0JBd2NPQkRoNGVGd2NIQXdxWDVoWVNGclZySllMSVpFSXFuTlpsSVVGeGNqUFQwZGZuNStkYkwvMmtLcFZHTERoZzA0ZCs0Y3pwMDdoNWlZR0pPdnJTNmVQMytPNHVKaVdwbXRyUzNjM2QwTjFrMUtTb0pZTElhSGh3ZXNyYTJOT3Q3R2pSdHg3ZG8xNnI1S0pCTFVyMThmQ3hZc01Ldjl4ckoyN1ZwNGVIaGd5SkFoc0xPek0zcy8wNlpOUTE1ZUhxMXM5dXpaNk5XclYwMmJhQkpQbno3RlAvLzhBMGRIUitvNk9qZzRRQ0tSUUNBUTFPbXhWU3JWVy9Nam1FQWdBSi9QaDBLaGdGQW9mTlhOcVZQczdPeVFuWjBOR3h1YlY5MFVBb0ZBSUJBSUJBS0I4SnBTV2xxS2V2WHF2ZXBtRUY0aFJQaEFJQkFJQkFLQlFDQVFYa3NVQ2dVc0xTMWYydkdTazVOUldWbUpJMGVPNEsrLy9rSklTQWlHRFJzR3FWUnFWUDJEQncvaXQ5OStvNVdGaFlWaHlwUXBkZEZjbkRsekJqdDM3c1RBZ1FNeFpzd1l1TGk0Y0c1MzhlSkYvUHZ2djdReW9WQ0lEei84c0U3YXBVMStmajVXclZxRnUzZnZBZ0NlUEhtQ3hZc1gxNXI0NGVEQmd6aHg0Z1N0ckZldlhsaTBhSkhCdXYvNzMvOXc2OVl0QUlCVUtrVzlldlVRRWhLQ2Z2MzY2YXpUb0VFREFOV3pTR1F5R1RJeU1wQ1RrMU9ETXpCTVdWa1pMbDY4aUtxcUtodzhlQkQ5Ky9kSFdGZ1lYRjFkVGQ2WFNxVmlpWE1zTEY3K3p3SXZYcnpBcmwyN1dPVmZmdmtsT25ic1dHZkhsY2xrV0xSb0VRSUNBakJtekpnNkZVQ29WQ3JjdlhzWHAwNmRncHViRzBhUEhsMG54N0d5c29KY0xuL3JoUTg4SGcrMnRyYVF5V1RFdHBaQUlCQUlCQUtCUUNDd2tNbGtzTE96QTQvSGU5Vk5JYnhDaVBDQlFDQVFDQVFDZ1VBZ3ZKWlVWVlc5MUtCc1ltSWk5WGRaV1JrT0hqeUlYMy85RlI5ODhBSEN3OE1OMXVjS3hqRm41NnRVS3FqVmFsb1pqOGN6S3dCNzh1UkpxRlFxL1Bubm56aHg0Z1M2ZGV1R3ZuMzdva09IRGpUQnlKMDdkM0RreUJGYVhVOVB6NWNpZkZpL2ZqMGxldEJRbStJSHJ0bmZ4cm8zYVBldHZMdzg1T1hsSVNBZ1FHOGRqZkJCRzJOU3NhalZhbVJsWmVISmt5Zm8ycldyVWUzVDhNOC8vNkNxcWdvQVVGRlJnYU5IaitMWXNXUG8xcTBiWnM2Y2FkSTE1R3Fyc2RmTFdOUnF0Y0VmbW5RZDB4d3hoN0VvRkFxc1dMRUNxYW1wU0UxTlJXSmlJdWJQbjg5NVQ4M2QvK1BIajVHU2tvSTdkKzdnNXMyYmxCdUpVQ2hFbHk1ZDRPWGxWU3ZIMG9iSDQwR2xVdFg2Zmw5SHhHSXhpb3FLVUY1ZURwRkk5S3FiUXlBUUNBUUNnVUFnRUY0VHlzdkxvVlFxYTgxZGt2RG1Rb1FQQkFLQlFDQVFDQVFDNGJYa1pWclNxOVZxL1AzMzM2eHlvVkNJN3QyN1k5MjZkWGp3NEFGdDNkaXhZOUc3ZDI5cW1Tc1F4d3pNNzl5NUU3R3hzYlN5a0pBUXpKdzUwNlQyUG56NEVFK2VQS0dXVlNvVkxsMjZoS3RYcitLYmI3NkJ0N2MzdGM3ZTNwNVYzOG5KeWFUam1VdFVWQlNpbzZQeDZORWpXcmxHL1BEMTExL1hhUFoyYlFrZk5CajZrYVIrL2ZwNjE2dFVLbVJsWlNFOVBSM3A2ZWxJUzB2RDA2ZFBrWmFXaG9xS0NnREE5dTNiNGVIaFlWUWJBZUQ4K2ZPY3h5a3ZMK2U4dC9yZ0VqNFlJOXd3aGUrLy94NEZCUVVZT1hJa21qWnR5cm1OTG5lQ3VySWtWU3FWK09xcnJ5aUhENkJhRURSNzltek1uRGtUZmZyME1YcGZCUVVGeU16TVJHWm1KcDQvZjQ3MDlIUThmZm9VNmVucE9nVUlDb1VDYTlhc3dZWU5HMnBkYUNJUUNLQlFLR3AxbjY4ekRnNE95TXZMZzBBZ2VLbU9RQVFDZ1VBZ0VBZ0VBdUgxUkM2WG82eXN6R2kzVHNMYkRSRStFQWdFQW9GQUlCQUloTmVTbHlsOHVIdjNMbkp6YzFubEVSRVI4UFQwUkhsNU9aNDllMFpieHd5Y2N3WGhtRUZscnNBNjB4WENHRTZlUE1sWlBuNzhlSnJvZ2FzTkFHQnJhMnZ5TWMzQndjRUJxMWV2eHBJbFMyanBOdmg4UHZyMDZWTmp5M3F1QUxxeGdXV3V1b1pFQUZ6dUFEazVPVmkxYWhXZVBYdUdqSXdNZzBIb2xKUVVvNFVQSlNVbHVINzlPcXZjeWNrSjgrZlBOOW5DazZ1UDFuYndPQ2twQ1UrZlBzV0ZDeGZnNit1TGZ2MzZvV2ZQbnJSK3puV2RIUndjNml4ZHc2NWR1M0R0MmpWV3VVd213OXExYTNIdjNqMkVoSVRndDk5K2cwQWdBSS9IUTJWbEpTb3JLMUZSVVlIQ3drSVVGUldob0tEQWJKSEJreWRQc0duVEpxUFNzSmdDbjg5L1p4d2ZORWlsVXVUbjU4UFdSY2xHZEFBQUlBQkpSRUZVMXBhSUh3Z0VBb0ZBSUJBSWhIY1l1VndPbVV4R1JBOEVDaUo4SUJBSUJBS0JRQ0FRQ0s4bEwxUDRjT3JVS1ZhWmg0Y0hoZzBiQm9CYktDQ1JTR2pMWEVGYlpoblhESDFUUlFobFpXVTRlL1lzcTl6UHp3K2hvYUdzY3E0Z3N6RUI1cnk4UElNL0hpeGZ2aHkzYjkrR1NDU0N0YlUxTEMwdE9lOVpVVkVSYlZualVISHAwaVVBMVk0YmFyVWFTcVVTVlZWVlVDZ1VrTXZscUt5c3hIdnZ2YWN6MVFpWGE0T3hEZ1pjN2RRV1RTZ1VDdVRtNWlJbkp3ZloyZG5JeXNwaWlWK0E2dlFUbXZNd2h2VDBkS08zUFhueUpKUktKYXY4NDQ4L1p2VS9ZK0FLRXRkbU9wbVNraEk4ZmZxVVdyNTc5eTd1M3IyTDdkdTNZOU9tVFdqVXFCR0FhcGNDSm5WcFNSb1JFWUh5OG5LZGdxR2pSNC9pNmRPbnNMVzE1WFIrcVMwdVhMaUFoZzBiSWpJeXN0YjIrUzRLSDRCcThVOWVYaDVzYkd4STJnc0NnVUFnRUFnRUF1RWRwTHo4LzlpNzg3aW82djEvNEsrWllXWmdoaDFsVlRUMzNNS0xvWWo3bnBwWHJmU1dhWlpyYWxaYXFkbE5TOVBNekx5bDJXSlpacHBtbVdYdVN5bGhwbVp1dVM4c2lpQUlERE1Ncy83KzRNZjVjamdIbUdFUjFOZno4ZUJ4T1ovek9aL3ptV0hvcXAvWGVYL3lXT21CSkJoOElDSWlJaUtpR3VsMkJSOE1Cb1BzZGdLUFAvNjRzRURyU2pVSHVia1dYK0IxWlp5eTdOcTFDeWFUU1hMdlNaTW15VllBa0dzcjYzMU5URXpFQ3krOGdFbVRKcUZIang0bDluTTZuVEFhalRBYWpTN08vdjhVclFCUm10V3JWMHVDQldQSGprVlVWRlNGZ2c5eTF4WUdRdWJPbll1RWhBU1h4bkhYOWV2WFhlcm5jRGl3WmNzV1NYdW5UcDN3NElNUFN0cFhyVm9GczlrTVQwOVBhTFZhYUxWYWVIcDZpa0l1Y2xWTkRoNDhLUGxaMk8xMklZQmlOcHRoTnBzUkVSR0JYcjE2bFRybm9sdEpGRFZzMkRBaDlBRElCeCtxOHNsOW5VNkhGMTU0QWUzYXRjT1NKVXVRbTVzcjZYUDgrUEZLcTRTaVVxa1FHaHFLc0xBd2hJV0ZJVFEwRkNFaEljTC9WcVo3TmZnQUZGUit5TTdPaHNQaHFIRDFHQ0lpSWlJaXVuTVlqVWJZYkRhR0hraUN3UWNpSWlJaUlxcVJuRTduYlFrK2JOKytIZm41K2FLMjBOQlFkTzdjV1RpV3E1QncrZkpsVVFBaEpTVkYwaWNwS1VtMEdDeTM2TzFPZVgrYnpZWk5telpKMmp0Mzdpelo0cUlpbGk5ZkRyUFpqTVdMRitQYXRXc1lQbno0YmF1K0llZnk1Y3N1OTNWMW5uTEJoOElGK1pZdFcxWjY4Q0VnSUFEanhvMUR2WHIxWE9xL2QrOWVwS2FtaXRwME9oM0dqUnNIb0dETERJdkZndGF0V3dNQTl1M2JoN1MwTkxmbnRYcjFhcGY2eGNYRmxSbDgyTGR2bjZTdFZhdFdlT0tKSjBSdGNtR2N5cXc4VVpMWTJGamNkOTk5V0xCZ0FjNmZQeTg1THhlSWNGWGZ2bjBSRnhlSHNMQXdoSVNFeUlZN3FvSlNxWVRUNmJ3dDk2cUovUHo4WURLWmNPUEdEZmo0K0VDbjAxWDNsSWlJaUlpSXFJb1lqVWJrNXViQ3g4ZW5TcXNHMHAyTHdRY2lJaUlpSXJwbm1jMW1mUC85OTVMMmZ2MzZpUmJRN1hhN3BNK1NKVXZLSEgvdDJyVll1M1p0cVgza3hpN0o5dTNiSll2aEFQRElJNCs0UEVaWmR1L2VMUXByckYyN0ZvY1BIOGJVcVZOZFhyU3ZhcFh4Wkw1Y1FLS3dyVjI3ZHZqMDAwOWRIaXNvS0FpdFdyVkNuVHAxRUJFUmdUcDE2dURLbFN0WXNtU0o4RFQrclZ1MzhNY2ZmeUFtSnFiTThheFdLOWFzV1NOcEh6cDBxUEJFeThhTkd4RWZINC9ldlh0ajlPalJMcysxcWhnTUJ2enh4eCtTZHJtNVZWZndBU2dJTmIzNzdydDQ5OTEzc1gvL2Z0RzVxS2dvakJrekJwTW5UeGJhdEZvdHdzUERoZW9OdFd2WHhzbVRKeVZWU0ZxMmJJbm82T2piOGhwSXJIQzdDNFBCZ1BUMGRPajFlbWcwbXR2Mm1TSWlJaUlpb3FwanM5bVFuNThQbzlFSUx5OHZCQWNIeS82ZGtnaGc4SUdJaUlpSWlPNWhQLzMwRTdLeXNpVHQ3ZHExRXgwWHJ3aFJtVndkT3k4dkQrdldyWk8wdDJqUkFnMGJOcXlVdWFTbXB1S1RUejZSdEo4L2Z4NnpaczNDcDU5K0NpOHZMNkc5ZWZQbThQSHhnWmVYRnp3OVBaR1FrSUNVbEJURXhjV2hRWU1HcGQ0ckx5OFBHemR1RkQydHJsQW84T2lqandJQVRDWVRUQ1lURGg0OGlMeThQTkcxbnA2ZUZYbVpBRXF1REdHMVdyRmd3UUo0ZUhqQVpyT0o1bGFuVGgwMGJOaFFVdGtnUER3Y3I3enlpbkNja0pDQXBVdVhTcllnMkxkdkh5NWN1SUJYWDMyMTFBb2QzMzMzblNUZ1VydDJiUXdhTkFoQXdjK3BzQ0xGamgwN2tKQ1FBSVBCNE1LcnJqcDc5KzRWdlY4QTRPUGpnMTI3ZG1IWHJsMmlkcm10VVZKVFU3RjgrZklTeDNjNm5iRFpiTEJZTE1qUHo0ZkpaSUplcjhlc1diUGNucXRhcmNhTUdUTVFFaEtDNzc3N0RnRFFyRmt6eko0OUcxcXRGcE1tVFVKRVJBUWlJaUpRcTFZdHlUK3FHUXdHU2ZDQnFwZENvWUN2cnkvc2RqdE1KcFB3MzNXdFZndTFXZzJsVWluNklpSWlJaUtpbXNYaGNJaStyRmFyOE84bFdxMFd0V3JWNHAvbHFVd01QaEFSRVJFUjBUM3A1czJiK1BiYmIyWFBGZi9MZEZVdUttZG5aN3ZVYiszYXRjakl5SkMwRHhnd29GTG1ZVGFiOGVhYmI4cStWbzFHZzFkZmZWVVVlZ0FLS2hBVWRlalFJUUJBZkh3OGtwT1QwYWRQSC9UbzBRTStQajZpZmc2SEEyKysrYWFrUlArQUFRUHc5Tk5QaTlxV0xWdUdMVnUyaU5yY2ZaSjd5NVl0MkxKbEM3eTh2SVNudzNOeWNpVDluRTRuMXE5Zmo0c1hMd0lBSWlJaTBLdFhMelJ0MmhSTm1qUVJYbjk2ZWpwT25Ub2xYSGY2OUdsa1oyZkR6ODhQbXpadHdxZWZmaXE3L1lCU3FVU3JWcTFLclZpUmxKUWsrN2tjT1hJa05Cb05BT0RISDM4VWhTcXFPL1RnY0Rna1B5T2dZRjQvLy95elMyUGN2SG5UNWI2RndzTEMzT3BmbEVLaHdEUFBQQU90Vm9zdFc3Ymc5ZGRmaDFhckJRRDA3OSsvM09OUzlWS3BWUER4OFlHUGo0L3daSmpaYkJiOUErcTl2RFVJRVJFUkVWRk5wVkFvUkdGbHRWb05mMzkvVm5JanQvRFRRa1JFUkVSRTk2U1BQdm9JSnBQSnBiNzUrZm53OVBSRWZuNithTkZNclZaRHBWSUp4MmF6V1hKdFdkVUpYRm0wVGt4TXhLWk5tMlRQMWFwVnE4enJ5K0owT3ZIZWUrL2h5cFVya25NcWxRcXZ2dm9xbWpkdlh1b1lCdzRjUUdKaW9uQjg5ZXBWZlBMSkoxaTFhaFc2ZHUyS1FZTUdDVlVPUHZua0V5RWtVU2dvS0FnalI0NlVqRnNaSlN6VDA5TWxyMDN1OVZ5OGVCSHIxNjhYamcwR0ExcTJiQ25wR3hjWEp3bysyTzEyckZ5NUVsbFpXVGg4K0xEc0hGcTNibzFubjMyMjFPMUNyRllyRmk1Y0NJdkZJbXB2MEtBQnVuZnZEZ0RJeXNyQ3RtM2JaSy92MGFNSFJvd1lBWjFPQnc4UEQrR3IwTnk1YzRWS0VZV1dMMTh1cWo1UldGbkJicmZEYXJYQ1pESWhMeThQYXJXNnhIbi85dHR2U0VwS0t2RjhkVHR6NWd6V3IxK1BpUk1uU241ZmhnOGZqbDY5ZXNIZjM3K2Faa2RWcGZqbm40aUlpSWlJaU81dS9Cc2dFUkVSRVJIZGMrTGo0eVVMd0tXWk4yOGVBR0RObWpWWXMyYU4wRjZyVmkwOCtlU1Q2Tml4STJiTm1vV1RKMCtLcm12V3JCbmVmZmZkQ3BWamREZ2NlUC85OXlYYkNGU21sU3RYeXBidVZ5Z1VlT1dWVnhBVEUxUHE5WGw1ZWJKYlpBQ0F4V0xCamgwN3NHUEhEclJ0MnhhaG9hR1NKL3VWU2lWZWVPRUY2UFg2OHIrSVVzaHRyU0MzMFAzNTU1K0wzdWVjbkJ6TW5Ea1RTNWN1RllVRHVuYnRpaSsrK0FKV3ExVm9LNzZkUXlHVlNvVm5ubmtHZ3dZTktqWEVVUmcrdVhUcGt1VGNzR0hEa0ptWkNhdlZpbzBiTjhwdWp6Smt5QkNNR1RPbXhQRmRwVkFvb0Zhcm9WYXI0ZW5wS2FuV1VaelpiTWFxVmFzcWZOK3FrcFdWaGJmZWVnc1pHUms0Y2VJRUpreVlnQjQ5ZW9qNkJBY0g0K3V2djRaS3BSSmVlOUd2b3VFbW9DRFVVOXk1YytkS0RJYzRIQTdZYkRaUmtDUTJOcmJNN1dDSWlJaUlpSWlJeUhVTVBoQVJFUkVSMFQzRmFEUml4WW9WYmw5MzdkbzFVVFVBQUxoKy9Ub1dMVnFFN094c3RHclZTaEo4T0hQbURIYnQyb1hldlh1WGU3NC8vUEFEenB3NVUrN3J5N0o2OVdwOC8vMzNzdWRlZU9FRmRPclVxY3d4YnQ2OGlhWk5teUluSjBkU3JhQ29rcW9oUFB2c3M0aU9qblp0d3VVZ1Y5bkR6ODlQMGxZOFhLSlNxVEIrL0hoUjZBRW9DRTMwNk5HanhNb0xoVUpEUXpGOStuUTBiZG9VUUVGSVFLNENpTVBod05LbFMvSHJyNy9LanJOZ3dZSlM3OU9tVFJzODg4d3pwZmFwS3V2V3JVTmFXcHFvVGFsVUN0dHl5SEU2blpMd1JsblgyR3cydDhNL1ZxdFZDRDBBQmIvN2l4Y3Z4dSsvLzQ3Smt5Y2pJQ0JBOURxS2JoL2lyczJiTjJQejVzMHU5NjlUcHc2REQwUkVSRVJFUkVTVmlNRUhJaUlpSWlLNnB5eGJ0a3hZQ0hYM3VxSlArQmNhTldvVUJnMGFCS3ZWaW9TRUJNbVdDbDkrK1NVNmRlb0VMeTh2dCs5NS92eDVmUG5sbDI1ZjU2clZxMWRqN2RxMXN1Y21UWnFFWHIxNnVUUk8zYnAxTVd2V0xPVGw1U0VoSVFFLy8veXp5MkdOUG4zNm9ILy8vaTdQdVR5S1Yzd28zQXFpTkw2K3ZwZzFheFphdFdvbGFyZGFyZGl6Wnc5T25EaFI0clVLaFFJUFAvd3dSb3dZSVZTeHNOdnRtREJoQW5yMTZvWEhIbnRNc3NoZlVpaWtMUDcrL25qcHBaZWdWQ3B4K3ZScEhENThHSHE5SG5xOVhxaFlVRmhwNHViTm01THIvL3JyTDlFMkZWYXJGVmFyRlhsNWVUQWFqV2pVcUJIYXRXc25lKyt6WjgvaXUrKytrN1NQR3pjT0F3Y09MSEhPaVltSm1EQmhncWd0T2pvYWI3enhScG12MTI2M0l5OHZEeWFUU2ZiM3NhajMzMzlmdENWSm9ZU0VCSnc2ZFFyUFBmY2M0dUxpeXJ3bkVSRVJFUkVSRWRWOERENFFFUkVSRWRFOVk5MjZkZGkzYjUvYjEyM2R1aFYvL2ZXWHBEMDJOaGFOR3pjV3puWHMyRkVTZkxoMTZ4WTJiOTZNSmsyYUFKQ1d2Yy9OemNXLy92VXZTVldCek14TXZQWFdXMVcyeGNYSEgzK01IMy84VWZiYytQSGp5eFZHOFBMeVF2ZnUzZEc5ZTNlY1AzOGVtelp0d3ErLy9scnFrL1E3ZCs2RXcrSEF5SkVqRVJRVTVQWTlYWkdkblMwNjl2UHpLM1ZPOTkxM0gxNS8vWFdFaElRSWJaY3ZYOGFlUFh1d1o4OGUzTHAxcTlUN1BmWFVVeGc2ZEtpbzdkQ2hRMGhMUzhPYU5XdXdlL2R1VEpvMFNhaHlvVlFxRVJzYmkxOSsrY1hkbDRibm5udE9xRnh3K2ZKbHJGdTN6cTNyUC8zMDAxTFBEeGt5UkRiNFlEYWI4ZTY3NzByZXg4akl5REkvTzNLZmFhMVc2OEpzQzZwd2VIdDd3OXZidTlSK0RvY0Q5ZXJWZzFxdGxnMUk1T1RrNEsyMzNrS1BIajBrSVF3aUlpSWlJaUlpdXZNdytFQkVSRVJFUlBlRWhJUUVmUFhWVjI1Zmw1S1NVdUxpY0VKQ0FoSVNFc29jbzZ5cURTKzk5SklvK0dBMEdqRjc5bXpKRmdLVjVkZGZmeTB4VURGdTNEajgrOS8vcnZBOTdIWTc4dlB6eTl3K3dPRndZT2ZPbmRpL2Z6K0dEaDJLUng1NUJHcTF1c0wzTHlvbkowZDA3T2ZuQjd2ZEx0czNMaTRPMDZaTkF3QWNPWElFUjQ0Y3dkR2pSNUdZbU9qeS9UWnMySUIyN2RxaFhyMTZvclpDcWFtcCtPOS8vNHYrL2Z0ajBxUkpBSUFPSFRxNEhYem8wYU1IWW1OajNicW1zbnp3d1FkSVNVbVJ0SThaTXdZcWxhclVhK1cyUTNFMStPQXFwVktKb1VPSElpWW1CdSsrK3k0dVhib2syMi8zN3QwNGNlSkVoYmE1SUNJaUlpSWlJcUxxeCtBREVSRVJFUkhkOVM1ZnZveEZpeFpKMmhVS0JSbzFhb1R6NTgvTFhtZXhXTEJnd1FLWXplYXFucUxBWkRKaDl1elp1SGp4WXBYZG82VFF3NlJKa3lxMDdjU3RXN2Z3KysrL1krZk9uVGgzN3B4YjE1ck5abnoxMVZmWXNXTUh4b3daZ3c0ZE9wUjdIc1VWci9nUUVCQWcrek45NUpGSG9ORm9NSFhxVkNRbUpycTBHSzVRS0tCV3EwV0wrVWFqRVRObXpNREVpUlBSdG0xYnJGKy9YbmJyajRZTkd3cmZ0MjdkR25xOUhrYWpFY0hCd2FoZnZ6N3ExcTJMc0xBd0pDY25ZOU9tVGFKcmc0S0NNSDc4K0RMblZ4VzJiTm1Ddlh2M1N0cWpvNlBSdG0zYk1xOHZ2dlVJQUhoNmVsYkszSXFyWDc4KzNuLy9mYXhkdXhiZmZ2dXQ3TSswTUdEMDhzc3ZvMDZkT3RCb05LS3Y0dHVpZlB2dHQxaS9mcjJvN2Zubm4wZm56cDBsWXp1ZFR1VG41OE5zTmd2L2F6YWJVYmR1M1VwOGxVUkVSRVJFUkVURTRBTVJFWlhLYURUQ2JEYnpLVGdpSXJxajJlMTJCQWNIUzU3YUh6eDRNT3gyZTRuQmgvZmZmNy9FSjhXcmd0bHN4cXhaczNEMjdGbkpPWDkvZjdSbzBRTHg4ZkdWZmwrVlNvVnAwNmFoYTlldUxsL2pjRGh3L2ZwMW5EOS9IbWZPbk1ISmt5ZkxmSy9xMXEyTDBhTkhZKy9ldmZqMTExOWwrNlNtcG1MZXZIbUlpb3JDdUhIajNIb2Rja3dtRTB3bWs2ak56ODlQRW9ZQWdPN2R1ME9uMCtHMzMzNHI4ODgrWGw1ZTZOV3JGd1lPSElqRXhFUzgrZWFib3ZQWjJkbFlzR0JCaWRmLzYxLy9RcDgrZllSakR3OFB2UGJhYXdnSkNVRm9hS2pRbnBXVmhXZWZmVlp5L2VUSms4dmM3cUdxdEczYkZrT0dETUgyN2R1RkVJTlNxY1RZc1dOZHVsNXVxNUNxQ2o0QUJlL3RpQkVqMExadFc3ejk5dHRJVDArWDlKazBhUks2ZGV2bTBuaHlGVW5VYWpXOHZMeGsrK3QwT3ZjbVRFUkVSRVJFUkVSdVkvQ0JpSWhFekdZenJsNjlpcFNVRkdSa1pGVDNkSWlJNkI0bTkvUjBlVFZxMUFnZmZQQUIxcTFiaDNYcjFzSHBkQ0l5TWhKUFBmVVVQdi84YzlsclZxOWVqWDM3OXBVNHBscXRscFQwdDFnc2tnWHo0Z3U2ZHJzZE5wc05UcWRUTXFhbnB5ZDY5dXlKUzVjdXdXcTFDdTBlSGg2WU5Xc1dmdnZ0dHpKZnE3dDhmSHd3YTlZc3RHN2QydVZyOXUvZmp5VkxscmhjQ1VPcFZHTGd3SUVZTldvVU5Cb05ZbUppTUdqUUlIejIyV2M0ZGVxVTdEWEhqaDNENU1tVEt4eStsRnZrRGdnSWtOMm13ZGZYRjBGQlFaZy9mejVlZnZsbDJhMUdRa05ETVhEZ1FQVHExUXQ2dlI0QUVCNGVqcWVlZXFyTUxVMEsxYXBWQzlPbVRZTkNvUkMxUC9EQUE2SmpwOU9KOTk1N1R4TFM2TnExSzlxMWF5Y1o5OEVISDhUQ2hRdmg3ZTBOdlY0UHRWb05EdzhQU2NXQ2tsaXRWcGpOWnVUbDVRblZDUUlDQWlUOTFHbzFCZ3dZZ0FFREJtRHo1czM0NmFlZjBLOWZQMFJHUnJwMG44ek1URWxiZWJhNktEcGZ1OTJPc0xDd1V2dmZmLy85K09DREQ3QjQ4V0w4K2VlZlF2dEREejFVb1Vvbk5VSFJyVlJ1RjduZkxTSWlJaUlpSXFMcXd1QURFUkVCS0tqc2NPclVLVnk5ZWhVQVVMdDJiZHgvLy8zUTYvWFE2WFJRS3BYVlBFTWlJcnJYVkhhMUliVmFqUkVqUnFCbHk1WjQ3NzMzOE5KTEw4ayt1UTBBR3pkdXhMWnQyMG9kNy9ubm4wZHNiS3lvYmY3OCtUaHk1SWlvYmMyYU5jTDNoYUVIczltTTdPeHNXQ3dXQkFVRndkZlhWK2pUdjM5L05HblNCSFBtekJHZWpKODBhUkphdEdoUllwV0VrdHk2ZFV0MlM0SkNkZXZXeGV6WnN4RWVIdTdXdUowNmRjSzVjK2V3Y2VQR012dkd4TVRnbVdlZWtTeUtOMjNhRklzV0xVSjhmRHcrL3ZoajNMeDVVM0t0UnFOQml4WXRKTytwTytUQ0N3RUJBYklWSC96OC9BQVUvRG5vMVZkZnhkU3BVK0Z3T0tCV3F4RWJHNHZldlhzaktpcEs5czlGdzRZTmc5VnF4VGZmZkZQcWZIeDlmZkhtbTIvS0JncUsyN2h4SXc0ZlBpeHE4L2YzeDRRSkUyVDdCd2NISXpnNHVNeHhTK0xsNVNYNkxKYmsrKysveC9mZmZ5OXErK21ubjdCMTYxWkptRU9PM1c2WHRLMWJ0ODdseFh1SHd5RVo0Nzc3N3NPeVpjdkt2TmJYMXhkejVzekIrdlhyaGFDS1hFV05PMDN0MnJWdjYvM1MwOU9GNEE4UkVSRVJFUkZSVGNEZ0F4RVI0ZGF0VzhKQ1NzdVdMZEdrU1JQSkU2eEVSRVMzMjQwYk42cGszRFp0Mm1EbHlwWFFhRFFsOWlrcjlBQUE3Nzc3cmt2M2UrU1JSMG84MTZsVEo4eWNPVlBTM3JoeFl5eFlzQUF6Wjg1RTU4NmRoUzBSNUtwRWxPVFFvVU40Ly8zM2taV1ZKWHMrSmlZR0w3LzhjcmtYTDU5KyttbGN2SGdSeDQ0ZEs3SFBRdzg5aEppWUdHUm1ac0ppc2FCUm8wYkN1ZjM3OXd0YmozVHExQWsvL1BDRDVQcFJvMFloT1RtNVhQTXJKSGQ5UUVDQVpMc0ZiMjl2b1RMQ2pSczNvTlZxMGJ0M2J3UUZCYUYzNzk3dzgvT0RTcVVxTlF6NjVKTlBvbTdkdWxpK2ZEa01Cb1BrZkZCUUVLWk5td2FsVW9uejU4K2pjZVBHSlk1MTdOZ3gyUW9TRXlaTWtBMG5GQVlCL3Y3N2I5bXdSM2tFQlFYaHdRY2ZkTG0veldZcjk3MGNEc2R0MjFwTm9WQmcyTEJoT0hueUpJNGNPWUlQUHZnQXp6MzNuTXVWTVdvaWQ3YXBxUXdiTm16Z0ZoNUVSRVJFUkVSVW85eTVmNnNuSXFKS2taYVdobDkvL1JXK3ZyN28wcVZMbGU2dlRFUkVWRk9VRm5xUW8xUXE0ZUhoQVl2RlVrVXprb3FNak1UaXhZdEZUL0M3RW56SXljbkJwNTkraXQyN2Q1ZllKeW9xQ3ErLy9ucUZLam9wbFVwTW1qUUo0OGVQRnhhc216VnJocTVkdStLSEgzN0FqUnMzc0hYclZtemR1bFU0OTk1Nzd3blhIejE2Rk51M2J4ZU5XYTllUFpoTUpxU25wNk5SbzBZWU1HQUFWcXhZVWU0NUFvREJZSUNQancrTVJxTXdUNzFlTHdrbUJBWUdDdCt2WDc5ZW1EY2dydHBSRVJrWkdYajExVmNCRkx4L1AvLzhzMnkvdi8vK0cvUG16Wk5VTllpTmpVVjBkRFRPbkRtRGxKUVVKQ1VsSVNrcENjbkp5VWhOVGNYWFgzK05IVHQyVk5xV0tIRnhjVzRGSCs0a2RydGRxSFMyYytkT0pDWW00dVdYWDBaNGVEamVldXN0R0kzR0VxOU5UVTJWdEsxZnZ4NjdkdTBxOVo3dDI3Zkh3SUVES3paeElpSWlJaUlpSXBMRjRBTVIwVDBzTnpjWDhmSHhDQXdNUkpjdVhlN29wOXlJaUlpcTBwQWhRN0JyMTY3Ykdud0FnTkRRVU5GeGFVL0VPeHdPYk5teUJWOS8vYlZzdFlHaWdvS0NLbVVicTRpSUNBd2JOZ3grZm41bzM3NjlFTkk0Y09DQXBHSkgwV29QQUdTZkZ1L1FvUU1HRHg2TVpjdVdZZkRnd1pVeXg1RWpSMkxreUpGd09wMUlUVTNGMWF0WFpmL000Ky92WCtGN1ZWUnViaTYrKys0N2ZQZmRkN0kvNjcvKytndVBQZmFZN0xYMTZ0V0RqNDlQcFQ2RjcrUGpVMmxqMVRUeDhmR2k3VlhPbmoyTFo1OTlGa3VXTE1HbFM1ZHcvZnAxdDhaTFRFd1VLcGlVcEdIRGh1V2FLeEVSRVJFUkVSR1ZqU3RjUkVUM3NQMzc5ME9qMGFCang0NE1QUkFSRVJVeGZ2eDRmUDc1NTdCYXJXamR1aldlZXVvcGJONjh1YnFuVmFLREJ3L2l5eSsvRko1Z3Y1MUdqQmdoYVpPcnFOR2dRUVBSc2R3Q3ZWYXJoYmUzTjZaUG55NjB5Vlc1Y0dmTGowSUtoUUpoWVdFSUN3dVRmVEwveXBVck9IUG1ESm8xYStiMjJKWGg0c1dMbURwMUtxeFdhNGw5ekdaemllY0tneVdWR1h5UTIxSURBRUpDUWhBVkZRVXZMeTlvdFZwb3RWcDRlSGhBcFZKQm9WQ1VPdVlmZi93aFd6R2hVRXhNRE1MQ3drb2R3K0Z3d0dxMXdtcTFJajgvSDNsNWVhS0tIYTdZdEdtVHBDMHNMQXoxNjllSFZxdDFheXhYc2JJYUVSRVJFUkVSVWRYaEtoY1IwVDBxSXlNRHVibTU2TkdqUjVYOTR5NFJFZEdkcW0zYnRxaFRwdzVXcmx5SldiTm1RYUZRU0tvOWpCMDdGbTNhdEJHMUxWKytIQ2RQbnBTMEZYSTZuY2pQejRmSlpFSnVibTZKQzhzbGthc0M4UExMTDdzMXh1MmdVcWtrYlhYcjFoVWRxOVZxU1IrNXdJUmNsWTNTd2dHdXVIRGhncVF0SnljSDA2ZFB4MHN2dlZTaHNjdXJmdjM2OFBUMExQZHJDdzhQQndEWlA5Y3BGSW95QXdsT3AxTVNLQ25wejRnUFAvd3dIbjc0WWJmbmFEUWFKZHViRkdleFdEQisvSGkzeDNiSG1UTm5jT2JNR1VuNzQ0OC9EcVZTV1dVQkJiblBQQkVSRVJFUkVSRlZEZ1lmaUlqdVVUZHUzRUI0ZUxqYlQ4Y1JFUkhkSzZLam85R21UUnNvbFVyazV1Wkt6cHRNSnVUazVJamFiRGFicEYvUlBvVlBxWnZOWmhnTUJyY3JMcmxiNlNBNE9CaURCZzNDSjU5ODR0WjFGU1czeUI0VUZDUTZsZ3RIeUcxdElSY0VzTnZ0RlpoZFFYVUZPVmFyRlFzWExrUkFRQURDdzhQaDZla0pyVllMalVZRER3OFBwS1NrU0tvVk5HM2FGSDUrZmtoTlRaVnNkUkFaR1luYXRXdkRicmNMVlFyTVpqTXNGb3ZrczZKU3FSQVhGNGR0MjdhNS9YbzhQRHlFYlViazNzUG5ubnNPZmZ2MkxYV016WnMzWThXS0ZhSzJ5bDZvWDcxNmRhbFZLd0RnMkxGaldMOStQWVlPSFZxcDl5NXE0OGFOa3JiSXlFaDA2dFFKQUdSL0w3dDI3ZXJXUGE1ZXZZckxseStMMmxoaDdmYXkyV3d3bTgydzJXeHdPQnh3T0J3Vi9tOEhVVmtVQ2dXVVNxWHdwVmFyaGFvNFJFUkVSRVJVdGZpbmJpS2llNVRUNlVUVHBrMnJleHBFUkVRMVd1RWljbDVlbnVUY21qVnJYQnBqeG93WkpaN3IxS2tUT25UbzRQSjg1SUlQUFhyMHdPN2R1eVh0UFh2MnhQang0M0hwMGlXWHg2OHNjb3ZiZm41KzVScExMblJpTkJyTE5SWlFNTGR6NTg2VmVON2hjQ0F6TXhQVHBrMUQ5KzdkUmVlV0xsMHFDVDQ4Ly96enFGKy92bXh3b0cvZnZoZzBhSkRMYyt2U3BVdUp3UWVkVG9mSXlFalVyVnNYb2FHaENBME5SWEJ3TUVKQ1FoQVlHQ2g4VnVXQ0QrVlZtUXQxZi83NXAreDJNWHE5WHZMelhMVnFGZlI2UGZyMzcxOXA5eStVbEpTRTMzLy9YZEwrbi8vOFIzanY1RjczSzYrODR0WjkxcTVkeStCRE5iRGI3VENaVERDYnpWQW9GTkJxdGZEMDlCUVdvVjNaam9Xb0lncEROb1ZmVnFzVldWbFpBQXFxNk9oME90bmdIeEVSRVJFUlZSei8xazFFZEk5U0twV29WYXRXZFUrRGlJam9qaUFYZktnT2NzR0h2bjM3UXEvWEM0dkt3Y0hCbUR4NU10cTJiUXVnL050Q09KMU92UDMyMjVneVpRcjBlcjFiMXhZdThoVFNhclh3OHZJcTF6eUtWOVVBQUlQQlVLNnhBT0R3NGNObHZpZE9weE5MbGl5QnI2K3Y4RDRDUUhKeXNxaWZVcWxFUkVSRXVlZFNYS3RXclJBWUdJaWNuQncwYnR3WXJWcTFRdlBtelZHL2ZuMmhvc09kNk96WnMxaXdZSUdrM2QvZkh3c1dMTUNMTDc0b0Njc3NXN1lNeWNuSkdETm1US1V1RXE1ZnYxN3llMVNuVGgxMDd0eFpPSzZxUlVrdWRsWWRwOU1KZzhHQS9QeDg2UFY2QkFZRzh2Mm1hbEVZc2luazZla0pIeDhmMkd3MldDd1daR1ptUXF2VndzZkhoeUVjSWlJaUlxSkt4dUFERWRFOXlPbDBRcWZUVmZjMGlJaUk3aGcxT2ZnQUFNODg4d3lPSHorTzFxMWI0Nm1ubmhLRkRNb2JmTGg1OHliMjc5K1BmLzc1QjA4Ly9UUzZkT25pVWpVQm04Mkc2OWV2aTlvcXNtZy9ZY0lFeWZ0ZnYzNzljbytYa0pBZ2FXdmV2RG11WExrQ2s4a2t0Tm50ZHN5ZlB4L3Z2ZmNlNnRldkQ2dlZLdGtpbzI3ZHVtNXRCN0Z2M3o3bzlYbzgrT0NEc3VlVlNpVVdMbHlJMnJWclE2UFJ1RHd1VUZESm9pS1ZNS3JLNmRPbjhjWWJiOGhXQVprd1lRTHExYXVIQ1JNbTRQMzMzNWVjLy9ISEgzSGl4QWxNblRvVkRSbzBxUEJja3BLU3NIZnZYa243c0dIREtyVlNSa2x1eHozdVJVYWpFYm01dWZEeDhZR3ZyMjkxVDRkSWxvZUhCenc4UEtEVDZXQXltWkNXbGdadmIyKzNnNFZFUkVSRVJGUXlCaCtJaU81UkxMVkxSRVRrT3JuZ2cxcXRsanhSYkxGWTRIQTRSRzJlbnA0QUNrSUxWcXRWY3Q0ZEpRVWZOQm9OL3ZlLy84bisvN3ZOWml2WHZhNWR1d2FnSUFDeGFORWlmUDc1NTJqZnZqMTY5T2lCWnMyYWxYamRoUXNYSkdHTHVuWHJsbXNPQUVxOWw3dk1aak1PSFRva2FSODJiQmpVYWpWZWUrMDEwYy9IYkRianpUZmZ4TktsUzNIbXpCbko0bjJUSmszY3V2L0ZpeGV4Y2VORzlPN2RHeU5IamtSZ1lLQ2tUMmtWSkp4T0o5TFMwcENjbkl5VWxCUWtKeWNMWHpkdjNzU0VDUlBjbWs5MkY3em5BQUFnQUVsRVFWUlZpNCtQeHp2dnZDTWJ2dW5mdjc5UVphRjM3OTVJU1VuQmhnMGJKUDB1WGJxRUtWT21ZTUNBQVJnMmJCZ0NBZ0xLUFo4dnYveFM4dnNYR2hxS3JsMjdpdHFxS3FEQXA3c3JYMVpXRnRScU5VSkNRcXA3S2tRdTArbDAwT2wwTUJxTnlNN09MdmRXVUVSRVJFUkVKTVpWTHlLaWU1QkNvWERyNlVRaUlxTHFvRkFvNEhBNGFzUlQwbkxCaDVkZWVnbWRPblVTdGMyWk0wZXlzUDc5OTkvTGptY3dHTnhlQ0MwcCtBQ1VIR29zYi9DaCtMWU9HUmtaMkxKbEM1bzJiVnBxR0dISGpoMlN0dnZ2djc5Y2M2aHMyN2R2bDFSRjhQUHp3Ny8rOVMrb1ZDb01IejRjcTFldkZwMTNPQnk0Y2VNR2R1M2FKUm12WmN1V2J0MC9KU1VGUU1GN3RHZlBIc1RHeGlJdUxnNmRPM2VHeFdLQnlXUkNUazRPREFZRHNyS3lrSm1aaWJTME5LU21waUlsSlFYWHJsMkR4V0lwY2Z6V3JWdkxWclQ0NTU5L3lpejdmL2JzV2JkZVMya3NGZ3MrLy94ellmdVY0aDU4OEVGSlNPUHBwNThHQU5ud2c4UGh3T2JObTdGanh3NDgvUERENk4rL3Y5dFZSSTRlUFlyZmYvOWQwdjdvbzQ5SzNwczdLYURnY0RqdXFQbFdwcHMzYjhMYjIxc0lseEhkYWZSNlBmTHk4cENSa1lHZ29LRHFuZzRSRVJFUjBSMlB3UWNpb252VXZmb1BwRVJFZE9kUUtwVzNKZmpnU2dVR3VlQkRjbkl5VHAwNkpXb3pHQXlTZnNYN09Cd08yTzEyMk8xMm1NMW0vUDMzM3pDWlRIajQ0WWZML1A5bnVlQkRXZk9YZTlyZWJyZVhlZzFRVUxsQlRtbUwvZWZQbjhmT25Uc2w3ZEhSMFdYZXI2cVpUQ1o4KysyM2t2YWVQWHNLQzkvRGhnM0RuMy8raVRObnpnQUF1bmZ2am9rVEorTHk1Y3VJajQ4WFhhZFVLdEcyYlZ1MzVuRGx5aFhoZTV2Tmh2Mzc5ME9qMGFCZXZYcDQ5dGxuM1gxSkVuWHIxcFVOUHV6Y3VWUDI1MUlWL3Y3N2J5eGZ2aHhKU1VteTUxdTFhb1daTTJmS0JqR2VmdnBwQkFRRTRMUFBQcFA5WEp2TlptellzQUViTjI1RWJHd3NldlRvZ2VqbzZESUR2U2FUQ2YvNzMvOGs3UUVCQWVqVnE1ZWtYZTdlVTZaTUtmVWV4ZDI2ZGN1dC91VlZVOEpodDF0bVppYjgvZjFaeFk3dWVGNWVYbENwVkxoMTYxYUZLdG9RRVJFUkVSR0REMFJFUkVSRVZFTVZCaCtxbWl2QkFMayt4U3NEbE9UbGwxOTJxVi8vL3YzTGZDcGY3djBvSzhRZ1YvSGgzTGx6TUp2TkpUNHBuWldWaFlNSEQwcmFRME5ERVJvYUtudE5UazRPM25ubkhjbDhtalp0aXZyMTY1YzZ4OXRoelpvMXlNcktFclVwbFVvTUdEQkFkUHpDQ3k5Zzh1VEpHREJnQU1hTkc0Y0RCdzVnNmRLbGt2YytMaTZ1ekVXcW90VVpNakl5a0pxYUt1blRvMGNQMUt0WEQvWHExY1BWcTFmTDg5SUFGRHc1WE5ibngxMnVCR1FLWGJ4NEVhdFdyY0tSSTBkSzdOT21UUnU4L3ZycjBHcTFKZllaTkdnUUdqZHVqTGZmZmhzWkdSbXlmUndPQitMajR4RWZIdys5WG8rWW1CaTBhZE1HclZxMWt0M3k0TFBQUGtOYVdwcWtmZkRnd2JLaENibUFVVWxCSUhlVVZyR2x2TzdGNE1QTm16Y1plcUM3aWthakFRQldmaUFpSWlJaXFpRCtMWkdJaUlpSWlHcWs2Z3crRkYrZ2RHY0J1Q3JKdlI5bHZVZUZDeXBGWGJ0MkRjT0hENGVQajQvc05UazVPVENielpMMjl1M2J5L2EvZGVzVy92dmYvd3BiT1JRMVpNZ1EyV3ZjL2RuZXVIRURmLzMxRjRDQ240L05ac09lUFh0Y3V2YlVxVlBZdEdtVHBEMDJObGF5VUI0WkdZbTMzMzRiZVhsNW1EbHpKdjcrKzIvSmRTcVZDazgrK1dTWjk5MndZWU1RQk1qT3pwYWNEdzhQeHdNUFBBQUE2TnExSzc3ODhrdVhYazl4T3AwT0RSczJCT0QrKzFvYXVkK040dWZqNCtPeFpjc1dTV1dUNG5yMzdvMUpreWE1dE4xYWl4WXQ4T0dISDJMRmloWDQ5ZGRmUysxck5CcXhkKzllN04yN0YwcWxFa3VYTGhYZUN3QTRkT2dRdG0zYkpybk8yOXNiL2ZyMWt4MnpxbjdmcStLL1ovZGE4Q0VyS3d2ZTN0NE1QZEJkUjZQUlFLZlRJVHM3RzM1K2Z0VTlIU0lpSWlLaU94TC9wa2hFUkVSRVJEWFM3UW8rRkgwcXYxRHgrOTZPZWJpaVBNR0hPblhxeUxibjVlWEpidUZSbW03ZHVrbmFMbDY4aUxsejU4bytVZCs2ZFd0MDZ0UkpkaXk1eGVYU0ZweTl2THl3ZlBseTJRb1dSUlZmV0RjWURGaThlTEhzMC9hUFAvNjQ4TDNaYk1icDA2ZHgrUEJoSERod0FEZHYzaXp4SGs4KytTVHExcTByYXBNTGtSaU5ScHc0Y2FMRWNRWU5HaVJzYitKSzhNSEh4d2VSa1pHb1c3Y3VJaU1qaGU5cjE2NHQ5Q2tyck9BT3VaK0gyV3pHa1NOSGNQRGdRUnc2ZEVoMmU1ZWlQRHc4TUdiTUdBd2NPTkN0ZS92NStXSDY5T25vMHFVTFB2cm9JNlNucDVkNXpiQmh3MFNoaDJ2WHJtSFJva1d5ZlFjT0hBaWRUaWQ3cnFwKzM4djY3SmFIM1c2djlFb2ZOWlhSYUlSYXJTNnhVZzNSbmM3THl3dDJ1eDFHb3hGNnZiNjZwME5FUkVSRWRNZGg4SUdJaUlpSWlHb2tsVXBWSmFYaGk1TmJqQ3plSnJjQXJGQW9oRVZyZDFSa1VWVnVVYnVzaGU1R2pSb2hKQ1FFTjI3Y0tQZDlBYUJWcTFabzNMaXhxRzNyMXEzNCtPT1BaY01qbnA2ZW1EeDVjb25qeWIzdnBiMFdYMTlmdEcvZkhnY09IQ2gxbmtXZmxIVTRISGpublhka3Q1am8yTEVqR2pSb0FLQ2dkUDdycjcrT0sxZXVsRG8yQVBUcTFRdERodzZWdERkcDBxVE1hNHNLRHc5SG56NTloT09Ra0JEY2YvLzkrT2VmZndBVWJGM1J2SGx6Tkc3Y0dBMGJOa1NqUm8xRUFZZVN5UDBzcGt5WmdyNTkrNVo2M2ViTm03Rml4UXBSbTlGb2xQUkxTRWpBNHNXTFhmb2NOMnJVQ0ZPblRxM1FWaWZ0MjdkSG16WnRzSEhqUm56MzNYZXlsVWlBZ3ZmL2lTZWVFSTd6OC9NeGI5NDgyZGZnNmVtSmYvLzczeVhlVSs3My9hR0hIbkpyM2hjdVhNRDU4K2RGYlZVUmZIQTZuZmRFOE1IcGRDSTNOMWQyS3hPaXU0bTN0emR1M0xnQm5VNVhyajlqRUJFUkVSSGR5eGg4SUNJaUlpS2lHa210VmlNM043ZktuM3FVVzJ3dnZyZ3FWeGxoeG93WkpWWXpLRTNoTmcwV2l3VW1rd2tHZ3dFNU9Ua3VsYXVYVzlTV2F5dEtxVlJpOHVUSmVPT05OOHE5OEJvY0hJd3BVNmFJMm5KemMvSFRUei9KM2wrcFZPS2xsMTRxc2RvRUlIMlBnWUxGNnRMMDd0MjcxT0NEUXFGQWl4WXRoT1BzN0d4RVJrWWlLU2xKVkpGQ3FWU0t0cXFvVmFzVzNuLy9mWHo0NFlmWXRXdVg3TmhxdFJxalJvM0M0TUdEWmM5SFJFUmcwS0JCc2x0cUZCY1VGSVRwMDZkTHFsTTg4c2dqdUhyMUt0cTBhWU1tVFpxVWF3dUR5cXo0SUZmTm9WdTNibEFvRkhqbm5YZEt2RTZuMCtFLy8va1BoZ3daVWluYk1HaTFXanp4eEJQbzI3Y3ZObTdjaUY5KytVWHlXWms0Y2FJb0FLRFZhakZpeEFpc1dyVUtTVWxKb3I0REJ3NHNjWnNYUVA1eitOeHp6N2sxNTdWcjEwcUNEeVdGTmlvaVB6OGZ2cjYrbFQ1dVRXTXdHRXI5bVJIZFRYeDhmR0F3R082SjMyMGlJaUlpb3NyRTRBTVJFUkVSRWRWSUdvMEdOcHV0eXZld2wxc29Mcjd3V1prTGxncUZBbXExR21xMUducTkzcVduK0F1VkovZ0FBTkhSMFZpNmRDazJiOTZNeTVjdkl6OC92OHhxR2g0ZUhnZ01ERVJVVkJUNjlPa2pDYUI0ZTN0ajBhSkZlT09OTjNEeTVFbWhYYWxVNHNVWFgwU0hEaDFLSFY5dWNibXM0RU5VVkJUMGVyM3NVL3dBTUhqd1lBUUVCQWpIQVFFQkdEdDJMSjU1NWhuczNic1huMzMyR1hKeWNqQjQ4R0JFUmthS3J0Vm9OSmc2ZFNwME9oMDJiOTRzT2hjZEhZM3g0OGVYR3VRQWdISGp4aUU2T2hvblRweEFabWFtNUQzMjlmVkZnd1lOMExselowbm9BUUE2ZE9oUTV2dFdsckxlUTNlVXRJMUYxNjVka1pHUmdaVXJWNHJhVlNvVit2WHJoeWVlZUtKSzlxZ1BEQXpFMkxGajhkaGpqK0dubjM3Q3RtM2JjT3ZXTFhUcTFFbTI0a1pzYkN4aVltS3daY3NXckZ5NUVsYXJGWjZlbmhneVpFaXA5Nm5NOTdDb3lnNCsyTzEyT0J3TzJjL1MzY1J1dDk4ekFROGlvQ0E4bHA2ZWZrOXRaVU5FUkVSRVZCa1lmQ0FpSWlJaW9ocExxOVVpUHo4ZlhsNWVWWGFQMngxOHFBaTVlYmc2dC92dXV3L1BQLzk4cGM1SHI5ZGo3dHk1ZU9XVlYzRCsvSG1vMVdwTW56N2RwY1Y3dVNvYUpwT3AxR3M4UER3UUV4T0R2WHYzQ20zKy92NW8yYklsdW5Ycmh0allXTm5yVkNvVmV2YnNpVFp0MnVDOTk5NFRiWWxRM05peFkzSDY5R2xjdUhBQkxWcTB3UERod3hFVkZWWG02eWtVSFIyTjZPaG9sL3RYdHZJdTJ2ZnMyUk14TVRHaU5xMVdXMkwvUng1NUJDZFBuc1FmZi93QnRWcU5IajE2NE5GSEgwVjRlSGk1N3U4T2YzOS9qQmd4QW84Ly9qaCsvLzEzeVJZc1JhbFVLZ3djT0JDdFdyWEMvUG56MGJsejV6SVgwT1UrbTVVaE56ZTNVc2ZMejg4djlXZDB0ekNaVEZWZStZZW9wdEhwZE1qTHk0TzN0M2QxVDRXSWlJaUk2STZoc0Znc1ZiOXBMaEVSMVNnYk5teEFjSEF3dW5UcFV0MVRJU0lpS3BYWmJJYlpiSWEvdjM5MVQ0VktrWm1aaWJsejUrTFpaNStWZmZLK01wMDVjd1luVHB4QW5UcDFjTjk5OXlFME5MVFM3M0g2OUdrNG5VN1J0aGtrbFphV2hsOSsrUVVEQnc1RVlHQmdkVStuVENhVENVNm5zOHhGOU1URVJEZ2NEbEZiL2ZyMXEzSnE1WExyMWkzb2RMcHFDVDlzMkxBQnpaczN2eTIvSStucDZRZ01ET1NUNzNSUHNkbHN5TXJLUXExYXRhcDdLa1JFUkVSRWR3eFdmQ0FpSWlJaW9ocExxOVVpT3p1N3VxZEJaUWdNRE1TU0pVdHV5NzJhTld1R1pzMmFWZWs5bWpkdlhxWGozeTJDZzRNeGF0U282cDZHeTNRNm5VdjlpbStEVWhNNW5VNVlMQmJSMWk1M0k1dk5Cb1ZDd2RBRDNYTThQQXIreWRabXN3bmZFeEVSRVJGUjZmZ25aeUlpSWlJaXFyRVVDZ1c4dkx4Z05wdmg2ZWxaM2RNaElxb1Jxbm9Mb0pyQ2JEWlhTMFdMdlh2M0lqczdHd0VCQWZEMzkwZHdjRERDd3NKdSt6eW9aakNaVEtVR3A0NGZQNDZJaUFnRUJRVlY2bjAxR2czTVpqTzN1eUFpSWlJaWNoR0REMFJFUkVSRVZLUHA5WHBrWm1ZeStFQkU5UDhaRElZN1ludVJpckxaYkpYMjMvN2MzRnk4K09LTENBc0xRM2g0T01MRHcvSFFRdzlCclZaTCtwNDRjUUxidG0wVGpxT2lvakIvL3Z4S21jZTFhOWV3YXRVcVBQYllZMmpjdUxITDEyVm5aK1BsbDE4V2poVUtCVDc2NkNNb2xjcEttUmRKV2ExV3JGMjdGbHUzYnNWSEgzMVU0clpibjMzMkdhNWN1WUl1WGJxZ2YvLytsVmFWcURENFFFUkVSRVJFcm1Id2dZaUlpSWlJYWpTVlNnV3RWbHZtRTVkRVJQY0NrOGtFclZaN1Qyei80SEE0S20xaFg2bFVJaVVsQlNrcEtVSmJ2Mzc5WlB1R2hJU0lqdlY2ZllualdxMVdwS1NrUUsxV0l5SWlvc3g1L1BISEh6aHc0QUFPSERpQTFxMWI0OUZISDBYYnRtM0x2TTdEd3dQSnljbWlZMWZmbXl0WHJ1RFZWMStGVnF1RlJxT0JoNGVIOEtWUUtGd2F3eFVPaHdNV2l3Vm1zeGtta3duVHBrMURkSFIwcFkxZm1VNmNPSUZObXphaFJZc1dHREpraU9SOGFtb3E1cytmandzWExnQUF2dnJxSzB5Wk1rWFNMeTB0VGVpemUvZHU3TjY5Ry9YcTFjT01HVE5RcjE2OUNzMVJxVlRDNFhCVWFBd2lJaUlpb25zSmd3OUVSRVJFUkZUamVYdDc0K2JObXd3K0VORTl6MkF3SURnNHVMcW5jVnRVWnZDaGVHVUh2VjRQRHcvNWZ4WUxEUTJWek1Ob05PTGF0V3RJVGs1R2NuSXlFaE1Ua1ppWWlKU1VGRGdjRHZUcDB3ZlBQLzk4bWZPSWo0OFh2ajkrL0RpT0h6K082ZE9ubzB1WExxVmVWM3pMRDNjcVlUZ2NEbVJsWmJuY3Y3TFliRFlBQmNHTDc3Ly9IaDRlSGxDcjFjTC9xdFhxU3E5WTRYQTRZTFBaa0orZkQ3UFpqSmlZR0xSdjMxNDRiemFiTVdmT0hCdy9mbHlZMitEQmd5VUJrSlNVRkNIUUFBRGJ0Mi9IZ0FFRDBLQkJBMUcvL2Z2M1MrYlFzV1BIQ29jZUFBWWZpSWlJaUlqY3hlQURFUkVSRVJIVmVFcWxFbDVlWGpBYWphVStlVXRFZERmTHpjMkZYcSt2MUtmMGF6SzczVjVwbFMyS2oxTlNjTUJnTU1CcXRZcmFEaDQ4aU1jZWU2elU4YytkTzFmbUhGSlRVM0g2OUdsUlc0Y09IY29NUFFEL1YrR2hjQ0ZjYm91T211cm16WnZZdFd0WHRkeTdkdTNhb3VDRHA2Y25jbkp5aE9QcjE2L2o2Tkdqa3NvVTBkSFJpSXVMRTRJcVRxY1RuM3p5Q2Q1KysyMVJ2ejE3OW9pT08zVG9nT0hEaDFmSzNCbDhJQ0lpSWlKeUQ0TVBSRVJFUkVSMFIvRHg4VUZtWmlaME90MDlzK2hIUkZTb2NCdUJ3TURBNnA3S2JWVlovNzB2WGxsQW85RUFBQTRjT0lDZE8zY2lMUzBONmVucE1KbE1rbXVkVG1lWjQxKy9mcjNNUHIvODhvdm8yTi9mMzZVcUVZVlVLcFd3RUY3ZVFJaEtwUklxTFpRMWhzRmdFQjE3ZW5xV0dyaHdPQnl3V3Eyd1dDemxtdHZ0MHFOSEQ2eGN1Vkk0L3Zubm4yVzM1Qmc3ZGl6Ky9QTlA0ZlVjUDM0Y2h3NGRRa3hNREFEZzBxVkx1SHo1c3RCZnI5ZGo0c1NKbFRaUHBWTHAwbWVQaUlpSWlJZ0tNUGhBUkVSRVJFUjNERjlmWDJSa1pLQldyVnJWUFJVaW90c3FJeVBqbmdzOVZEYVZTZ1c3M1M1OER4UXNWdi81NTU5dWphTlVLcUZRS0lTeG9xT2owYTlmdjFLMzVqQ1pUTmkyYlp1b2JmejQ4ZkR4OFlITlpvT0hod2RTVWxMdzVwdHZRcXZWQ2w4YWpVWUlmeFRlRHdCeWNuSXdkKzVjNGRqaGNNQnV0OE5tczhGc05zTmtNbUhldkhtb1Zhc1c2dGV2ancwYk5zRFQwOVBsd0VSQ1FvSm9mS1ZTaVE4Ly9CRGg0ZUV1WFc4Mm0wdmNTcVM2ZGUzYUZWOTg4WVVRSWpsMDZCQlNVMU1sVzV3RUJ3ZmowVWNmeFRmZmZBT2dJS2lTbjU4dm5OKzZkYXVvLzVBaFEvZzdTa1JFUkVSVWpXcm0zMENJaUlpSWlJaGtlSGg0d052YkcxbFpXZkQzOTYvdTZSQVIzUmEzYnQyQ3I2OXZwVzM3Y0s5U0twVkNlS0F3VEJBVUZBUWZIeDlKZFlQaWV2ZnVqZGpZV0lTSGgwT3IxV0xXckZsSVNVa0JBQnc5ZWhSTm16WkZ1M2J0U3J6K2h4OStRRzV1cm5EOHdBTVBvRXVYTGpBWURIaisrZWN4YXRRb1JFWkdJaWtweWFYWFlyRllrSkNRVUdvZm04MEdvT0IxdTdOTmxOVnF4YWVmZmlwcTY5T25qOHVoQjBDOGxValRwazJ4YU5FaXFOVnFxTlZxcUZRcWFEUWFxTlhxQ29VajVzeVpnN05uendySHc0Y1BSOSsrZldHMzI0WHdSMEJBZ09TNm9LQWdSRVZGNGVqUm93QUtLbnBzMmJJRmtaR1JXTFZxRlh4OGZLRFg2NkhUNlVRVkY1bzBhWUlEQnc3Z3dJRURBQ0FKekp3OWV4WUxGaXlBdytGQWZuNCtMQllMYkRZYkJnNGNpTTZkTzVmN2RSSVJFUkVSa1dzWWZDQWlJaUlpb2p1S3A2Y25iRFliY25OejRlM3RYZDNUSVNLcVVnYURBUnFOQmxxdHRycW5jc2Y1N2JmZllEYWI0ZVhsQlY5ZlgwazFCclBaakRsejVzQmdNRUNuMDZGSmt5Wm8xcXdaR2pac0NLdlZpbmZlZVVmbzYrUGpnM2J0MmlFcEtRa3paODRVYlczaGREcXhZY01HUkVSRW9GdTNicEo1cEtXbFllUEdqY0t4UXFIQW1ERmpBQlJVRFVoTlRjWGJiNzh0dTBoZkhUWnMySURVMUZUaFdLZlRZY1NJRWVVZXo4ZkhCeTFhdEtpTXFZa1VEd0o1ZW5vaUtDaklwV3U3ZGVzbUJCOEFZUHYyN1JnK2ZEaHUzYnFGVzdkdXlWNXo2TkNoVXNjczZYekhqaDFkbWhNUkVSRVJFVlVNZ3c5RVJFUkVSSFRIOGZiMlJrNU9Ec01QUkhSWEs2d1E0TTdUK3ZSL3Z2bm1HeVFtSmdJQVFrSkNSTUVIaDhPQnp6Ly9YRmpnajRtSndZc3Z2Z2kxV2kyYy8rU1RUNUNWbFFVQTJMbHpKNEtEZy9IbGwxL0NaREtKN2hNWEY0ZlJvMGRMdGtvQUNrSVJIM3p3QWN4bXM5RFd2WHQzSVZ5eGVmTm1vYjNvZ252anhvMmhVcW1nVXFtRWVaODhlVktvUUtCV3E5R3NXVFBSNnltNjFVVmVYbDZKMjI2VTV0S2xTMWkzYnAyb3JVK2ZQcFZhWmNsc05tUEhqaDNsdW5iQWdBSGxlbDNGZGVqUUFSOSsrQ0VjRGdkaVltSVFHeHNycXNoQlJFUkVSRVIzSGdZZmlJaUlpSWpvanVUcjY4dndBeEhkdFFxM1h2RHg4YW5tbWR5NWpFYWo4TDJ2cjY5b080dnIxNjhMVzFVQXdMNTkreEFVRklUUm8wY0RLTmdlb2xldlh0aXdZUU1BSUNjbkJ4OTk5SkZvZkwxZWp5bFRwcUJUcDA0bHptSHQyclU0Y3VTSWNLelJhREJ5NUVnQXdKWXRXNUNabVNucVAzVG9VSXdhTlVwMnJDRkRoZ2dCaW9DQUFDeGN1TERrRjE4T0Zvc0ZDeGN1RkxiSUtLVFQ2WVR2MTY1ZGk3aTRPRVJHUnBiN1BuYTdIU3RXckhEN09vVkNnWWNmZnJqYzl5M0t5OHNMTTJiTVFMTm16ZURuNXdjQWlJK1BSK1BHamFIVDZlRHA2UW1sVWdtVlNpVnNpd0lBeDQ0ZEV6NUhhclVhN2R1M0wvTmVFUkVSbFRKbklpSWlJaUlxSFlNUFJFUkVSRVIweC9MMTlVVnViaTZ5c3JJcTlXbFVJcUxxZE92V0xXZzBtaHBiNlVHdFZzTmlzVlQzTk1xVWw1Y25mTy92NzQ5cjE2NEp4dzZIUTlSMzhPREJrc0JCOCtiTlN4eTdSWXNXbURadEdrSkRRM0hqeGcxY3YzNGRVVkZSb2o0Ly92Z2p2djc2YTFHYmg0Y0g1c3laQTZ2VmlyUzBOTkc1YnQyNmxSaDZ1QjArL1BCREpDVWxsWGgrMjdadFdMMTZOVFp0Mm9RMzMzd1RUWnMyTGRkOXZMeTh5bldkVHFjVGhSQXFxbDI3ZHFManVMZzR4TVhGbFhyTnhJa1RoZUNEdDdjM1pzNmNXV256SVNJaUlpS2lpbUh3Z1lpSWlJaUk3bWplM3Q0d204MUlUMDlIVUZCUXBaVEFKaUtxRGc2SEF4a1pHZkQxOVlWV3E2M3U2WlRJMzk4ZjJkbloxVDJOVXRsc050R1dGSDUrZnJEYjdaSitucDZlZVBIRkY0V3FEV2F6R1FrSkNkaStmVHVPSHo4dU8vYVRUejZKeHg5L1hGaUUzN1ZyRjlhc1dZUFkyRmlNR3pjT0lTRWhBSUNFaEFUSnRTYVRDWmN2WDVhMFIwWkdZc3FVS1RBYWpmajQ0NCtoMSt2aDZla0pEdzhQNGYvWGlsWmlNQnFOV0x0MkxZQ0N6NDNENFlEWmJJYkpaRUxQbmozUm9rVUxsOTZuUWhzMmJNQ3VYYnRLUEw5ejUwNTg4TUVIQUFxcWtjeWNPUk92di82NkpPemhDcVZTQ2JWYURhdlY2dFoxR28zRzdYc1Z0V1RKRW1SblowT3IxVUtyMVlyK3ZCQWVIbzZoUTRmaTVzMmJRa1VPb0tEaXlyZmZmaXNjRnczOEZHNkxVbWpQbmoyaTkzRFFvRUdJaVltcDBKeUppSWlJaU1oMURENFFFUkVSRWRFZHo5UFRFMnExR2xsWldkQm9OTno2Z29qdU9MbTV1YkJZTEFnTURJUktwYXJ1NlpRcUlpSUN4NDRkUTNwNk9tclhybDNkMDVGVlBKamg3Kzh2Q1Q1RVJFUmcxcXhaVUNnVTJMeDVNLzc2Nnk4Y08zWU0rZm41cFk3OXh4OS80Ti8vL2pmMGVqMk1SaU4rK3VrbkFBVkJoNk5IaitLMTExNURkSFEwT25Ub1VHSjRvaWkxV28wWk0yWkFxOVhDYURTV0drQW9aRFFhc1hyMWF0bHpyVnExY2l2NDhPdXZ2MkxWcWxXbDlsRW9GSEE2bmNLeDJXekc3Tm16TVhQbVRKZTJleWhPcFZJSndZZUFnQUM4ODg0N2tqNUdveEV2dlBDQ2NPemhVYkYveHJ4dzRZSnM2QVFvZU0rR0RoMHFxVVpSZEpzUEFLTFBSdkg1WkdkbjQ5aXhZOEp4cjE2OUtqUmZJaUlpSWlKeUQ0TVBSRVJFUkVSMFYxQ3BWQWdNREVSdWJpNXUzTGdCSHg4ZnlZSUZFVkZOWXpLWllEQVlvTmZyRVJnWVdOM1RjVW05ZXZWdzd0dzVIRHAwQ0wxNjlhcndrL2hWb1hqd3djL1BUMVJob0hidDJuanV1ZWN3ZmZwMFlldUNra1JGUmVIaXhZdEN2L1BueitPRkYxNUF2Mzc5RUI4Zmo1eWNIS0d2WHE4WHRvQ0lqWTNGaWhVckFCUlVEb2lNakVSWVdCaisvUE5QMGZ4R2poeUordlhyVit3Rmw5TytmZnZ3N3J2dmlrSU5jbnIyN0luOC9Id3NXN1pNYUxOYXJYanJyYmZ3eWl1dkNCVXpYRlUwM0tOVUtoRVJFU0hwVS94bldKbmJYQlJYR0dMdzlQUVV0UmMvTnB2Tmttc0tGZCthcHZpMVJFUkVSRVJVdFJoOElDSWlJaUtpdTRxM3R6ZjBlajBNQmdQUzA5UGg0K01EclZaYnBRc21SRVR1Y0RxZHlNL1BoOEZnZ0ZhclJYQnc4QjMxM3lpTlJvTzR1RGpzMjdjUHYvenlDMkppWWhBZUhsN2QweEpKUzBzVEhSZC9rajhzTEF5dFc3ZkdyRm16TUh2MmJFbVZCeTh2TC9UczJSTURCZ3hBM2JwMWNlTEVDY3lhTlV2WWJpSWxKUVdmZnZxcDZCcWxVb21YWG5wSnFEcFV1M1p0ekp3NUV3MGFOQkFXOW5mdjNpMnE2TkNxVlNzTUhqeTR4TmVoVUNpZzBXaEsvWHhZclZiWmJUektzblhyVml4YnRnd09oME5vMCt2MTZOS2xDMzc1NVJkSi8vNzkreU0vUHgrZmZmYVowR2EzMjdGdzRVSllyVlowNzk3ZDdUbmNUaDRlSGtJbzBzUERBeWtwS2NLNXdtMHJWQ3FWYUJ1TzR0dFpGQTArRkQ5WFBBQlUvRHdSRVJFUkVWVXRCaCtJaUlpSWlPaXVvMUFvNE92ckM3dmREcVBSaU96c2JHZzBHbUZmNzVwZVJwNkk3ajUydXgzNStmbkl6OCtIeFdLQmw1ZlhIYkd0UlVuOC9mM1J0V3RYSERwMENQSHg4UUJRNmR0ZTNILy8vYmh5NVVxNXFpR2twNmVMam9zL25lL241d2NBYU4yNk5hWk5tNGI1OCtjREFKbzNiNDZlUFh1aVM1Y3VvckJFcTFhdE1HUEdEQ3hhdEtqRXJUQW1UWnFFcUtnb1VWdlJTZ2lKaVltaWlnbGVYbDU0OGNVWG9WUXFoVFovZjM5ODlkVlgwR3Exd2paT3JyRFpiRENielRDYnpaTEtBOFU1SEE1ODhjVVgyTGh4bzZqZHc4TURyNzMyR2k1Y3VGRGl0VU9HREVGZVhoN1dyRmtqR20veDRzVndPcDNvMGFPSFMvT3REa3VYTGhXK3o4M054ZENoUTRYam9wOFBqVVlqQkIrSy9uN2FiRFpSd0VTcjFZckdMLzY3ZktmK2JoTVJFUkVSM2FrWWZDQWlJaUlpb3J1V1NxV0NyNjh2ZkgxOWhRVkhvOUVJcFZJcFZJRlFxVlJRS3BXaUx5S2k4bkE0SEtLdndrVlNzOWtNaDhNQnJWWUxuVTZIZ0lDQWFwNXA1ZkQzOTBmdjNyMXg3ZG8xM0xwMVN4STJxRTdKeWNtaTQrS0wwSVUvZzB1WExpRXRMUTBOR3paRVRFd002dGF0QzVWS2hjT0hEOHVPTzJqUUlIejc3YmVTOXRhdFc4Tm9OR0w3OXUzbzA2ZVA1THpSYU1UOCtmTkZGUVBHamgyTDBOQlFVVCs3M1k3YzNGejg4ODgvcnIzUVlyeTh2TkMyYmRzU3oyZGxaV0h4NHNVNGN1U0lxTjNEd3dPdnZ2b3FIbmpnZ1ZLRER3QXdmUGh3NU9ibTRzY2ZmeFRhbkU0bjNudnZQUUNvMGVHSGtoUU5QbGdzRnVGN285R0kvZnYzUzlxQmdtMXFDczhCd0xsejUwVG5HWHdnSWlJaUlycTlHSHdnSWlJaUlxSjdRbUcxQjZDZ0xMakZZb0hENFlEVmFoVXRWSmExenprUlVVa1VDb1VvUktWU3FZUUExdDFjOWo0OFBMeEt0cnE0Y2VOR3VhbzlBRUIwZERTQ2dvS1FsWldGbEpRVTBYWU9BQkFZR0FpZ1lMRzZjT3VHaXhjdmxudXV4NDhmeC9Iang5R29VU05KOENFckt3dno1czFEWW1LaTBOYWdRUVBVcWxVTFAvNzRJNUtUazVHVWxJU2twQ1IwN3R3WjN0N2Vvb29LN3FoZnYzNkp3WWNqUjQ1Z3laSWx5TXpNRkxWN2VucGkxcXhaaUk2T2R2ays0OGFOZzhGZ3dKNDllNFMyd3ZDRFdxMUc1ODZkWFI3TFlyR0lBZ1NGaW9aRXFscmg3MmZobndzS0pTY25ZOEdDQmJMWFhMbHlwY1J6aFdNUkVSRVJFZEh0dytBREVSRVJFUkhkYzlScTlWMjlDRWxFZEsrTGlZbEJURXlNY0Z3OFNKQ1VsRlRsQzlNR2d3SGJ0bTNEOTk5L2orenNiTkc1UzVjdTRmWFhYNWRjMDd4NWMyUmtaSlQ3bnQ3ZTNwSzJqSXdNckZ5NUV2djI3Wk9jQ3dnSXdPelpzOUdrU1JPMzdxTlFLUERpaXkvQ1lERGd6ei8vRk5xZFRpY1dMVm9FalVhRDl1M2J1elNXd1dBb05VQndPK1hsNVZYYVdFVzN4U0FpSWlJaW9xckhHcTVFUkVSRVJFUkVSSFJYdTNUcGt1aDQ5KzdkV0xCZ2dlanAvc3Btc1Zpd2F0VXFTZWloTkpHUmtmRDA5Q3ozUFl0ZnUzSGpSb3dlUFZvMjlOQzRjZWFxZk9zQUFDQUFTVVJCVkdNc1diTEU3ZEJESVpWS2haa3paNkp4NDhhaWRydmRqdi85NzMrVlhySGhkbFJrcXN3NTIyeTJTaHVMaUlpSWlJakt4b29QUkVSRVJFUkVSRVIwVjVQYnhpSStQaDdIangvSFk0ODlCajgvUDNoNmVrS3RWbVB2M3IwNGR1eVkwRy9FaUJFSUNRbkIwcVZMaGFDRXI2OHZ4b3daQTd2ZERvZkRnZno4Zk9UbDVjSFgxMWU0TGlnb0NDMWJ0c1NKRXlmS25KOUNvVUJnWUNBQ0F3TWxGWWtlZi94eDlPM2JWL2E2MU5SVVRKOCtYVGd1Zm0yblRwMndhOWN1WEwxNlZkVGVwMDhmVEp3NHNjTFZqenc5UGZIR0cyOWc2dFNwU0UxTkJWRHd1dWZPblZ1aEFJZWMyN0gxUlVCQUFMNzg4a3ZaYzIrODhZWW9RTE5vMFNJRUJ3Y0x4MGVQSHNYU3BVdUY0OXU1VlFjUkVSRVJFVEg0UUVSRVJFUkVSRVJFZDdHVWxCU2twYVhKbmpNWURFaE9Uc1pUVHowRnBiS2dNR3A4Zkx5b3o0QUJBK0RqNDRNUFAveFFDRDU0ZW5xaVo4K2VaZDY3UzVjdW91QkQ3ZHExRVJrWmlYcjE2cUZ1M2JvSURRMUZTRWdJYXRldURaVktCYUFnQkZHVVRxZEQ3ZHExWmNjdnZqVkQ0V3NvRkJ3Y2pIZmVlUWZQUC84OFVsTlRvZFBwOE54eno2RkxseTVsenQxVi92NytlUDMxMXpGdDJqVG9kRG9zV3JRSW9hR2hwVjVUZEpzUlB6OC92UGJhYTVJK1JxTVJjK2JNRVk1dlI1QkFxVlRLdnRkZmZQR0ZLUFRRb0VFRHRHalJRdFRIMTlkWDlQNHorRUJFUkVSRWRIc3grRUJFUkVSRVJFUkVSSGV0aElRRTBYRllXQml1WDc4dU9yOWl4UXBNbkRnUkFFVFZFUUlEQStIajQxUG1QWTRjT1lMbzZHaEplOGVPSFhINThtVzBhTkVDTFZ1MlJLMWF0Y3I3TXNyTng4Y0hyNzMyR2o3Ly9ITk1uank1ekZCQ2VkU3ZYeDh6Wjg1RVNFaUlTK01YM1dMRXc4TkRFaUlBSU5raXhHcTF3dUZ3U01JZFZjbGtNdUhqanovR3pwMDdSZTMvK2M5L0pIMWpZMlB4ODg4LzM2NnBFUkVSRVJGUk1RdytFQkVSRVJFUkVSSFJYYXQ0QllmeDQ4ZmoxS2xUMkxCaGc5RDI4ODgvbzFHalJtalVxQkZ1M0xnaHREZHUzTGpNOFIwT0IrYk1tWVB1M2J0ajFLaFJDQWdJRU03NSt2cGkwcVJKc3RlWlRDYWtwS1FnSlNVRnljbkpTRXBLZ3Nsa1FyZHUzZHg5aVdWcTBLQUI1czJiVituakZ0VzJiVnVYK2xtdFZ0aHN0akw3ZVhoNG9GV3JWcUkybTgwR2pVWlRydm01SXlNakF6dDI3TUNQUC82SW5Kd2MwYm5ZMkZoMDdOaXh5dWRBUkVSRVJFVHVZZkNCaUlpSWlJaUlpSWp1U21mT25NSFpzMmVGWXg4ZkgvenJYLzlDMjdadGNlTEVDWnc1Y3dZQW9OZnI0ZVhsaGIxNzk0cXVqNHFLS3ZNZWFXbHBzTnZ0MkxsekovYnQyNGVZbUJpTUhqMGFack1aSnBNSkJvTUJPVGs1eU1qSVFGcGFHcTVkdTRhVWxCUmtaR1JJeHVyUW9ZT2s3ZFNwVThJMkdNVmxaV1dWT2IrYUppY25CLzcrL3NLeG41K2ZiRCs5WG8rRkN4ZFd5UnpzZHJ2b09EMDlIUTZIQStmT25jUEtsU3R4K3ZScE9KMU95WFVOR2pUQTFLbFRxMlJPUkVSRVJFUlVNUXcrRUJFUkVSRVJFUkhSWFdubHlwV2k0MTY5ZXNIRG8rQ2Z3NlpPbllwSmt5YWhkdTNhZU91dHQ1Q1dsb2FmZnZwSjZLdFFLRng2c2o4eE1WSDQzbXExNHRpeFl3Z0tDc0tZTVdPUW5wN3UxbndqSWlJa2JRY1BIc1RCZ3dmZEdxY2lIQTZINkZndUFGQVJRVUZCK09hYmJ5cDFUSGNrSnlkTEFoWEhqeC9IN05tek1YSGlSSVNGaGVIVXFWT1M2eUlqSS9IV1cyOUJyOWZmcnFrU0VSRVJFWkViR0h3Z0lpSWlJaUlpSXFJYVI2RlF3T0Z3UUtsVWx1djZIVHQyU0JhdysvWHJKM3hmcDA0ZFRKdzRFWTBiTjhhV0xWdnd3dzgvaUNvQjlPelpFMEZCUWJKaloyWm1Zc3VXTGRCb05Qajk5OTlGNTdwMDZRSzFXbzNZMkZoczNyelpyVG1yMVdwSjhNQWR4U3NaVk1ZWUZabFBaWEE2bmJEYjdVSmdCU2lvc2xGMFN4S2c0UE5TbGw5KytRV2ZmZllaekdhejVOeVJJMGN3YnR3NFBQamdnL0R4OFlIQllCRE9SVVZGWWViTW1mRHg4WEZwenJtNXVjak96a1o2ZWpwU1UxTmhNcGt3Wk1nUWw2NHQ1SEE0WEhwTlJFUkVSRVJVZ01FSElpSWlJaUlpSWlLcWNaUktaYm1ERDlldVhjUEhIMzhzYXV2WXNTUEN3OE1CRkN4TUh6MTZGRWVQSHNYeTVjdGh0VnBGZmYzOC9EQjY5R2hSbTVlWGw3QmdiclBac0d6Wk10bDdQL3p3d3dDQXVMaTRVb01QZ1lHQmFOQ2dnZkJWdjM1OTFLbFRCOXUzYjNmdnhSWWh0NkR2cnVMQmgrTHZ6ZTNtZERveGZ2eDQzTGh4UXdpR3lNM0oyOXU3eERFeU1qS3dkT2xTSEQ1OHVOUjcyZTEyMmVvYW1abVptREZqQmhRS0JaUktwZkNsVUNoZ3RWcGhzVmhndFZxUmw1ZUhuSndjU1ZqazJXZWZkZkhWL3ArS2hINklpSWlJaU81RkRENFFFUkVSRVJFUkVWR05VeGg4Y0pmWmJNYThlZk9RbDVjbmFuL2lpU2NBQURkdjNzU2NPWE53NmRJbDJldjkvZjB4ZCs1YytQcjZpdHBidG15Si9mdjNsM3J2WHIxNm9WNjllZ0NBRmkxYXdOL2ZIMWxaV1ZDcjFiai8vdnR4Ly8zM28yblRwbWpXckJuOC9mMWx4OGpQenhjZGp4NDlHbzg4OG9oczM4VEVSRXlZTUVFNHRsZ3NwYzdQRmNWREJkVWRmRkFxbFJnNGNDQSsvdmhqeVh0VFZKTW1UV1RiN1hZNzVzK2ZqMy8rK1VmVUhod2NqS2xUcDhMWDF4YzdkdXpBdG0zYlNneU9GTjNPeEYzKy92N28yN2V2MjljeCtFRC9qNzA3ajQrcXl2UC8vNjY5a3FvaWdVQ0liQ0lJTnNFRkdrV1JSVVJzMTZheFJkeGFRWjEyaHJaRjNGbGNHa1h0RnBkMldoUVJ1clVkditqZ3d0Z3lBaUtOc3JXNEFDS0xCdG1YUUVJSUpKVmFVL1g3ZzE5cWNsT1ZwTEpSaEx5ZWowY2VqOXh6enpuM1U2bWJFSEkrOTNNQUFBQlFOeVErQUFBQUFBQUE0SVJUMzhRSHU5MnUzLzN1ZDFxOGVMR1dMbDJxU0NTaVN5NjVSRjI3ZHBVa3RXM2JWaSsrK0tKZWZQRkZMVnUyekREMi9QUFAxOTEzMzYwMmJkckV6ZnZiMy81V1I0OGUxWVlORytMaWNydmR1dVNTU3pSMjdGaEQvTC85N1cvbGREclZ0MjlmT1ozT3BPSnZTUEpDVFlrQnlhcDYvY1pJcG1pbzRjT0g2L1hYWDYvMmZoZzhlSERzL2EzS1lySG9xYWVlMHF4WnM3Unc0VUpKeDVJUm5ucnFLWFhzMkZHU2RPZWRkK3FtbTI3Uy8vN3YvMnJod29YS3o4OXZ0TmdIRHg0c204MVc1M0VrUGdBQUFBQjFRK0lEQUFBQUFBQUFUamcybTAyaFVDanBoSUVLWnJOWlo1NTVwczQ4ODB6OThwZS8xSFBQUFdkSVNLaVkrNEVISHREaHc0ZTFmdjE2blhiYWFicnR0dHQwN3JublZqdHYyN1p0OWN3eno2aTh2TnhRVGNKc05pczlQVDNobUlzdnZyaE9zVXNOUzE1b2pDU0Zxbk0wUmpKRlE3bGNMdlhvMFVNLy9QQkRyTTNoY0toWHIxNGFPblNvaGc4Zlh1TjRwOU9wOGVQSEt5Y25SLy92Ly8wL1BmNzQ0N0draHdwdXQxdWpSNC9XNk5HanRYLy9mdjM0NDQvYXMyZVA4dlB6VlZ4Y3JDTkhqcWkwdEZSZXIxYytuMC9oY0RpcDJNODg4OHk2djJBZHE3UlJuNFFKQUFBQW9LVXlCWVBCYUtxREFBQWNYL1BtelZOMmRyWXV1dWlpVkljQ0FBQUFBQW1GdzJFVkZ4ZXJiZHUyRFpxbnBnWGtIVHQyYU4rK2ZSb3dZSUJNSmxPRHJvT210WHIxYWgwOGVGRFoyZG5xMUttVE9uYnNXSytLQ1BuNStjckp5V2x3UEpGSVJNRmdVT1hsNVlaS0ZHYXpXUmFMUlJhTFJWYXJ0ZDczVldGaG9USXpNMlcxOHR3YUFBQUFrQXgrY3dZQUFBQUFBTUFKcDJMQk54d09OMmp4dDZhbjVydDI3VnJ0RmdrNHNRd1lNS0JSNW1tTXBBZnBXSUpEWGF1UkpLdWltZ1JKRHdBQUFFRHkyQ2dPQUFBQUFBQUFKeVNIdzlFbzJ6Y0F6VWt3R0pURDRVaDFHQUFBQUVDelF1SURBQUFBQUFBQVRranA2ZW55ZXIycERnTTRya3BMUytWeXVWSWRCZ0FBQU5Dc2tQZ0FBQUFBQUFDQUU1TEZZcEhENFZCWldWbXFRd0dPQzYvWHE3UzBOSm5OL05rV0FBQUFxQXQrZ3dZQUFBQUFBTUFKeStQeHFLU2tKTlZoQU1kRmFXbXAzRzUzcXNNQUFBQUFtaDBTSHdBQUFBQUFBSERDTXBsTWNydmRiSG1CazU3WDY1WEg0NUhKWkVwMUtBQUFBRUN6UStJREFBQUFBQUFBVG1ndWwwdmhjRmcrbnkvVm9RQk53dWZ6S1J3T0t6MDlQZFdoQUFBQUFNMFNpUThBQUFBQUFBQTQ0V1ZrWktpc3JFekJZRERWb1FDTktoZ01xcXlzVEJrWkdha09CUUFBQUdpMlNId0FBQUFBQUFCQXM1Q1ZsYVhTMGxLU0gzRFNDQWFEOG5xOXlzcktTblVvQUFBQVFMTkc0Z01BQUFBQUFBQ2FqVFp0MnFpa3BJUnRMOURzK1h3K2xaU1VxSFhyMXFrT0JRQUFBR2oyU0h3QUFBQUFBQUJBczVLVmxSVjdVaDVvanJ4ZXI0TEJJSlVlQUFBQWdFWkM0Z01BQUFBQUFBQ2FuWXlNREpsTUpoMDRjRUJsWldXcERnZElpdGZyMVlFREIyUXltWlNSa1pIcWNBQUFBSUNUaGpYVkFRQUFBQUFBQUFEMWtaNmVyclMwTkpXVWxLaWdvRUF1bDB0MnUxMVdLMy95d29rakhBNHJFQWpJNi9VcUxTMU4yZG5aTXBsTXFRNExBQUFBT0tud3YwQUFBQUFBQUFBMFd5YVRTYTFhdFZKNWVibkt5c3BVWEZ3c1NYSTRITExaYkRLYnpZWVBvS2xFSWhIRFJ5Z1VVaUFRa0hUc2ZtemJ0aTMzSUFBQUFOQkVTSHdBQUFBQUFBQkFzMmV4V09UeGVPVHhlR0pQMlB2OWZzTkNkRFFhVFhXWU9JbVpUQ1pEa28zTlpsTm1aaVlWU0FBQUFJRGpnTis2QVFBQUFBQUFjRkt4V3Ewc05nTUFBQUJBQzBKdE5RQUFBQUFBQUFBQUFBQUEwR3lSK0FBQUFBQUFBQUFBQUFBQUFKb3RFaDhBQUFBQUFBQUFBQUFBQUVDelJlSURBQUFBQUFBQUFBQUFBQUJvdGtoOEFBQUFBQUFBQUFBQUFBQUF6UmFKRHdBQUFBQUFBQUFBQUFBQW9Oa2k4UUVBQUFBQUFBQUFBQUFBQURSYkpENEFBQUFBQUFBQUFBQUFBSUJtaThRSEFBQUFBQUFBQUFBQUFBRFFiSkg0QUFBQUFBQUFBQUFBQUFBQW1pMFNId0FBQUFBQUFBQUFBQUFBUUxORjRnTUFBQUFBQUFBQUFBQUFBR2kyU0h3QUFBQUFBQUFBQUFBQUFBRE5Gb2tQQUFBQUFBQUFBQUFBQUFDZzJTTHhBUUFBQUFBQUFBQUFBQUFBTkZza1BnQUFBQUFBQUFBQUFBQUFnR2FMeEFjQUFBQUFBQUFBQUFBQUFOQnNrZmdBQUFBQUFBQUFBQUFBQUFDYUxSSWZBQUFBQUFBQUFBQUFBQUJBczBYaUF3QUFBQUFBQUFBQUFBQUFhTFpJZkFBQUFBQUFBQUFBQUFBQUFNMFdpUThBQUFBQUFBQUFBQUFBQUtEWkl2RUJBQUFBQUFBQUFBQUFBQUEwV3lRK0FBQUFBQUFBQUFBQUFBQ0Fab3ZFQndBQUFBQUFBQUFBQUFBQTBHeVIrQUFBQUFBQUFBQUFBQUFBQUpvdEVoOEFBQUFBQUFBQUFBQUFBRUN6UmVJREFBQUFBQUFBQUFBQUFBQm90a2g4QUFBQUFBQUFBQUFBQUFBQXpaWTExUUVBQUFBQUFBQzBkT0Z3V0g2L1grRndXSkZJUkpGSVJPWGw1YWtPQ3dDT0s1UEpKTFBaSFB1dzJXeHlPQnl5V3Zrek5nQUFBR3JHYjR3QUFBQUFBQUFwVUY1ZXJyS3lNdm45ZnBsTUpqa2NEam1kenRpQ244VmlrY2xrU25XWUFIRGNWQ1IrVlh5RVFpRVZGeGRMa2h3T2g5TFQwMld4V0ZJY0pRQUFBRTVFSkQ0QUFBQUFBQUFjUjlGb1ZDVWxKUW9FQW5LNVhHclRwZzBMZVFBZ3hSSy9LamlkVG5rOEhvWERZUVdEUVJVVkZjbmhjTWpqOFpBWUJnQUFBQU1TSHdBQUFBQUFBSTRUcjllcjB0SlNlVHdldFdyVkt0WGhBRUN6WUxWYVpiVmFsWjZlcnJLeU1oMDhlRkJ1dDFzdWx5dlZvUUVBQU9BRVlhNjlDd0FBQUFBQUFCcXFvbHg3Ky9idGxaNmVudUpvQUtCNVNrOVBWL3YyN1NWSlI0NGNTWEUwQUFBQU9GR1ErQUFBQUFBQUFOREVDZ3NMNVhRNmVUb1pBQnFKeStXUzNXN1hvVU9IVWgwS0FBQUFUZ0FrUGdBQUFBQUFBRFNob3FJaVpXWm15dWwwcGpvVUFEaXBwS1dseWVQeDZQRGh3NmtPQlFBQUFDbEc0Z01BQUFBQUFFQVRLU3dzVkt0V3JXUzFXbE1kQ2dDY2xPeDJ1MXd1RjVVZkFBQUFXamdTSHdBQUFBQUFBSnBBY1hHeDNHNDNTUThBME1Uc2RydlMwOU4xNU1pUlZJY0NBQUNBRkNIeEFRQUFBQUFBb0pGNXZWN1piRGEydHdDQTR5UXRMVTBXaTBWZXJ6ZlZvUUFBQUNBRlNId0FBQUFBQUFCb1JORm9WS1dscFhLNVhLa09CUUJhRkxmYnJkTFNVa1dqMFZTSEFnQUFnT09NeEFjQUFBQUFBSUJHVkZKU0lvL0hrK293QUtCRjhuZzhLaWtwU1hVWUFBQUFPTTVJZkFBQUFBQUFBR2drNWVYbENnUUNTazlQVDNVb0FOQWlwYWVuS3hBSXFMeThQTldoQUFBQTREZ2k4UUVBQUFBQUFLQ1JsSldWc2NVRkFLUlllbnE2ZkQ1ZnFzTUFBQURBY1VUaUF3QUFBQUFBUUNQeCsvMXlPQnlwRGdNQVdqU0h3eUcvMzUvcU1BQUFBSEFja2ZnQUFBQUFBQURRQ01MaHNFd21reXdXUzZwREFZQVd6V3ExU2pyMmN4a0FBQUF0Z3pYVkFRQUFBQUFBQUp3TVRwUnFEK0Z3V0FVRkJUcmxsRk9hL0ZvbEpTWDYvdnZ2ZGVxcHB5b25KMGRtTTgvWVNOTE9uVHVWbjU4Zk8rN1VxWk02ZHV6WTVOZU5SQ0xLeTh2VG1qVnJkT21sbHlvbko2ZkpyNG5FdkY2djVzeVpvNXR2dmxsWldWa0orOHlkTzFjWkdSa2FQSGl3UEI1UGs4YlRFdTlKdTkwdXY5OHZ0OXQ5M0s0SkFBQ0ExQ0h4QVFBQUFBQUFvQkdFdzJFNW5jNG12Y1pISDMya1FDQ2dYLy82MTNHVkpiWnQyNllWSzFabzhlTEZ5c3JLMGtzdnZkU2tzVWhTUVVHQm5uenlTVW1TeldiVEthZWNvblBQUFZmLzltLy8xdVRYcmtrb0ZOS2tTWk1NYmVQSGoxZVhMbDNxUE5kbm4zMm1PWFBteEk2dnZ2cHEzWFRUVFRXT1diWnNtZDU5OTkzWThaMTMzdG5raTh3TEZpelE2Nisvcm1Bd0tFa3FLaXJTUGZmYzA2VFhUT1NubjM3U1YxOTlwUnR1dUtIUjU5NjNiNStDd2FDNmR1MXFhUC83My8rdWFEUXFwOU1wbTgwbWk4VWlrOGxVNyt1Y2YvNzVhdCsrZlkxOUFvRkF0WWxPVzdaczBiUFBQcXY4L0h6dDJMRkRmL3JUbjJTejJReDkvSDYvNXMyYko3L2ZyNWt6WitxODg4N1Q4T0hETldEQWdGcmo0NTVNVGtYaUF3QUFBRm9HRWg4QUFBQUFBQUFhUVNRU2FkS0tCOUZvVlAvelAvK2ovZnYzYThtU0pSb3hZb1NHRFJ1bXRMUTA3ZDI3VjNmZmZiZWkwYWlrWXd1TWVYbDU2dEdqUjRPdnUzLy9mcjM1NXB1NjU1NTdsSmFXRmhkVGhWQW9wRjI3ZG1uWXNHRU51bDVqZkIydFZxczJiZHBrYUt0dnlYdVh5NlhpNG1MRDNMV3ArblZLVDA5UDJHLzU4dVU2NjZ5emxKbVpXYS9ZS3V2VHAwOXNnVm1TbGk1ZHFqRmp4alRLM0RYSno4OVhYbDZlZnZqaEI2MWV2VnI3OSsrWEpBMGNPRkNkTzNkdXRPc3NXYkpFcjd6eWl0cTJiYXYvL00vL05DUVpMVnk0MFBBZU5jVFFvVVAxeTEvK01xNDlFb2xvKy9idDJyaHhvNVl2WDY1UUtLUS8vL25QY2YwT0hUcWtpUk1ueHQ2TExWdTI2TlZYWDlYNDhlTU4vVmF1WEJsYmxBK0h3MXE5ZXJYNjlPbVRWSXpjazhreG04MktSQ0xINVZvQUFBQklQUklmQUFBQUFBQUFHa0ZUSno1OCtlV1hzVVhsM2J0M2E4YU1HWEs1WEJvNmRLZzZkdXlvZ1FNSGFzV0tGYkgrYjcvOXR2N3doejgwNkpwNzkrN1ZsQ2xUZFBEZ1FSVVdGdXFKSjU0d0xKZ21XbFM4NElJTEduVE5qei8rV0srOTlwclMwdExrY0RqaW5wUlB4b1FKRTJTejJSUUtoV0p0eVN3T0orSnl1UXpIMVMwWVYxYTE4a2ZWUldmcFdLTElLNis4SXB2TnBvY2ZmbGk5ZS9lTzYzUHc0RUg5NjEvL1NqcldyS3dzSFRwMEtEYi96Smt6bFp1Ym0vVDRuajE3Nm1jLys1a2h4bDI3ZHFta3BFUWxKU1VxTGk1V1lXRmg3SDZvT0pkSXhTSjNRd1dEUVQzLy9QTmF2bnk1SkduUG5qMTY3YlhYbXFSeXdIbm5uYWY3N3JzdlliV0k5ZXZYYThxVUtZYTJBd2NPeEZXR3lNckswcGd4WS9UNjY2L0gyaFl1WEtqZXZYdnJra3N1aWJWOTl0bG5obkdYWFhaWndvU0xSRnJ5UFZrWEpENEFBQUMwTENRK0FBQUFBQUFBTklMeTh2SzQ3U2NhMHdjZmZHQTQ3dDY5dXk2NjZLTFk4ZWpSb3cySkQydldyTkhhdFd2VnQyL2ZlbDN2aHg5KzBHT1BQUlpiMk42MGFaTWVmZlJSUGZua2s3R0Yxc3BQYzB2SHRydm8xS2xUdmE1WFdUUWFWVmxabWNyS3l1bzFQaEFJeUc2M04wcmlROVhFaTZyemxKU1VxS0NnUU9ucDZYSTZuUW12RTQxR1ZWSlNvdkx5Y2dVQ0FmbjlmbTNZc0VGSGpoeVJKRDM0NElPNjVKSkxkTnR0dDZsTm16YXhjUVVGQlpvNWMyYTk0cGFrTDc3NFFsOTg4VVhTL2UrNDR3N0RJbk1rRXRHa1NaTlVXbHBhNTJ0Ly9QSEhHalZxVk53aWZWM1o3ZmE0YWgyTEZpMVN2Mzc5TkdqUW9BYk5YVm1mUG4wMFpjcVVhdStUczg0NlN5NlhTMTZ2TjlhMllzVUtYWHZ0dFhGOXI3bm1HdVhsNVduWnNtV3h0aGt6WnVpY2M4NVIyN1p0dFgvL2ZxMWJ0eTUyenVQeDZQYmJiMDg2MXBaOFQ5WUZpUThBQUFBdEM0a1BBQUFBQUFBQWpTVFJrK0tOWWYzNjlmcisrKzhOYmJmZmZydmhlcWVmZnJvR0RScGtTSDU0NVpWWDlQTExMOHZoY05UNW1oMDdkbFJPVG83aGlmN05temZyMFVjZjFWTlBQU1duMHhtWCtOQ2hRNGNtclhwUkYxV1RVT3BUT1NMUlBGV1BOMjNhcEtsVHA5WTR4eC8vK01lNHRxcngvUGpqajRhdFF5VEo3WGJYSmRRR3E3ekFMVWtPaDBPWFhucXBQdnp3d3pyTjQzSzU1UEY0dEhqeFluWHYzcjFPWTF1M2JoMjNSY2FFQ1JPMGRldFdGUlFVeE5yKzhwZS82SXd6emxDN2R1MzB6RFBQeUd3MnkrRnd5RzYzeStsMGF1SENoWm8xYTVha1kxVURKaytlckt5c0xNMllNVU1MRnk0MHpOK25UeDg5L3ZqanN0dnQxY1psdFZwMTdybm42dlBQUDQrMXJWNjlXdGRlZTYyV0wxK3U1Y3VYeTI2M3kycTF5bUt4eEgwZk9KMU96WjgvWDVMMDAwOC9HYzYxYTlkTzc3NzdyaUtSaU1yTHl4VUtoUlFLaGVUMyt6VnExQ2lkY2NZWmh2NHQrWjZzQzdQWkhCYy9BQUFBVGw0a1BnQUFBQUFBQUp6QUlwR0k1c3laWTJnNzU1eHpFbFp5R0RObWpGYXZYcTN5OG5KSng3YXFlTzIxMXpSKy9QZzZYOWZ0ZHV1cHA1N1M1TW1UdFhYcjFsajc1czJiOWNRVFQyanExS255Ky8yR01RMVpwS3hnTnB2bGREcVZscFltcDlOWmJjSkNZV0Zod29vUUxwZEwyZG5aY1UrNTF6ZnhvYWxVcmthUmxaV2xKNTk4VWxsWldZWStWV1AyZUR6cTJyVnI3SGpEaGcxeDg1NTExbGxKbnk4cUt0TGV2WHRqeDFXM1E1Q2tBUU1HMUpyNDRISzU5T0NERDZwRGh3NXExNjVkTE5FbUdvM3FxcXV1cW5Gc1ZWZGVlYVYrLy92Zkc5bzhIbzhtVEpoZzJHcWlwS1JFenovL3ZKNSsrbW1kZXVxcGh2N0xsaTJMSlQxSXh4Ync3NzMzWHZYdDIxZExseTQxOUIwNGNLQWVldWlocE82UC92MzdHeElmdG16WklxL1hxLzM3OXhzU2poSXBMaTZPcTlwU1lkdTJiZHEyYlZ2Q2M4T0hENjgxcnNiU1hPNUpBQUFBSUJFU0h3QUFBQUFBQUU1Z0N4WXNNQ1FlU05LdHQ5NmFzRy9IamgzMXkxLytNdlprdVNRdFhMaFF2WHIxMHFXWFhscm5hN3ZkYmozNTVKTjYrT0dIdFd2WHJsajd1blhyOU95eno2cC8vLzZHL3BtWm1YVytSbFZYWDMyMXJyNzY2aHI3ckZtelJrODk5VlJjZTc5Ky9UUisvSGkxYTljdXJ2cEdmYmU2YUdwV3ExV1BQUEtJc3JPejQ4NVZMZE1mREFZMWR1eFlPWjFPT1oxT2ZmLzk5M3J4eFJkajUvL2pQLzdEOEo2c1dyVktzMmZQamgxUG5EaFJQL3ZaejJKYkc3ejMzbnVHUmVaRVQ4ZjM2dFZMbzBlUFZwczJiZFMyYlZ1MWE5ZE8yZG5aZXZUUlIyUDNwYzFtaTdzWHBHTVZVQndPaHdLQlFOSmZqK29XdXZ2MjdhdkxMNy9jVUsxaDgrYk4rdkhISCtPMlFoZzhlTEEyYjk2c2YvempIN0cydzRjUHh5VTlYSG5sbGZyZDczNlhkSldTbi8vODU0YmpTQ1JpMkxMaVpIR2kzNU1BQUFCQUlpZm0vL2dBQUFBQUFBQ2d3c0pDdmZubW00YTJBUU1HcUZldlh0V08rYzF2ZnFNVksxYW9zTEF3MXZiU1N5L0o3WFpyd0lBQmRZNGhJeU5EVHo3NXBPNjk5MTRWRlJYRjJ2ZnMyYU11WGJvWStsWjlPcndwZlA3NTU1bytmYnBoQWRaaXNlajIyMi9YTmRkYzArVFhyK3IwMDAvWEgvN3dCN2xjTHFXbHBjbGlzV2pWcWxWNjY2MjNZbjN1dnZ0dW5Ybm1tZHE3ZDYrZWZ2cHBoY1BoMkxsLys3ZC9pOXZLb0VMVmlocUJRRUQzMzM5L3RiSE1uRGxUTTJmT3JQWjhvdTBOS3ZONnZYRnRGb3RGWThlT3JYRmNUZXgyZTUwU0gycmFidUsyMjI3VHFsV3JkUFRvVVhYdjNsMFBQUENBT25YcXBIWHIxc2xrTXNVK3BHUEpENkZRS0c1Yml3cG5uMzIyQmc0Y3FQWHIxeHZhWFM2WGV2YnNtWEJNUmthR3VuWHJacWpPOE0wMzN5Z25KMGZTc2ErVnpXYVR6V2FUMld5VzJXeU94WFRreUJIRCsrNTJ1Mk9WTVNLUmlPRWpGQW9wSEE3SEpSa2s2MlMvSndFQUFJQkVTSHdBQUFBQUFBQTRBVVdqVWIzNDRvdUc3UnhzTnB0dXYvMzJHc2VscDZmcm5udnUwYU9QUGhwcmkwUWlldWFaWnpSKy9QaDZsYzV2MTY2ZEhuLzhjVDN3d0FNS2hVSTY1NXh6OU1namoyamV2SG1HZmsyZCtQRHBwNS9xejMvK3MrRXA4TmF0Vyt2UlJ4K05lK3EvSWY3M2YvOVg0WEJZTHBkTGh3NGRNcHo3OGNjZkpSMWJrTzNaczZkeWMzUGpYdmZtelpzTngyM2F0RkZXVnBhZWVlWVp3d0x6Z0FFRE5HTEVpR3JqQ0lWQzZ0U3BreVRKNS9QRnhkTFlEaDgrM09oelZ0NGFJVHM3VzNmZWVhZmgvUGZmZjIrb1VGSlRaUTZQeDZQcnI3OWVhOWFzMFdPUFBhYTB0RFQ1ZkQ1Tm5qeTV6bkY5OTkxMyt1Njc3K0xhYzNOejlkeHp6MVU3N3V5eno5YU9IVHQwd1FVWGFOQ2dRZXJYcjUrY1RxZXV2ZlphV1N5V2FzZmRjc3N0aHZmdmlTZWVxUFdlRFlWQ3NXb1UzSk1BQUFCQXpVaDhBQUFBQUFBQU9BRjk4TUVIV3J0MnJhSHQrdXV2VjhlT0hXc2QyNjlmUDkxd3d3MTY1NTEzWW0zaGNGZ3Z2UENDZHU3Y3FURmp4dFM0d1B6Z2d3L0s0WERJYnJmTFpyUEphclhLYkRZckZBcEpPcFpzTUhQbVRQM3d3dytHY1N0V3JJamJscU0yWjU5OWRsTGJjQ3hhdEVndnZmU1NvYTFMbHk2YU9uV3EycmR2WDZkcjFtYkJnZ1hhdm4xN3RlY1dMRmdnU1JvN2RxeHljM05ybmMvdjkrdnh4eC9YamgwN1ltM3QyN2ZYaEFrVGFoelhxMWN2elpvMVM5S3hSZVpycjcwMjJaZVF0UC80ai85UXYzNzlKRW10V3JWcTlQa3JKd000blU1ZGVPR0Zodk5WS3dqVWxEd2dIZHNLNWFxcnJvcFZobWpzTFV4cXFqZ2hIZHNlWStUSWtRbTNnUWlGUWdrckdKU1hsOGNsQ015ZE83ZmEyRWVPSEttenpqckxrRFRDUFFrQUFBRFVqTVFIQUFBQUFBQ0FFOHo2OWV2MXQ3Lzl6ZEIyK3VtbjYvcnJyMDk2amx0dXVVVUZCUVg2N0xQUERPM3Z2LysrMXE1ZHF3Y2VlRUJkdTNaTk9IYmp4bzAxenIxczJiSnF4OVUydHFxS2JRSnFzM1RwVXNOeGh3NGQ5UFRUVDZ0Tm16WjF1bDVqZXVPTk43Um56eDQ1blU1WnJWWlpMQmFaemVhNEJlcFhYMzFWUjQ4ZU5iU2RldXFwZXUrOTl4UU9oeFVJQk9UeitkU3JWeTlkZmZYVkNhL2xjRGcwY2VKRW1Vd21aV1pteXUxMmEvdjI3WWJxQlBmZGQ1L09PZWVjMlBHMzMzNXJTQmFaT0hHaXVuYnRxbUF3cUtLaUloVVZGYWxQbno3VnZnZlBQZmVjOXU3ZEs3ZmJMYnZkTG92RkV0dEtJajgvUDliUDYvWHFtV2Vla1hSc2tUOFVDc25uOHlrU2ljVDZKNnR5LzJnMHFtZzBHcXQ2SUJrclNDUTZicWphRWg4cXFoMVVaL1hxMVVsZDU2dXZ2cXIyM01VWFg1elVISW1jN1Bja0FBQUFVQjBTSHdBQUFBQUFBRTRnUC8zMGs2Wk5tNlpJSkJKcmJwNitKZ0FBSUFCSlJFRlVjenFkZXZqaGgydDlHcjR5azhta2UrKzlWNUxpa2grMmJkdW04ZVBINjVwcnJ0SG8wYVBsY3JrYUovaDZxTy8yR1BmY2M4OXhTWG93bTgyRzk2THE4WklsUzJxZG8rb0NzeVN0V2JOR2E5YXNNYlRWdElodk5wdTFjdVZLTFYrK3ZObytMN3p3UW8xeEpLcEc4TVFUVDFTN3lGeFFVQkJYMVNPUlVDaVVNQzZuMDltZ0ovYTNiOSt1My8vKzk3TGI3YkhxSXhVTCtiMTc5OWFERHo0bzZWaVZpUEx5Y2tuU3dJRURkZDk5OThYbThQdjl1dm5tbTJQSGd3Y1BqcXRxTUhic1dKV1VsRWhxV0NKRlhiNC9hMUpiOGtWTHZpY0JBQUNBNnBENEFBQUFBS0RGQ1FhRENvVkNLaTh2VnlRU01YeFUzamNlT05tWlRDYVp6V2JEaDhWaWtjMW1xM1hoRFUxajI3WnRtakpsaXJ4ZXI2SGQ3L2RyM3J4NXNTMG42ckxBV2wxU1F6Z2Mxcng1ODdSNDhXTDk3bmUvMCtEQmc2dWR3Mkt4eEJhY0swUWlFUVdEUVVNL3A5TlphenhWdHpabzI3WnRyV01TcVhvdHI5ZXI1Y3VYYS9EZ3dRMU81SmcyYlpyc2RydlMwdEwwMDA4LzZaNTc3b21kdStlZWV6UjA2RkR0MjdkUDQ4YU5hOUIxa0p4Z01CaDNyM1h2M2ozMnVjMW1peVUrNU9mbjY5TlBQNDJkQzRmRGhuRlZ6MHVLYmVFaXlYQ1BTOUxtelpzMVk4WU1wYVdseWVsMHltYXpHYXBTREI4K1hBTUdERWc0VnBKeWMzTnIvWDdkdlh1M2lvdUxEYStuS3U1SkFBQUFvR1lrUGdBQUFBQTQ2VVdqVVFVQ2dkaUgxV3FWdytHSUxTQlcvUUJhaXFxSlB4WEpQNldscFFxSHczSTRITEdQdXBhclI5Mzk4TU1QZXV5eHgySlBubGUxZVBIaUpybXV6V1pUejU0OURXMy85Vi8vSllmREVYdkt2cnA0L3Z6blA4ZU8rL1RwbzZlZmZyclc2MTEzM1hXR3hJNkdWRzJJUkNKYXQyNmRsaXhab2xXclZpa1lET3FpaXk2cTkzd1ZXcmR1WGVONW04Mm1yS3dzOWVqUlEwNm4wN0N0d002ZE83Vjc5KzY0TWExYXRUS1UvSzhRRG9jVkRBYmw5WHJWcmwyN0JzZmVtT3gydTlxMGFTTzMyeTJMeFJMN2Q3T29xRWdGQlFXeGZoYUxSYWVmZnJxaTBhakt5OHNWREFZVkNBU2FOSm13OG4xWitkL3VuMzc2U1QvOTlGTzE0L0x5OHBTWGwxZnQrYXBKQ242L1g5dTJiYXUyLzg5Ly9uUERzZFZxTlNSYkRCa3lwTlpFc2s4Ly9kU1ErR0MxeHYvSmxuc1NBQUFBcUJtSkR3QUFBQUJPV3VYbDVmSjZ2Zkw1ZkxIRlc0L0hRM0lEOFArckx0bkg1WElwRW9rb0VBakk3L2ZyeUpFalNrdExrOHZsYXJSUzdpZUN5Z3UzamFXc3JFenA2ZWwxSHJkdjN6NU5talFwcmhwQzFSTDJEZlhRUXc5cHpwdzVPblRva0tSalZST21UWnVtOXUzYkcvb2xrNHp3elRmZkdJN1BPdXVzV3NjRUFvRzRhaGIxVFh4NC8vMzN0V25USmhVV0ZocmFrNms2MFJqY2JyZGVldW1sMlBHT0hUdjB6anZ2YU0rZVBYRjl6enZ2dkRwdnpSR05SclZseXhZNW5VNDVIQTQ1blU1ZGZmWFZHanAwYUt4dHg0NGRldm5sbDJOamZ2ZTczK25NTTgrTUhhOWZ2MTZ2dmZaYTdIakNoQW5xMXEyYnd1R3dmRDZmeXNyS2xKMmRyWU1IRDhybjh5a2FqYXByMTY2eC9rOCsrV1RDMkNaT25HajQvdkY0UEhyODhjZjE5Ny8vWGIvOTdXK1ZscFlXT3pkMjdOaWtYM05WRm90Rk9UazVTazlQVjNwNnVqWnUzQmhMcHFpY1RKREtmOWNydjFZcFB2Rmg1c3laZFo2enZqOW5XOEk5Q1FBQUFGU0h4QWNBQUFBQUo1MUlKS0xTMGxJRkFnRjVQSjRHN1M4T3RGUm1zMWxwYVdteFJUMi8zNitpb2lJNUhBNjUzZTVtbTBDMGI5OCtiZHk0MGZCMGRXTVpNbVNJdG0vZnJ0NjllOWQ1YkljT0hUUng0a1M5L1BMTHNZWDhIajE2NlBycnI5ZTBhZE1hTGNaQmd3YXBiOSsrZXY3NTUvWDExMS9yamp2dVVKY3VYZW84VHlBUTBOcTFhdzF0RmZOZWVlV1Y2dFdyVjhKeFZaTVViRGFiTWpNemE3MWVlWG01QW9HQW9lMkxMNzVJMkRjVUNoMjNyVm9pa1lpKy9mWmJmZnp4eDFxelprM0NQajE2OUZDL2Z2MjBZc1dLaE9mdGRyc3V2L3p5dVBaUUtLVDc3NysvVHZHODhzb3JOWjZ2WEtFamtkemNYRDMzM0hNMTl2bm1tMi8wM1hmZkdkcUtpNHMxWWNJRUhUeDRVRVZGUlhyc3NjY2E1V2ZFcWFlZXFyLys5YSt4NDEvOTZsZXhiU2txVjBWb3lvbzBMcGRMWjU5OXR0TFQwMk1MK3p0MzdveWRyMW9ScFRHU3d4b3lSMHU4SndFQUFBQ0p4QWNBQUFBQUo1bVNraEw1ZkQ2NTNXNFNIb0JHVkZFNnZheXNUSVdGaFVwTFM1UEg0MGwxV0hYeTFWZGZhY2VPSFdyWHJwMXljM09WblozZHFQTkhJaEdkZHRwcDlSN2Z2MzkvdmZUU1Mzcjg4Y2NWREFiMXhCTlBLQkFJNk82Nzc0NHR1bG9zRm4zMDBVZUdhZ3VYWDM2NUJnOGVIRGRmUVVHQllWRXhJeU5EVnF0VkdSa1ptanAxcXBZdlg1NXdYREsrK09JTGxaYVd4bzV6Y25KVVdscXF6ejc3VEV1WEx0V0lFU00wWnN5WXVPb0xSVVZGaHVPMmJkdFdlNDBEQnc1bzNicDErdmJiYjdWMjdWckQ5UkpwMTY2ZExyamdnaWJmbGlVU2llajc3Ny9YcWxXcnRIejU4bGoxak9yVXRyVkNWbFpXd2tYbUUxRTRITmJycjcrZThOekJnd2NsU1d2V3JOSHMyYk4xNTUxM05ta3NsZC9ueWtrV2d3Y1Axa01QUFJRNzl2djl1dTY2NjJMSFE0Y09qVnU4dittbW02cmRZcVpuejU3NjR4Ly9HRHYrMjkvK1praDhxTG90UmRXa2hXUVNlN3hlYnl5aG8rcnJTVVpMdmljQkFBQ0FDaVErQUFBQUFEZ3BoTU5oSFQxNlZBNkhvOUVYTXdIOG40cVM4MTZ2VjBWRlJXclZxbFhDL2VoUE5HdlhydFdPSFR1VW01dGJyNG9NeVRodzRFQzl0cm1vckhYcjF2clRuLzZrUUNDZ2pJd01TZElWVjF4aDZQUEJCeDhZanZ2MTY2ZStmZnZHemJWaHd3YkRjVlpXVnV4ems4bWtJVU9HMUN2R2FEU3EvL21mL3pHMERSMDZOUFprZnNYNUw3LzhVdVBIajFlZlBuMWkvYW91eUZaTmZGaTdkcTJXTDErdTlldlhhLy8rL2JYR2twT1RvMEdEQm1uZ3dJSHEyYk5ua3ljOVNESnNKZEFZanRmV0hJM2h3dzgvMUs1ZHUycnROMy8rZkhYcjFrM0RodzgvRGxFWmt5QU9IVHFrVmF0V3hZNHJKeFJJeHhLQ0twK1haTmlhb3E2cUppbFVUWHk0Nzc3NzRyYkRxT3JkZDkvVjExOS9YZThZV3ZJOUNRQUFBRlE0OGY4eUFRQUFBQUMxOFB2OUtpMHRWVlpXMW5GWjlBSndyUHg3ZW5xNkRoMDZKTGZiZlVJdmxCVVVGR2pyMXEwNi9mVFRteXpwb1RGVjNtSWtrYW9MejUwNmRVcllyeTdWRmVwaTZkS2wyclp0Vyt6WWFyV3FYYnQyMnJGamg2RmZmbjYrSmsrZXJNc3Z2MXgzM0hHSFhDNVhYT0pENVdRTTZkZ0M5TUtGQzVPSzQrR0hIOVpGRjExVXoxZFJmNTA3ZDlidTNic05iV2F6V1pGSUpIYmNvVU9IR3AvMDM3SmxTNngvMWEwU0tsaXQxdGpYcmVMN3JlTDdMQzh2VDIrKythWmgrNC8rL2Z2TDRYQm82OWF0c2JiTEw3OWNTNVlzTWNTYm1abXBPKzY0UXprNU9aS09KUVlFQWdHVmxwYks0WEJVRy9QZXZYdjE5dHR2Snp5WG5wNnVVMDQ1UlQvOTlGT3M3ZFZYWDlWWlo1MVY3WHlOcWZMWGZ0T21UZHEwYVZPMWZUZHUzS2lOR3pjMldTeFZmdzk1N0xISG11eGFGVnJxUFFrQUFBQlVSdUlEQUFBQWdHYXR0TFJVNFhDNDBSYjBBQ1RQWkRLcGJkdTJLaTR1VmpnY2x0dnRUblZJQ1czZnZsM3A2ZWtKcXlJME56dDM3dFRodzRkangybHBhVWtuUHJScDA2YkIxL2Q2dlhyenpUY05iYi80eFM5MHhSVlhLQ01qUXkrLy9MS0tpNHNONXhjdVhLaXZ2LzVhdi8vOTcrTVNINnBXNkRudnZQTTBjT0JBclZ5NU11N2FKcE5KMFdnMGR0eWhRNGVHdnB4NkdUVnFsRmF0V3FVdnYvd3lkdHl2WHo5Tm1qVEowS2VtclFLdXYvNzYyTllLVlNzRVZEQ2J6YnIyMm1zTmJmdjI3ZFBjdVhPMWRPbFN3OWNpT3p0YkV5Wk0wSnc1Y3d5Vk1rNDk5VlJObVRKRkR6NzRZT3g2eGNYRitzdGYvcUxycnJ0T0kwZU9sTXZscXZVMWw1ZVg2NFVYWGxBd0dFeDQzbTYzNjVGSEh0SGRkOThkMjVMRTUvUHB4UmRmckhYdXhsQjVnVC9WR2xJOW9rTGw5ellaTGZHZUJBQUFBS29pOFFFQUFBQkFzM1gwNkZHWnplYWs5czhHMEhReU16TlZXbHFxbzBlUHFsV3JWcWtPSjg2UkkwZE9tcDhUcTFldk5oejM3dDI3MmtYS3BxajQ4SmUvL0VXRmhZV3hZN3ZkcnRHalIwdVNMcnp3UXVYbTV1cmxsMStPMjBxZ3NMQlFNMmJNVUpjdVhRenRWU3MrU05JdHQ5d1NTM3l3Mld3YU9uU29ycjc2YXMyZVBUdHUrNDVVV0xseVpleHA5ZXpzYk4xKysrMXgxUzZPSGoycS9QejhhdWVvdkVCYzIxWXhrVWhFYTlldTFhSkZpN1JxMWFxNFJmN1dyVnRyNnRTcHlzek1qRnN3YnRXcWxicDA2YUkvL2VsUGV1U1JSMkwzUkRBWTFOdHZ2NjBQUHZoQTU1OS92dnIzNzYvZXZYdXJYYnQyQ1dPWU0yZU9ObS9lYkdoenVWenllcjJ4NC9idDIydk1tREdhTVdOR3JPMjc3NzZyOGJVMWxyb21DalNsOHZMeUJzOVIxMFNPbG5oUEFnQUFBRldSK0FBQUFBQ2dXYXBJZWpoUm56QUhXaHEzMjMzQ0pqOFVGeGVuckRwQVk0cEVJdnJrazA4TWJUVlZzV2pzeEljRkN4Ym9peSsrTUxUZGNzc3RocW9ObVptWmV1U1JSL1RSUng5cDFxeFpodEw1anozMm1HYk9uRmxyVEYyNmROR2xsMTZxTm0zYWFNU0lFV3JkdW5XRDRxNnZJMGVPS0M4dkwvWVVmWVUxYTliRVBxOG96Vi9WRzIrOG9UZmVlQ09wNjVqTjVyaTJ2WHYzYXN1V0xmcjIyMi8xelRmZjZPalJvOVdPdi9iYWE1V2ZuNitEQncvR3ZlZGJ0MjVWU1VtSnd1R3dycm5tR3MyWk04ZHczdWZ6YWRteVpWcTJiSmtrcVYyN2RqcnR0Tk0wWk1nUURSczJUSkswYU5FaXpaOC9QKzZhNjlldk4yeGhJRWxYWEhHRkZpOWVyTHk4UEpuTlp0MTQ0NDFhdUhCaHJOS0gxK3ZWZ2dVTERHTisvUEhIbXI0OFNhbTg4SDdCQlJkbzNMaHhzZU5BSUtBNzc3d3pkbnpoaFJmcTMvLzkzdzNqSjB5WVlLaWswaEJWS3o3TW1UTkg2ZW5wTlk1NTlkVlhEZDliMVNWUGNFOE9TeXArQUFBQXRFd2tQZ0FBQUFCb2RrcExTMGw2QUU1QUZja1BwYVdsZkg4MmdZOC8vbGdGQlFXeFk0dkZvb3N2dnJqYS9sVVhjaE5WVjBqV3lwVXI5ZXFycnhyYVRqLzlkRjF6elRVSis0OFlNVUtkT25YU004ODhJNi9YcTF0dnZWWGR1M2VQMitxaXVxZTU3NzMzM25ySDJsRExseS9YbkRsemRQRGd3VnI3QmdLQkJsL1BaRExGemZuM3YvOWR5NWN2VDJyODdObXpxejMzeWl1dkpHeDNPQndKWXk4b0tORFJvMGQxeHgxM1NEcTJvUDZYdi96RjBDYzNOMWRqeDQ1TitCNlp6V2I5L3ZlLzE1UXBVelJwMGlUMTdkdFhuMzc2YWV6OG9VT0hEQlVoR2t2bFpBT2J6V2E0cjN3K242R3YzVzVYVmxhV1NrdExWVnhjckwxNzk5YTRpRjlYb1ZESWNQenBwNS9LWnJQVk9HYlBuajJHNDZxSkQ5eVQvM2RQQWdBQUFOVWg4UUVBQUFCQXMrTDMreFVPaDArYXN2WEF5Y2J0ZHF1NHVGaCt2MTlPcHpQVjRadzA5dTNiRi9lMDlvVVhYbGpqejhLcVQxclhOL0ZoOWVyVmV2YlpadzFQMWJ0Y0xqMzg4TU1Kbnd5djhQT2YvMXd2dnZpaTNucnJyVmlDUk5YRWg4YllmcU8rOHZQejlkRkhIK25XVzI4MTNLc2RPM2FzY1lFNVBUMWRaNTExbHM0KysyejE2ZE9uMGVOeU9CeWFPSEdpM0c1M1hJV1A3T3hzWFhQTk5Tb3JLOU5iYjcxVnIvbHROcHZtekptajk5NTdUNHNYTDFaWldabmgvTml4WTlXNWMyZDk5ZFZYZXVxcHB3enZlOXUyYlRWNTh1UnF0MWVScEI0OWVtajI3Tm4xcnZ4U24yMHJxbFpacU0zWFgzK3RQL3poRHduUDFYUlAxNmFzckN4dTI0ZDMzbm1uenZNRWcwSERNZmZrc1hzU0FBQUFxQW1KRHdBQUFBQ2FqWEE0ck5MUzBwUXVsQUdvWFdabXBnb0tDbVN6MldwY0lFVnlEaDgrck1jZWUweCt2ei9XWnJQWk5HYk1tQnJITlViaXcwY2ZmYVRYWG52TnNCaHRNcG4wNElNUHFtUEhqcldPNzlTcGt5Wk5taVRwV0puK3lrL0QyMncyWldSazFEbW14cko5KzNiTm56OWZxMWF0MG5YWFhhZExMcmxFVHFkVDNicDFVM1oydG1HaE9UczdXNE1HRGRMNTU1K3YzTnpjV3UvcmNlUEdhZmp3NGRXZUh6dDJyRXBLU3FvOWJ6S1pkTmRkZDJuLy92MWF0MjZkZXZic3FaRWpSMnJ3NE1HeVdDeDYvLzMzNi82Q0syblRwbzN1dlBOTzNYTExMVnE2ZEttV0xsMnF6WnMzS3lNalExZGNjWVVpa1lnV0xGaGdlTC9zZHJzZWZmUlJ0V25UcHRiNUt5YzlWTGR0UTNXcUx2cFhpRVFpaHZ2d3E2KyswdmJ0MjlXbFM1YzZKMHYwNzk5ZmwxeHlpVDc3N0xPNGM2ZWNja3ExNDBLaGtQTHk4Z3h0UzVjdVZaOCtmZVJ3T0ZSYVdscW5PS3BUdGZJQjkrUVZEWm9iQUFBQUxRT0pEd0FBQUFDYWphTkhqemFvVkR1QTR5Y3JLMHZGeGNWSkxaS2llcnQzNzlhVFR6NnBmZnYyR2RwdnV1a21kZWpRb2RweEJ3NGNNQ3pDT2h3T2VUeWVwSy9yOVhyMXlpdXY2Si8vL0dmY3VYLy85MzlYLy83OWs1NnJ3cVpObXd6SFdWbFpjU1gxbTFMVmhlRnQyN1pKa2c0ZVBLZ1pNMmJvalRmZTBLeFpzOVM2ZFd0ZGNNRUZXclJva1lZTUdhSmYvT0lYeXMzTnJWT3NQcDlQUjQ0Y3FmWjg1WVg2cWhVQ0twak5abzBmUDE1SGpoelJHV2VjWVRnM2JOZ3duWGZlZVVwUFQ1ZkQ0WkRWYXBYSlpOTGJiNzl0V0lCKzZhV1gxTGx6WjVXWGx5c1VDc252OXh1MmZraExTOU5WVjEybHE2NjZTZ2NQSGxSQlFZSHNkcnNrNlE5LytJUGVlKzg5L2UxdmYxTTBHdFY5OTkybkhqMTZKUDAxcUZBNWthRno1ODV4VzJkOC92bm5ldkhGRjJQSGxSTjhLcy94N0xQUEdpbzdGQllXNnA1NzdxbHhNYjhtWThlTzFSZGZmR0ZJN2pqLy9QTTFjdVJJU2NmZWw1S1NrbGh5anQvdjE3UnAwN1J1M1RyRFBNdVhMMWRlWHA1dXV1a21uWGJhYVkxUzZhYnFkaG1TdUNjQkFBQ0FXcHcwaVEvTERtN1NodUtkMmwxMlNIdDlSYlVQQUlDV3JKTWs3ZGVzMWV0VEhRa0FuTEE2cHJWUjUvUXNuZE82cTRhMDY1WHFjQ0NwcEtSRURvZmp1QzZTQWFnL3M5a3N1OTJ1MHRKU3VkM3VWSWR6WEpoTUprVWlrUWFWeXE4UWlVUzBlUEZpelo0OU82N3MrNkJCZ3pSNjlPalk4YTVkdS9Uamp6L0dma1lHZzBFdFdiTEVNS1o5Ky9aSlgvdXJyNzdTakJrekVwYld2L1hXV3pWaXhJaHF4L3I5ZnIzLy92dHlPcDFLUzB1VDNXNlh5V1JTY1hHeDVzK2ZiK2libloxZFl4ejc5dTJUM1c2WHgrTlJPQnpXL3YzN0RlZnJXazNreUpFalNrdExrM1Jza2ZmcnI3ODJuSGU3M1dyZHVyVWthZFNvVWJybGxsdmtjcm1TbXJ2cVF2RWJiN3dSdHpWSmRXcXFpSkNUazZQTXpFeTk5OTU3Y2pnY2NqcWRzbHF0c2xnc0NmODlySm9nOC8zMzN5cy9QOS9RRm8xR3RYUG5Uc1BDYyt2V3JYWFJSUmZGdlNlalJvMVNxMWF0VkZSVXBDRkRoc1ROazR6SzFRdE1KbFBjSW5iVjk3RnE0a05wYWFtbVRwMnFqUnMzeHMwZERvZTFjT0hDMkxISDQ1SGI3ZGJXclZ1VmxaV2xWcTFheVc2M2EvejQ4YkUrcDV4eWlrS2hrT3gydXk2NDRBTHQzNzlmblRwMVV1Zk9uUldKUlBUYWE2OXA1ODZkMnJGamgrNi8vMzROR1RKRVJVVkZtalp0bXJaczJaTHdOZWJuNSt1RkYxNVFlbnE2emozM1hPWG01cXByMTY3S3ljbFJSa1pHN0w2cktoZ015dWZ6eWVmenllLzNxN2k0V0VlUEh0WGh3NGYxK3V1dkt6OC9YeGRmZkxFR0RSckVQVmtQa1VpRTN4c0JBQUJha0dhZitGQWE5dXZWdkVWYVY3d3oxYUVBQUFEZ0pMTFhWNlM5dmlMOTYxQ2V2aXo4VWVONlhDYTNsYjNxVXlVU2ljam44elhvajk4QWpqKzMyNjBEQnc3STVYSzFpTVVuczluYzRNU0hVQ2lrTDc3NFF2UG16ZE91WGJ2aXpwOXp6am02Ly83N0RWL1ByS3dzdmZubW16cDA2RkMxOCtibTV0WjY3WjA3ZCtyMTExL1h0OTkrbS9EOExiZmNvaHR1dUtIR09aeE9wN3hlcjk1KysrMWFyM2ZtbVdmV2VIN1RwazE2NFlVWHFqMWZrYVJRVXl5VjNYZmZmZXJXclp1c1ZxdjI3TmtUdHlBN2VQRGcyT2QxM1ZJcDBSUDZ5YXB0SzRpeXNqTDk5YTkvcmRmY3I3LytlbEw5K3ZUcG80c3V1aWpodVYvODRoY0oyeXZIWGQxcmlFUWkxVzVkVWNGdXR5c3pNek4yYkxYKzM1OHJEeDA2cEVjZmZWUTdkdXlvY1k0S0pTVWwrdVNUVC9USko1L0UyaXdXaTZ4V3F5S1JpTXJMeXhOV005aTZkV3RjVzBaR2hnWU9IS2dOR3pib2ozLzhvdzRmUG13NGYrYVpaNnFzckN4V09VUTY5bDZ0V0xGQ0sxYXNNUFExbVV5eVdxMHltODJ4R0txcnFsQ1oyV3pXWFhmZEpZbDdzajRhS3hFTkFBQUF6VU96VG53b0RmczFlZjFjSFFwV3YvOGNBQUFBMEZEcmluZHF5dnE1ZXFiUHpVcTNVR28zRlZyU0UrUEF5Y2JqOGFpa3BFU3RXclZLZFNoTnJpTHhvYjRXTGx5b3YvLzk3eW91TGs1NGZ0Q2dRWHJ3d1FkbHM5a003UzZYUzdmZWVxdGh1NERLckZacmpWVWFLcVNscFJtMng2aFFVZDYrdWdYd3FtNjg4VVl0WHJ3NHJsSkZaVTZuVTFkY2NVV044MXg4OGNYVkpuUmtaMmZYbXZpUWxaV2x2WHYzeG82TGk0dXJUZW93bTgyNi9QTExhNXl2SnJVdDd0ZWs4dllOelVubHVLdGJaRGVaVEhybGxWZGl4MVh2WGVuWWZUMW8wS0M0OXNPSEQrdWhoeDZLcS9SeDFWVlg2WW9ycnRBUFAveWdCUXNXR0JJUEVpa3ZMNjkxSVQrUkFRTUdxS3lzVE5PblQ0OUxlcmp1dXV0MDIyMjNTWkpXcmx5cDJiTm42OENCQTlYT0ZZMUc2NVdJMEs5ZnYzcHZGOVFTNzhtcVNId0FBQUJvV1pwMTRzUHNuejR6SkQyTTZUNVVQMi9UVGFlazFmd2ZYd0FBQUtBMiszeUg5ZldocmZxdmJWOUlrZ3FESmZyYnRxVzZxMGY5RjBWUVArWGw1UW9FQWkxaTBSUTRHYVducDZ1Z29FRGw1ZVYxM3BxZ3VXbG80c1BRb1VPMWVmTm1mZnJwcDRaMnE5V3FNV1BHNk5lLy9uVzFsVE9HRFJ1bU45NTRJMjZCTmpNelUzZmZmYmU2ZHUxYTYvV3pzN00xZmZwMFBmZmNjMXErZkxta1k0a3JEejMwa1ByMTY1ZjA2L0I0UEJvMmJKZysvdmpqYXE5ei8vMzNLeXNycThaNUxCYUxMcnp3UXYzakgvK0lPL2VyWC8ycTFqaXV2UEpLZmZmZGQwbkZmUDMxMTZ0RGh3NUo5VTJrNmlMenVISGpOSHo0OEdyN2p4MDdWaVVseC82bVZYa3JpT2JFNS9QRlBnOEVBb3BHbzNIM3A4bGtTdXJlU3lRek0xT0RCZzNTdkhuelltMC8rOW5QTkc3Y09Kbk5ablhyMWsxWFhIR0ZObTdjcU1XTEYrdWJiNzVSVVZIamJYOTd6am5ueU9QeDZLV1hYdEwwNmRPMWJ0MDZTVkwvL3YwMWR1ellXTCtCQXdlcWYvLytXclpzbVQ3NTVCUDk4TU1QU1c4RFVwc0JBd2JVZTJ4THZDZXJJdkVCQUFDZ1pXbTJpUS8vT3BTbnI0cCtpaDAvMis5V2RYVzFTMkZFQUFBQU9KbDBTR3V0RVozTzA1bVpYVFR4Mi8rU0pLMHEvRkhudCsycGMxdDNTM0YwTFl2WDY1WEg0MGwxR0FBYXdPUHh5T3YxbnZRSlREYWJUYUZRS0c2TGhXUTVuVTdkZSsrOWF0T21qZDU5OTExSjBobG5uS0c3Nzc1YjNiclYvRytQeFdKUi8vNzl0V2JOR3JWdjMxNm5uWGFhemovL2ZQWHQyemZoVS9ZMXZZWUhIbmhBSlNVbEtpMHQxZVRKazVXVGsxUG4xekp3NEVCOThza25jcmxjYXRPbWpYSnljblRhYWFjcE56ZFhmZnIwU1RvSnBrK2ZQb2JFaDQ0ZE8ycmt5Skc2NnFxcmFoMDdaTWdRQllOQmZmamhoOXEzYjEvY1lxN05abE9YTGwwMGN1UklEUnMyckc0dnNJcXFpOHcybTAxcGFXblY5bS9Ycmwzc2ZHMFZqVHdlajZaTm02YTB0RFNscGFYSlpyUEpZckhVTzVHb3ZMeGN3V0JRb1ZCSWdVQkF3V0JRNmVucGRaNm5ja1dQYURRcW44OVhyM21xWXpLWmROdHR0eWtySzBzelo4NlV4V0xSUGZmY0U3ZVEzYnQzYi9YdTNWdVN0SC8vZm0zYnRrMzc5dTFUUVVHQmlvdUxWVnBhS3IvZnIwQWdvRkFvcEhBNGJOaHVvaUpKd1dReXhlWTJtODA2OWRSVEpSM2JVdVhKSjUvVUN5KzhvSTBiTjhadE5TTWRlNzh2dmZSU1hYcnBwU29wS2RIbXpadTFlL2R1N2R1M1Q4WEZ4VHA2OUtpOFhxLzhmci84Zm44c2hxclhOcHZOc2xxdHNZL3p6anV2M2wrL2xuaFBWaFVLaGVyMDh3OEFBQURObXlrWUREWk9Ddkp4Tm0zakI5cDhkSThrYWZTcEYyclVxZlhQZ0FZQUFBQnE4czZPbGZwZzE3OGtTV2RtZE5hazNHdFNIRkhMRVkxR2RmRGdRYlZ2M3o3Vm9RQm9nRlIvTDgrYk4wKzV1Ym14eGRHbUVnNkhWVnhjckxadDJ6WjRybGRmZlZXOWV2WFNSUmRkVkcyVmg2b1NQWEZmWHo2ZlQxYXJOZVdMaHNYRnhWcXdZSUU2ZCs2c0hqMTY2SlJUVGtscFBFaU4rZlBucTZpb1NMZmZmbnZLWWtqMXp6SFVYV0Zob1RJek0yVzFOdHRuL3dBQUFGQUh6ZmEzdm9MQWtkam4vZHYyU0dFa0FBQUFPTm4xYjN0NkxQR2hJSEEweGRHMExJRkFRQTZISTlWaEFHZ2drOGtrdTkxKzBuOVBWeXl1aGNQaEJpKzBqUnMzcnM1akdpdnBRVktOVDRZZlQ1bVptYnI1NXB0VEhRWlNiT1RJa1EzYVJxWXhtRXdta2g2YWtYQTRMRWtrUFFBQUFMUWd6WGFUczhKQVNlenpMcTZHUDBrQkFBQUFWS2ViKy8vK3lIM0FmNlNHbm1oc0ovc2lLZENTT0J5T2syYmYrSm80SEk2NEV2TUFHcTdxRmhkQVRZTEJJTDlEQWdBQXRERDhqd0VBQUFEQUNldDRKejRjUG56NHVGMnJKWWxHby9ydi8vNXZIVGx5Y2lRT1JTSVJsWmVYR3o1Uy9TUnloWEE0ckkwYk4rcU5OOTdRekprelV4Mk9RVXRKZkVoUFQ1Zlg2MDExR0FEUW9wV1dsc3JsY3FVNkRBQUFBQnhIMVBvQ0FBQUFjRUlLQm9PeVdxM0g3UW5Qc3JJeTNYNzc3YnJzc3N0MDQ0MDNLaU1qbzA3amk0dUw0eFk3WFM2WE1qTXpHelBNbUtOSGoycjM3dDNxM2J0M2s4emZXTUxoc0Y1NDRRVXRXN1pNeTVZdDB6UFBQRlBucjIxMTl1M2JwNk5IamR2UHVOMXVkZXJVcWNaeDMzNzdyZGF2WDI5bzY5bXpwd1lPSEpqVWRmLzYxNy9xZ3c4K01MU05HalVxcFh2UGw1U1U2SkZISHRIMjdkdGo1YjBsNmZMTEwxZlhybDFURmxkbEZvdEZack5ab1ZCSU5wc3QxZUUwR1l2RklvZkRvYkt5TXFXbnA2YzZIQUJvY2J4ZXI5TFMwcWdTQWdBQTBNS1ErQUFBQUFEZ2hCUUtoV1MzMjQvYjlUWnMyS0JBSUtDUFB2cElTNVlzMFZWWFhhVVJJMFlvS3lzcnFmSHo1czNUaHg5K2FHZ2JPWEtrN3J6enpxWUlWMHVYTHRYczJiTjEyV1dYNllZYmJsQzdkdTBTOWx1K2ZMbTJidDFxYUxQWmJQck5iMzdUSkhGVlZsUlVwS2VmZmxxYk5tMlNKTzNZc1VPVEprMXF0T1NIZWZQbWFkR2lSWWEySVVPR2FPTEVpVFdPeTgvUDE3eDU4d3h0bzBlUFRqcnhJZEVUcEdscGFVbU5iU29lajBjdWw4dVE5Q0JKSDM3NG9lNjk5OTRVUlJXdllodUlrem54UVRyMmZodzhlSkRFQndCSWdkTFNVbVZuWjZjNkRBQUFBQnhucEwwQ0FBQUFPQ0dWbDVjZjF5ZjExcTVkRy91OHJLeE04K2JOMDlpeFl6VjM3dHlreGlkYURQZDRQSWJqeHR3aVlmSGl4WXBFSXZya2swOTAyMjIzNmVtbm45YnExYXNWREFZTi9UWnUzS2g1OCtZWlBsYXNXRkd2YTliVjg4OC9IMHQ2cUZDUi9OQVkyMTRrV2xSMk9wMjFqbXZkdW5WY1cxMFNNUklsT2RSMjNjOCsrMHp6NTg5UCtocjFNV0xFaUxpMnp6Ly9YQ1VsSlUxNjNib3dtVXduekxZZ1RjbGtNc250ZHJQbEJRQWNaMTZ2Vng2UFJ5YVRLZFdoQUFBQTREaWo0Z01BQUFDQUUxSWtFamx1aVEvUmFGU3JWcTJLYTdmWmJCbzRjS0NlZSs0NS9mampqNFp6Tjk5OHN5NjY2S0xZY2FMRjhLb0w4N05uejQ1Yi9MN3FxcXQwMTExMzFTbmV2THc4N2RpeEkzWWNpVVEvRFFhM0FBQWdBRWxFUVZTMFlzVUtmZm5sbDNycHBaY01XeHUwYXRVcWJueWJObTNxZEwzNmV1aWhoelJseWhSdDI3Yk4wRjZSL0RCOSt2UUc3YjlkMzhTSFpONnJ1bzUzT0J6VjlpOHZMOWZiYjcrdC9QeDhiZDY4V1JNbVRLaXhRc1NjT1hPMGUvZnVwT09wa0NpaElCZ002cEZISGttWTdKR015eSsvWEJkY2NFRzl4aVppc1ZnVUNvVWFiYjRUbWN2bDBwRWpSK1R6K1ZKZUVRUUFXZ0tmejZkd09OeG9XMm9CQUFDZ2VTSHhBUUFBQU1BSjZYZ21QbXphdEVtRmhZVng3YmZjY291NmRPa2luOCtuUFh2MkdNNVpyY2IvVGlYYWxxUHFZbmlpUDhSWHJRcVJqTVdMRnlkc3YrMjIyd3hKRDRsaWtDUzMyMTNuYTlaSFJrYUcvdmpIUDJyeTVNbUc3VGJNWnJPR0RoM2FvS1FIU1FtM1MwZ204U0hSMTZRdVd5OGs2bHZUdGl4TGxpeFJmbjYrcEdOYmoyemF0RW0zMzM2N0xyNzQ0b1Q5ZCt6WW9XKysrU2JwZUdxVGw1ZFg3N0hWeFZoZlpyTzVSVlI4cUpDUmthRkRodzdKWXJFYzE2MTdBS0NsQ1FhREtpc3JTM3FMTWdBQUFKeDhTSHdBQUFBQWNFSTZub2tQbjM3NmFWeGI1ODZkWTFzSEpFb1V5TXpNTkJ3bldneXYycGFvK2tKZGt4REt5c3IwejMvK002NjlkKy9lK3RXdmZoWFhYdDlGL2tPSER0VzZlREIxNmxSOS8vMzNTa3RMazlQcGxOMXVUL2llVmQzV29xSkNSY1dXRzlGb1ZORm9WT0Z3V09YbDVRcUZRZ29HZ3dvRUFobzFhcFJ1dlBIR2hOZXZtbndpMVZ4NW9ZTEZZb2xyUy9RMW1UdDNydjcxcjMvSjdYWXJQVDFkVnF0VlZxdFZCUVVGY1gwLy9mUlRiZGl3UWVGd09CYS96K2RUVGs2T1lSc1Y2ZGpYZHZyMDZkcTNiNTl1dnZubXVMbnFrd3pUVk9wYkthSTZMUzN4UVpLeXNySlVWRlFrdDl0TjhnTUFOSUZnTUNpdjEwdlNBd0FBUUF0SDRnTUFBQUNBRTlMeFNud29LU25SNTU5L0h0ZCs0NDAzeGhiSWs2bm1rQ2pXcWd2c3ljeFRteVZMbHFpc3JDenUybmZkZFZmQy9hd1R0ZFgyZGQyMWE1Y21USmlndSs2NlM1ZGNja20xL2FMUnFMeGVyN3hlYjVMUi81L0tGU0JxOHRaYmI4VVNKQ3I4OXJlL1ZaOCtmZXFkK0pEc3Z0K0hEeDlPdWxyQ2hnMGJ0R0hEaG9UdGlRd2RPbFEzM0hCRHduTW4wdUo0WGJZQVNVWkxUSHlRam0wdmMralFJYVducDdQdEJRQTBJcC9QUjZVSEFBQUFTQ0x4QVFBQUFNQUpLaHFOSHBmRWgwV0xGaWtRQ0JqYWNuSnlOR1RJa05oeG9tb0EyN2R2TnlRZzdOMjdONjdQN3QyNzlkMTMzOFdPOSsvZkg5ZW5MbHNzaE1OaHpaOC9QNjU5eUpBaGNWdGNOTVFycjd3aXY5K3Y1NTkvUGxhVjRIaFYzMGhrKy9idFNmZE5aWnpKR2p4NHNCNTQ0SUZxWTAxMFQ0d2FOVXJkdTNjM3RQM3BUMytLNjNmRERUZm8xRk5QcmJYZmIzN3pHM1hzMk5IUTlzOS8vbE5yMXF3eHREVjJFb2JaYkZZMEdtM1VPWnVMckt3c0hUbHlSSkZJcE1IYnZBQUFKSy9YcTNBNFROSURBQUFBSkpINEFBQUFBS0FGOC92OSt1Q0REK0xhcjd6eVNzT2lkSGw1ZVZ5ZkYxOThzZGI1NTg2ZHE3bHo1OWJZSjlIYzFWbTBhSkh5OC9QajJxKzk5dHFrNTZqTlo1OTlaa2pXbUR0M3JyNysrbXZkZDk5OWNRdnFxVkxYN1VGT0pIMzY5S2t4NlVFNlZySzdxdDY5ZSt2ODg4ODN0SzFZc1VJclY2NDB0RjE3N2JWeGkrckxseS9YcWxXcjR2cFZyWTZSbDVjWGwvZ1FEb2VyZnpHb3M0eU1ESldWbGVuQWdRUHllRHlOWGxFREFGb0NyOWVyMHRKU2VUd2VaV1JrcERvY0FBQUFuQ0JJZkFBQUFBRFFZdjNqSC85UWNYRnhYSHZWQmVhcUZTRWFVN0p6KzN3K3ZmUE9PM0h0dlh2M2pxc0VVRi81K2ZtYU5XdFdYSHRlWHA2bVRKbWkxMTkvM1ZDbVB6YzNWeDZQUjJscGFYSTZuVnE5ZXJYMjd0MnJnUU1IcWx1M2JqVmV5K2Z6NmYzMzN6YzgvVzh5bVRScTFDaEpVbGxabWNyS3l2U3ZmLzFMUHAvUE1OYnBkRGJrWlNhdGUvZnVHajU4dU54dXQxd3VsOHhtczZ4V3EzYnUzS21sUzVjYStnNGRPbFRkdTNkWEpCSlJmbjYrUHZua2s3ajV1blRwb2lsVHB0UmE1YVBxNjVXa3FWT25xbVBIamtwTFM0dDk3Tm16SjY3ZjlPblQ0OXAyN05oaE9EYWJ6WHJ1dWVjVUNvVVVEQWJsOS92bDlYcTFlL2Z1dUxIMTJjWUVOYXZZN3FLa3BFUUZCUVZ5dVZ5eTIrMEp0MjRCQUJ3VERvY1ZDQVRrOVhxVmxwYW03T3pzcExldUFnQUFRTXZBLzZvQkFBQUF0RWlGaFlWNjk5MTNFNTZyK2pSK1NVbEprOFZ4NU1pUnBQck5uVHRYaHc0ZGltdS8rdXFyR3lVT3Y5K3ZKNTU0SXVGcnRkdnRtang1c2lIcFFaSkdqeDV0T0s2b0ZyQnk1VXJ0MmJOSGwxMTJtUzY1NUJKNVBCNUR2MGdrb2llZWVDSnV5NE9ycjc1YXQ5MTJtNkZ0eG93WldyQmdnYUd0cmd2RVBwOVBUcWN6NlFXU1VDZ2tzOW1zeXk2N1RKZGRkbG5jK2M4Ly96d3U4ZUhjYzgvVnNHSEQ1UFA1TkhIaXhMZ3hicmRianozMldGSmJIRlIzVHlUYVRxV3FxaFViRW9sRUluR1ZJdW9hQ3hyR1pES3BWYXRXS2k4dlYxbFpXU3dCeStGd3lHYXp5V3cyR3o0QW9LV0lSQ0tHajFBb0ZFc1NkVGdjYXR1MkxUOFhBUUFBa0JDSkR3QUFBQUJhcEZkZmZWVmxaV1ZKOVEwRUFuSTZuUW9FQW9iRmVwdk5Kb3ZGRWp2MisvMXhZMnVyVHBCTVVzV3VYYnMwZi83OGhPZmF0bTFiNi9qYVJLTlJ2ZkRDQzNHVkFTVEpZckZvOHVUSnlzM05yWEdPRlN0V2FOZXVYYkhqblR0M2F0YXNXWHJqalRjMGRPaFFqUnc1VWwyN2RwVWt6Wm8xSzI2QlBpc3JTN2ZlZW12Y3ZJM3hOT2ZERHorc2JkdTJ5ZVZ5eFNWdlZIanR0ZGMwYTlZc2ViMWUrZjErUGZYVVUrcmJ0MitkcnVQMyt6VjE2bFRsNWVVWjJzMW1zeVpObXFRT0hUb2tOYy9Zc1dNTmxSYW1UNS9lcE1rM1ZaMSsrdW14ejZzbXA2QnhXU3dXZVR3ZWVUeWUyTlBNZnIvZnNPakhld0NnSlRHWlRJYkVMNXZOcHN6TVRLcmlBQUFBb0ZiOHhnZ0FBQUNneFZtNWNxVldyMTZkZFA5cDA2WkprdDUrKzIyOS9mYmJzZmEyYmR2cU43LzVqUVlOR3FRcFU2Ym8rKysvTjR6NzJjOStwdWVlZTY1QlR5WkdJaEg5K2M5L1ZqZ2NydmNjdFprelo0NVdyRmdSMTI0eW1mVFFRdytwZi8vK05ZNzMrWHdKdDhpUXBHQXdxTVdMRjJ2eDRzVTY5OXh6bFpPVG80OC8vdGpReDJ3MmE4S0VDVWxWUTZpdlNDU2lrcEtTYWhNSWlvcUtHalIvYVdtcEhuMzBVVzNjdURIdTNMaHg0K3FVUk5HclZ5L0RjYjkrL2JSczJiSUd4WmVzQng1NFFNT0dEVHN1MTRLUjFXcGxZUThBQUFBQWdIcmlmOVFBQUFBQVdoU3YxNnVaTTJmV2VkeStmZnYwMy8vOTM0YTIvZnYzYS9yMDZUcHk1SWpPT3V1c3VNU0hMVnUyYU1tU0pmckZMMzVSNzNnLy9QQkRiZG15cGQ3amEvUFdXMi9wZ3c4K1NIaHV3b1FKR2p4NGNLMXpGQllXNm93enp0RFJvMGNWREFhcjdmZjExMThuYkI4M2JwejY5ZXVYWE1ESHlaUXBVOVM5ZTNjNW5VN1piRFpacmRaWUFrdGhZV0ZjL3psejVpZ1VDc1cxTzUxT2ZmWFZWL3JxcS8rUHZmTU9qNkxhLy85N1p2dHVla2doalFBaENZUVNXb1FnWGFTcWdJcnRXcTczWHJGdzlYckZ5cytMRGZzVnJncUs3U3NpaXRnUmxRNGhRQkFKQkFnQkVsSkk3MjJ6ZldmbTkwZklrczNPekpic2hnRG45VHg1WU04NWM4N1ptZG1aM2ZtOHovdnpKNnhXS3l3V0M0eEdJNHhHSTJpYXhnY2ZmT0IwTG1scGFRZ1BENGRDb1lCY0xvZENvWUJDb1VCR1JnYU9IajFxYXllUlNMQjA2VktIN1hmczJHSFhUaWFUNFYvLytoY1lockhOeVdBd3dHQXdJRFkyMXFYOVF5QVFDQVFDZ1VBZ0VBZ0VBb0hRbXlEQ0J3S0JRQ0FRQ0FRQ2dYQlZzWHIxYWpRME5IaTBIVjlnKzc3NzdzUDgrZk5oc1ZpUWxaWGxrQzVpM2JwMW1EaHhvbUNLQlRFS0NncXdidDA2dDdkemxmWHIxK1BycjcvbXJYdmtrVWN3WThZTWwvcUpqWTNGc21YTFlEQVlrSldWaFMxYnRyZ3MxcGc1Y3libXpwM3I4cHg3a3NMQ1FwZmI4cDBiUUh2Nmk2NXBQVHB3MWVFaU1URVJYMzMxbFMxVmgxS3BoRlFxUlhWMXRWMDdsbVZ4OE9CQmgrMXJhbXJzWGpNTWc2eXNMREFNQTRaaFlEUWFiY0tIaElRRURCbzB5S1Y1RVFnRUFvRkFJQkFJQkFLQlFDRDBGb2p3Z1VBZ0VBZ0VBb0ZBSUZ3MWJOeTQwYU9VQWIvLy9qdU9IVHZtVUQ1Ky9IZ01HalRJVm5mdHRkYzZDQithbXBxd2VmTm1KQ1ltQW1nUFRuZXNzdGZyOVdocmE4T29VYU1RSHg5dnQxMWpZeU5XckZqaHN4UVhhOWV1eGM4Ly84eGJ0M2p4WW8vRUNDcVZDdE9tVGNPMGFkTlFVRkNBbjM3NkNSa1pHV0JaVm5DYkhUdDJnR1ZaM0hQUFBRZ05EWFY3VEZlNDlkWmJ3VEFNMUdvMWxFb2xxcXVyc1dyVktyczJkOTk5TjVLU2txRFQ2ZkRhYTYvNVpCNmVZclZhVVY1ZTdyUWR4M0hJek14MDJvNWxXZDdVSmdCZ01wbmNuaCtCUUNBUUNBUUNnVUFnRUFnRXdxV0dDQjhJQkFLQlFDQVFDQVRDVlVGV1ZoYSsrT0lMdDdlcnFLakF4eDkvTE5oblZsYVcwejZjdVRZc1hiclVUdmlnMCttd2ZQbHkxTmJXdWpkWkY4bkl5QkFVVkR6d3dBTzQ2YWFidWowR3d6QXdtVXlpb2dlZ1BRaS9ZOGNPWkdabVl0R2lSYmo1NXBzaGs4bTZQWDVudXFicjRIUGZpSW1Kd2FoUm93QUEyN2R2UjNaMnRsZm5RQ0FRQ0FRQ2dVQWdFQWdFQW9GQThCMUUrRUFnRUFnRUFvRkFJQkN1ZUlxTGkvSFdXMjg1bEZNVWhZU0VCQlFVRlBCdVp6YWI4ZHBycjhGb05QcDZpamIwZWoyV0wxL3VWcG9GZHhFU1BUenl5Q1BkU2p2UjFOU0Vnd2NQWXNlT0hjalB6M2RyVzZQUmlDKysrQUxidDIvSDMvLytkNlNucDNzOGorNHlZY0lFSkNjblE2bFVRcUZRUUM2WFF5cHQvL2tzbHNaREtwWGlycnZ1UW1Sa3BFTWR4M0d3V0N4Z0dBWUdnd0U2bmM1bmJoNEVBb0ZBSUJBSUJBS0JRQ0FRQ0ZjYlJQaEFJQkFJQkFLQlFDQVFybmdZaGtGNGVEaEtTMHZ0eWhjc1dBQ0dZUVNGRDZ0V3JVSlJVVkZQVEJGQWUvQi8yYkpsT0h2MnJFTmRVRkFRVWxKU2NPREFBYStQSzVGSThNUVRUMkRLbENrdWI4T3lMS3FxcWxCUVVJQXpaODRnTnpmWDZiNktqWTNGMy83Mk4relpzd2NaR1JtOGJhcXJxL0hLSzY4Z05UVVZEenp3Z0Z2dncxdk1talhMb2V6dzRjUDQvUFBQSFZLWmROQ25UeDg4OTl4elNFNU85dnA4TkJvTnBrK2Zqb0NBQVBqNyswT2hVRUFtazJILy92MDRjZUtFclIxTjAxaXlaSW5EOW52MzdyVnJKNVBKc0hqeFlqQU1BNFpoWURhYllUS1pZREFZRUJNVDQvWDVFd2dFQW9GQUlCQUlCQUtCUUNENEdpSjhJQkFJQkFLQlFDQVEzR1R2M3IyWGVncFhCWU1IRC9aYVh3a0pDWGp2dmZld2NlTkdiTnk0RVJ6SElTNHVEdmZlZXk4Kysrd3ozbTNXcjE4dmVxeGxNaGtrRW9sZG1kbHNka2p0b0ZRcTdWNHpEQU9yMVFxTzR4ejZWQ3FWdU82NjYxQlVWQVNMeFdJcmwwcWxXTFpzR2ZidDIrZjB2YnFMdjc4L2xpMWJodUhEaDd1OFRXWm1KbGF1WE9teUV3Wk4wN2p4eGh0eDMzMzNRUzZYSXkwdERmUG56OGNubjN5Q1U2ZE84VzZUazVPREpVdVdPRTJWNFd1eXM3UHgxVmRmNGZUcDA0SnRSbzhlalNlZWVBSkJRVUhkSG0vSGpoMW9iVzFGWUdBZ1ZDb1ZaRElacEZJcHBrMmI1dEJXbzlIWXZhWW9DaEVSRVU3YkFVRGZ2bjE1eDlkcXRjakt5b0xKWklKZXI0ZEtwY0xVcVZNOWZEZkNmUHZ0dDE3djB4bDFkWFU5UGlhQlFDQVFDQVFDZ1VBZ0VBaUVub0VJSHdnRUFvRkFJQkFJQk1KVmdVd213OTEzMzQyaFE0ZmluWGZld2RLbFN5R1R5WGpiZnYvOTk5aTZkYXRvZjQ4OTloakdqeDl2Vi9icXE2OGlPenZicm16RGhnMjIvM2VJSG94R0kxcGFXbUEybXhFYUdvcUFnQUJibTdsejV5SXhNUkV2dlBBQ21wcWFBTFNub0VoSlNSRjBTUkNpcWFrSmUvYnNFYXlQalkzRjh1WExFUlVWNVZhL0V5ZE9SSDUrUHI3Ly9udW5iZFBTMG5ELy9mY2pMaTdPcmp3cEtRbHZ2ZlVXRGh3NGdMVnIxNksrdnQ1aFc3bGNqcFNVRklkOTZtdjBlajMyN3QyTExWdTJDRG84ZEthaW9nSlBQUEdFUzMzZmNNTU5tRDkvdm1EOW5qMTdrSk9UNC9KY084TXdESll0VythMG5jVmljYWtkMEg2Y2ZDRjhDQXNMODNxZll0VFYxZkVLUUFnRUFvRkFJQkFJQkFLQlFDQmNHUkRoQTRGQUlCQUlCQUtCNENidXBBTWdlRTVOVFkxUCtoMDVjaVErL2ZSVHlPVnl3VGJPUkE4QThQYmJiN3MwM3MwMzN5eFlOM0hpUkR6NzdMTU81WU1HRGNKcnI3MkdaNTk5RnBNbVRjTE1tVE1CZ05jbFFvakRodzlqMWFwVmFHNXU1cTFQUzB2RGswOCs2WEV3K0s5Ly9Tc0tDd3RGZy9Telo4OUdXbG9hR2hzYllUYWJrWkNRWUt2THpNeTBwUjZaT0hFaWZ2enhSNGZ0Nzd2dlBwU1hsM3MwUDNleFdDekl5c3BDUmtZRy92ampENWhNSnBlM3JhNnVkcm10Ty8xZXlmVDBkZlRiYjcrRldxM3UwVEVKQkFLQlFDQVFDQVFDZ1VBZzlCeEUrRUFnRUFnRUFvRkFJQkN1T3NSRUQzelFOQTJwVkFxejJleWpHVGtTRnhlSC8vNzN2d2dQRDdlVnVTSjhhRzF0eGNjZmY0eGR1M1lKdGtsTlRjVi8vdk1mMERUdDhmeG9tc1lqanp5Q3hZc1gyOUpSSkNjblk4cVVLZmp4eHg5UlUxT0QzMy8vSGIvLy9ydXQ3cDEzM3JGdGYvVG9VV3pidHMydXozNzkra0d2MTZPdXJnNEpDUW1ZTjI4ZVB2endRNC9uNkE2dUNsbTZpMEtoNkpGeENBUUNnVUFnRUFnRUFvRkFJQkN1Sm9qd2dVQWcrQVFqWTRGQ0lnTjFxU2RDSUhTaHpXcUVXcW9BVGM1T0FvRkFJTGpCd29VTHNYUG56aDRWUGdCQVpHU2szZXNPZ1FFZkxNdmkxMTkveFpkZmZnbXRWaXZhYjJob2FMZEVEeDFFUjBmanR0dHVRMkJnSU1hTkcyY1RhZXpmdjkvQnNhT3oyd01BM3RYMzZlbnBXTEJnQVZhdlhvMEZDeFo0Wlk2OURhSDBLa0xRTkEyWlRBYUt1dmpkeFdxMXdtcTE4dlp0c1ZqYzZydXJDSWhoR0xmNklCQUlCQUtCUUNBUUNBUUNnVURvRFJEaEE2Rlh3Z0g0dWpnVDgyTEdJRUNtdXRUVDhRbDZ4Z3kxeEwyVmhwY0x6Ulk5VnB6NERnUDhJL0JnNGt3U1h1NEdsWVpHQk1uOWV2MjV3b0xEdnBvOFpGU2Z3ckxodDBCSzlkNGd4YWFTZ3poVWR4YnA0Y21ZRkRFRUEvd2lMdldVdk1JSCtkdFFZMmhHWWtBVUVnT2lrQlFZQlg5cDc3MSsxcHUwOEplcG9LQzk4MVZrWDAwZTR2M0NFYWZwNDVYK1BJRURrRlYzRnVQQ0VvbXdoa0M0QWxpOGVERSsrK3d6V0N3V0RCOCtIUGZlZXk4MmI5NThxYWNseUtGRGg3QnUzVHFjUDMrK3g4ZSsrKzY3SGNyNEhEVUdEQmhnOTVwUCtLQlFLT0RuNTRlbm4zN2FWc2JuY3VGT3lnOVhlZlRSUjdGcDB5YUh0QlVKQ1FrSUNBakEwYU5IN2NwWHJsenBWTVNRbFpXRkRSczIySlU1MitiUlJ4OEZUZE1JQ0FpQVFxR3dFend3RElPZE8zZGkzYnAxRGlsTUFnTURzWHIxYXZ6em4vOUVVMU9UWGQzNzc3K1AvLzczdnlndUxuWVliKzdjdWJqampqc2Nqb2ZSYUlSZXIrY1ZXQkFJQkFLQlFDQVFDQVFDZ1VBZzlEYUk4SUhRS3puZlZvdWZ5ZzVqVzJVT2Jvb2RpN2t4WTdvVkhHc3k2M0JlVjh0Yk44QXY4cEtJSzU0N3VnSHA0VW1ZSDVzR3VaY0NmNzJCR21NTFZwejREdFhHWnB6WDFRR0F6OFVQTERpY2FDcmhyVk5MRkVnTWlQTGg2TjdEeWpFbzFkWGpURXNGVHJlVTQzUkxPVm90Qmt5T1NNRWpTYk82M1grcHJoN2h5a0FvSmU2dE1oVER5Rml3citZVWZxMDRpaXBEK3dQMkxlVkhNRDgyeld0amVKdlRMZVZvdHVqeFc4VlIvRlp4RkgxVndSZ2UzQTlKQVZGSURJaEd1RExnVWsvUkl5cjBqY2h2clVSZXk4VTg2SEdhUGhnYUZJZWhRWEVZRnR6UGF5SURiN0NsL0FoMlZwM0FxSkFCR0JlV2lGRWhBN3AxYnY1Y2RoaGwrZ1lrQnZURmRYMUhJRDBzcVVldnJWcXJBYXZQL0k2ampjVzRSVDhlaS9xbDk5allCQUxCTjR3Wk13WXhNVEg0OU5OUHNXelpNbEFVNWVEMjhJOS8vQU1qUjQ2MEsxdXpaZzF5YzNNZHlqcmdPQTRta3dsNnZSNXRiVzBJQ0hEdnZzUG4rUERrazArNjFVZFBJSkZJSE1waVkyUHRYdk1KQVBnRUUzd3VHNzV3Sk5Cb05GaXlaQW4rMy8vN2Y3YXlGMTk4RVdQSGpzV0dEUnNjaEEvOSsvZDNtaktsc0xEUW9ZeHYzM1NtcThzSDBQNStkKzNhaFcrLy9SWlZWVlc4ZlQ3MTFGTUlDUW1CbjUrZmcvQWhKQ1FFeTVjdngxTlBQWVhhMm91L2kxaVd4ZmZmZjQ5ZHUzYmhqanZ1d0l3Wk02QlVLZ0VBU3FYUzluOENnVUFnRUFnRUFvRkFJQkFJaE41Tzc0bUFFQWlkeUcwdUJRQVlHRE0ybGh6QTFvcGptQk16R2pQNmpvQkc2bjVPM0hQYUtyeDE2bWZldXVVakZpRWxNSmEzemxma3RaU2owdENJNzg1bllWZlZDZHdVbTRZcGtTbFFTNFRmVzZPNURjOGQzU0JZLzg3WSswUzM3d2xPTnBkaVpkNHZhTE1hYldWN3F0c2YvUHRhL1BEcXlSOTR5NU1Eb3ZGUzZ1MCtITmt6bXMwNlZCcWFVS2FyUjNGYkRZcmFhbEdtcXdmRE9RWXpNbXBPSVRVa0hoUENrcnMxNWpjbEIzQ3F1UXpYUjQzQW5PaFJDSkpyUE82cjNxVEYxOFdaK0xQK0hJeXNmZURoKy9OWm1CUXhCQ0Z5djI3TjF4ZTBXZ3dvdlNESTZhREswSVFxUXhPMlZlWUFBQWI1OThVTHFiZEJSb2tISlhvYlZmb21oN0pTWFQxS2RmWFlYWDBTYTY1NW9GY0pIMnFOTFRDelZoeXF6OGVoK254SUtRa1NBNkl3UERnT1E0UDZJVEdncjh0OWNXZ1hYUUZBZm1zVjhsdXI4SC9uZG1Oc2FBTFN3NU14UExpZlQxMUk4bHNyOFU3ZUwyZzB0d0ZvL3d3TTh1K0xrU0g5ZlRibTVZQ1p0WUtpS0o5K2xzeXNGVFJGOTJxWEdjTGx6ZWpSb3pGeTVFalFOSTIydGphSGVyMWVqOWJXVnJzeXZ0WHhuZHRZTEJaWUxCWVlqVVpvdFZwSXBlNWRtOTExT2dnUEQ4ZjgrZlB4MFVjZnViVmRkK25zVXRCQmFHaW8zV3MrQVFCZmFncytrUVBETU4yWUhUOEhEaHl3YzFHNDhjWWJNWGJzV0srUDQwejQwSm56NTg5ano1NDkyTFp0RzFwYVduamIwRFNOSjU1NHdpYkM0WFBTOFBmM2gwUWl3WnR2dm9sbHk1YWhvcUxDcnI2NXVSa2ZmUEFCUHYvOGM0d1pNd1pqeG96QjBLRkQwYmV2Ni9kakFvRkFJQkFJQkFLQlFDQVFDSVJMU2UrSmdCQUluVGg1UWZqUVFiTkZqNitLTS9IRCtVT1kxbmNZYm93ZDYxWlFWU01WWHFsMEthemc5MVpmWEFYWVpOYmg4OEk5K0xvNEUrUERrakF1TEFuRGcrTWc3UklvOHBNcWJVRzFydmhKbFpkYzlMQ3RNZ2YvZDI0M1dEZytqUGUxK0lFR0JTVXRjd2pBQTRCYTJ2TXBJcXdjaTFhTEhzMW1IUnBOYmFnM2FkRm8wcUxlMUlwcVF6TXE5WTNRTSs3bEIvL2c3RGJFcUVQUlR4UG04YndLdEZYUU15YjhWSFlZVzhxek1TRThHVk1qaDJKd1lJemJ4eVZJcnNGNVhSM3ZQamV4Vm54WmxJRkhrK2Q2UEZkZmNhS3BoT2NNdlVpQVRJVWx5Yk12TzlGRG83a05XcXRCc0g1MjlDajRpVndITHdWMXhpNkJRbzVCWGtzWjhscktNRGp3UEY0Y2NadkxmZFdiV21GbTdRT05Cc2FNZmJWNTJGZWJoeWhWQ040WmU1OVAwazlzcmN6QnVzSTlkcUlsRHNEL1R2K0tWMGZkaFNoVk1POTIrYTFWb0NrS2Nsb0t1VVFLQlMyRGpKWkFRdEdRVURSb2lnSk4wVDJXTWlPajVoUzJsR2Q3cmI5K21qQUV5TlhZVW40RUVvcUdncFpDTHBGQlRrdHQ3NU55NDcxeDRNQndMQ3dzQXpOcmhabXh3TWhZd0lMRHY0ZmNnSEY5RXIwMmR3S2hLeDJCZUlQQjhUcmJOWVdCRU04ODg0eGczY1NKRTVHZTdycExESi93WWZyMDZkaTFhNWREK1hYWFhZZkZpeGVqcUtqSTVmNjloZEZvZENnTERBejBxQzgrMFlsT3AvT29MNkJkU0ZGYVd1cFF2bS9mUHJ2WEdvMjRTUFRXVzI5MU9oYWZRRU5NK0tEVDZYRHExQ25rNU9RZ096c2JaV1ZsVHNkNDl0bG5NWDc4ZU50cmhjTCtkNEZFSXJHTjJhZFBIN3orK3V0WXZudzU3M2xoTUJpUW1abUp6TXhNQU8zSExDRWhBZkh4OFlpTGk4UG8wYU1SRWhMaWRFNEV6N0JhclRBYWpiQmFyV0JaRml6TCtrVGtReUFRQ0FRQ2dVQWdFQWhYRWhSRmdhWnAyNTlNSm9OQ29YQjdzUW5oOG9jY2NVS3ZROCtZY2JMSjhVRWtBQmhaQ3c3VjVlUEcyTEU0VkovUDI2YVBJZ0FKL3ZiMnNHTDI2U3Fld1BqZW1sTW8xZFU3bE5NVWhiLzBueVEyZmFjWUdET3k2czQ2bEp0WUsvYlduTUxlbWxONE9Ha1dwa1NrMk5YTGFTblVFamx2d0R4RWNlbFgxZzhLNkFzL21SS3RGdjdncTYvRkQycXBBa1l6bi9CQlBOaGJvcXREdGFFSkhOY2VXR001RGl6WTluODVGbGFXZ2ZYQ3YyYldhdnN6TVJhWVdDc01WaE1NakJsNnhneWR4WWcycXhFR04wVU5ybUJtclhqdDVBOVlNZkpPaENyODNkNitwSzBXemVhTEFRSXJ4eUNqNWhReWFrNGhYQm1JeVJFcG1CMDkwdVhndUpTaThWRGlURHg3akQvZ3M3LzJER1pHalVSU0wwc3prdDBnSFBpUlVoSThsYklBZlFVQzFiMlpNeTBWZ25WeVdvcTUwYU43Y0RhdVVXTm9GcXk3cGQ5NHdUbyt5bml1MTUyNUtYYXNUd1FFRzRyMzRlZXlQM25yOUl3SmIrYitpRmRIM2NVclRIc25iN09nbU0wWEJNaFUrR1Q4dzRMMUJzWmlTMC9rRGZ5a1NnVEkyMWNjTXh3TC9ZWHJKSUZ3T2NNbmZMZ1U4QWtmWnMyYUJZMUdnODJiTndOb2QzbFlzbVFKeG93WkE4RHp0QkFjeCtIMTExL0hvNDgrNmxRRTBKWE96Z2xBZXpCZXBmSk1jTnpWVlFNQXRGcXR5OXRYVkZUZ3pKa3pPSGZ1SFBMejgzSHUzRG1YOW9tek50M1pyMTBwTEN6RW0yKys2WkxRb1NzclZxeXcvWitpS0lmK0dZYkJ2SG56ZU5Pa09LT2xwUVhaMmRuSXpzN0dnQUVETUdsUzkzNExFUnhoR0FaNnZSNUdveEVVUlVHaFVFQ3BWTm9lMkVra0VsNEhGUUtCUUNBUUNBUUNnVUFndE5NaEhPLzRzMWdzdHVjU0NvVUNhclhhTGZkRnd1VUxFVDRRZWgxSDZzL0J5dkd2YXFFQS9HdklQQVRML2JBcWJ3dXZ1OERNcUZRZTRZUHdxbjgrVVVSZWN4bjIxcHh5S1BlWHFyb3RmRGhRZXdZbTF0RUN1WVAwc0NRSDBVTUhHcW1TTjNBazVtalJVd3p3aThBTEkyN0RpOGMzb2NXaTUyMnpwem9Yd1hJLzNCNC93ZXZqcTZSeWdDZW1wbmFTR3FYVm9zYzdlYjk0ZlQ2K29OSGNoaFVudjhkTHFiZTd2WHIvY01NNXdicGFZd3V5R3dxeElDN05yVDRIK2tkaVNrUUs3MmNGQU5ZWDdjVXJxWGU2MWFjdk1iTldaRGM2NXRudTRQNkVhVzZsVitoTkhHc3NGcXliRXBHQ0FGblBPOXVJMFdUVzhicUZBRUNNT2hURGd1TGM2dTlVczNDUUtGNFRoc21SL05mVTdqS2pieW9PMUo1QnZZay8rRlpwYU1JN2ViL2cyYUVMSWJuRXFSamt0TEFBRUJBWENIbzBub1I4eFNSY2VmUm00UU1BM0gvLy9UaHg0Z1NHRHgrT2UrKzkxMDVrNEdtQXZyNitIcG1abVRoOStqVCsrdGUvWXZMa3lieXBLTHBpdFZwUlZWVmxWeFllSHU3UkhBRGd3UWNmZE5qLzhmSHhMbSsvYmRzMmZQZmRkMjZQNitsK2N3WmZFSHZnd0lHNDk5NTc4Y1liYjNSclhLSHp3eFBSUTJma2NqbWVmZlpaQnpjSmd1ZHdIQWV0Vmd1VHlRU05Sb09Ra0JEeUlJNUFJQkFJQkFLQlFDQVFQS0JET042QlVxbUV2NzgvckZZcnpHWXpHaHNib1ZBbzRPL3ZUNFRsVnpna0lUS2gxOEhuaHREQmpLaFVKQWRFZ3dMZ0orTVAvQWJLSEhQYXltamhCMGg4d2FBQW5qNEF3RjlnVEhmWTB5bk5SVmRDRmY3NHg2QVpndlZDZ1NTVmx3TlduaEtqRHNYeUVZc0UwNGVNRE9tUGVURytXWGt1bEpyQVdjcUM0VUg5RU4rTjlCRTlUYm0rQVMrZitCWTZxOG10N1E3V25oR3NVMHBrK05lUWVhSUNMQ3NBQUNBQVNVUkJWQTdwVlZ6aDl2N1hDdTdqL05ZcS9GRmY0SGFmdnVKSVF5R01ESDhnSVRVNEh0ZjFIZDdETS9JT0xEZ2NGWEd5dUM1cVJBL094aldxREUyQ2RkZDdNRjh4NGNPaStBaytTeGNScmd6QUN5TnVRN0JjZUJYMGlhYnorT3pjYnArTTd3N09oQTFpOTBsUGtOTkUrRUM0OHVBVFBzaGtNaWlWU3JzL1BtRkFSNTFDb1hCSk9DQ0dVR0JiTHBmajNYZmZ4WU1QUHVqZ3JHQzFDb3R1eGFpc3JBVFFMb0I0NjYyM2NPKzk5MkwxNnRVNGMwYjRld1VBWGtlRjJOaFlqK1lBQU1uSnlSZzVjcVRkWDNDdzZ3NU5ycVlTQ1F3TXhNU0pFN0ZreVJKOCtPR0hXTHg0c2FkVDlvajA5SFFzWDc2YzE0cVRwbWxjZSsyMVdMVnFGVjU2NlNXdmpydDA2Vks4Kys2N21ESmxpcUFONktKRml4QWRIZTNWY2E5bWREb2RhbXRySVpWS0VSWVdSbFlmRVFnRUFvRkFJQkFJQklJUGtFcWxVS3ZWQ0FzTGcxUXFSVzF0YmJkU1p4SjZQK1NwdEpjeE1HWTBtM1hRV2d5UVMyUUlrS2tRSUZORDZxT1ZubGFPUmEyeEdXMFdJNlMwQk1GeVB3VEsxUzRIZVl5c0JZWGFhcGZIbzBGQkpWWEFUNnBBa0Z6alVhQlVqR2F6RGpsTkpieDEvbElWN3V4L3JlMjFuMVRGbTFhaHcxcTdNMkx6NURzMi9nS3JvNTI1QnppanFLMEdCZG9xd2ZvSEU2K0hSbVFNbVVBZ1NlTEdjV2d3YWNFQjZPTml1b1RWWjdlaVRGY1B0VlFPcFVSdXkwTXZGUW1TaFNrRG9HMXpQRGFoQ245OFZaeHBWMlpMS1hFaG5ZU0Z0VjdNNGM1YU1UZ3dCdmNPbk9KMG5rTHprYmdRWExnaGRpemVPL09iMDNZOUFZVjJCdzgvcVJKcXFhTDlUeUtIVWlxSGtwWkJJV24vTzZldHdvaGcxMVk2bm1vcFE2VklvUG1CUWRjalVobmswWHhENUg2NExtbzRmcTg0eGx2L1Rja0JqTzJUNExYQTg0RzZNekJZelZCSVpKRFRVc2hvS2VTMEJCS0tob1NTZ0tZb3daRzJDc3dSQU1hSEpibDFMZXdNaC9ZMEtWYVdBY094TUxNTXpLekZsaElsV082SE1hRURQZXJiRmM2MFZFQnI1VitGSEtNTzdaWENubktCMUJRMEtLU0hKYnZWbDU0eG82U3RscmV1cnlvWW8zMjQ3d0VnWEJtSVo0WXV4UEtjallJdUZqdXFqaU5TRllRYllzYjRkQzVpT0JNaUNOMWZQTVhiL1JHdVhpaUtBc3V5M1JZTGVBTSs0Y1BTcFVzeGNlSkV1N0lYWG5nQmh3OGZ0aXY3NFljZmVQdlRhclZ1cnpRUUVqNEFFQXhhZXlwOEtDOHZ0M3ZkME5DQVgzLzlGVWxKU1VoT0ZyNWViOSsrM2FGczhPREJIczNCR3lRbEpTRTBOQlFORFEwT2RmMzc5MGQ2ZWpyUzB0S1FrSkRnMXZINDRvc3ZJSk9KQzhzeU1qTHc0WWNmMnBXSkhjTlJvMGJob1ljZXdudnZ2UWVnWFl3eGMrWk16Smt6eCthYWNlVElFWmZuNkNvSkNRbDQ2cW1uOE1BREQyRHYzcjNZdlhzM3pwMXJkd3p6OC9QRGdnVUx2RFlXeTdKWDlRcWI1dVpteUdReVJFUkVYT3FwRUFnRUFvRkFJQkFJQk1KVmcxcXRobHF0aGs2blEwdExDd0lEQXkvMWxBZytnRHlWOWdJTkppMjJWeDNIc2NaaTN1Q0xoS0tSRkJDTjFKQjRUSXNjMW0zTGNTTnJ3YjdxVXpoWWR4Wm5XeXZCY1BhMnBRcGFpdFNRL2hnWGxvanhZVW1pQWNkYVF3dGVQTDdKbzNsSUtRbmkvY0tRSEJpREtSRXBpTlAwOGFpZnp1eXNPdUh3ZmpxNElYYU1YWjUwbFpRL2ZZV0NKOWdpWmpIT1Y2Y1FjRmJvcmhXNFVIQVlBSzROSCt3MGtDMTBMR2szSGh5dUw4ckE2Wlp5UER0MEllTDluRnNPTjVpMEtHcXJjYmwvTVhaV25YQjdtenBqSzVJQ294ektGYlFNSTBQNjIxNExIV05YeERuandoTHhhY0ZPbitTZmwxQTBZdFNoa05OU3lHa3BGQklwL0tRcUJNalZDSlNwRVNoWEkwaXVSckRjRDBGeURmeGxLcSt2VHQ5UmVWeXdMaTAwQWRlRzJ3Y3U5dFhtb2JUdG90aEZLWkZCUmtzaG95WHRjK3R5dmtXcFFnVDdqL2NMeDUvMTV4d2Vick1YaEM0ZElnRWpZNEdCTWNQQ1duSFBBR0doeXk5bFI3eDJQbmJtZy94dFh1K3pnekdoQTBXRkQzckdoR2F6SGdwYWFoTzJPSE1xNmN3UmtUUW02V0ZKYnMzVkZVeXNGUWJHRENOakJzdHhpRks1dnVLMmd6SzlZK0FKQUVhRXhMdDlqOHh0T3MrYjlnZ0Fwa1VPODVIWGd6MzkvY0x4cnlFMzRJM2NId1JtMG43dERWWDQrK1NZdUlMQ3lmMUxMaUFlazFFU1JLbUZQK1BOWmgxdmVxUE9EaElVY09INko0T2Nsa0ZLMFpEUzdVS2xCcE9XMThFbVJPNEhqVlFCaHVQQWdyMGdrdU5nNVJpWUdBdE1qRVh3dUJPdUxHaWE3aEhoZ3l0cEFQaUVEK1hsNVRoMXlqN2xrMWJybVA2bWF4dVdaY0V3REJpR2dkRm94UEhqeDZIWDYzSEREVGM0RFFqekJjMmR6Wjh2ZFFMRDhLZVc2MHhINExzclE0Y09GZHltb0tBQU8zYnNjQ2dmUGRvM3JsK3VRRkVVeG80ZGk2MWJ0d0lBSWlNak1YWHFWRXllUEJseGNlNmxWK3BNUUVBQTVITGhsSG9BSE53M091WWp4dXpaczFGVVZJU1VsQlJNbUREQlFWd1JFeE9EaHg5K0dINStmbEFvRkZBb0ZKQktwWkJJSktBb0Ntdlhya1ZCd1VYWExhbFVpamZlZU1NdTE2blpiSWJKWkVKYld4c0dEcno0UFNVb0tBano1OC9IL1BuelVWVlZoWU1IRDBJbWsvRytEMC9wTFdLbVMwRjlmVDM4L1B5Z1ZGNzZWSVVFQW9GQUlCQUlCQUtCY0RXaTBXaGdNQmpRME5DQTBORFFTejBkZ3BjaHdvZHVZR1F0K0twb0gzWlduWUJWSUZnUEFBekhJcStsREhrdFpmaXA5QS9jM0c4ODVzV004U2dZczY4bUQxOFU3ZVYxT3VqQXhGcnhSMzBCL3FndndNK2xoM0gvb09sSUR2QytMYW1WWTNCT1c0MXoybXBzS1QrQ3BJQW8vRFZoR2diNGViWnloZUZZd2NDNHYxU0ZXZEVqN2NxRVZxL3lyVEoxZDBHUjBFclY3bGgzTjVsMU9DQ1Fia0JLMFhadUZyN2liR3NsRGw1SUpmS2ZuSTE0Zk1nTmR1S0Izb2pXYXNBN2ViODRsTWVxUTEwU1ByZ2lDcEZSRW93TFM4UnVrVFFrUWtnb1dsQ3NBN1NmMXh3NFRBaFB4cFRJRkR2eFRrOVFhMnpGb2JwODNqcVZSSTc3QjAxM0tNOXJMdk5vWC9DeHYvWTA5dGVlZHJtOWdwYUtDaCt1Ukk0MUZ1Ti9wMysxSzZOQlhYQ3hvRUZUTkdpS0VqekhkVmFqWU45YnlyT3hyVExINDdteEhBZUdZOEZ5TEJpT2haVmo3RUxOTWVwUXZEUG1QcmY3TFJWd2ZFanJNOGp0dnJJRXptOGFGQ1pHOU56cTRsRWgvWEZ6di9INDdueVdZSnZQenUxQ2FraC9xQ1gyUVRJYVZMczRTaUp0UDk0WGpqOU5VYUFwOTZSUVF1NHV6c1EwUXM1QkVhb2d2RFg2SHNIdE5wMC95UHVlcFpRRWkrTFRzU2crSFVxZWxGSWRyRGo1UFk3ek9EM2RNM0NLVTVHSWxXTmhZaXlDYWFBSVZ3WWR3Z2RmNDRvd2dLL04rdlhyWGVyL3lTZWZkS25kM0xsem5kcmQ4KzBQWnlJR1BzZUgvUHg4R0kxR3dRQnNjM016RGgwNjVGQWVHUm1KeU1oSTNtMWFXMXZ4NXB0dk9zd25LU2tKOGZHdU9WWDVpdkhqeDBPcjFXTFdyRmtZTldxVTI0NERmUHY5bFZkZWNSckFyNnVyY3loelJYVHl5Q09QQ05aRlJrWmkzcng1Z3ZVYWpYMEtKb3FpUEhMYzZOdTNMMjYrK1dhM3QzUEcxU3A4YUd4c1JGQlFrS0F6QzRGQUlCQUlCQUtCUUNBUWVnYVZTZ1dKUklLbXBpYTNVbWtTZWova0Y3ZUhsT3NiOFBhcHphZzBOTHExblo0eFkzMVJCc3IxRFhnd2NhYkx3UXlHWTdFMmZ6djIxcHh5M3JnVEpibzZ2SkR6RFI1SXZCN1RJb1ZYWm5tRHM2MlZlTzdvQnR3VWw0WTc0dDBQNGgrb080TkdjeHR2M1l5bzRRNkJFNG5BdzhvVFRlZlIybVgxcVpuaHQvZWxBR3l0ZEhSaE9OZktiM2xQZHlObHlZK2xoMkRsK0I5eVhocytHSDBVQVI3MzdRcFdqc0ZIK1JkdGg0MnNCVy9rL29oNU1XT3dLRDc5c3N2SDdpOXpUR25TSGFaRkRrT3RzUlhCY2cwQzVXcjRTVlh3a3lxZ2tTbWhrbHhJTnlHUk9hU2N5S283NnhDMDdrcXByaDdIR29zeEtuUUFyL0JoVzJVT0RJd1pOOGFPOWJyYncrYnlQd1ZYUmQvUmZ5SkM1SDZ3Y296WDA5WVF1Z2NMRGl6SHdDSnd6WEFWUFdNQ3V0ZUYxK0VBRkF1NGRvd0tHZUJXWDJiV2l1ekdRdDQ2cFVTT3I0djN1enM5QU1CZkJreENvQWZYbUZ2NmpjZlpsZ3FjYkM1MXFFc09pTVkvQjgreGlSN2VISDBQcERRTk9TMzEydWVQNFZqY2tibVN0ODdaL1V0SVdOTnEwZVA3VXNmQVp3ZW5tOHQ1eXlVVUxTcDQ2S0RHME14YkhxRjBialVucFdoSXU1bUNpdEQ3dVpUQ2g2N09DcTRFcTNzQ3Z2M2hiQi94dVJKVVZsYmlycnZ1Z3I4L2YvcXoxdFpXR0kyTzRycHg0OGJ4dG05cWFzTHp6eitQaW9vS2g3cUZDeGZ5YnVQdXNhMnBxY0d4WSszZjNUbU9nOVZxeGU3ZHUxM2FkdXpZc1JnN2RxeGI0M1dHVHp6aWFjb0pWOCtsL1B4OGZQenh4MUFxbFZBcWxWQW9GSkJJSkxZL0lmRkcxeFFsRE1OZ3pabzF2RzA1anJPNWo3QXNDNVBKQktQUkNLUFJpRVdMRm1ITUdPK25hYm9haFEvMTlmVkU5RUFnRUFnRUFvRkFJQkFJdllpT1p5WEUrZUhLZ3Z6cTlvQXFReE5lT1A2TnFPdUNNL1pVNThKZnFzSmZCa3h5MnBZRmg1V250K0J3ZllIVHRrTGJmNWkvRFdiV2dsbFJJNTF2MEExWWNQaXg5QThZckdiY256RE5yZTJFVnNuU29IQmQzeEVPNVl4QWJ0emQxU2RkSHBjRDhOazUxeDZXQW9DVjlleUJkNzFKaTUxVnd2TzZNZGJ6aDdDdThrUHBIdzcyOGl3NGJDNy9FMGNhQ3ZGdzBpd2tCdlQxK1R5OGhjYkx3YTdFZ0NqOFovaXRibTF6ckxFWXE4OXNGVzBUSUZQaC9vVHB2Q3VYamF3RmE4OXV4NEc2ZGllUTdJWkMvQzFodWtzcFNGeWh5YXpESG9IekxsNFRodXVqMmo5WDM1UWNRS211SHZjT25DS2F0b0pBY0lkZDFTZXhpOGZGaCtVNEdCbkhBS09Fb3ZIV3FaK2M5dnYvaHQ5cUV3L2tOSlh3OWdXMGl6NHkzQlFMZG5CNy9BVEJPaGFjWUc1MmlxTHd6K1E1K1BlUno5RjJ3WW1EQm9WYitvM0h3bjdqN0lSTjNVMTc1UzdPM0crRTZsc3RCbnhUY3NEcjR3SHQrN0xPMU1wYkY2RUtjbnRNd3BWSlR3a2Z6R2JIZEZkZHgrMkplYmlDSjhLSG1KZ1kzbktEd2NDYndrT01xVk9uT3BRVkZoYmk1WmRmUm0ydFk5cS80Y09IWStMRWlieDk4UWtBeEVRQktwVUthOWFzNFJVaGRLWnJhZ2h2NEd4TWQzQlYrS0RUNlJ6U3BIZ0N5N0xZc21XTDI5dk5taldyMjJQendUQ01VMmVUSzRubTVtYjQrZmtSMFFPQlFDQVFDQVFDZ1VBZzlETGtjam5VYWpWYVdsb1FHT2g4SVJhaDkwTitlYnVKaWJWaXhjbnZ1aVY2NkdCTCtSR2toeWM1VFEzeFpkRStqMFVQbmZtaWNDK1NBMk1RcnducmRsL08yRnA1RE1tQjBTN25NcytvUG9WcWdWV2ZRNFBpMEVmaHVCTE5KQkRzOGlVbTFyTUhuaHRMOWd1NlBhUUd4eU5HN1ZzMTJabldDdnh3WG5qRmJxV2hFUi9rYjhWYm8rOXh1dkpZUVV0aFpxM2cwSjZDUkNhUUYxNElJMk9Hbm5FTUxnRHRnVUFyeThEb1F1NTJsVlE4bjdLdjJWT2RpN1g1MjBYbm1SNldoTDhObWc1L3FXT0FzMXpmZ1AvbWJVYUYvcUpyek5uV1NqeDlkRDJtUmc3RnpmM0dJNnliTGlEZm5qOG82Qmh3ZjhKMDBLREFnc08rbWp3MG1YVTQzbGlDV2RFajBXWVJUcDFBSUxoS204V0ljMXArOXh3K0dJNTFxYjIwa3pQQi9oclgwNmk0ZzBJaUhERDc0ZndoYkRwL2tMY3VOVGdlencyN0dYOGZkQjFXbmQ2Q2NHVWdIazJlMnl0RVpVS09EaDFRWG5hYjZSQStXRGdHcFcyT051OEEwR3pSODZZS1V0QlMxQmlhd2U4TGNwRUlWUkQ4cENSSCtwV09SQ0lSRkJ0NUU3NmdkdGN5dm1BMVJWRnVwMHdBdWllaTRIT240Q3ZyVEVKQ0FpSWlJbEJUNCt5VEpjNndZY013YUpCOVdxTGZmLzhkYTlldTVSV1BLSlZLTEZteVJMQS92djB1OWw0Q0FnSXdidHc0N044djd1amppNGNWZk8vUFU1d2RyeXNkanVPdUd1R0RUcWVEVENZVFRDbERJQkFJQkFLQlFDQVFDSVJMaTBxbEFzTXcwT2wwRHFrakNaY2ZSUGpnSmorVy9vRmFJLy9xUkhkaHdlR0x3Z3k4TUdLUllKdVR6YVhZVXU2WmhXcFhyQnlMOTgvOGhqZEgzK04xTzMwK3Zpekt3SmpRZ1U1VEtKaFpLNzRWeVlrdUZPQnVFOGxyN3lzTVZwUGIyK1MzVm1KZlRaNWcvZHlZMGQyWmtsTmFMUWFzeXRzaUdxQVBrcW54N05DRnZLS0hKY216UVlPQ1VpcUhncGFCQXZCejJaL1lVTHdQRE1kZ1RNaEFUSW9ZZ2lHQnNVN1BLajFqd25OSHY0S2VKMFhNQUw4SXZEYnFMN1krVEt3VkJxc0ozNWNld3JiS0hJZjJseW8xQjhPeFdGK1VnZDhxamdxMlVVbmsrTnVnNlpnVVBvUzNmbDlOSGo0dTJNRXJwT0VBN0s3T3hiNmFQRXlKSElwNU1hTTljbUVvMUZienJyWUgybE9ySkFkR0F3Q08xSjlEazFrSG9QMmFKUGErWEVFbGtZUGhXSmc5RkFrNUkxaXVRWlFxQkVxSkRISmFDaGt0Z1l5V3RsdmVYeERoZExiMHJ6ZTI0a3lybytVMkFBejBqMFJmVmZmemQzRWNCeFlzR0phRjljSjd0N0JXbUZrclRJekZvNVFKVndKS0VmR0FwOUNnYkovOUpyTU9memFjOC9vWWdQajFSVXgwcGI3Z1JKTWVsb1EyaXdFVEk0WkFKYm0wSXEwT25Ea3dlRnY0Z0F2OWFTMEdQSHRzZzF0Ym1saXJTOXM4UFhRQlJydVpIb1Z3K1NHVHlkRFcxdWJ6SDU1OGdlaXVhUjc0bkJHZWVlWVpRVGNETVRyU05Kak5adWoxZW1pMVdyUzJ0cnBrLzg4WGdIY1dsS2RwR2t1V0xNR0xMNzdvc1hOQmVIZzRIbjMwVWJ1eXRyWTIvUExMTDd6ajB6U05wVXVYQ3JwTkFJNzdHQUJNSnZIdjI5ZGZmNzJvOElHaUtLU2twSWoyNFFsODcvSHh4eDkzR3NEUHpjM0YxcTMyRG1GWHUvREJaREloSU1DM2FmNTZBeHpIb2EydERSRVI0Z3NkQ0FRQ2dVQWdFQWdFQW9Gd2FmSHo4ME5OVFEzVWFyVkhDMXdJdlFjaWZIQURFMnNWRlNIUW9EQTVNZ1VqUS9valJPNEhQV05DYm5NWnRsVWNFM1FLeUdzcFE3bStnWGZGUHdzT254VHNGSjFUY2tBMEZ2YTdCZ24rZlVGVEZBcGFxL0JOeVFIQlZiT2x1bnFjYURxUDFPQjQwWDRCd0UrcXhHZnBqOWpOeDhoWTBHUnFRMUZiRFRLcVQrRkU4M25CN2V0TldweG9Pbzh4b1FORngvbXg5QS9VQzFoZGk2SDFndXVHdXpTYTI5eHF6NExEcCtkMmliWkpDb2p1enBSRXNYQU0zczc3V1hUZWFva0N5NGJmZ25DQmZPb2hjais3MXd6SFltdGxlMjVsUFdQR251cGM3S25PUmJneUFOTWloMkZhNURBRXlSMkRFd3pIWW1YZUZsVHlpQjRBNFA2RWFYWmhOd1V0aFVJdVJTaVAyd2ZnZlBXeUx5aHFxOEdIWjdlaFJNZS9laGtBWXRXaFdKcHlFMjlBdmMxcXhFZjVPM0NvUHQvcFdGYU94YzZxRTloVmRRTDNKMHpIektoVWwrZHBacTFZZlhZcnI5UkZKWkhqN2dHVGJhODdqcVVZZjArWURxVkVEaWt0QVUxUm9Da2FMTWZpdmRPL09UaEtVS0F3TzNvazVrYVBoa0lpZzVHeHdNaVlZV0lzN2Y5bkxUQ3pWckFjQ3l2THdzb3hNRjhvTnpJV3ArbGtuaDY2d0tWOTBNRkxKemJ4bGlzbE1qd3pkRUd2RmlYUWFOL1hFcXJqWC90elhtYzFDc3FaMUJLNW5RREVVMWlPQmNPeFlEZ09MTWM2ZFdMcGpKaHJncWQwN25ObjFRbGV0d0J2SUJNVFBraUUwK3gwRmpsYzc4Wm50amZBdVhGc1hlMFJBSlErRkg2RWRyay9FYTVNNUhJNXJGWXJXSloxU1JUZ0tYeUI2SzRCZUw0Z3ZhZFFGQVdaVEFhWlRBYU5Sb093TU5jZDJUd1JQZ0RBNk5HajhiLy8vUStiTjI5R2NYRXhUQ2FUVXpjTnFWU0trSkFRcEthbVl1Yk1tUTRDRkQ4L1A3ejExbHQ0OGNVWGtadWJheXVuYVJxUFAvNDQwdFBUUmZ2bkV6azRFejZrcHFaQ285RkFwOVB4MWk5WXNBREJ3ZDBYTm5hRmJ4OVBuanpabGhOVUNJWmhISVFQenQ1akJ4M25pVUtoZ0VLaGdGS3BoRVFpQVUzVGtFZ2tYbmtZdzdLc1RZUmpzVmhzLzFvc0ZwODg3R0VZQml6TCtpUWRTVzlEcTlYQzM1Ly90d3lCUUNBUUNBUUNnVUFnRUhvWC92NyswR3ExVjRWUS8wcUdDQi9jNEhoVGllQXFaaG9Vbmh0Mk00WUg5N01yVHczdWowbmhRL0NmbkkzUU0vd1B1REpyVCtPTytHc2R5MnZ5VUdWb0VwelAxTWloV0p4NHZaMTd3NGpnZUtRRXhlR1ZFOThpcjZXY2Q3dmRWU2RkRWo1MGhRWUZ0VVFPdFRvRTBlb1FUQXdmakcyVk9hS0IvV09OeGFMQ2gxcGpDemFYL2VuMlhEcFdVbmU4ZDc1Z1hGZFhDNkdBSFFYWFY3cnFyQ1l3SE90eTBQMjM4cU1vYm5QTWRkd1RjQUJXbi9rZFoxcjRWN3NEN2VLQ1o0Y3RSRDgzMHAvc3FqNkpCcFBXb2J6VzJJcU5KUWZ3N2Zrc2pBOUx4SnpvMFVqd2o3VFZmM3B1RjQ0M2xmRDJPU2Q2RkJJRG9seWVRMDlpNVJpY2FpN0Q5c3JqeUc0b0ZBMzhwb1VtWUVueUhONlY3c2ViU3JEbTdGYWJ1NEl6WkpRRWt5TlQzSFo4NEFDc09ic1Y1Zm9HM3ZyYjRpY2crSUl3cGFpdEJybk5aWUo5VVFBZUd6eVBOMlhOSC9VRnZHazA5SXdKUDVmOWlXMFZPWGgreEswWTVOOFh3S1d4aDhxcXl4ZDhmL05qMDNxTjZHRkVjRHorTytZK0tHaFp1NU9GUkdwelZ4R2lWRmVQSjdQWDhkYjVTWlg0Y054aW43aWl0QXZnekRCWXpUQXlGdEZndVM4Y0h6cUVEd3pIQ2pxYWRCY3BKUkhkOTJvUnh3ZGZCdmw5amJkVENiQmNoL0RCZDRFdFBwRWQ0Y3BFb1ZEQVpESkJwWEpNSGVVdGVscjQwQjM0NXVIcTNQcjM3NC9ISG52TXEvUFJhRFI0K2VXWDhkUlRUNkdnb0FBeW1ReFBQLzIwVTlFRHdPK2lvZGZyUmJlUlNxVklTMHZEbmoxN2JHVkJRVUVZT25Rb3BrNmRpdkhqeDd2L0psekEwMVFYYXJYYXdmWEMxYlFIcWFtcCtQbm5uejBhdDdkaU1wbWdVQWlMQ0s4VUdJYTVhcHd0Q0FRQ2dVQWdFQWdFQXVGS1FLMVdvNjZ1RGd6RFhEWHBHYTlFaVBEQkRmSkVBb1RYUmd4MkVEMTBFS2ZwZzRWeDErREw0bjI4OVdjRkF0Tjg5djRkRFBTUHhEOEd6ZUJOV1NHbGFOeWZNQjFMQllKaVJ4b0tZZVZZdXp6cG5qSXpLaFdubXNzRVY3QVh0RmFLYnY5UndRN2U0S2t6NUxRVUd5ZjlHMEI3S29kSEQzOXFKeXlSVVJMTWpCNkpCWEZwOEpPcXNLNXdEN1pYSG9lVlo2eS9ESmlNRzJMR3VEMEhaMVFibTdHeFJEei9zQy81cEdBbkR0YWRGYXlYVWhJOE9YUStrdHdRSExSWTlQaTZPRk8wRGNPeDJGOTdCdnRyenlBNUlCbzN4YVhoVEVzNWRnb0VLV1BWb2JpenYvc1cwYjdDd2pINHFpZ1RXcXNCdGNZV0ZMWldPejFIYVZDNHBkOTQzQlNYQnBiam9HZk10cFh5VnBiQnoyV0hzVlhrODl3WmpWU0JXVkVqTVR0NkZBSms3Z1Y0ckJ5RHRmazdCSTk3dkNZTXM2SkgybDV2S2prbzJ0ODlBNmZ3aWg1WWNQaW01SURnZGxKS2dyOFB1dTZDNk9IU29MVWE4SG5oYnQ2Nk1FVUE1dm5nTSs4cGZsSWwvS1R1NVgxZVg1UWhLRG1ZRlQyU1YvU3dzV1EvdGxid08zemNHcCtPdWRITzArNjBDK0FVVUl1NEhuUWdwNzBmOE81NFgvdHJUd3M2MlV3S0g0S0VnRWpldXM0MG0vWDRvZlNRUTduVXlZcHloY2o3OG9YTFJVL0JnTjg5STBvVmpPZUgzeXE0M1pieWJQeGFrZTFRM2lGOG9FRkJRdEUrY2Vmd2s1Rjg2VmNMQ29VQ1JxUFJwOEtIdDk5KzIybWJCeDk4RUE4KytLRFA1dUFxYTlhc3VkUlRjRUNoVUdENTh1VjQrZVdYOGRCRER5RXhNZEdsN1pZdVhZcWxTNWU2UGQ0Tk45eUErUGg0eE1URW9ILy8vb2lNZEg3ZDd5N1BQLys4Ujl0Tm1EQUJFeVpNOFBKc0xsOU1KaFBVNnQ0aFB2VWxlcjJlNUlZbEVBZ0VBb0ZBSUJBSWhNc010Vm9OZzhFQVB6L2lOSHU1UW9RUGJ0QXNzbEo3U0tCdzdsb0FHTk1uUVZENFVLaXRCZ2ZZU1JncURZMkM2U29BNEIrRHJoTVZMc1JwK2lCTzB3ZWx1bnFIT2l2SG9GTGZpRGhOSDlFNXU4cVV5S0dDd29jV2kvQ0tyZTJWT1RqUkpKd3F3MVUyRk85emNOT3djQXkybEIvQnpxcmp1RDMrV2tncENhL29BUUEyRnUvSE5YMEdDYVo2OEFRT3dJZG50d3M2aFBpYWRZVjdzYVBxdUdDOWhLTHg3eUUzWUhnUXYxaEhpRzlMRGtKbmRjMmFGd0RPdEZiZ1RPNlBndlVhcVFKUERwM3ZrNVhwbmlLakpNaHBLa2FGbmo4bEJ4OHNPR3c2ZnhDYnpvc0xDY1RRU0JXNElXWXNaa1dQaE5yTlZlTXNPSnhvT28rdml2YUpwdUVBUmVIdFV6L0R3akl3c1JaUk41QnBrVU1GQStGYnlvNElPa3FvSkhJOE5YUStVZ0pqSGViNGJjbEJNQnpiSTBLWEQ4NXVFM1RYdUNZc0VhVzZlcWlsQ3Fna2NpZ2tNc2hwcVZmRVlEM0JrWVpDUWZjVWxVU09PZEdqZU9za2xBUjZobisxcW96eXZvS1ZGckhIL2pUOVljZ280Yy85YnhWSGVZVmpFb29HQ3c3Zjh3Z1dnSFlYbS9zU3Byb2tKQ25WMWZNTEg1enNDekhIbjY3WHNrcERrNmh6VTNlUVVMUkg3azFDTUN5L01JR21hTUdVUXdDZ0VuREE2Q3gwa05OU0dBVE9QVTlSMEZLbng0cHc1YUJRS05EUzBuS3BwMEZ3UWtoSUNGYXVYTmtqWXlVbkp5TTVPYmxIeGlKNEQ0N2pZRGFiZlpLS3BMZGhOQm9SRXVLNmF4dUJRQ0FRQ0FTQ0x6QWFqUzY3alJFSWhKNmhzYkVSTkUwaktDam9VaytGd0lOQ29VQnpjek1SUGx6RzlKNW80MlZBbTBYWVF0YkVpQWU0dzVYQ0ZwY20xZ29EWTdKYlFYdWtvVkN3L1FDL0NBendpeEFkRHdDU0EyTjRoUTlBZThESFc4S0hhTFh3QXgydHhkRytGZ0JxakMxWVg1VFI3YkhQdEZaZ1QzV3VZTDJmVkluaHdmMFFyZ3pFa1laQ1ZCb2NnOWtXanNFWFJSbFlPdVRHYnMrbmc1OUsvMEJlaTdCRGlDOVpWN2lYZC9WdEJ6UW9QRFo0cm1nS0VpSCttakFOMTRRbDRsQmRQckxxenFMTjZybmxzNXlXNHNtVStZaFU5cjRiL01pUS9tNEpIN3FEakpKZ2JzeG96STlMYzJrVlBSOVYraWE4ZHZKN2thUUQ3WlMwMWFMRWhkUXI4Wm93M0o4d25iZXVYTjhnS1BCUTBqSThOK3htQnhlUlJuTWIzajM5bSswekVTQlRlZFZ4Z1FXSDNPWlMyK3V6TFpXQzE5QXhvUU94dHpvWFc4cVBlRzE4TVY1SnZST0pBZDV6dmpDeUZud21rbDVvYnN4b3dhQy9XSW9HdFp1T0U2NGdKaEJRMERKUndaT1E2d0pOVWRoZWVSelZobWJlK21sOWg3bnNuaUVraGhNVGJBQ0FSTVFSb3F0NDVtRHRtVzRKb3NUd2t5cnhXZm9qWHV2UEt1REkwR1J1dzRmNTJ3UzNLeEs0cG5UZXYzem5BZzBLTDZYZTRjSzhHTHh3L0J1SDhzdlpYWVBnUGhSRlFhVlNrWWQyQk1KbGpxOVQxdlFXckZZcktJb2kxcWhYTVZxdEZrZU9ITUgyN2RzeGR1eFlMRnk0MEt2OTYzUTYxTlRVMkpYMTY5ZVA5NXo3NG9zdjRPL3ZqMm5UcGlFdzBIdUxQWVJnV1JZblRweEFVbEpTajN6ZU16TXprWjZlZnNrL2IxYXJGUktKQkpTVDN4SytadXZXclFDQVdiTm05ZWk0SE1lNTlkNVpsb1ZPcDRPL3Y3REErbktqdkx3Y2JDY3hlZCsrZlNHVDliN2ZMTVhGeFhacERnTURBeEVhR25vSlozVDFZalFhVVZaV2h1RGdZQVFIQjl0ZHh4b2FHdXlFMzM1K2ZnZ1BEM2Q3ak9ycWFqejIyR080NTU1N01HZk9uRXQramVyTitQcmVUYmc4MmJCaEF4b2FHbkQ3N2JkNzlCa1U0bzgvL3NENjlldHh5eTIzWU1hTUdWZlUvZEJWZXZOOVV5cHRmMlp0dFZwdC95ZGNYcENqNWdacXFYQlE4bVR6ZWN6dVpDSHZMbTBXZStGRGJsT3BZTnZSTGdhc0kwUWNES3E5dUFKVkxNYzdIeGFPd2NxOFgyRHFwaHVDbFdQd1VmNE93Zm9vVlFpZUgzNkxiYVhxSThtejhQeXhyOEh5elBkd2ZRRnltOHN3TkNqV29jNWRUcldVaWFZQjhCVWNnRThMZG1LN2lOTURCZUNSNU5rWTE4YzErK0d1U0NnYXc0TGlNQ3dvRG45Tm1Jb2pEWVhZWG5uY0x1anNLcmZGVDNEcWxIS3BTQTNwankzbHd1SVJiekVtZENEdUd6aE5WQmpsQ3RIcUVFeUtTRUZHemFsdXowbE9TL0d2SVRmd0JxWE5yQlVyODM3aGRUS2hBRHc2aHVOcUpBQUFJQUJKUkVGVWVLNmQ2SUVGaDIwVk9maW1aTCtkMDhBWFJSa0lrbXR3YmZqZ2JzOFhhQStndnAzN000eXNZMzcyenFna2N2d3RZVHFlelA3Q0srTmVDajR0MklWNms1YTN6bDhxTGlnUkU5Wm9STzV2bnVKTVFPQUpCcXNabXdTdXIxS0t4bzB4WTEzdVN5ajFBc1dUUXFvellvS09ycHY2TWpqdjdiNHRBdmRrbmRXRTNTSUNRK0grTGdvZmhOeFVPa1JCbTg0ZlJMZ3lFUEdhTUVSclF1MGNTSVNjazhSU2poQ3VURFFhRFJvYkc0bndnVUM0ak5GcXRWZUZDNExSYUlSQzRmM3ZWcGNEbXpkdlJsRlJrZTMxeUpFak1Ybnk1RXM0STJHc1Zpdkt5c3JRdjM5L3IvYTdaczBhL1BycnI3YkFZbE5UazllREo2V2xwWGppaVNmc3lyNy8vbnRlb2NIV3JWdlIzTnlNLy91Ly84UElrU014YnR3NFhIUE5OVDc3TE5iWDErTzU1NTREVGRQbzM3OC9VbE5UY2MwMTEyRG8wS0ZlSDZ1MXRSV3Z2ZllhWW1OamNjODk5eUE5UGQxcFVPK3JyNzVDY1hHeDdmV2lSWXN3YU5DZ2JzOWw3OTY5Mkx0M0x4NTQ0QUhFeGNVNTFCY1VGS0N4OGVMaWlwQ1FFSytNMndISGNmajY2Ni94NVpkZkFnQWtFZ2xtekpqaFVWKzdkdTNDb1VNWG5mRkdqUnFGMmJObmkyNVRVbEtDbDE5K0daTW1UY0tFQ1JPUWtKQWdlaXlxcXFydzhNTVBZOEtFQ1pnMWF4YUdEaDBLMmtuS1FTR01SaU95czdPOW5sYktiRGJqMUtsVEdEblN0V2U5anozMkdBeUdpNHUvUHY3NFkwUkhSenZkVHF2VjR0MTMzN1VyZStxcHAzd1cvSG5tbVdlZzFWNThwbkRmZmZkaDBhSkZQaG1yTjZMVDZiQnVuWDFxNkxsejU2SmZQL2NjY2NXd1dxMDRkT2dRSWlJaVJEL25EUTBOZU95eHgyeXZ3OFBEOGZubm53TUFmdnZ0TjN6OTlkZTJ1amx6NW1ESmtpVnV6MlhUcGszUWFyVll2WG8xRGh3NGdDZWVlT0t5RnJwY3p2ZnUza0oxZFRYQ3dzSmNFZ3llUEhrU1dWbFpDQThQUjBSRUJDSWlJaEFiRzl0cmd0T3VZTEZZWURLNTVsNU4wN1JkU2o2ejJZeGZmdmtGcmEydDJMbHpKNlpPbllvRkN4WWdQcjc3N3FzblQ1NUVjM016UHZua0U2eGJ0dzRqUm96QTQ0OC83cEV6bnNsa3dyNTkrNUNhbW9xd3NEQ243Y2w5MHpYa2NqbU1SaU54ZmJoTUljSUhONGdTY1RZNDBsQ0lnM1Zua1I2V3hGc3ZvU1I0UCswZmd0dUhLT3cvUUdKcExseGRQZHkxejg1NE13VkRyVUhZZWxqRHMvTDIwNEtkS0dxcjRXbnRIcHRLRGdyYTdTc2xNdHd6Y0RLYXpUcGJpaElhRk9MOHdnUlh2Tyt0em9XcVV5Q0pBMkJsR1ZnNUJoYVdnYzVxZ3A0eHdjeFlCSU9MbFlZbXZIM3FaMTV4aFMreHNBeitkM29MRHRhZEZXeERBWGdrYVRZbWVpbllMS1VrR05jbkVlUDZKS0xTMEloZnk0OGlvK2FVeStmVytxSU01TGRXNG83K0V4R2w2bDEydDBNQ1k2Q2dwZDBXNXdnUm9RekUzd1pOUjJwdyt4ZDFFMnZGUi9uYllXS3RXSkkwRzBvUEFwcUw0dE54b1BhMDRLcHRWL25MZ01tOHg0TUZoL2ZQL0k0eWdjL2NyZjNTN1Z4RVdIQjQ0ZmczZ3VrMDFwemRoajdLQUNRSE9QOUM0d29ScWlDY0YwdnpBZUNlZ1ZORUxmdDdHemxOeGNodXVQamdXR3N4aUg3R2IrazNYalJOaWx3aWZNc1hxL01VQ2J5Zk9xVFIzQ1pZTnpWeW1GdkhWeWkxZzZpd0FRRHR4dnZ5WlJvZmhaZjc3aXhVOEU1L0Y2K2ZFbHI4QjNWRzlTblVtVm9CdE4rckF1VWFoQ3I4RWFrTXdrTkpNM20zSVk0UFZ4OFNpUVFLaFFKNnZkN3VZUVNCUUxnODBPdjFVQ2dVbDN4VmRrOWd0VnE3SmRJeUdvM1l2bjI3eSsySERSdm05UUNBcCtUbTVtTC8vb3ZweWdJREEzdUY4S0cxdFJVMU5UV29xS2hBZm40K3pwNDlpM1BuenNGaXNXRDU4dVc0NXBwcnZEYldOZGRjZ3kxYnR0aGVsNWFXSWo4L0g0bUpuaTArNENNeU10THVOVTNUdktLSGtwSVNORGUzTzZWWnJWYjgrZWVmT0gvK1BGSlNVbndtZktpc3JBVFF2cUsvc0xBUWhZV0ZDQWdJOElud0lTY25Cd0JRVmxhR0ZTdFdvRisvZnZqM3YvOHRHbWdzS2lyQ3dZTVhIZGx1dk5FN3pwKzdkKzlHVGs0T0hucm9JYVNscFdIYXRHa1lOMjZjN1NIOFR6LzloRDE3OXRqYXo1bzF5NnZDaDQ4KytnZy8vL3l6N2ZXcVZhc0F3Q1B4UTNWMU5RNGN1Q2cyNzlQSHVWdHNYVjBkcXF1cnNXblRKbXphdEFrQkFRRjQ5ZFZYTVdEQUFONzJGUlVWc0Znc05zRkljSEF3N3I3N2JyZWRLaXdXQzE1NjZTWGs1T1JnNHNTSitPYy8vK2x4Z0lKbFdaU1dsdUxNbVRNNGR1d1lqaDQ5Q3AxT2gxZGVlUVdqUnZHbmsreU1RcUd3QytDNEtvQ2pLTXB1ZndQdzZlcFNqVVpqSjN5SWlvb1NhZTJjRFJzMjJLNUJNcG5NWi9kNWhtRmd0VnFoMSt0aE5wdHg3NzMzZXR4WDUyczBBRXlZTU1FcndvZnE2bXBzMjdZTjI3ZHZSMU5URTBhTUdJSFhYbnROc0gzWDd3cFc2OFhmMEYzUEgwOSsvNVNWbFdIbnpwMjIxems1T1hqa2tVZnd4Qk5QWU96WTlrVWpQL3p3QXppT2cwd21nMXd1aDB3bWcwd200eFV1Y1J3SGhtRmdzVmhnTkJvaGtVZ3dkKzVjdCtmbEtsZmF2YnUzOFBycnI2TzR1Qml4c2JFSUNnckNxRkdqQkVVZWRYVjErT21ubit6S1hBMU85eForL2ZWWGZQVFJSeTYxblRsenBwMFlhZmZ1M1dodGJYOVdaYlZhc1hQblRvd2VQYnJid2dlTzQzRHk1RW5iYTR2RkFxVlM2WmJvb2JxNkdubDVlVGg4K0RDeXM3T2gwK2t3ZWZKa1BQMzAwNkxia2Z1bTYzUUlId2lYSjBUNDRBYWpRdnJ6NWdQdllOWHBMVGplVklMYjRpY2dSRzUvd2FBZ251NmlNdzBtcldnS2dUaU5jK1VXSUw0YTBwc0JqdjIxcHdYcklsVDJyaE03cW81N3RISzBLL210VmRoYzlxZGd2Wkd4NFBYY0g5M3FjMTl0SHZiVjVqbHRwNkNsdk1LSEJwTVdLMDU4QjUzVk5SV2hOem5hV0NSYVQ0UENRMGt6TVNsaWlFL0dqMUtGNE5yd1pCUzMxWWlLZHJyeVIzMEJqalFVWW1aVUttN3RsKzZUVmVlZUlLVWtHQm9VaDJ3bis5WDlmbW5jR0p1R2hYSFgyQUtpT1UzRitLUmdKMnFON1Yra250TTM0cW1VK1loVXVaY0NKRXdSZ0NtUlE3R3o2b1RIODBzSmpNWE1xRlNIY2hZY1BpbllpVVAxK2J6YmpRb1pnSnY3amJjcm8wRmhZZHcxZVAza2o3eENJQ3ZINE8xVFArUFZrWGNoWE1TZHhsWDZxb0pGaFEvRGcvcGhldVN3Ym8vVGs5UWFXckN0TXNlbHRqSHFVTXlJR2lIYVJpeWc3eXpZN3dtMEQvb1VRa1pKc0RET3ZSKzlRaUlocVpNZ3ZUdklmQ2g4a0hzNThPOU5RV1RYL3B5NWFLaWxDdURDclpNRGJLSkZ2Y2o5MUJlT0lvVGVqNStmSCtycjY0bndnVUM0RE5GcXRWNjFoKzNOc0N6cjhjcGxvSDNWMW9jZmZ1aHkrODdCVlhjWk5Xb1VaczdrRnhsNlF0Y2dqbHd1TE1wMWw1S1NFdWgwT3NqbGNrZ2tFckFzQzZ2VkNyUFpqTGEyTnJTMXRhRzF0Uld0cmExb2FXbEJTMHNMNnV2clVWMWREYjFlTDlqdlo1OTlodEdqUjN2dGdlbm8wYU1SRnhlSDB0S0xyb2c3ZCs3MGF2QWtLQ2dJRkVYWlZxWUtwWlRJeUxCUEw2clJhTEJpeFFxZkJpenk4dXlmcVdnMEdzeWJOODhuWTJWbVp0cTlOcHZOc0Znc3VPKysrMnhsMGRIUldMRmloZDE4T3RONTM3M3d3Z3M0ZlBpdzdmWHp6eitQOGVQdGYrZnlVVnRiaStQSDI1MDNPWTdESDMvOGdicTZPb3diTjg3V3BtdWFFVy9uOUw3NTVwdVJuWjJOOHZKeTJ6eFdyVnFGZ0lBQXQ0T0RYYzhuVndJUjFkWDJ6NEdDZ29KRUJWbUZoZmFwS1p1Ym05MytqTEFzaXpmZWVNTW1nTW5Nek1UWnMyZng1Sk5QSWlVbFJYQ2IxdFpXTkRRMG9MS3lFdFhWMVNndkwwZEpTUW5LeXNwNEF4d3JWNjdFZSsrOTUvU1lkYjMrOGUyM3JLd3NTQ1FTcEtTazJNN0ZydDlyVlNxVlQ5TVJkQjNQazlYRm5kbThlYk9ka0tJblVDcVZIZ3NmK0lTSjN2cHRrWjJkalcrK3VaaW04Zmp4NHpoOStqUUdEK1pmZ05iMUh0azUrTmkxemhNbnFmZmZmOTlPVEFFQXNiR3hhR3RyczMxWCtlYWJiencrZnFHaG9VNkZEK1RlM2Z0UXE5V3dXQ3cyaHk0eDhWUFgvU3VSU05DM3Iyc0xjak16TS9IKysrL2JDV3FrVXFtZ3NNWVRPczRucTlVS2k4VmkrLzlkZDkxbE96ZmQrZXgwL2s1c3NWaXdhZE1tdS9ycnI3OGVrWkdST0h2MkxEaU9zL3NEMnUrOUNvWENxYkR4M0xsemFHaTR1TENRcG1uY2VlZWRhRzV1aGtRaWdkVnFoZEZvdEgwK21wcWEwTkRRZ09ycWFsUldWcUswdE5RdUZVNEhHUmtabURObkRvWU40My8rVGU2YjdrSFR0RjBxRHNMbEJSRSt1RUZpUUJRU0E2S1EzMW9wMkdaUGRTNHlhL0l3TVdJSVprV05SSDgvRC9KdkdmbHpsd1B0d1owZ3VVYXd2ak1LaVF5MFFMQkJ5T0xiWGJaWDVvamE2eWQxV3MxOXRMRUlueFlJNTZhWFVyUkxxOVYxVmhQK2QzcExqN3NxaU5GczF1R2xFOS9hVnF6MkptaFErT2ZnT1pnUWx1ejF2cTBjaThQMUJkaFNmc1F0d1VObkdJN0ZieFZIa1ZsekdyZjNuNERwZlljTG5yYzl5Y2lRL2piaGc0S1dJbHdaaURCbEFFSVUvZ2lTYXhBZ1UwTkdTL0JMMlJGVUdocWQ5QVlNRG96QkE0Tm1JUHFDYzB4dWN4bStQNStGVXkxbGR1M0s5UTE0OXRpWCtOZmdlUmdSN0o2Q2RGN01hRUhoQXcwSzRjcEF3ZXVMbkpaaWNkTDFEbnUrMmFMSHU2ZC9GVXhuRXFFTXhEK1Q1L0Flc2RUZy9uZzRlUmJlUC9NNzc3YXRGZ1BleVAwUkswYmRCV1UzYmV2RlV1NzRTWlY0T0xsbmM1eDZnd0M1NnorKy96Wm91bUE2Z1E3RXhBMVM2dkplZlRremVpUkNGZjdRV1UzNDdud1dWRkk1RnZWTEY5M0d5dkVMQUwyNUwrUmVGRkYweGR1T0QyWW5xV0xjeGNSMEZqNklJK1J5SXlhSzZrbGhEYUgzMExHYVRLZlRPUVF1Q0FSQzc2V3RyUTBhamVhcXlTdmRYZUdET3c5b1kySmlvTlBwN0ZhTnVZTXJLN25kd1pVSG1KNnlmdjE2WkdWbGVhMi9Ec3JLeXZEdHQ5L2lqanZ1RUcyWG01dnI4cXF2QVFNRzJBVlBNakl5a0phVzV0Q09ZUml3TEF1THhRS0x4UUt6Mll5NHVEaUhoODk1ZVhrSUN3dXoyUmRURkFXbFVtbGJKY2NYK09FNERudjM3clVydS9QT08zMitTdlBJa1NOMnIyZk1tQ0Vvek9nT09wME9mLzVwdnhobThlTEZDQW9LUW0zdFJaZlByczRXWFlPSm5VVkRYZk5ydTVwdmU4ZU9IYmFnUjBlZlhTMlh1MzRXUEhXRk9YRGdBQlFLQlZRcUZSUUtoZDIxNW9FSEhzQi8vdk1mMit0Ky9mb2hNRERRRnR4aUdNWW1EakdaVE9BNHprNmMwWG4rblhGRndOUlYrREJ6NWt6UmEzNkhVS1NEU1pNbUNicERDSkdmbjQralI0L2FsZFhXMXVMcHA1L0dQLzd4RCtUbTVxS2lvdDJCMG1nMHdtQXdRS3ZWdWgzRWFHaG93S3V2dm9vVksxYUlpc3k2Zmc3NTJ2NzQ0NC9JemMwRlRkTVlPSEFnL3Y3M3YyUFlzR0dRU3FXMkFMVW4xODBQUC93UTlmWDFDQTRPaGthanNRVVorZHdYdWdhNUR4dzRnRE5uemdqMjNSRkkxT3Yxa0Vna3VQLysrOTJlWDI5Q0lwRTRCTE84ZGErYVBYczJmdnZ0Tjd0ME90OTk5eDJlZi81NTN2WmR6NUhPMTRXdWRlNEcrTGR1M2VydzNlQ2VlKzdCN2JmZjdsWS8zZVZxdm5mM1ZycWU3MTJGZVozcGV0NkZob2E2L0IxWG9WRDB1Q2lxQTR2bDR2TXRWOFhCY1hGeFNFNitHRHY1NmFlZkhPNXQyN1p0dzdadDIwVDd1ZXV1dTV3S0h6cUxMQUVnUFQwZEZSVVZlUGpoaDEyYXF4Z3JWNjdFbWpWcmVMOW5rUHVtZXhEaHcrVU5FVDY0eWYwSjAvRDhzYTloRVFpWUFPM0I0RDNWdWRoVG5ZdUIvcEdZRXowSzQ4T1NuQWFsT3FnekNnZlBBK1VhbDBQQ3c0TGlzSEhTdjExczdRakxzYncyOVFiR2pESmRQUTdVblVHeFFOcUlEc1pmU1AxUnFxdkh5cnhmQk1VS0NscUt1VEZqUkIwMWdQYVZvQitjM2RxckJBWU5KaTFlT3ZFdHFneE5nbTNpTkgxUXFxdnZ3Vm0xSTZNa2VIeklEWFlwQ0xxTGtiRWdyNlVNUnhvS2NiaStBSzBXZy9PTlhFQnJOZURqZ3AzWVZwbUQrd1pPdzlDZ1dLLzA2eW5wNGNtSTA0UWhVaDJNSUpsakFQcHdmUUcrS05wcmMyb1FRaU5WNEM4REptTmE1RERiWi9kSVE2Rm9TaFNkMVlUWFR2NkF2dzJhamhsOXhWZnhkeVpLRllLeG9RbW9NalJob0g4azR2M0MwRmNWZ2loVk1Qb29BL0JMMlovNHVtUS83N1ozOUw4V2tjcDJKYWFlTWFPa3JSYUg2dkt4dS9xazRFcHdPUzNGMHBTYlJKMDZKb1VQQWNPeVdKdS9uZmY5bHVrYjhNSFpyWGg4OEEwdXY4K3ViQ25QeGgvMUJZTDFEeVRPY0hEaEFkcUZBQ3FKSEhKYUNybEVDZ2xGZ3dZRm1xSkJVKzMvVXNERjEyai90OUdrUmFYSTU3MERDb0NpR3lra0Fuak9PejZ1RFIrTWxFRG5ueGVKU0VEZkY0NFBQWVZLSXNlTk1XT3d0VElIbTBvT29NMXFoSktXWVhiMFNQaExoUit5V2dXY2o2VGRDRlIwUmN6eFFTaGxVbGN5YS9MUVluRmM2ZUJ0TndtMVZJRUJmaEZlNjYrenk1V3pRSmRLSUVXTFdPcVMzaUNRSTF3YS9QMzkwZGpZQ0xWYWZkVUVVUW1FeXhtV1pXRTJtMzFtcTk4YllSaW1XMWJmN2p5OG16UnBFczZlRlU2RjVneHZPK2p3clF6MEZyNjg1bS9jdUJIWFhuc3RZbU9GdjFPLysrNjd0dFgwN3FMVmF1MEMwbUlzWExqUUlYanl2Ly85RDJWbFpRZ0tDa0prWkNTaW9xTHNWdkh5N1pzVEowNmdwdVppaWxFL1B6OWNkOTExTUp2TkxzMURJcEc0ZmZ5YW1wb2NBcWkrU25XeVk4Y091L2VTbkp5TXRMUTBoeFdRWGUyYnU3Nm56cSs3Q2pSYytYeFlMQmI4OXR0dmRtVzMzWFliNHVMaTdNcGMvV3hvdFZxOC92cnJlUHp4eDNtRlNlKysrNjdMZ2FTU2toTDgrOS9pendRZmZQQkIyLytqb3FJd1pzd1loN202Y2swcUs3dTRvSU9pS0V5YU5FbXdyZEZveE9uVDlzNnhDeFlzY0RwR1Y1S1RrN0Y2OVdxODlkWmJkdWNkeTdKWXUzWXRCZzBhaEpLU0VyZjc3VUFtazlseTJrZEdScUtrcEVRMG1OVTFHTWgzakR1Q3FpekxvcUNnd0haK2RnN2dlTEtDdmJpNDJHTUJYRmNiZXpGQ1EwTXZlK0VEQUp2elFBZmVjZzJnYVJwMzMzMDNYbnJwSlZ2Wm9VT0hVRkZSd1NzNjYzcU9kQTVVZHVkK1dsSlNnclZyMTlxVnpaczNyOGRGRDhEVmZlL3VyWFFOTG91Si9McWVod0VCcnJtWkE0NE9TNWVLcnU5M3pKZ3hTRWhJUUVsSkNRNGR1aGlIbWpwMXF1My9EUTBORG00UHJoQVVGQ1NZTnFRelhSMjU1c3laQTRicG5qdTdYQzVIVkZRVW9xT2pVVkJRd092NlFPNmI3a0dFRDVjM1JQamdKZ1A4SXZCdzhpeThkL28zbHh3SENyWFYvNSs5ODQ1dm92Ny8rQ3M3YWRvMEhYUXZ1b0FXU3FGUU5qSmFMQ0JUbGpJRXhZMDRRQndvS2c0RUYrRDhpVjhWVUlac1pNcVVMYk5Rb0F0YVdscTZkL2I4L1JGejVISjNTZHFtVUd5ZWp3Y1B6ZDNsN25LNTNGMC83OWY3OWNMWFdYdndlOTR4akFsTlJtcFFWN3NDaUhxYUFvY1pkMTdUczBJYmkwS3Z3YUxMRzVyOC9qalBVRVI3bUxJbmc5MjhNVGFzRjdZVW5LWjFkWmdSTmNpaElzNm1nbE00VzNXanlmdlVFcXkrZWRTbTZNRlhJTUZ6c1EvajdVdS8zOE85TW5XNUw0Z2ZpNDZlVGUvb01BSW9VOVlpVDFhR0d3MGx5S29yUnI2czNHSEhFRFpZR0J2V0M4T0N1bUpyd1JrY0xMbGk5M2RUS0svRTRpdC9JTmtuR3RPaTdsOGVyRHRYU0h2c3N1cUtzUzcvT0xMcXFhSWdhL3EyNjRDWjBVTW93b2tlUGxGWTFIVVN2cnIrSjIxQkV6REZTNnpLUFloU1pTMm1SVDdrY0ludjlmZ3h0TlB2S0d1d3VZQmVaUjNqRVlqaHdYZXp0LzY0ZFJKN2lpL1NMbXRKYjk5WWxDbHJjVnRlQlkxQkM1WGUvRThEbFY0RHBWNExwVTROaFY0RE42NkFNY0xuZEVVT29qek9ZWFJJVHdjK0laa3psVGxZbTNlVWNYNFBueWowOWlWYjAzM1pjeFpFSEg2ak8rYjFSZ1ArTERxUFRiZE8yVjIydmJzZm5vNUpSYmlEMFVSME1IWEJXK0xHNFdOR3BHTy9FN2FOaytoQktSM3lXQnhFU3dLUldYZjNEOWNvRDM5OGVHVVRiaXZ1MnNTcERGcjhlZnM4SG04L2dIRmRUTmN4WnpvKzJCS1VPUHE5WGErOVRYdWRjRmJVdy80NzZhalRLdURHNFNNbE1BRUNEZzg4TmdkY0ZxZFJneFJHb3hGNm93RmFndzRxdlJacWd4YWJDMDZEeCtiYVBiK1k3di9lQXVhY1FWc3VMeTcrKzBna0VsUlZWVG05VTltRkN4Zk9wNnFxcWsySkhzdzBaNkNmeFdKUkJ0cFdyVm9GbzlHSXVYUG5ram9YQnd3WVFIUnpteEdKUkl3RGdHcTFtbFFzZG1ZVUJXQzdxTnhjR3VPaXdlUHhJSlZLSVpGSWlQOTZlbnBDS3BYQzA5TVRFb2tFSGg0ZXhEK0pSR0ozMExRNUxoN05wYmEybHZodmJXMHR1bmJ0Q3FGUVNPcG90R2JiTm5MMHAwd213K1RKa3gzZTVyaHg0L0QwMDA4VHIyZk9uQW1GUWdFdWx3cytudzh1bHdzdWwwdjZqdW02YWxldVhHbDNXMGFqa2JBK056c1NDSVZDckYyN2xuWjVnOEZBeW1JSFRGRVBBSFh3VzYxVzQ5S2xTOFJyUzJ0cEFNak96a1pGaFNreXNhYUdQSzdqeVBsNzZOQWgwdnNrRW9sRFJROG1mdm5sRjF5NmRBbXZ2ZllhM243N2JWTDNhVXRnR2F1VGtwS0NIajE2VUs1Zmpod0h5MEpKYkd3c2ZIeDhHSmM5YytZTTZkd05DQWlBV0N3bXVrenBjSGQzcCsxS0Rnd014TEpseS9Eenp6OVRDdmk1dWN6TkVYUU1HREFBWGJ0MlJXQmdJQUlEQStIbjU5ZW8zNzMxY1dLejJTZ3ZMNGVYbHhkNFBCN3E2dXFJckhqQUZERmhqZ094Zk8vOXZOWTBoVmRlZVFWY0xoZHVibTdFZFlIcEhsaFVWSVJQUC8yVWVCMFpHV2xYbkdQR2JHVXZrOG1nVmpjdllwakQ0WkRPUVdjZTgxNjllaUVpSW9MNFRSaU5SdXpac3dkanhvekI2dFdySVJRS0lSQUlhTzMrS3lvcXNHYk5HZ0FndVVZQXdNV0xGeUdUeVlqam9GS3BFQkFRUUhFOGtNdmwrUGpqajBuSEtEUTBGTE5uejZiZDMyZWZmUlpHb3hFOEhvK0lKQkFJQkxUZm9VNm5JNXdPeks0eDltakw5KzdXaXZWMzJ4aUJRbU9lRzgzZmsxQW9oRkFvSkFTVjlyNHphMEZ2aHc0ZEdKYzFPeG1aZnhmbVp3akxhNnIxdGJsWHIxNFlPWElrSlZadTBLQkJBRXpQR0o5Ly9qbmtjcmxEbjlPU0dUTm0ySFc1eXMzTkpZbHhmSHg4a0pDUVFCRUUyaU1pSWdJalI0NUVjSEF3Z29LQzBLNWRPNGYrL25EZE54Mkh6V1k3ZEoxejBUcHhDUithUUw5MkhlSEdFV0I1NWk0bzlZNnA1YXMxTXZ4eTh6RDIzcm1JMlRFcFNKQ0dNeTRyMHpKYk1EbFNDR3NOaURoOFBOL2hiaTRTaDhYR28yRzlrZXdiZysreTkrR21SU3hDb2xkN3BBWjJ4VkVia1JrQWNLSThpN0Z3ZXo5NXFkTUl1TjhRMGtZTThObGNMSWdmQXlIWHVRTks5Z2dTZWVQTnp1TVFJR3BhYm1TZFZvR3ZydTlDWGtNcFZFMjBQdzhVZVdGT3grR0k4VEJsZjgyT1NjR0lrTzc0TGU4WXpsZmR0UE51NEd6VkRWeXN6b09oRmR4Z0RERGlVblUrZGhkZFlJeDhzTVJYSU1Ic21CUjA5MmJPdEl6ekRNR3lwQmxZa2JrYjE2M2lMaXo1cytnOHlsVjFtTnRwSkhoTkxNZ2FBZnlRdlovV3FZYkw0dUQ1RGcrVHVxY0hCM1IyU1Bod3JQdzZqcFZmdDd1Y0k2ekxPNDVvajBERWVZWTQvSjVqNWRmeFhkWSttK1ZQdW81eE9nY1BlMXl2SzhML2NnK1NpdXQwaURoOFRJN29oN1RnYnMzdVNMK2pzQitoMHNFekdFZkxya0hJNFVISTRVUEk0WUhQTnJsWGNGZ2NjRmdzc1A3ZGo5dHk1bjIvSmErQVNuLzN0MjZBcVlpdE4rcWhNeGlnTm1paDFHbWcxSnYrMll1UnNFZDZkVDQ0Tm1JZ2loaytlNmpZRis5MW5ZU3RCV2Z3UjRGSmdISzFsdjczcysvT0pZd083UWwzTHIxZ1VNdm8rT0M4QVhwbnVrZFk0eXlYanRNVjJiaGUxN1FPQ0VjSUVublpGU253R1lRUG5qWitxNjNoM3VEaS9zSGxjdUh1N283YTJscW5aMlM3Y09IQ2VkVFUxRUFpa1RpMStOMVdzTzVHRFE0T1JuWjJOcW13SEJZV2h2RHdjRW9uMjl5NWN4bTc3SC81NVJkczJyU0p0QjFuMHBJRkJ1dDFUNTA2RlpHUmtlRHorUkFLaFJDTHhSQ0x4Y1FndTdOcHFXNHllMmkxV2xLSHYxZ3N4dVRKa3lrdUE1Yms1dVpTYkpRYmkzVUhxRktwaEV3bWEvUjZySXQzam1MclhEcDA2QkR1M0xrYlFldmw1VVZFTmxoM1RHWmtaTmpzaFAvaWl5OFk1OWtiN05acXRkaXdnZHdzTkhMa3lDYWZmMWxaV1lTRmRtVmxKZWJObTRmeDQ4ZGo1c3laOStRNmF1Mk9ZWXVWSzFjU2hXT2owVWdTbE1qbGN0cmordUtMTDBJb0ZGSTZYVXRMUzBraUd6b21UcHlJV2JObTBjN2pjcmw0NXBsbkVCa1ppUlVyVmhEblFGSlNFbEpTVXJCMDZWSjRlWGtSeGFHQWdBQUVCQVRnekprek9IYnNHTEdlSVVPR29GZXZYbzRkZ0g4L3Q2MGkwMmVmZllZVEowNWd6cHc1U0V0TG8vd1dFaElTSE41V1UyRDZEVmwzcjlxN2J0dnJkdTNUcDQvRCsyUWRUek5zMkxCR1I1eTBkbGdzRnRMUzBraEYxWU1IRDJMSWtDRTRjdVNJemZlV2xKUlFyaWxtMHRQVGtaNmVUcHFXbUpoSUVqN29kRHA4K3VtbkpCRVJoOFBCdkhuekdBdldRNFlNc2Z1Wm1rTmJ2WGUzWm13NWpWaGpmWTFyVFBkN1dGZ1lObTdjMktoOUt5MHRKYm5LQkFjSDQ2dXZ2bXJVT3F4aHVuOWV1SENCK1AvNCtIajQrNXNjVU5ldlgwK0pZd0pNYmdrZmZQQUJjVTZ0V3JVSysvYnRJK2JIeE1SZzJMQmhkdmRuOSs3ZHBOZjkrdlVEbTgybVBNLzM3OThmSTBhTUlINGpiRGFiZEd6Q3c4TXhjdVJJdTl1anczWGZkTkVXY0YzOW0wZzM3L2I0cXVjc3JNbzVnQXZWZWZiZjhDK2x5bHA4ZEdVelJnUjN4N1RJaDJqZEg1aHM1WUVISTRlZHorWmlYdnhvK05Oa2M0ZTYrZUREeE1mdzY0M0QrS3ZrTXR5NVFwSkFnb2xMMWZuNE5udXZROXNmNUIrUEZKcDRnQ0pGSlg3SStZc3kzVmNnd1N1ZEhxRk1OeGdOMEJuMTBCbjEwQnIwa092VWtPdFVwTnh5d05TQi9FeE1LanA2QnVQNzdQMmtMdUk1SFljand0M1BwaU9FbzV5cXlFYVJuYUlyQUhUMWlzQ3JjWS9BamRQMGZDTlBuaHZHaFNWajJWWEhMZS9NdUhFRUdCdVdqQkhCM1NuRnJDQ1JOeGJFajhYMXVpS3N6ZnViSklDaFEyYzBRTXdWUUs1cm5wcTdLVFRvbE1pcEw4R2xxanljcjdxSmFvMzlRUjQyV0JnZTNCMlQyL2VEa0cxZnBPVEZGMk5SMTRuWVduQUdtd3RPTTdwaC9GT1ppNCt2Yk1hQ3ptT2I5TDN1TGI3STZGQXhJYnczUXR6STNSamg0bmFJZFBkSG5xeU05ajB0Z1FGR3JNemNqV1ZKTXlEaDJjK0EzWDhuSGYrN2NhakY5eXVuL2c0MkY1eEJlbzM5QWJ1KzdUcmdpYWpCOE9JMzM4NHRUMWFHLzZPNVhsblMyemNXUmhpeEx2OTRzN2YzWGZZKyt3dFowRnpodytmWGR6YjV2V3l3TUNHOER3SkVVcWowV215L2ZSYmxxanJLY2lxOUZydUt6bU5LUkgvYTllZ1lJcXVhS2pDaTNkY1dqQkI1a09KSjdHa1VtRDZMbUVHMEFyZ2NIMXlZQm1oME9oMWtNbG1qQnVwZHVIQnhiMmhvYUFDZnoyK3h6TlgvT25TRktPdE0zZ0VEVE01V2ptWVhPN29kT2xRcUZlMUFiVUJBUUpPMzNWaXNpeGR4Y1hIbzFxM2JQZHUrNVVBdG04M0dkOTk5MSt4MUdnd0dHQXdHNkhRNndvM0QyczNJc3NBUEFON2UzdGk5ZXpmSnVVT3RWbVBqeG8xUUtwVmdzOW00ZXZWcXMvZk5WdWIzL1VTbFV1SDMzOGx1bWlFaElVUmhRNmwwVGhRbkFDZ1V6RzZzQUxCbHl4YVVsOStOZitWd09CZ3hZa1NUdGxWYlc0c2xTNWFReEJaR294RktwWkpVdEZtd1lBSDRmRDdjM055d2RPbFN5R1F5REIwNkZBTUhEcVJFYytqMWVuejg4Y2VrR0lyWFgzOGQ0ZUhoa012bHVINzlPbGF2WGszTWEwelI4ZVRKazR5UkcwVkZSYlRXOG5QbnprVjVlVG1sK08wSWp1eGJTa29LZkh4OHNIanhZb1NFaEJBVzlaczJiYUx0YUc2cUtNZk11WFBuOFBubm55T0wvU2tvQUFBZ0FFbEVRVlEwTkJTaG9hR1U5Wm1MUTl1MmJVTmFXaHJGblNjbkp3ZnZ2dnN1QVBKNVcxTlRRMHczdTZHbzFXcW9WQ3FNR1RNR2FXbHBsSDJaUFhzMkZBb0Z5c3JLNE9QakE0bEV3bmovWGJwMEtXbGYzM25uSFFRRkJWR1dNeHFOME92MVVDZ1VxS3lzaEVBZ2FMYmcyRkwwd21hemJVYWlQTWdNR2pRSVAvNzRJMUVrdHVkbzRnek1YZXFXeFZ3QWVQTEpKeEVXRm9hMzMzNGJFeVpNUVBmdTNSblcwREswMVh0M2E4YTY4R3pyK21vdEFHeHVISU05Y25KeVNLK2RFUjlDOTZ4NzY5WXQwbS9TL0V6OTExOS9VWjR4ekdSbFplSDc3Ny9IL1BuemNmandZWkxvZ2N2bDRwVlhYckg3WE4zUTBJQ2pSOG11eGUzYW1aeUNyUVVhSVNFaFNFeE1KRjViTzkzWWN2MXlsTFo4MzNUeDM4Y2xmR2dHM254M3ZORjVISzdXRnVLUFc2Y2NzcjQzczZmNEltN0xLekUvZmd3bDI1b3VDc0pNYXk5MGVIQkZtQjgvR3Axc2RHMXpXV3pNamtsQnRDUVFJZzdmYnBId1VuVStMbFhuT3h5dm9OQ3BVYUdtRnNGcU5QUVdSWHFqbnJLOHptQVNPNWdFRHlvMDZKVGdzYm1ZMXA3NW9YeWdYeHpjT0FKOGVYMG5kRVlESm9UM0lTejJtMU9lVWVvMVdIM3pDQTZYMmgrOEdCSGNIVE9pQmprbCs3eXJWd1NlN1RBTTMyUTVKampoczdsSURleUtSOE43TTNaWW00bnpETUVuM2FiaVVNa1YvSjUvakZIWUVDc0pSSGZ2U0d5NGRiTFIrOThZOUVZRDloWmZSTG1xSHVXcU9oVEtLMUNwZGl3MzA0eVB3QU5UMnc5QWtKczNialdVUTIzUVFtc3dDV2ZNNTVNQlJoaU1CaGlOUmhoZ0pJcUI3andoQmdYRTQwanBWY1p6NVhwZEVSYWxiOERDTGhNYVZWZ3ZWZFZpUFVOaFBFTGNEbU5DazJubkRRN29qTHdiOTA3NEFKaWNjYjdKMm91M3VveG5QSU1OTU9LM3ZHUFlWWFMreGZjbnM2NEk3MTIycjA1dUo1RGcyUTdEYkRyNU5JWUtkVDArdmJvTmFoc2lPQysrR00vRXB0b1ZSL3lYNmUvWENRRGdLL1RBSnhsYmFaZlpXM3dKajRUMG9MMG1hUm1PTDUvanZFY2paMXlMNzhlNm5ZMjllNkFCOVBkM1cvRmVUSTRkTHRvVzd1N3VxSyt2ZDRrZlhMaG9aWmk3d2x0THR1K0RDRjAzbEtWZFAyQVNIZ0RONjJaMFZQaWcxV3J4di8vOWp6UXRPanI2bmdvZjdyZGR0ZVgyMld3MndzTENiQzZmbnA2T2poMDcyaXdvcU5WcXUrSWdhK0hEN2R1M0tkK0ZVcWtrRmJBdGNYZDNSM3g4UFA3NTV4OWlXbEpTRWdvS0NsQlpXVWxNQ3c0T0poVUJyQjBmdkwyOUNTdDdIbzlIK2k5Z0tpSllGc0k5UFQzdEhpTXpScU9SRkhOaGpycWdZODJhTlNTeGdUVjFkZFN4b0taaUhYMWhTWGw1T1NYLzI4Zkh4MmJFQXhNNm5RNGZmL3d4RWJsaHBuLy8vbmpoaFJkSTA1S1NrZ0FBQlFVRktDNHVodEZveEpZdFcvRG5uMy9pb1ljZXd1alJveEVWRlFVQStPcXJyMGlpaHdFREJwQXl6TVZpTWVtOGFZeXJoRWdrWWhRKzBHSHVadDI5ZTNlVDhyTHB1dFcxV2kyT0hqMktvVU9IRXIvUGJ0MjZZZkhpeGZEMTlTVkVZYzBSaDltaXZMd2NNcGtNbVptWk5pM0tiOSsramZUMGROeTRRWTd0TFNrcFFVbEpDV1Y1clZaTEtWNmJZYkplajRtSlFXNXVMcFl2WDk2SVQyQmk4ZUxGRGkwM2ZmcDBTcXlDSlZ1M2JyVlozTmRxdGFSSUZMRll6QmhudzBSUVVCQVJhOU9ha1Vna2lJeU1SRkJRRUtaTW1VS0t2bWdwRGgwNlJPckVCb0NCQXdkaTNMaHhXTHQyTGVFWTBhOWZQenoxMUZQMzdQN2RWdS9kclJucjc4VFdaN1VXT2xpS0xodkQ5ZXZYb2RNeGozR2FPWFBtRE9tMVdDekdsU3RVaDIwbXVuVHA0bERjdy9IamQ4ZkpXU3dXK3ZYcmh5TkhqbURGaWhXazVUcDE2b1RjM0Z4aTM0OGVQWXFpb2lMSzlYejI3TmxFQklNdHRtelp3bmdNN2UyMzlYMndLWkUvcnZ1bWk3YUVTL2pnQkRwTHc5QTVNUXc1OVNVNFdISVpweXF5YmJvMm1NbW9MY1NTcTF1eEtHR2l3MDRPQmdlTC8vY2FMb3VOM3UxaU1TM3lJWGp6SFJ0NEh1VHZtR3JQa1dOcHlkbXFHemhiZGNQK2d2OVNvNUZqUmVadXU4c0ZpYnhzQ2g4QW9JZFBGT2JGajhISjhreE1KSFZFTjAzNmtGNlRqeDl6RHRndHduUCtGWk1NRGVqU3BPMHdNZEF2RHBtMVJUaFV5bXdOYWFhREpBZ3NGZ3Q3aXk5QndPYUN6K0dodjE5SFVzSHhYTlVOYkN2OGgvUStFWWZlMFlITDR1Q0ZEbWs0VytuNGQ5bFVPQ3cyanBWbjRwYU1lUURGSGxYcUJxek1ZclliZFFhRjhrcThjMmtkM2ttWWdFQ1JsOTNsTlFZZHZyaTJrN2FBemdZTHozVjRtRlpNVmFkVmdPZEV1Ly9HY0xXMkVIa05wWWp5b1A0UnB0SnJzU0p6VjZOY2RwcERpTmorb05Xd3dLNllGdm1RMDJLSWloWFYrUERLSnRReUNMWE1QQk03eks3QXFLMlE2TlVlM2IzYjQySTFWWG1zMUd1d3AvZ2lyVU1GVStGYzRJQmJpNk0wSjkvYmdaVzMzTHFkakwxbmwzb3RmV2VlclZpYXhqNGJ1UGp2SXBGSVhPSUhGeTVhRWVaQ21IWFIxRVh6TUhkbm13a0pDVUZFUk1ROTJ6N2RvTGdqSGRoNWVYbWt3V1V6NW94d2M3RzdZOGVPNk5peG84MTFXVDlYWGJ0MnJVblJDM1QwN05uVDd1ZXgzTDZ0Wjd6eThuTDgvdnZ2T0hEZ0FKNTQ0Z2xNbmp5WmRqbUZRb0ZaczJiaDRZY2Z4cWhSbzRpT1AydWFXeXliTkdrU1pESVpTZmd3YXRRby9Qenp6NlRsSWlNalNVVkxhOGVINzcvL25uRWJKU1VsZVA3NTUwblRacytlamFGRGh3SXduYjlmZnZrbFpYNWdZR0NqUGt0MmRqWjI3TmhoYzVubzZHaHMyYklGR3pac0lHSmRXQ3dXUm93WWdlSERoK1BkZDk4bENScEdqeDZOSjU1NGduWmR0ckxNdi83NmExTDBURk14R0F6NDhzc3ZjZTBhT2ZxMVo4K2VlUDMxMXhtTGh0OTk5eDJwRTFlajBlREFnUU00Y09BQTR1UGpFUkFRZ0VPSDdqb2srdnI2NHJubm5tdjIvcHF4THZyUi9YNHNqNDlBSUVCZFhSMGxvbVhvMEtHMHoyOGxKU1drdUJhNjcrTDc3Ny9Idm4zN2NQRGdRYno2NnF0RUliZExseTY0Y09FQ2poOC9EajZmRHg2UEJ6NmZEejZmVHpxZTFxNFVtWm1abElLVTBXZ2tybGR5dVJ3K1BqNUVaM0JabWVPTkl2djM3NmQ4eC84MUxsNjhTSEVtc2tWRFF3UDI3bldzMGNwTTE2NWRXMFQ0WUw0ZjBXRXdHS0RYNjZIVDZhQlVLcUZTcWVEbDVXWFhGZWZqano4bVBRdjUrdnJpblhmZWdiZTNOenc4UENBV2kxRlJVWUdYWDM2WldHYlFvRUY0NmFXWEFBQkhqaHpCTjk5OFE4eWJQbjA2Um84ZVRYUXlxOVZxa2xocHlKQWhPSDc4T002Zk56VUp4Y1RFNE5WWFgwVjVlVG0yYk5sQ0xIZnk1RW1jUFhzV00yYk11Q2Npa3JaNjcyN05XSXZQYklrNHJGMEZtaXA4K09TVFQxQmRiVC9PMTVwdDI3WmgyN1p0RGk5djdVNUdoOUZveE1HREI0blhjWEZ4OFBIeGdaZVhGMEpEUTFGWWFJcTRqb2lJd0VjZmZZVERody9qMjIrL0paYTNMc1lQSFRvVW8wZVB0cnZkNnVwcXU4OHd0bUN4V0JBS2hjUzl0U25DQjlkOTAwVmJ3aVY4Y0NLeGtrREVTZ0l4STJvUURwVmtZSGZ4QmJ2RnE2eTZZdng2NHdobXg2UVEwMnpaYk50eWc3Q21VRjZKVGY5bW9Gdmp5WE1qYmJPNVJIcjRZMjdIcHVVS05RYzJXSXp4QVBlTEpPOUlKSG1UTStvYW0wVmVyWkZoemMyak9GV1I3ZER5UFh5aW5DNTZNUE40NUFDY3JzaUJRbi8zaGlyaGlkRExOeFl4a2tEQ0lqK2p0aEFadFlYRU1teXdNQ2lBTEc3Ukd2UzR3UkJ2MGQwN0VsbDF4Y1IyeG9ZbEkwams3ZXlQdzBqL2RoMmJKWHk0VjFTbzY3RW9mUVBlU1ppQWNESHpBN1pTcjhGbjEzYWdRRjVCT3o4dHVCdUVIQjR1VmVlalJGbURPOG9hRk1tclVLU29aQ3hDTnBlMG9FUU1EVXhBZzFhSlR6SzJVSzVuRWVKMm1OTnhCTUxFVkl1NENuVTlsbDdkaGtKNUpXVmVTK0hCRmNHTEw2WjFpL0VWU1BCQ2h6UjBsb1k2Ylh0NXNqSjhmR1VMR25UMmozK0VqZSsrTFRJeHZDK3Q4QUV3UmIyTUN1bEJjVmRpRWo1WVIvUTBoOFplK3h1Mzd0WXBoS1REbm1NVDB6WEgwNGE3alVidkVqNjR1SXRFSW9GTUprTnRiVzJ6TFhoZHVIRFJkR3BxYXNEbjgxdXQwd09QeDJ2eWdPMzk1dHk1YzZTQjZyNTltV1BIZHV6WWdWT242TWNCQ2dvS21yUjlIbzhIRm90RktyUTYwdTM0MTE5LzRhKy83RHVVelp3NTA2N3d3YnJyY04yNmRYYlg2d2crUGo2RWU0WXRMSTgvVS9Ha3VMZ1l6ejMzSExHdm16ZHZ4b2dSSTJpRlFGbFpXV2hvYU1EbXpadXhlZk5tUkVWRlllTEVpUlRyZCt0QlgvTUF0Q05kOCszYXRjUG8wYU94Y09GQzB2U0lpQWlTMjROWUxLWjBZam9xWGpJWURGaStmRG5wdHhVUUVJQkJnd1lScnprY0RrNmZQazE2bjJWT3RTTm90VnFzV0xHQ1lydHREWnZOaGxxdHhxNWR1NGhwUnFNUkowK2V4RU1QUFlReFk4YmcxMTkvSmVidDNyMGJJMGVPUkdpbzQzL1g3ZDI3bDdHenNERVlEQWFzV0xHQ1ludWRrSkNBaFFzWE1uWmNhclZhREI0OEdGd3VGNWN2WDZhY0M5ZXVYU09kTjI1dWJsaThlREc4dk93M1R6aUs5VzlndzRZTkZISEM1TW1UQ1RFY2g4UEJiNy85UnVxOGpJeU14THg1ODJqWGYrellNWkx3d2ZwWTdONjltN0FaejhqSXdJc3Z2b2lubjM2YXNMTStmLzU4b3d0TTFnNGVkQ1FuSnhNRkhPc0NVR0JnSUtrVDFmSzFaY1FEWUxwK2VudmZIZThxTFMwbHptMDJtMDFrelJ1TlJtaTFXcUxRM1pxNUZ4M3dMYldOWjU5OXRsSEx2L3JxcTBoTlRTVmVxMVFxckZ5NUVtNXViaEFJQkJBSUJDUlJRbWhvS0FZT0hFaTVkOWZXMXBKZVM2VlNpRVNtNkZmcmM5N2U4eFdIdzhGYmI3MkZWMTU1QldxMUd1Kzk5eDRFQWdGKytPRUh5ck5QY25JeU9Cd09ObTNhQklGQUFENmZEdzZINDdEcml6a0dSYWZUUWFWU1FhbFVJalUxRlg1K2ZwUmwyK3E5dXpWamZUN1k2dTYzdnU0ME5VN0tscERRV1ppZlZlMXg2ZElsa3NOUzc5NjlBUUNKaVluNDVwdHY4TzIzM3lJakl3TWZmZlFSUkNJUlJvNGNpZlQwZEp3OFNYV2psa2drbUQ1OXVrUDd0Mzc5K21aZnh5MkZENDBWWDdydW15N2FHaTdoUXd2Z3poVmlUR2hQREEvdWh0MUZGN0NsOEl6TnpzUURKWmVSRXBpQUNIZlRBNEt0em1HbDN2R0JtbHFOSFA5VTV0TE9DM0d6Mzhuc3poWGk1NzR2RXE5dk5wVGlyVXYwT1VjNTlTVzRXbnZicVVWQWV3enlqMGQ2elMyNzRwSUhDWTFCaDExRkY3Q3Q4SXhObS90N2lRZFhoSWNDNG5DMjhnWjYrRVNocDI4ME9rdkR3QWJMNXJFUGR2T0cwS3B6MmxhSGVscHdJbWJIcE9DYnJEMm9VamRnTEVNRVEwdlJ6NjhqZnNzL1puL0JWa0NkVm9IM0wyL0VXNTBmUmF5RTJpV1RVVnVJLytVZXhCMGxzelhubnVLTDJGUHN1QnJmakNmUERVcTlodmFhTmpZMEdlUERldVA5eXh1Uko2T3FPSDJGRWtLc01TV2lQK2w0andqdWptbVJBMm5kYjdMcWkvSDV0UjFORm1SY3J5dkNMVms1M0xnQ0NOZzhDRGhjOE5sY2NOa2NjRmhzbTVFQjdsd2hyZkNoaTFjWVJCd2VibG9KZVl3d0ZYbDFSajAwZWgwMEJoM1VlaTJVZWcyRUhCNGVZbkM2T1ZHZWhSOXk5cnU2Mkp0SWxFY0FrcndqYWQxQTVEbzFEcFpjd2FpUUhxVHBUTWZhbVZFWDlnWm1tNE96aEEveDBqQ0VpZHRCeW5lRGxDK0dPMWNJTjY0UWZEWVhBZzRYWEJZSGJCWUxiQlliTDUzOWlmTCtRSkVYM3VnOEZocTlEbXFERG1xREZuVWFCYXJVRGFoV040REZZdUZFV1JiajluVkdBMG9VVk9VL244MkZKOThOT2dhQmlsTHYrZ1BHQlJsM2QzZW9WQ3BVVkZUQXg4Zm52dHVxdW5EUmxqQVlES2lxcXJLWktkNGFrRXFsVHJYQnY1ZFl1eWJFeGNVeExwdVZsWVdzTE9aN2IxTmhzOW1rQXNhOXZzNjIxT0JsdjM3OUhQb3NsczkxbHNXaEd6ZHVJRG82R29BcExpSXhNWkVvaXN2bGNtemF0SW0yeUc5dDhYdno1azFLNTd0S3BVSkd4bDMzeGVEZ1lLeGF0UW9BdWFnc2xVcngyR09QVVZ3Wm5uamlDUmlOUmxKbXRyKy9QOFJpTVJRS0JURk5LcFZTcklCdENSK3FxNnVSbTJzYWF6cDc5aXhwSHdGZ3hvd1pwR01rRkFyQjRYQkk1MDlqQlZMTGx5OTMyUDNpcDU5K0loVm5QRDA5TVcvZVBFZ2tFdlRxMVFzYk4yNGs1dXYxZXZ6dmYvOGp2aU90Vmd1VlNnV1ZTZ1dkVG9kZXZYcVIxcDJUazRNZmZ2aWhVZnRPaDE2dngrZWZmMDRSUGNURnhlRzk5OTZ6V1NUaThYaElTMHREV2xvYXFxcXFzRy9mUHV6WnM0Y3htaU1nSU1EcHY1L0d4R0lBcGdnazYrNyttVE5uTWk1dkxlYXdMR2JWMTlkVG9sMlVTaVZXcmx5SnMyZlBZdTdjdVkzYXQ2WmlXY0R4OC9PamRKNFBIRGdRR3pmU1IyZU9HaldLZEYyWU9IRWk4UnYwOWZXbHhOazRnbytQRDU1NTVoa0loVUlJaFVJSUJBTGFndWFxVmF0SUVTaHo1c3loTFZnYkRBYm9kRHBvTkJvb0ZBb2lRb1VKNi91L241OGZjUjZYbDVjVHhWWWVqMGNVcU13d3pkZHF0YVFPNGRiNmpLSFQ2U2kvWlV2UzB0Sm9DK1BXaGN2bXVtV0pSQ0pDNk9idDdZMlRKMDlTb2dPR0RCbUNlZlBtWWRHaVJVNFJjSmxKU2txaVBZL2E0cjI3dFdQdDRtRHJmbVA5YkZCWFZ3ZTlYdC9vZThDOUVENDRlbjJ3Rm1JbUpDUVEvOC9sY3ZIeXl5OURMcGRESkJMaHpKa3oyTDU5TzJQY1JuMTlQV2JObW9XT0hUdWlTNWN1aUlpSWdMKy9QN3k4dk9EaDRRRTNOemV3V0N3VUZSVVJvZ05IS1M0dUpybDFBZVI3WVcxdExUSGZMRVl5R0F5RUdDa2hJWUZ3aDNQZE4xMjBSVnpDaHhhRXorWmlYRmd2OUdvWGc4K3U3VUF4emNBK1lDcVUvVmwwSGk5MUhBRUFrTml3ZHE3WEtCam5XV09yZ09iR2JmekRZcFJIQUJLazRiaFNTOThsc3JYd1RJc0pIM2dzRHJUR3UzOGtCN3Q1NDhub29Yam1OTFBkWW12Q1h0ZXYzbWpBMGJKcjJIVHJGS28xenJIOGNpWlQydy9FcktnaGxPazhHNTNSWmlHUEpTSXU4NE9PaUNPQXI4QURpN3BPUXFXcTNxbGQxNDdnSS9CQUIwa1FzdXZ2MkYrNEZTRFhxZkhobFQrd29QTTRkSkdhTXVxcTFBMVljbldyMDF3UjRqMUR3ZWR3RWVjWmloaEpJQ0xjMjhHTkk4Qzc2ZXRwajVNN1QraHc1TU9vMEo2NFVsdUFLelVGbUJFNUNJK0VKTkV1ZDdqMEtuN0tQV0RYN1NiUzNaOVdiQUVBVjJwdVlhdFZ4RXB6T1ZKNkZVZEtyemJxUFpIdS9oVGhnOXFndzY4M0Rqc1VKME9ISjg4TklXNCtFSEo0RUhMNEVISDQ0UDByNk9DdzJPQmFSSlpVcVJ0d2ljRVZvYmR2TE54NWR4ODREVVlqOUVZRDlFWTk5RVlEVlArS041UTZqVk1LemlPQ3U0Tk5FN05pSnEraEZOZnJpaGpuMHpFbU5Ka3hCbVYzMFFXTUNPNU9pbmJSTWdrZm5IanQwUm5waS9iT1FPOGtVY1hFOEQ0QWdCUGxtZmd0N3hqaXBDR0k4d3hGbEVjQS9FVlNpb0ROR2c2TGJkZWQ1KzlTWm51Nkd3MGx0RUsvRURjZm02SWtuZEVBalVGM3orOFZMbG8zUXFFUVBCNFB0YlcxNFBQNUQ5d2dsQXNYRHlJeW1Rd2FqUWJlM3Q2TkhnUzkxd1FIQnlNOVBmMkJkSWV4UHJaYnQyNUZjdks5RllwenVWeFM0ZnBlZjkvT2lCV2d3OUV1VGV2UExwZkw4ZjMzMytQdzRjTll0R2dSMFRFNFk4WU1VakZwNTg2ZEdETm1ESHg4eU0wbjFzV1QwTkJRZE92V2pUVHQ5T25UcEFLRkxjSEx3SUVEb1ZhcnNXUEhEbFJWVlNFeE1SRkRoZ3pCZ1FNSFNPdm8wYU1IS2RJQ01CVk1MWVVRZ08wb2s4TENRbnp3d1FlMDgySmlZdkRRUXc5UnB2TjRQTkl4YkV4KzlQcjE2M0hreUJHSGxqMTc5aXdPSHo1TW1sWlhWNGQzMzMzWDVuc3MzUVhNZUhoNGtBYmdpNHVMOGY3NzcxT0tSazFodzRZTmxITzZVNmRPV0x4NE1kSHg3UWcrUGo1SVMwdURRcUZndEFQUHk4dkRxNisraW9FREIrTEpKNStrTFU0MmxxWUlueXpGRE4yNmRVT1BIajJRbDVlSHlNaEl5ckxXWGVLVzU0dEVJc0dLRlN2dytlZWZVMzVIWjg2Y1FWWldsa05SUE0xQnBWTGh6cDI3WXlMaDRlRWtGeFhBZGdISEdkM2h0YlcxT0hYcUZPRXl3T1Z5RVJZV1pyZmoyWG8rbTgybXZaNXpPQnp3ZUR5SVJDSjRlSGlndHJZV3g0OGZoMHFsZ3FlbkorVWVaSDFPdlBubW00U1R6L3o1ODRtNHB2RHdjS3hjdVpLMExOUDh2THc4ekpremg3UlBEeUlTaVlSMnVsbThac1laTVdGaFlhYnhRWmxNUmhGcFNTUVNQUGZjY3kwYnlXbEZXN3gzdDNicTYrdEpyMjNkajYwRncwYWpFWldWbFJUeGtqMnN0ekZ2M2p6aVhwZWZuNC9mZjcvYmFOdW5UeDhpS3F1c3JJd1FmQUttU0lZeFk4WVFyNWNzV1VKOHgwMFZScTFac3dhTEZ5OEdpOFdDWEM3SHRXdlhjUDc4ZVp3OGVaSlJVR2lKMFdoRVptWW01ZHdBVENMVjZkT240OHN2djZUYzEreHgvUGh4MnJnNE01V1ZsWXpQWW9ESm1jWXNmSERkTjEyMFJWeWp4UTZ5dGZBTVRsZmswTTVMRGVxS1lZRmRHZDhiSlBMR0IxMm40SjFMNjFDcXFxVmQ1bUoxSGd3d2dnMFd2QVhNZzdTMUdqbDBSZ080TmdwR1poUTJpbE5TRy9iUnRoZ2Ixb3RSK0hDMXRoQTU5U1cwSGVqTm9aZHZEQjRPU3NUU3E5dWdOdWdnNWdyd2V2eFlDRGc4cUF6Ti80UHpmbk80TkFON2lpK2lYTlY2dTQrWUNrczhOdk1mSFhReERBSWJCVFRCdndWek5sandFOTdOeW1QcTlyVm5uZDRVa24xajdvbndnY2ZpUU1UbEU0VnFFWWNQQVlkSEZLOEZiQzRFSEI3a09oVU8yeWl1R3dIa041UVJ3Z2N2Z1RzYW5CaFRNVHNtQmNGdWpzZU4wTGsxTU1FQ01LZmpDR1RWRmFHM2J5empja0VpTDNTUUJPTmEzVzNHWldiSHBFQ2hVek1LSDFvcjErdUs4RVAyZnNiN2dpTTBKcklvdlNhZlVmZ3dQcXdYclZpcHBYaTgvUUNiQmV1ZFJlY2FMWHpvNkJtTUNIYy8yc2lhYW8wTVp5cHowSy9kWFF0bE5jUDlRK0NnZU1jUmJBbDIzcno0bTBQcktGSlUwVTUzZHRSRnJVYU9hbzBNSjhxemNLTDhicGVvTjk4ZEwzY2FpVTZlSVUxZXQ0YmhPZzRBVjJyb255bm9JbStzVWVqVTRQTmRqN0l1eUhBNEhIaDdlME1tazZHc3JJem90SERod29WelVTZ1VhR2hvZ0Znc0p0bU90bWJDdzhPUms1T0RreWRQSWpVMTlaNTBuem1MbDE5K0dYbDVlY1NBNFpVclYzRDA2RkZTbklDWm9LQWd4dUpKWldVbHFxcm9ueTNzMFpSQ3llREJnNUdZbUVpYVpwbjlxOUZvb0ZLcDBLbFRKN3Zyc3M0RUh6MTZOSGJ1M0VtODV2UDVlUEhGRjYzZlJ1TFlzV09rd2taQVFJQkQyd2JJUlZ1WlRJYVhYbm9KcGFVbTk3Y2ZmL3dSM2J0M0I1L1BSMHhNREpLVGs0bEN1a2Fqd2ZyMTYwbkZPNjFXU3hsNEhqVnFGT1VZSHpwMGlQVGFzaXZSR2s5UFQweVlNQUhEaHcvSFR6LzloRW1USmdFQUtmSUJBUHIzNzA4UlBnUUhCMU82R1cwVjM1bUVRMncyR3krOTlCTHR1V0pkc0hTMGdKbVRrNE8xYTllU3BzWEd4dUwyN2RzVXkyMlpUSWF2di83YW9mVTJscEtTRWl4Y3VKQmtUVzh1R0RkRkNHRmRERXhJU01CNzc3M25zT2lodnI0ZWx5OWZ4dkhqeDNIbXpCbEtWQW1iemFhNEpodzdkZ3huenB6QnhJa1Q4ZWlqanpaNm55MXBUdUdVeldaandJQUJlT3V0dDNENThtVjgrZVdYbEtnYjYyUEs1WktmK1FNREEvSFpaNTlodzRZTldMZHVIZW16bXIranFWT25JaWtwQ1h3K0gxd3VsN0R6Ti9QSEgzK1E4dUJmZSswMWRPMUtIdHZWNi9XRUE0aEtwU0tlS1cvZXZFbnFKRy9mdmoybGdCTVdGb1pKa3laQnA5Tmg2OWF0cEdYTm5lYk5vYnE2R3Q5ODgwMnoxMk10UW5DRTVPUmtpdkRCMGQrMFVxbkVwVXVYU05Pc3U4cVphQ21uSVhkM2Q4WnoybUF3UUsvWFE2L1hOMW4wSkJhTHNXelpNbFJVVkVBb0ZJTFA1NFBOWnFPNm10d2dlZWpRSWNKQng5THBBZ0NPSERtQ25Kd2NJbUxDZlArY05Ha1NVYnkzWk9YS2xaVDcvVFBQUEhQUGhlRnQ4ZDdkMnJFK0wyeUpVNnpQUThEa2x0Rlk0WVAxTTNlUEhqM2c2V2thKzdlKzd3VUdCaEt4TUhsNTVPWW1IeDhmVW1TTXBSdVpvNExLSjU5OEV2djI3U09lcVM5Y3VJQng0OFloSkNRRXQyN2RjaWhLekJHa1Vpa21UNTZNalJzM3RvZ1RXMk54M1RkZHREVmNvOFVPVXFsdVFJRzhnbmFlSTFFTEVwNElUOGVtNHNNcm0yam55M1ZxMUdyazhPYTdJOGhHb2RFQUkwcVZOUTVGVmRqYUx4OGI0Z3BiZEphR0lzWWpFTGtOSmJUenR4YWV3WnVkeHpWcDNiYTNHNGFGQ1JQdzJkVWRlRFZ1RklKRVhsRHA2Ujg0SHdsSnd0alFYcFRwZWJJeWZKS3hoVEk5UUNqRlI5MGVKMDB6d0FqdHZ4YjFDcDBHQ3IyNldWbnRSakMvOTllYmpuVXVBS1lDVkd0eWhHRGJlTGlqTzQ5dEZUcjVEQ0lLcHNJaGt5Q2lPZlR5amNYYVBGT0dGSmZGaHE5QUFxbEFEQ2xQREErZUNCNDhFZHk0ZkxoeEJJUklnYy9oZ3MvaW1ycnMyUnh3V1d6OEwvY1FiYUYrV0ZBaVprVU5KbldkbTVIcjFCRFRPTEVFaUx5d0xwK3E4T3dzRGNPenNjUGdieUVTWVlPRi9uNmQ4R2ZSK2VZY0JnQ215QjJtYXhHVG00d2pnaXhMcER3M202SUh3RlRNZnEvckpCd3J2NDVmYnh5QlRIZjNnWndGNEpuWVlSZ2EwQVhiYjFNN2RGb3JNcDBLNi9LUDQyQUp2VldhaTZZekxMQXJmc3c5UUR0dmQ5RUZrdkJCbzZjL2orMDVIRFFHSmxjSkFNMFc2bWlkN0NaUnE2VjNsS3JSeUJCcVE0UlFyVzdBOHN4ZDBCbjAwQm4xVU9sMWtPdFVrT3RVNk51dUk2WkZEbVIwdnRBWjlZeS9nMmdIUkpTMVdrV1RoWnd1L3Z1NHU3dERMQmFqb2FFQkZSVVY4UER3Z0VBZ2VPQUdwbHk0YUUwWWpVYW8xV28wTkRSQUlCREF6OC92Z2ZwTjhmbDg5T3ZYRDBlUEhzV2VQWHVRbkp5TW9LQ2crNzFiRGlFV2l6RnYzank4L3ZycnhFRGxyNy8raXY3OSsxT1duVDU5T20zSFBRRDg4c3N2MkxTSmZreWlKZWpRb1FNcEI3MDVXSGNkamgwN0ZsZXVYQ0hpRDh6T0kwbEo5RTV5UnFNUkd6WnNJRTFyVE1IQ3NqREg1L05KbmJxbHBhWFl0R2tUcGs2ZENzRFU0V2ZwSUhEZ3dBRTg5dGhqUk9mb2xTdFhTRVY3Z1VDQUlVUElEb3QzN3R6QnhZdmthRUpyRVFrZFlyRVlUejc1SkR3OFBKQ2RuVTFFVWdDbVlsRkNRZ0orL3ZsbjBudUNnNE5KMXMvbW9od1RURjJCbzBhTlloeVl0bDZmb3dYTTJOaFl2UGJhYS9qKysrK2hWQ3JCNS9NeGI5NDh2UGJhYTZUbERBWURsaTVkMm1SaGp6MjJiOStPOG5LeXdIcjI3Tm5Zc21WTHM3YzVZTUFBeko4LzMyYlJwclMwRktkT25VSitmajV5Y25KSVVRWFdqQnc1RWpObXpNQ2hRNGV3ZnYxNjBybXEwV2p3KysrL1kvLysvWXpYaWFadzZ0UXBTdUhiVW93aGxVb3hhOVlzZlAvOTkxQ3BWS1JpKzVvMWEvREpKNTh3dmhlZ0wyaXgyV3c4L3ZqajZOcTFLejc5OUZQUzk1Q1Nra0w4SHBtd0ZzWjZlSGlnWFR0cUF3OGQyZG5acE5kUlVWRTRkKzRjWmJrWk0yYmd1ZWVlSTAwYk9YS2tROXQ0MEhEMFdscGNYRXpFTWJUVU5ockx5cFVyRVJBUVlIYzVnOEVBdFZwTkVlSUlCQUlzV0xBQXZyNis4UEx5d3RHalIwa2Q3RzV1Ymlnb0tFQitQbjBqaXBuczdHekt1V1VtTHkrUFVnUUdxSzRSQUxCbHl4YWNPSEdDTkUwcWxaTHVNME9HREVGaVlpSkVJaEVFQWdFNEhBN2xONnpSYVBERkYxOFFyejA4UEFnaGdFNm5nMDZuZzFLcGhGd3VwemdqbUdscjkrN1dqazZubzl5elB2endReXhkdXBSVzFFZ1hNWFh0MmpYMDY5ZXZVZHUxL3MyMEJJNmVFeUtSQ1BQbno4ZjgrZk9KWjJxTlJrUDcrektUbkp5TTZkT25ZOG1TSllSZ3d0ZlhGOU9uVDhmaHc0ZVJrWkZCRVV5TUhqMGFwYVdsV0xkdUhXbTZwNmZuZll2ZWM5MDNYYlFsWE1JSEIySFpzRnQyTk1PN2l6UU1iaHdCb3hORG5VWUJiNzQ3QWtWZWxHZ0hTMjQwbERva2ZDaFRNbDlFN2RsUzIySmNXQzhzdTdNZEFwVUFBQ0FBU1VSQlZMYWRkdDdGNmp6Y2twVzNTT2R3UjBrd3Z1azFHeUtPU1NXbzFHdG9sMVBwdGJTaUR4bERKN3dCQnRMeVJoai9MZUNZYkxUbE9oVVVPbzNOSXI4OW1wdnpMdUdKOEZ6c3c3aFFkYlBKbHZndEEvTXhvWE11c1dWdHp3YjlQRnNGTTJmako1VGcvYTZUNFNmMGhMZkFuYkJaL3k1N0gveUVuaGdkMnRQR0o3NkxnRU4vYWVYK0d6OWdqVnlueHZ3THE5SFRKeHJUb3g0Q3o4STVZV3hvTWlwVjlmaXI1RElBazNqa2lhaEJTR1Z3bVJub0grY1U0WU92UU1MNFdlc1pma3RTZTRLcVp2d01CdnJGb1lNa0dNdXVic050UlJYWVlHRk94K0hvNytlWXlyczFzYm5ndEVPaUJ3NkwzU0xPSnY5bCt2dDN3dHE4djJudkR6Y2FTbkdqb1JUUkhxWUJEU2JIQjF1UlBJMkZTVnpoRE5RTTRyK21VcU9tRjlWRmVnVEFuY3RzZWFmUWEzQ3FnbjV3Um0zUTJoUm9IQ3U3emlqU0RCQks4VVBPZmt4cFA0RHgvYlVhT1VEakx1VENoUmtXaXdXSlJBSzlYZys1WEk2NnVqcncrWHdJQkFKaWdNK0ZDeGUyMGV2MVVLdlZVS3ZWMEdnMEVJbEVEMFNzQlJOU3FSU0RCZzNDMmJObmNmTGtTUUJ3ZU1ET1VUcDE2b1JidDI0UjlyTE9YRzlxYWlyMjc5OFB3SlNKZnZEZ1FhZHVvN1ZpTUJnb1JXZFBUMCtrcEtUZ3A1OStJcWJ0MmJPSHNYaHk0Y0lGbEpUY2JlQVFpVVFZTm15WXcvdGdXU3p4OS9mSHVISGpTTVhielpzM0l5MHREVDQrUHVqVXFSTTZkKzZNcTFkTjduMWFyUmJidDIvSFUwODlCUUNVV0lYKy9mdFRCcE85dmIzeDlkZGZvN3k4SEdmUG5zWHQyN2NaQzB1QXFWdnZ4SWtUMkxkdkg1S1NrakJ6NWt6OCtPT1BwR1ZHakJnQkZvdUZhOWZJTVdTaG9hR2txQXQ3cmdQcjE2K25UQXNMQzhPbFM1Y3dhOVlzb3FPWncrRVFBZ2ZyanU2MzNub0xMQmFMeUtVMmR6QXJsVXE4K2VhYmlJKy9HeEdZa3BLQ21KZ1lmUERCQnhnN2RpeENRNmtScXovLy9ETnRYbjEwZERUZWVPTU40clZPcDhQenp6OVB2TzdUcHc4cE0xcXRWa011bDBPaFVKQ0s3ODgvL3p3Q0FnTHcwMDgvd1dnMFl1alFvUmc3ZGl3MmI5NXM4MWdCcG01YU9ndHN3TlJkK2Zqamo5c3QySGg3ZStQY3VYTzRmUGt5NHpJZE9uVEFrMDgraVM1ZHVnQXdGUmhUVWxLd2NlTkdiTisrbldTelhWbFpTWEVVYVE3TGxpMnp1MHhxYWlvNmRPaUE0dUppZlBqaGg4VDA5UFIwWkdSa0VQc05VSVVQdGh4NjR1UGpzWExsU2l4WnNnUlhyMTVGU0VnSXFVdTdKVEQvdHMxRVJVWFJMbGRWVllXUWtCRFUxTlJBTHBmRDNkMzlnU3VVdXJnTG04Mm12VDd5ZUR5U0E1TzFPT3hlT2t5ZE9uV0tJbTREcUk0Y2d3Y1B0cnN1YTdjR1BwK1BBUU9ZL3o2M3BpM2V1MXM3QlFVRmxBTDk3ZHUzc1hEaFFuejY2YWNreHpDVlNrVXJzanQzN2h5ZWVlYVpGdC9YbHFSang0NFlNMllNWTBTVUdTOHZMNHdlUFJvUkVSR29yS3drSFRzK253K0pSRUxjYTgrZE80ZExseTZob2FHQnVOYjcrdnJpdWVlZXc1bzFhOURRMEFDcFZJcEpreVpSbnMvb0dEbHlKTWFPSFV1YTl2ZmZmK08zMys2Nng4NmRPNWU0ZCtwME91ajFlaWlWU2lpVlNpTDJoZzdYZmRORlc4QWxmSEFRdWs1c001WWR5UGF3VlR3M0YvUzVMRFppSklHTU50OFhxL0l3eUNvbm5vNThHOTJrdHJvMzdaSGtFNFZRTngvY1pyRGYzbHI0RDE2TEc5WGs5ZHZDZkl3QVp1SER3WklyamVxa0xsZlZZLzZGMVhhWEN4SjVPWFRjNmJCVjczMjgvUURham40emZkckY0cW5vRkVoNElweXR6R1ZjN241Z3E1dlpnK2Q0THFVdFZEcjY3MW5KTUwyNXhGblp1Vzh1T0kyalphYUJvWXlhQWp6ZjRXSDRDSnFmdTJkR2J6UmdlZVl1VktrYnNPL09KV1RWRitPVlRvOGdTT1JGTERNcmVnanVLR3RRclpaaGZ2eG9tOEtuY0hFN0JBaWxEc1VuaUxrQytBdWxDQkJKNFNmMFJJQklDbCtoQkg0Q1QvZ0s2VCtqenFobkxGVDZPdkc0ME9FdjlNUUhpVlB3U2NZV2pBL3JqUjQrOUE5SnJaMlpVWU1SSnczRmQxbjdHSVZ3N1FRU1BCNDVBQ3N5ZDlQT2QwR1BrTTFEUDcrT2pQZUFFK1daZDRVUFRJNFBIQ2NLSDJ4Y0k1dUxzNFVQMVF6Q2gzaFA2c0J5WTJEYVR3T00rT1BXS2RwNTBSNEIySGZuRXM1WDNVUjY5UzFNYXo4UUNWN2hsT1hhV1RqZXVIQmhDdzZIQTRsRUFvbEVRaFJ3NVhJNTJHdzI0UUpoTHM1WS9uUGhvcTFnTUJoSS84ekZNWlZLQllQQkFJRkFBRGMzTjNoNWVkbFowNE9CVkNyRnNHSERjT2ZPSGRUVTFLQ2lndDdac1RVeVljSUVRdmdBbUd5eGc0T0Q3K01lM1JzcUtpcElnODF1Ym00UWlVUVlNbVFJVnE5ZVRkaVBuejU5bWxGMFl0MXhsNXFhQ3JIWU1lY29qVVlEamVidTM1OWlzUmdQUC93d2R1L2VqWnMzYndJd0ZjelhyRm1EVjE5OUZZQ3AwODl5a0hmdjNyMllNbVVLeEdJeHBYaENWOFFSQ29XSWlvcENWRlFVK3ZUcFkzUC9hbXRyTVhYcVZLTGhJaUVoQVpzM2J5WVYyejA4UERCOCtIQm9OQnJjdUhHRG1NNW1zOUdoUXdmUzU3T1Y4L3p6enovandBR3l3eHFYeThXQ0JRdXdlUEZpU3BHTENTWWhBQURhSE96dzhIQ3NXTEdDMXFZOUl5T0RzSWUzcHFxcWltU1hiRjN3S1N3c0pPYnI5WHBvTkJvME5EVEExOWNYTDcvOE1tblpjZVBHd2NQREEzdjM3c1hjdVhNQjJHOXl5YzNOeFJkZmZJSEN3a0xTZEtGUWlIbno1am5jTmN2bjgvSDIyMi9qaFJkZW9IV1lTRXBLUW1wcUtwUktKUlFLQmR6YzNDQ1h5N0YxNjFid2VEd2tKeWVUWEQzYzNOenc4c3N2Mjh3SGJ3bkN3c0lRRmhhR0FRTUdrTExMMTY1ZFN4SlBXSjZQZ1AzQ3NaZVhGNVlzV1lLWk0yY1NRcjJXTERhUEhUc1drWkdSeU16TVJHbHBLYU43VUx0MjdiQm8wU0pvTkJwczI3WU5xMWV2eG9JRkN3Z1JMcC9QQjR2RkluV1IxOWJXRXNJUWM3eUMrWHY5OHNzdmlVS3JWQ3JGVTA4OUJhbFVDcWxVU2dpT3JOMHhEaDA2aEMxYnFPNjNsbno3N2JjVThZMWNMc2ZycjcrT1BuMzZZTXFVS1ZDcjFaREpaS2lxcW5MNDJ1bUNpcVY5dkZ3dUoxMlRMRHZ1TlJvTlNaQW1GQW9oRUFpZzArbUlxQ2hyTGwrK2pLVkxsemE3K2M1WnRNVjdkMnZIOHY1dlNYNStQdDU3N3oxODhza254RFBBbFN0WGFPL0h4Y1hGeU1uSlFXeXNiUWZmMXM3amp6K092WHYzRWxFZllyRVlQajQrcFB0MVRVME5WcSttcnhuZHVYT0g5aDRhRWhKQ0VqYU1IRGtTM2JwMXczdnZ2WWVaTTJmYWpCYXh4TVBEZy9LTWJ4MExwZEZvbXZ4M1FGdThiN3BvVzdpRUR3NGk0VEgvUUxMcmlobm5XVktocnJjcGtwRHc3MjRqMGJzOW8vRGhmTlVOVkd0azhPWXpkMWZYYVJYSWE2QVhQbkJaYktMdzB4UllBTWFHOWNMWFdYdG81LzlUbVlOaVJUV0NiVVIyT0FNVmcvQ2hOV0lyNmlJdHFCdGtPaFYyM2liYiszanozVEU3Sm9WVTNMV1ZGOThZaWhYVktGZlZvWnQzKzJhdHA0R2g4eDl3bnZDQjZUZlQwQWpCVVZNNVhaR0RQd3J1RnVhdTFCWmczdmxmTVMzeUlRd05USERJL2NFV0JoanhmZlorWEs2NWF4MTJTMWFPTnkrc3hleVlGQXowandOZzZ2eC9MVzRVT0N3MlNmekRSQS9mYU95eWNuMElFL3NpUXV5SE1IZGZoSW5iSVZ6Y0RsNU5zSWkvTGE5aWRDSHdGVWdhdmI3RzRzNFY0dU51VXh0MTdFVWNBUUtFVWdpNWZBalpQQWc0UFBEWlhIRFpiSEJZSExEQll1eXdTYS9PUngxTkJFQ1kyQmZ0M2FtWmRnYWpBWHFqQVRxREhscWpIbXE5Rm1xRERrcWRCbEtMYTN5eVR6VENrcVpoNmRWdEtGYVFjeDFqSlVGNFBYNE1Zd2UrQzlzTURlaENFVDVFdVB2aDBiRGU2T2w3MTNxWHFTRHZ5Ry9NVVpnaW1aeUIyc21paWlvTjFTSVRBRUxGOWgybWJLRXo2R212RFpYcWVzYm9Kb1BSaVBOVnBvR0lhbzBNditVZncwaE5FcVpHRGdDWDlXQjJHTHRvUFpqL1lBWkFEQnFhcytZdEM3K3RaY0RRaFl0N0FZdkZJb2wrekhiSEVvbkU0YnpjQjVHZ29LQVdpYm9vS3l0enV0dURtZURnWVBqNitoS1p1Sm1abWZEMkp2L2RmZW5TSlVxWHBobGJOcjZ0R2V0aXVqbGIyaXhpc2N3YlhydDJMZDU5OTEzUzhxZE9uU0xsSzNNNEhFb1huUzNxNit0SnI4MTU4RTgvL1RUZWZQTk5ZdnJCZ3djeGZ2eDRoSWVIbzIvZnZtalhyaDBockZFb0ZOaTFheGVTazVOSm1ka0JBUUhvM0xtejNYM1Fhclc0Y2VNR01qTXprWldWUlhGUXNMeHZIVHQyak1ock5qTisvSGlJeFdJY08zYU0xRTBmSFIxTitWdUlUdmlnMCtudzdiZmZrb1EzWm1Kall4RVpHV24zTXpRWHkwNVVXNGhFSW1KQXZLYW1CbnYzN21WY3RyaTRHTVhGMURHOXVMZzQydVZUVWxJd2VQQmdvbnVhNlhsQnFWUmkvZnIxMkxwMUsyMWUrSlFwVXhwdEZlN2g0WUZwMDZaaHhZb1ZpSW1KUWI5Ky9TQ1JTTEJ5NVVwY3VIQ0JjTHo0NDQ4L2lQZFlXOFRQbURFRHYvLytPMmJNbU9GMHQ1dkdNSFhxVkp3NGNZSTRmbGV2WGlXNVBwZ0xvbVljdVJlWjcxdjUrZmw0N2JYWDhOWmJiOEhMeXdzYk4yNmtYZjc2OWV1azEvdjM3MGQ2ZWpydHNna0pDU1FCVWtKQ0FoSVNFdXp1a3hrK240L1UxRlNzWHIyYXNmQm9ScVBSa0VRcWxsaWVTOTdlM25qMDBVZHRybXZqeG8wVTBVTmlZaUw4L2YxSnYrWGk0bUpTZEpMQllNRGl4WXNCbUlyU0FvRUFMNzMwa2wwM0dFZUlqSXpFWjU5OVJwcTJjT0ZDMGpYNnY4aXlaY3Nvd3BUSEhudU1zTHdYaVVUNDdiZmZDUEgxZ1FNSDhOVlhYeEhMVHAwNmxmUjltK1BIek5laWpJd01mUERCQjVUZnp2M0VkZTl1ZlZoSGFGbVNsWldGRHovOEVCOTg4QUc0WEM1RjZHSEpnUU1ISG5qaGcxZ3NSbFJVRk9HQ0paZkw4ZlhYWDJQVnFsV00xK0NtRWhRVWhLKy8vaHBDb2JCWmJrdldJZ2R6N0VaVGFXdjNUUmR0QzVmd3dVSEMzWm4vSUxnbHI4Q2w2bnk3UmVUZFJWVGJQVE0rQWcrNFdSUmIrcmJyd09nQ29ETWE4RVAyWDNpenl6akNpdCthbmJmUHdjQlFiSStWQklQUGJ0NVgzOCt2SXpiZU9vbHlGVFZPd3doZzIrMS9NS2ZEOEdadHd4NU1qZyt0RVh1RDU0KzNINENiOWFXNFZuY2JiTENRRnR3TlV5TDZROGdoLzNHbk16Z24zdUcyb2hKZlhmOFQ0OEo2WVh4WTd5YWZEMHlkLzBJMkQwSzJjd1pKbVlRUFRORWx6aUtycmhqZlpsTUhTQlI2RFg3TVBZRGo1Wm1ZSFpPQ1VBZGlaK2pRR0hUNEptc3Z6bFRtVU9hcERGcDhrNzBYVjJvTE1Ec21CVUkyejZiVnZEWEp2dEU0WDNVRG5hVmh4RDlKRTRRb1phbzY2STE2VWpUT3RkcEMybVdsUERlNzIzQldDYW14Z3BNeG9UMHhKclJuazdiMS91V05xS3VqQ2g5NitFUmhTZ1ExVTdreEJBaWwrS0RyRkh5VXNSbTNaS1kvQ0ljRWRNYnNtQlJ3V1J5WDhLR0pSSGtFRUs1RUlXNCttQnpSRDcxOFl5akxNYmx0T0ZmNDBITDNLV2M2UGhnQlZLcVloQTlOZDRnQ0FDbGZqTzk2UFUyYXRyWHdIMnk0ZFlMaEhVQWVqV1BWN3VJTHlLd3J3aXR4anlCQVNNMmVkT0dpS2ZCNHZQOTBVZGVGQ3hmL1BZeEdJK2x2UzRQQlFDbUEvL1hYWC9qcnI3L3U5YTYxS05ZRk1VdkJ5c1NKRTdGLy8zNmltSC82OUduODg4OC82TldyRndEVFFQWVBQL3hBZW45cWFxcERlZTVtYW1wcVNLL05rUk1KQ1FsSVRrNG1pZ05Hb3hIcjFxM0RXMis5QlRhYmpZY2ZmcGhrU2J4cjF5NUtIdnZRb1VOcFJkaDFkWFhZc21VTGlvdUxVVlJVaEpLU0VvcjlQeFBWMVdSaGRYQndNTWFQSHc4QWxIaVVwS1FreWpsa0ZnaWFLUzB0eGJKbHkrd1dKdmw4UGp3OFBPRG01Z1llajBjSXFRQ3F2WFpFUkFRUmRXRjJtbEdwVkZBb0ZBN25kTk1SSEJ5TStQajRGdjBOV0ZyR1c0LzFHQXdHSER4NEVHdldyS0Y4RDB6cmFBeURCdzlHOSs3ZENkR0NkV3hKUUVBQTRZb2hGb3ZCWnJPSjQrN201b1lwVTZhZ1Q1OCtDQTBOcGMxdWJ5cWZmUElKNVpucS9mZmZwNXhiWnNMQ3d0QzdkMjlTb1dMVHBrMk13Z2RIdWxEVDA5T1JuNThQQUNncUtzTGN1WE94Wk1rUzdOaXh3NkhQY09iTUdjWjVJcEhJcnZOS2EwSW1rMkg1OHVVNGRZcnNzQmNURTROMzMzMFhSVVZGSk9IRGhnMGIwSzlmUCtLMzk5TlBQNUdLbmtlUEhrVnViaTRXTEZpQW1CanEzOWFOZ1M0dW9pMDRyVm03RkJRV0ZoS2lCOEQwM1RUbU9MQllMSkpJYmZQbXpRNTNrdDhyMnVLOXV6V2oxV29wa1ZBOWUvYkV1WE4zR3pFdlhicUVyNzc2Q2krLy9ES09IVHZHdUs0REJ3NWc2dFNwSkplU0J4RnJjWXlqejFsTndaYWJscVA0K2ZsQktCUVN2L1djSEdwTm9URzQ3cHN1L3N1NGhBOE8wc2t6QkVJT2o3RjdjMFhtYnN5UEg0M09VdnI4bkdObDE3RzNtRmxWWnkyYThCTjZvcnQzZTF5c3pxZGRQcjBtSHo5azc4Y3pzYW1VN3NkOWQ5THhwMVczdHlWOTJ6VmZrY2NHQzZORGUrS25YUHBNMFJObG1aZ1UzaGQrTFdoRDNWSlJCeTJCdllJdkd5eTgwREVOMzJmdngvVEloOURlM1k5Mk9hWk8rOFpTcXF5RkVhYmkwN0d5VEV3STc0TitmaDBoYUtRQW9sQmVTVHZkVitpOHp2OHhvY2tZSEVCVjBRcWNKS3lnSTdPdUNFc3l0dHEwcWMrc0s4THI1MWZqcFU0ajBLOWRSOGJsbUdBU1BWaHlyT3c2Y3V0TDhHcW5SeERCY0U3UTBWRVNqSlU5bjJyMFBnRkF2VmFKZnlwemNLenNPckxyNytEbFRpTkp3b2QvR09KV1lqMy8reGE3TFlHRUo4TGJYUjdGKytrYk1ESWtDYW1CWGUvM0x2MG5HQlhhRXpxREhrTUN1ekFLQkJVTTl4Qm5SbDA4R3Q0YlkwS1RuYlkrRWs3OEc3dEdJNFBPU0MrczR6VlRLR21KQVVac3lEK0I3YmVaT3dkc2tTY3J3MXNYZjhQTG5SNUJvbGZMZE5LNmNPSENoUXNYclpGMTY5WkJwOU1oTnplWFluUC9vQTI4TjRVclY4aHVYdTNiM3gwLzhmUHp3OGlSSTBtRHROOTg4dzA2ZE9nQXFWU0tIMzc0Z1hESUFFd0R6MU9uVG0zVTlxMEx4TDYrZDRXaFU2ZE9KUlVJang4L2pzY2Vld3dSRVJFWU9uUW9VVHhKVGs3R3pKa3pzV2pSSXRLNlVsSlNhTGNwa1Vody92eDVoNHJUSEE0SHFhbXBBRXpkZDViRmVCYUxoYmx6NTRMSDQrSE9uVHVrYms4Mm00MWh3NGFSN05TQnUwVm1nOEdBblR0M1lzMmFOUTRWMUd4bFZrK2VQSmxVT0ZxK2ZMblRMSlc3ZE9tQ3VMZzRiTjI2RlcrODhRWjI3dHhKekhOM2R5ZTVOeGdNQnB3L2YzZTh6TWZIaDhpWk50c2p5K1Z5MG5kc0M4dGpYVjVlam1lZmZaYldRY0paOFBsOGtsT0Q5VEcwenZUbTgvbkVkMmRlTmp6Y0ZDRm4vWjJxMWZUQ2NFZUlpNHVqN0l1OUl1NGpqenhDRWo2Y1AzOGVCUVVGQ0E4UHAreWJJMEpWUzZjTEFPamF0YXZUM0hlc3hVRE5nYy9uUXlnVWdzZmpFUUlZeTg1NE5wdE5uSCtXbHQyT2R2S25wNmRqK2ZMbHRMRXp3NGNQaDBna1FreE1ET0xpNG9qdTNieThQQnc0Y0FERGhnM0Q3Ny8vanUzYnQxUGVLeEtKVUZ4YzNHemhRM1YxTlg3Ly9YZlN0QWNwY3NwWldCZVZtOXM5UDIvZVBMenl5aXNvTFMwRllMS1ZQM255NUgwOXRtM3gzdDJhT1hMa0NPbCs3K0hoZ1hmZWVRZUxGaTNDNWN1WFNjdGxaV1dSM01PRVFpRjhmSHlJKzV0R284R09IVHZ3eEJOUDNMc1A0Q1MyYk5tQ21wb2FaR2RuNC9idDI2UjVyNzMyR29SQ0lXSmpZeEVURTBPSlZ2bm9vNDlRVUZBQXdQU2M5c1VYWHdBd1BRdm9kRHJJNVhMYWVKRG1jdWZPSFpTVmxhRmJ0MjZJalkwbGZsczNiOTZFVnF0dGNqT0g2NzdwNHIrTVMvamdJRndXR3dQODRuQ2c1REx0ZklWZWpjVlhOaUhKT3hJOWZhUGhLNUJBYTlTalZGbURjNVUzR0dNcnpQVDM2MFNaTmpHOEx5NVY1ek1XelkrV1hVTjIvUjBNRGV5Q0VEZGZLSFFxSEMyN2hpczFCWXpiRVhINDZPOVBiOW5YV0FZSGRNYm1ndE8wWGY4R0dMSDk5bGs4RTVQcWxHM1I4VitKdWpEVFRpREJvb1NKTnBmUk14U21Ha3VwOHE3cXRWSmRqeDl5OW1QTnpTTkk4SXBBVis4SURBM280dEI2OG1YMCtaM09qRG5wd2lBbWFpbXUxeFZoU2NZV3V6YnlRU0p2VElzY1NJb2lhUXpQZFJnR1BwdUxZK1hYYlM1WG9xekJPK25yTVRzbUJZUDg0NXUwTFh0VWEyUTRYM1VULzFUazRGcnRiWkpiak5qQ2FTSmZWbzdzZW5vYnJZNlNwdGtFN3ltK2lHRkJYZHUwZmIyVTU0WXZlc3dFaC9YZjczSzRWemp5VzVFenVNbUl1YzU3T09leU9PQTJzWnZyWGxLcXJHV2M5L0dWelhnM1lTTGpkVDNFelFkZjlKZ0puVkVQbmNFVTd5TFRxU0RYcVVuSHNsWWp4OHFzUGJqSzRCb0RBQUVpS1dJOWdteGVGK1U2Tlpaa2JNSFV5SUVZSGRJMEp4Y1hMbHk0Y09IaVFjT3k4OUFTRHc4UFN0VEZmdzJkVGtmcGFvK09qaWE5bmo1OU9rNmNPRUdJUXFxcXFyQjQ4V0wwNzkrZllpazhaY29Vb3V2VFVjeUQzR1lzQzg4eE1UR2t6bEhBMUhrN2YvNTgrUHY3WStMRWlVaE9Ua1o4ZkR6UzA5TkpoWnh1M2JvUjF0L1dzRmdzUFA3NDQvamtrMDhvODRSQ0lSSFZCSmpPZzdGangrS05OOTZnT0JCTW5UcVY2S0wvK2VlZlNhNEx2WHYzaHIrL1B5blBITGc3V1AzWFgzOWgxYXBWbEhWNmVucVNPcFZiQTA4ODhRUUdEaHlJOXUzYmszS2Z2YjI5U1Ruc09wMk9KSHdJQ2dvaTV1djFldWgwT2lnVUNvY3o1SzJQRFozb3dYeU9XQmQ3bllIMTlxMEZHendlanhBUldMdE1XQjRudXRjdFRXSmlJb0tDZ2toVzNidDM3OFlMTDd4QUVUN1krejV5YzNNcGR0c3pac3lnRkY1NFBCNjh2THpzN3B0Q29TQVYvWnhSd1BIeThzS2ZmLzVKNi9ZeGNlSkV3aDNEMTljWHYvNzZLMlVadlY1djB5bWtycTRPcTFldnhyNTkreHphbjJuVHB1SHR0OThtWHE5YXRRcVptWm1VT0Jzdkx5KzgrT0tMNk51M3IwUHJ0UWVkOEtHdG9kVnFjZURBQWRLMDNyMTdOMnVkRW9rRWI3LzlOdWJObTRlUkkwZmltV2Vld2ZIajlFN1M5NEsyZXU5dXJSZ01CbXpkdXBVMGJmRGd3ZUR4ZUhqampUY3dkKzVjMG1jc0tTa2hMWnVVbElUZzRHQlNvWHo3OXUwWVBudzQvUHdjYjlSckRaU1dsbUxkdW5XMDgyUXlHV1F5R1NvcksxRmVYbzdubjMrZUpPS3pGQml3Mld4SzlJUWpORFpTczd5OEhBc1hMa1JrWkNTNmRldUd1TGc0UXZpZzFXcVJucDZPbmowYlB6Ym11bSs2K0svakVqNDBnZ25oZmZCMzJUV2JYZUFYcXZOd29icHh1Wm1KWHUwUjV4bENtUjdsRVlDSGd4S3g3dzU5Vmc1Z0tvcitsc2RzUFdUTnFKQWVwRWlONXNCamNmQkljQkoreTZmZi90SFNhNWdRM2dmZWZIZW5iTThhcHFpTGdmNXhTQW1nWmdZVkthcndZKzRCeW5SZmdRZm1kaHhKdkRiQUNKMUJENjFSRDQxZUI1bE9DYmxPM2F5aXBMTmlvblZPeWlVcVZsQXRGeFY2RGM1VTVrQm4xRHNrZkREQWlJc001M3BqM0FsYUUxZHFDckRzMm5hYnYzRXVpNDJ4WWIwd1BxeFhzNHIxYmh3QjVuUWNqaDYrVVZpVmN4QU5PdVpCQm8xQmgrK3k5K0ZHUXlsbVJnMEd0NWtGY28xQmg2ejZZbHl0S2NUbG1sdU1BaFlBcEJpVUxRWE1HV2ZkbXlnQTJaQi9Bc2ZLcnVQNURnOGpYSHovTWtidk4yMU45UEJ1K25xd2JGZ1dNTVhvT0FzamdBYUd1Qnd4ci9uMmN3OGFkMmp1Q1dhcU5USzhtNzRlcjhlUFlWeUdCZE16QVkvRGdZakRoNVJQSHBnOFVub1ZhL0tPUXE1ajdpTGpzN2w0UFg0c1F0MThrT2pkSHF0eUR6RGU1NDBBZnNzN2hncFZQV1pGRDJGMDlYRGh3b1VMRnk3K0svajUrZEYyNzA2YU5JblNyVFp2M2p3TUdEQ0FkajFyMTY2bDVMMjNkakl6TTBsRlVEYWJqZmg0c3NqVnpjME56ejMzSEQ3KytHTmlXbFpXRnNWbU96bzZtcFNSN2lqV1hhUFdBOTJQUGZZWXFYank5OTkvWTlhc1dmRHg4Y0dzV2JPSTZkYUZuTFMwTkp2YjdkdTNML3o5L1ZGV1ZnWU9oNFBldlh0ajZOQ2hTRXBLd3JScDAwZ09DbUZoWVZpOWVqVjI3TmlCMzM3N0RWcXRGbjM3OXNWamp6MEd3TlFGYm0xN1AyblNKQUNnT0Q2WUI2dlQwdElRR2hxS1pjdVdFVjNEaVltSm1EMTdOdWJNbVdOejMrOEg1bTVpeXdKK1lXRWhQdnJvSThiM1pHUmtJQ01qZ3pJOUxpNE9nd1lOYXRUMi9mejhrSktTUWhSVWVEd2VwazZkaWdrVEpsQ0tuTGFReStYUWFEUU9GUnFzcmR3Yll6dHVMUzY0MXpiNUxCWUx3NFlOdzYrLy9ncDNkM2VNR3pjT28wZVBCa0FWWWJpNXVkbGMxL3IxNjBtdmUvZnVqZGpZV0VxMmQwSkNBajc4OEVPNys3WjkrM2FTZzRrem90RllMRmF6Q2pCTTcxVXFsZGk1Y3ljMmI5N01HQzFDUjJKaUlwS1NrZ2pyZTdsY1RoRTlkT3JVQ2UrOTl4NGtFdWU1dXJvd3VUaFpPakg0Ky91VG5HbWFTblIwTkw3NDRndENZSEEvcyszYjhyM2JrcEtTRWxwQlhFQkFBRUpDcUxXZ2xtTFhybDBvTEx6YmhNSm1zekZtakdtTVJ5cVZZczZjT1hqLy9mY1ozNStTa29MUTBGQ1M4RUd0VnVPbm4zNGlDYWdlWkZKU1VraHhZSjA3ZDBaZVhoNk1SaVAwZWoyTVJpUHBuTmJyOVlTNHgyZzBRcXZWUXExV1E2dlZRcVBSSUN3c3JOa09PWldWbFhqNzdiZFJWbGFHaW9vS1ZGVlZVWDVISjA2Y0lBa2ZWQ3FWUTdFYWJmbSs2YUp0NEJJK05BSXZ2aGl6b29mZy8zS2NseFhvemhYaXllZ2hqUE5uUkExQ25xd01PZlVsak1zNFNyaTRIY2FFT2RkeWUxaFFJcmJkL29lMm1LRXo2ckh6OWpuTWpCcnMxRzJhWVNxSStBbzgwSkhHZHAvTlVGamtzN20weXpzVFc0NFBqcmhCbU5FNUllckNDT2FJQ3NBVWsrQUlwOHF6VWFXbXo0UlA4QXB2eXE3ZFYvWVdYOExxbTBkSWJnZlcrQWs5OFdxblJ4RGw0WGltbkQxNis4YWlneVFZS3pKMzQzcmRiWnZML25VbkhiZGs1WGlqODFoNGNFVTJselZqZ0JGM0ZOWElrNVhoWmtNcGN1cExjRXRXN25Cc0N2dGY2OXhyZGJkeHR1b0c3VEpSSGdFSUV0a2ZsTEUrMSt1MENxZ01XdVRKeXZER2hiVklDZXFLc2FFOTRTdHcvVkg5MzRENXQyUkxiR01MZzVQaWZ1cTFDc2JmdWpNZEh4NFVidG41UG1RNkZUNjQvSWZOWmVnb2xGZmlseHVIY2MzT3RRMEFub3dlaWxBM1V3ZEhmNytPaVBZSXdPZlhkOWk4WCsyL2s0NG9qNEFXYzhOeDRjS0ZDeGN1V2d0ZHUzWWxGVTZEZ29Jd2VmSmtwS2FtWXZueTVhUmx1Vnd1WTRUQWc1aWpiamtJRFpnS2NYVGQzLzM2OWNPSUVTT3daODhlMnZVSWhVTE1ueisvMFlPZ1JxTVJlWGxrd2IrMURYQ0hEaDNRdVhObndqbWhRNGNPRkh2ZCt2cDZVdmV0VkNxMW0zMXNMa3lVbDVkai9QanhkdU1YK0h3K0prNmNpRTZkT3VHUFAvN0FHMis4QVJhTGhmTHljaXhidG95MGJGcGFHbUd0emhSMUFRRHg4ZkZZdG13WkZpNWNpTUdEQitPeHh4Nmp4SzIwTnF3L1QwdGkzYm41K09PUEl5TWpBMncyRzNQbXpDRUtiWTNKRGMvTHk4UFNwVXZ4N0xQUE1vcVl6RmgzNVRiR0FVWXNGaU1wS1lsNEhSVFVOQmZINWpCMDZGRFUxZFZoeXBRcDhQRHdJS1piQ2gvWWJMYk5JazV1Ymk0bFozemF0R25FZTUxQmE3eDIxdFRVWVBmdTNkaTFheGNscHg0d0ZaMWlZMk1wWGZkbTdGbXk5K25UQndzV0xIQ3FYVGxnRWxhRmhvYVNwaFVWRmQxejRjMzk0c1NKRTlpNGNTTnAyc01QUDB4Wnp2cDRPR3FmYittcWNEK0ZEMjM1M20zSjBhTkhzWGJ0V3NyMGlSTW5rc1FWTFVsbFpTWFdyRmxEbWpaczJEQUVCZ1lTcjVPVGs5RzdkMjljdUhDQmNnekN3c0xRczJkUHNObHM5T3ZYRHlkUG5pVG1uVGh4QXNlT0hjUEFnUU5iOWtNNEVXdW5EN0ZZakdlZmZSWUtoWUowM3A0NGNRSW5UcHhnWEU5RFF3TmVmLzExeHZsVHBreHBsdkNockt3TWI3NzVKdUdLWkRBWXNHUEhEc3lZTVFQdTd1NkV1OExmZi8rTnA1NTZpaENvTFZ5NEVPUEhqMGUvZnYwWTE5MVd2QWQyRndBQUlBQkpSRUZVNzVzdTJoWXU0VU1qR1JyUUJTV0tHdXdzT3Rmc2RmSFpYTHpaZVJ3Q1JNeUtiQzZMZzdjNlA0cVBNemJqUmtOcGs3Y1ZJSkxpamM1andYT3luYnlRdzBOYVVEZHNLVHhETy85Z3lSV01EK3NOQ2M5K2taYXBvTVZrQWFUUzArZjAxR2prdUVsenJPNG82VHRhTlFZOTdmSkdtTVFiZXFNQmVvTUJLcjBHQ3IwR1NwMEdRZzRQZ3dNNk0zd1NtczlnVS9qZ09FeFJGekt0NDM4ZzNKWlhNb3BHQUNCZUdzbzR6NHhjcDhadmVYL1R6blBuQ3AwcURHaHBkRVk5ZnNvOWhNT2wxQzRQU3pwTFF6RS9mZ3pjT000dmlucnh4VmpVZFNMK3VIVVMyd3Ivc1hsTzVOVGZ3YUwwRFhpbnl3VDRDRHhJOHhSNkRZcmtsU2lVVitMVy83TjMzL0ZSbGVuYndLL3BKWm4wUmlDQjBDU0FKQkNJbE9DNkZFRllGRkZFWmNXQ3VycVdueWpZRlVHeExiS0NDcnFBeXU2NktvZ3Znb0NDQ0lzS0FxSkJwRmRwQ1NFSmFUT1pQdThmN0l4elpzNlpra3d5aVZ6Zi9XVGw5R2NtWjg2Wm5PZCs3cnV1RE1lTjUzQ2k3aHpNem9iWHRISzZYREE3YkZodzRFdkpkUzVQYTFoa2VvbFh5UlVuWEZoM3BoaGZuZG1GdnNtZFVKU2VpLzRwamF0eFNORVZhbkJOTlBZcFZkcEJMVmRHL0Q3WkdvVHkvU0pRVUppWS94ejdCaXRQN2docHU1czZGR0dJenowMVE1ZUFGM3RQeEQ4T3JwY3NmVEcrL1VBR1BSQVIwZStTYjJkRnYzNzlVRjFkamR6Y1hQVHAwNmZSSThoYWk5cmFXcjlVM1lGRzRkOTk5OTNZdG0yYmFNZjh4SWtUa1owZGZobkZZOGVPb2FycXQrK082ZW5wb3AwMzExMTNIVTZkT29YSmt5ZGo2TkNoZnN2WHJsMExxL1czdjhOSGpCZ0JwVEw0STdteFk4ZUczZWFlUFh1aVo4OEwzNjNxNitzeGMrWk13V3RJU0VnUWRMajRCZ3JvZE1Mbk4rbnA2WGpublhkYXpjaTU1aXpaNFB1OFNpNlhZL3IwNlg0WkNzS3BNMzNtekJsVVZsYmlwWmRld2ovLytVOE1IRGdRNDhlUFIyeXNmelpWM3hITjRZd2d6cy9QUjM1K2ZzanJCN0pqeHc2Lzh6bVVqdHJrNUdUY2RkZGRmdk85Ty9LRGxibFl1SENoWUhyZ3dJSG8yTEdqWjFvbWs0V2RXdHhYUyt6QUtTOHZ4MmVmZlNhYTVhRnIxNjZZTW1VS2R1M2FKUnI0OE1NUFArQ05OOTRRWkIzd3B0UHBjTXN0dDBRODZBRUFzckt5TUcvZVBNRzhxVk9uWXUvZXdHVmdXek4zRU1PT0hUdnd0Ny85VGJBc01USFJrK25FbS9mOUFnZzk4TUZidEFJZmVPOXVPZXgyTzE1NTVSWEJmVDQyTmhhVEprM3lXL2Z1dSsvR2pCa3ovRXFFM0hycnJaNXI0Si8vL0dkczNicFZjRzdOblRzWEhUdDJiTllNRnVIdy9Sems1K2ZEYURRaU16TVRlWGw1R0Rod0lMUmFMZDU2NjYxbWFVK285Nk9OR3pjS3BtVXlHVkpTVXFCVUtqRmd3QUJQUUxUVmFzWHk1Y3M5Myt1T0hEbUNXYk5tSVQ4L0gyUEdqRUgvL3YwaGt3bXpwRjZzOTAyNnVMU2VLM1VMOHVlT2x5TkZHNGNsUnpZMnVCTW1VNWVFS2QzL0ZGSnE5eGlsQnRQekp1Q2RnK3Z3YmRtK3NJOTFTVndtSGcxamhIaTRSclhyZzg5UC9RQ0xTSGtBcTlPT3owLzlnSnR6QWtlcEE5SWRXbEtkSm5hbitKZStqYVcvWUdQcEw2TEx4SlJiYXZERVQrSFZsK3NZbXg1VzRFT2dmcDl3YmlSUzc5R0JtdFA0MVhndTZQbmtoQXVmU2dTcEFFQ2NTb2NjUStBNlpVNjQ4TWIrMWFpMDFva3VIOUxtMGxhVGRyek1YSTE1KzlmZ1lNMlpnT3NOU3UyRys3cU5ETG0waGJNQlh3N2trT0hHRGtYb0Z0OE9yKy85SENhSGRFcjQwNlpLUEZQOElaN3VOZDZUYWVFZmg5YmpxNUtmd3o1dU1FYTdHVzhkV0lzeXMzZ04xMWlsTnJ6UGdwZVRJaU81blhCZHlDd2hrMTMwZ1ErQk9veFhudG9CblVJRHZVSU50VUlGalZ3SmxWd0JwVndCaFV3T0dXUitYMnlQMVo2VjNOKys2dE9va1BoTXUxeXVDd0ZnTGlmc0xnZHNUZ2ZxN1JhWUhGYVlIVllNYjVPSE5pSVpQMXB5NE1QT2lpT2k4L1VoWlh1SVVPMmlGc0xrc0FUTitCQ0l3K1dFRXk2LzYvNm9kZ1dvdE5SSkJpMjRqVzgvRU5kbVh5YTZUQzFYNHY1dVZ5RTdKZ1VmSE5zc2VPZEhaT1pqZlB2UVIxb1FFUkcxSnI1L0l4WVZGYUdvcUNoS3JZbWVsU3RYQ2thOXF0VnF5VkdGKy9idHczdnZ2U2VaamVDZi8vd25Ta3RMTVdiTW1MQTZVYlp1RlpiNzg2MVI3bFpZV0lpRkN4ZUtkcXc0SEE2c1hyM2FNeTJUeWNKS2xkMVE1ODZkdzh5Wk13V2pYdVZ5T1I1NzdESEI2SHJmamxPeHNnS3RKZWdCRUFZK2RPL2VIYk5uei9aTVc2MVdRVERKRlZkY2dVY2ZmUlRBaGVBRW04Mkd1cnE2Qm5VeXVvbTlmK0ZrZlBBdVgzUDY5R2w4OXRsbm5wR1kzb3hHbzJEa3JVS2hpRnBRbEhlcStraW9ydjd0K1VPZ3dJY05Helo0Um11NzNYenp6WUpwN3c2Y21wb2EvUFRUVDBHUDc1dWF2aVYyNEhUcDBnVXZ2dmdpbm5qaUNVK25wazZudzZSSmt6Qm16QmpJNVhMczJyVkxzTTM1OCtmeDZxdXZZdE9tVFo1NTdsSGMzaDNWOWZYMXVPKysrNUNYbDRlaW9pTGs1ZVUxcUpiOXhXanYzcjFZc1dLRllON0NoUXZ4NDQ4L1l0dTJiWDdyMzNQUFBhTFhETjlncVhDQ3A5eWlGZmpBZTNmTHNYRGhRci9ncDd2dnZsdTBMTktCQXdmOGdoNEdEQmdneUhEUnZuMTdYSHZ0dFlLeWFmWDE5Wmd4WXdaZWVlVVZ5YXhEMGN3KzR2dWRXcVZTK1FVZ0FSY0NCcUxKTjlqSlY4ZU9IVDFCVXFOR2pSSmtndnZzczg4d2V2Um9xTlZxejM2S2k0dHg4dVJKdnd3bEYvTjlreTR1REh4b29KR1orZWdXM3hhZi9Mb1YyOHNQaGJ4ZGdrcVBrVzE3WTNTN3Z0RElRMy83TlhJbEh1dzJDZ05TdStMRFk5L2lsQ2w0YXNGWXBSWTNkQmlJNFczeW1yUit2RUdwdzlBMnZiRG05SStpeTc4OFU0eHJzZ3FEcGcrWDZpeVd5Z1RSRkoxcVRjVUI2YmFHOHpyVWN2SDZTSGFYRTlOMi9oTnhLaDFrQVlJT3JFNTd3R3dQZlpJNkJneGFjTUtGTi9ldnhZK1Z4MFNYeXlIRHlFenBFUU9SS3ZuaHkreXdvY3pzbjlwUCtsakEralBGK1BmUnpVR3pJUXh2azRmSlhZWUdmVi9zVGdlc1RqdktMYlU0SXRIQkhPaDM0NWFmMkFFdjlwbUlsMy81VkhKVU9nQ1VXMm94ZTg5bm1OMzNWc2dodzlWWi9iQ3BkQS9zRWxsQndxR1ZxOUE5b1IxNkpYYkFscklEMkJiZ0duZDkrd0hRS2hwV3QrdFFnQkkrZlpJNlNpNFRJM1g5YUV5RXFzUGxSSzFOYXJSUTB3ZjNCTG8yYkQ2N1Y3VEVVRU85ZCtUckJtOWJrTnhKTlBEQkpoR2MxaGlCOXVrT0ZKSDZyTnBkVHB3d25zT20wajM0OG96NGwvWkVkZURSUkVEREFwc2lxZDVoaGVsL3YzdlgvLzdmNlhMQjduTGljSzMwWjBycStyUDcvSW13c3psNEs2ay9qOGxiM2tKK1lnNzZKSGRFejRSc0pLcGprS0RTNC81dVYrSFN4R3dzUFBRVnJEN0JrWExJY0ZmWDRSaWFjV25RWTF5ZDFROFp1Z1RNMjc4R1ZxY2QyVEVwR05PdUgvWlduOElwWXpsT21TcHd5bFNCUVdtNUllMlBpSWlvcFF2MmdOanBkRWI4Z2FMVDZZUk1Ka05WVlJXZWZ2cHA2UFY2YUxWYUtKVktLQlFLdndleWI3Lzl0bC82ZWQ4SDV1dldyY1B1M2VLWjlWd3VGNXhPSnh3T0J5d1dDNnhXS3pJeU1qeWQwRlZWVlg2ZFI4T0hEeGQwMk50c05temJ0ZzByVjY3MGU0anJ5MmF6WWZYcTFWaTllalc2ZCsrT0s2NjRBbjM3OWtWR2huUzJRcGZMNVZmYjIxM1RXcXZWUXFWU1FhVlNCUjM5ZWViTUdaU1gveGIwblpxYUt1Z0FjNzhIWnJNWkxwY3JwUFRYZ2Y3T2NUcWRXTGR1SFJZdlh1d1gxSERiYmJjaEx5OVBNTy9RSWVIZmU5N3ZjU2lxcTZ1eGRPbFNhTFZhNkhRNktKVkt5T1Z5d1RucTIvRy9aY3NXdjJBS3E5WHFPUmVzVmlzR0RCamdseEpmYkgrK254ZnZEcmZLeWtxc1hMbFNjdDNUcDA4TGx0dHNOcGpOWnMvUHdJRUQwYnQzYjhuWDdyMi9RTUVTdnAyVzNoMzd2bjcrV1RpZ0lUYzNWN1JXOW9JRkN3Uy8zOTY5ZS90bDYyZ3E0UWFHaExPKzBXZ1VaQ0lRNnhRR0xxUUJmL3Z0dHdYekxydnNNc0dvVlVENE96cDA2QkNlZXVxcGtOc1NEdC9QWkdOSHk0YWlTNWN1bURKbENtYk5tb1VycnJnQ2t5ZFBSbkp5c21lNTcva3VsbkxmNlhRaUl5TURvMGVQRm5UeXVsd3VGQmNYbzdpNEdNQ0Y2MEoyZGpZeU1qS1FrcEtDM054Y0ZCWktsMU5ldjM2OXA3UE0rL3AzL3Z4NXY5cnlVc3ZQbnorUFlDd1dDNVlzV1FLZFRnZTFXdTI1WndXNlIvcGVqelpzMkJEeWRjOGRJR1cxV3FIVDZUQisvSGpQc2krKytBTHo1OC8zMjcvZGJoY05laGc2ZEtoa09adEExN1ZRUmFPem1mZnVsdU96eno3RHFsV3JCUE1HREJpQVljT0crYTI3ZS9kdXY5SnBDUWtKK090Zi8rcTM3c1NKRTdGanh3NmNPSEhDTSsvMDZkTjQ4c2tuOGNvcnJ5QStQdDV2bTRZRTdnUmp0VnBEQ2lvTTlYUHd3QU1QQk4zZmE2Kzk1bm5kQm9NQkw3endncUE5Rm9zRkZvc0ZOcHROTWdPR2IzdmM5NHJEaDhYTFM3c2RPWElFcTFldnh1alJvM0hKSlplZ29LQUFPM2Z1OUJ4Ny92ejVmdGxqZkwvdjhiNUpGeE1HUGpSQ2g1aFVUTzErTlVycnEvQlQ1VEhzcVQ2SlU4WUsxTm5yWWJSYm9KSXJFS3ZVSVVrVGc2NXhtY2lOYjRmOHBKeEdwZEh1bDl3WmZaTTdZMC9WQ1d3dlA0U0ROU1U0YTY1Q3ZkMEtuVktOQkhVTTJzZWtvbTl5WnhRa2Q0Uk9JVjdiTTlLdXp1cUhkV2VLWVJmcHFLdDNXTEgyOUkrNFBzaklUTW1NRHhJWHZWWVYrQkNncmVIVXJFL1R4bUd2OU4vSHFKSHNwQTFOVVZxdTVES3owNGJYOTM2T0h5dVBTcTR6TERNUEtabzR5ZVdCWG1zb2dROHJUbTdIdWpQdWlQVUxuWDBPbHhOR3UwV3l3OSszczgva3NHTDJucy93UzlVSjBmVzlYWlBWRHhOei9LT1NQenIrSFZhYzJBWlhtT0VhT21Wb244ZE1YU0pleUw4WkwrNWVqcU4xNGtFVVNlcFlQTkw5YWs4bmI0WTJBYVBhOW1sd0daNE9NYW5JVDhwQlhsSUhYQkxYRm5LWkRPOGUvaHJmbmRzdnVVM0gySFNNYkN2OUVNaVhkOENXemVWQXNVUUFqVUltUjcrVVRxRTNIdExubHRnMXlkZFpjeldtL2JBRVdxVWFXb1VLYXJrU2NzaFFZYWxEclYzOE02V1NOLzJJcDBEWGpkWncvYk5GSUFnbm5IMVdXMDJZc3VOZDJGMU9xT1ZLS09VS3lDR0RDeTVZblhhWTdKYWduOWN1aGpaQjFnanRuR3BLMVRZVEh2M2huMkdYc0ZFcnhML3lTVjNUdFFvVm5ycjBlcnl4ZjNYUXdES2ozWUx2enUzM1hDL2lWRHBreDZRZ095WVZHYnBFRktYbCtwVVRlcWo3bjVDZmxBT3IwdzZIeXdtTHd3YUwwdzZMd3dhenc0WTZ1eGsxTnRQL2Z1cFJZelY1Z2lkT0dNdHgvL2FGZnUyNHE4dndvTzhERVJGUlU1UEpaSTBPVEFqMmtQYmFhNitGVXFtRVhxLzM2OWhlc0dBQjNudnZQZEh0M1BXQTNUNzQ0QU1zWGJvVTlmWDFxSyt2eC96NTh4RVRFNE5qeDhTL3AzdHpQMndONU9qUm8zNDF0Z1B4ZnVEOC92dnZDMTZiWEM3SDJMRmpZYkZZc0h2M2JtemR1aFhmZmZlZGFHMTdBTWpKeVVIdjNyMnhZc1VLdi9kejc5NjluclRxYmRxMFFaOCtmZENwVXllMGFkTUdtWm1aU0VsSmdVd213emZmZklQU1VtRkpzTGk0T0h6NjZhY2h2eVl4WldWbGZnK2UzUXdHUTBpZEo5NkJLTzRIeFU2bkUxdTJiTUVISDN6Z0Y0UUNBRXFsRW12V3JNR21UWnM4UVMxR285RnZsR05LU2tyQVkvdDJZbGRVVk9EOTk5OFAybVp2cjc3NmF0QjEyclZySnhuNDROMko0dHNlNy9Pb3RMUlU4cjBHTGp6UTl3Mzg4TmEyYmR1QWdRL2V4dzcwdWZVTlhGaTFhaFZLU2tyOHJoTTFOVFYrblIrWFhlYWZIVzNKa2lYNCttdGg4UHFZTVdNa2p4OUlWVlVWS2lzclBjRklCdzRjQ0xwTk9Ca3NwTlkvZlBnd3JGYXI1NzJ4V3EwNGMrWU1Qdi84YzhGN0tkWWg3WEE0TUh2MmJML3IzMDAzM1JSV3UwSVZTc2VaN3pvT2h3TktwUkpmZnZrbGZ2bmxGK2gwT21nMEdxaFVLdEdnSHplajBZZ1BQdmd0SzYzVDZmUjB0QnVOUm5UcjFnMmpSNC8yTEI4MGFCQVdMMTZNTm0zOC81WTlkZXBVd0RZcmxVcU1HREVDbzBlUFJscGFHbkp5Y3JCbzBTTFJUdmJhMmxyczJiTUhlL2JzZ1ZxdHhoLy8rRWUvMSt0dDdkcTFvc2VzcUtnUURjQUlaYm5ZaUdpYnplYlgwUjR1Ny9jN0hObloyUmcvZmp5Y1RpY1dMbHlJeno3N0xLenRPM1RvZ0wxNzl5STFOUlh4OGZGUXEzOTdacGlabVNrSUxNbk16SVRWYWtWVlZSVktTMHR4N05neHo4K2pqejRxbXBFajFPdVQyNW8xYTZCVUtwR1VsSVRFeEVTL0VkeWg0TDI3WmRpd1lRUGVlZWNkd2J5MHREUTg5TkJEZnV2dTJiTUgwNmRQaDhYeTIrQXF1VnlPcVZPbkNnS3AzTFJhTFI1NzdERTgvUEREZ20xT25EaUJoeDkrR004Kyt5emF0Mjh2MkNaU2dRK2JObTJDUnFPQnhXTEJ5Wk1uQlIzbFV0KzdRKzFNejhuSkNicU85MmUwb1ZtV3hPNFZWcXMxcFBOei92ejVpSXVMdytEQmczSEhIWGVndUxqWTh6bmZ2bjA3ZHV3UTlnbDRYME40M3h5TmNMbUR3cWwxWXVCREJHVG9FbkJWMjk2NEtvd093TWFRQWVpWmtJMmVDZUhYdVBLVkhaT0NwWmMvMHVqOUpLbGo4Wi9CVXhxMUQrbU1EK0ZsZ21pSkFyVTFuRTYwN2dsWjJIVFd2ejVmSkdSb0UzQnBZbnZSWldmTjFmamJuaFU0SVZLYXdDMVJIUk8wcEVtZzEyb1A0WVpZbU5JRi96bjJUZEQxdk9sOHNoSG9GV3BjbmRVWDVlWWFsSnFsTXlwTXpMa2MxMlQxRTEwMk5yc1FtMHAva1N6M0lTV2Njak54S2gybTU5MkFGM2N2eHdHZlVoenAybmc4bTNjRFVuMkNUSzdOdmd3YlNuOE9LUk9BVHFGR1htSUg5RW51aVB6RURrandHdWx1Y2xqdyt0N1ZLRDR2L2NCVEkxZml3ZHhSb3FQcjVSSmZDamFmM1l2OTFhZWhsTWxoZHRoUVpUT0pydGM3S1NmczBqeFNnUytoWENmU3RmSG9tWmlOSHlUS0g0Z0pKMk5QUXdYS0xCRHRyQU9oc0ltVVAzSmJQUEN2VU1tazM4TTFwMy9FUjhlL0RXdWZpZW9ZM05CaEVONC9zdEV2dTBDb2VrbGNBNzFGSXF0S1kyUm9FekNwMHhYNHg2SDF3VmYyRXFmeUh5bmxjRG14bzF3OHFyeG5Rall1aWN2RTdJTGI4Tkh4Yi9IRjZaOUN6Z3hSWTZ2SEwxVW44VXZWU2NsMTV1eGRKYm1zSVRKMWlhS1pSNGlJaUpxYlhDNXZWT0NEMCtrTTZTR3RPMWpCVjAxTmpXU0hncS9hMnRxdzI5Y2Nmdnp4UjZ4YnQwNHd6K2wwNHMwMzM4VGV2WHNEUGtDUGlZbkJoQWtUTUhic1dDaVZTaFFWRldIT25EbVNIWUFsSlNXQ1VjNDMzSEFESmsyYUJJZkQ0ZGNaZHVtbGx5SXRMYTBScnl4eXZCLzQydTEyMU5UVTRQSEhIOGZ4NDhkRjE1OHdZUUp1dWVVV1RKa3lKV0JIdjFLcFJLOWV2UUllMjdlRHN6RmxJUnJDM1VFdmRmem1IT1hzZmV4QTc0TnZpbmFMeFNJb1V5RkZvVkFJeXR6WWJEYk1temZQYnpSelFVRUIrdlh6ZjM3aEhYQWdGYXhRVmxZbTJobm1KallxMm5kZk0yYk04RnR2MXF4Wm5oSU1Zc2MrZHV3WS92NzN2MHNlMTAwc1JmMkNCUXY4MHJjWEZCU2dhMWRodWN4SW5adWg3RWZxYzNIa3lCRy8zMWNndmgwNHZzVEt6b2dGUFJ3OWVqVGdjWWNNR1lKYmJya0Y2ZW0vbGJzZE5Xb1UrdmJ0aXlWTGxtRFRwazJTOTZMeDQ4ZjduZFBOY1IwSU4rQ21PWmhNSnJ6ODhzdjQ0WWNmL0pabFptYWlvcUpDMERuc2JmSGl4WUpwclZhTGhJUUVxRlFxeUdReXlPVnl5R1F5bU0xbTdONjlHL1Buei9mYlI5dTJiU1hMa0lUeStmZVdscGFHWjU5OVZuSjVzTzgxdkhlSExsaTJpY1p3T3AzWXZIbXpZSjVhcmNiVFR6L3RGMGkyWmNzV3pKNDkyeS9ZNmE2NzdrS2ZQbjBrajVHVGs0T0hIMzRZTDczMGttQitTVWtKSG4zMFVTeGF0RWh3ckVEblgzWjJOaDU4OEVIQnZ0Mnlzckt3Y09GdmcxNldMMStPTDc3NFFuUS9ZcGttZ01obW0vQitIUTI5NW9sMTlxdFVLdVRrNUFnQ2RqcDM3b3dubm5nQ0w3LzhzdWQ3bTh2bHd1elpzNUdVbElRZVBYcmc1cHR2RmdTS2VWK3p0VnF0NEhzQjc1dmhhNG9NZTlSOEdQaEFMWVpVaDViVUNGOUhLK2o0YzdNR1NNOXVEeU1kZlAvVXJ2alhrZjlLamtKdmpCczZEQlJOaFA1OStVRzhmV0FkVEk3QW5lbDNkaGtHZlpBTUk0RmVheWdkbFptNlJQUkthSStmcS94SHIwaUpGMGxkbjUrWWc5bDliOFdLazl2eDZhL2ZDenJ6RkRJNTd1bDZKZjZRM2tOeW4xcTVDbU96TDhPN2gwTy9DUU5BSjROMEtqWXhPb1VhVDExNlBWN2N2Uno3YXk1RVdxZG9ESmllTndFcEd2OVJEekZLRFVhMUxjQ3lYN2VJN2k5RkU0ZSt5WjNRTDZVemN1UGJRU2xTQXVkd2JTbGUzL2M1eXN3QlVvc0F1Sy9iVmNqVWlkZHVpMVZxUmVjRENMcGZBQmpWdGlEb09yNmtTaUNFR2xnMEpPUFNzQUlmc21OU1ExNjNvUUoxc0lkejNZaVdRR1VwTlBJTG1UV2tLQ1crV0FZcm56RWlNeCtyVCszRU9Vdm9wVy9jT3NTbW9WOUs4R2p0bHZEZUQyM1RDMStjK1NsZ01KcXZkbnIveit1ZTZwT29zNHVuek95WGZPRUJvMWFod20yZC9vaGhiWHJobzJQZlludEY0UFI3MFJLSllGQWlJcUpJY0FjK05GUkw3TmhwYnFXbHBkRHBkSUxBRHJGNjlkNWlZbUl3ZXZSb1hIZmRkWUtIN2QyNmRjT0NCUXV3YWRNbUxGdTJUSkNhMmRma3laTngzWFhYQVFBKy9QQkRuRHdwRE9JY1BYcTBaR0JCYy9JZHJXZTFXaEVYRjRjWk0yYmcxVmRmRlR6WTFtcTFlT0NCQnp5anMyKzk5Vlk4L2ZUVG92dVZ5K1g0eTEvK0VqVGpReVJxenpkR3NPTjdmNGFVU3FWa1o0Z1lkNG1MVUI3WXUwdTF1QVdxejkyN2QyOWtaR1Q0alVJTzVxcXJydkw4UGlvcUtqQjkrblMvTENweGNYRjQ0SUVIUkxmMzduQ1ZhbC9YcmwzUnNXTkh5ZXdzcWFuK2YvdjZ2dWQ1ZVhtQ2tiQ0FzS1BCWnJQQjVYSUpSazRPR3pZTXk1WXRDNWlWUUtsVTRxcXJyaExNS3lrcHdaWXQvczg4Sms2YzZEZlA5M3Jhdlh0MzNILy8vWkxIYzl1NGNTT1dMVnNtYUg4dzBmNWMrRXBJU0VCTVRJeGZwM3RPVGc0ZWZQQkJYSExKSmFMYnBhV2xZZHEwYVpnNGNTSSsvL3h6Yk55NFVWQ2FSYTFXNDVwcnJ2SGJ6dmN6bzFhckc5MWg1SFE2QmVkdG9NOVl0RGdjRHI5cnNsNnZ4eE5QUElHQ2dnSVlqVWFzV3JVS3ExYXRDbHE2dzJ3MmgzMk5HREJBUEx1eTAra1VmQmNKNWIzcjI3Y3ZCZzhlakcrK0VSOXdKamI2M3h2djNmNXV1dWttM0hUVFRmajExMTl4NzczM2V1YjdsaGFJSkxsY2p1ZWVldzd2dmZjZVB2bmtFd0RBUXc4OTVCZEU5dm5ubjRzRzA0d2RPMWIwTSs1cjhPREJLQzh2RndRbUtCUUtQUGpnZzM0QkZvR3VoOG5KeVJnNWNxVG9NcFZLSlFqcytjdGYvb0tmZnZvSlo4LzZaMGVXS3IwVHlhQXM3MzAxOVB1NjcyZlJicmRESnBOaDZ0U3BtRFp0R280ZVBZb2VQWHJndWVlZVEweE1ER2JNbUlHSEgzN1ljMjJ3Mld5WU9YTW0zbm5uSGR4NDQ0MDRmdnk0NkdkMjZOQ2hudkpYdkc4MkRBTWZXamNHUGxDTFlaRkkyMjF4aU04M084Uy90RjJSM2dQRDJ1U0pMZ3VIMCtXRTNlV0EzZVdBemVsQXZkMktPcnNaZFhaejJDVkVBbzFTRGljZHZGYXV3bjNkcnNMc1BTc2ltbTU5WkdhK2FKbUxFOFp5ek51M091aXhyczIrek5OSkZvalU3eElJTGZBQkFFYTB6UThyOEtGclhLYm9mTFZjaVJ2YUQwVFh1RXk4dm5jVlRBNHJ0QW9WcG5hL0pxUlIzME15ZW1MNXIxdFJMWkcxd0ZlS3hvRE9jZUVGUGdBWE9oMmZ1SFFjWnY2OERPWG1HanpUYTd4bzBJUGJxTFo5c09ya0RrOGEvQVNWSGtYcHVSaVFla25BTlA1T3VQRFppZTFZK3V1V29HVVViczRaalA0cFhTV1hkNGhOUS9INWh2MVIwUzIrTFhvbWlLY3pEVVRxM0xJR09PZTg5VTdLUVp4S0YxSzVtRmlsRnQwVHhHdTFSVktnejB1b0krK2pxU2tDQklKZEp4UXlPY1ptRjJMaG9hL0MybStjU29mN0w3bEtOUGpMbDlTOXFqbkpBRnpmZmtESVdSUGtrS0ZQc24vNW1HL083cE5jdjY5UHVabDIrbVJNN1hFTlRoakxzZnIwVG54WHRyL0JtVFdhZ3RTMW5vaUlxTGsxTnZBaGxJZCthclVhR28xR2tQNDEzTkZNTHBjTExwY0xOcHZOVTZOYUpwTWhNVEVSQ3hZc2dFYWpnVnF0OW5SZXVYOGl4ZDFwN0hRNlBUV1IzWjJpbzBhTndzQ0JBN0Z3NFVKczNMZ1JFeWRPUkZGUkVSNTg4RUcvOXljbkp3Y2pSb3pBc0dIRG9OZjdaN2dDTGp5SUh6cDBLSVlNR1lLZE8zZGl3NFlOMkxwMXErRGhjMUZSa2FmakJBQUdEaHlJclZ1M2VqcUQwOVBUVVZSVUJKMU9oeHR1dU1IejNpaVZTaWlWeWthbHduV25PYlpZTENHZE8xVlZ3c3lGN2s3bDFOUlV2UHp5eS9qYjMvNkd6WnMzbzB1WExwZzZkYXFnWEVUdjNyMlJucDR1NkRUSXpzNUdRVUVCUm93WTRUZUtXNHg3RkwrYndXREE0NDgvRHExV0M1MU9CN2xjSHZZNTZYSzVZTFZhUFQ4V2kwVXk3YlR2T2VBOVV0VnV0d3NlMm5mdDJoV3paODhPdVIzZSs2bXZyL2NyVWVITnQwUFpYZWRkN0Z4UXFWU1lNV01HRml4WWdIMzc5a21PQUFjdVhFUFMwdEl3Y3VSSVhIdnR0Wjc1aVltSnVPU1NTd1FCQ25xOUhqTm16QkFkeld5ejJRVG5rMWo1QXJjcnI3eFNOSVY3Y25LeVg0MXc5NzdEWmJWYW9kRm9QTk15bVF5alI0LzJTOGZ1Rmg4Zmp5bFRwaUF6VS9nOXYwMmJObGkwYUJFKy92aGpMRisrSEU2bkU0V0ZoZWpXclp2b01iM3BkRHAwNk5BaGFGc1RFNFdaNUFMOXZxVFdFZHRHb1ZCNHJobWhjamdjZnVkMUtKS1NrdkQ0NDQvajhjY2Y5NlRySGo5K1BDWk9uQmp3dkhiTHpNekUzWGZmalR2dXVBTzdkdTNDOTk5L2p4OS8vQkhaMmRtSWpZMzFXOS8zL0hyNTVaZEZmeWZoT0hyMHFLRERUYXp6WHFWUzRicnJyb05XcTRWYXJZWktwV3IwTlZtS3krV0MzVzczWEtkME9oME1CZ05lZlBGRlRKOCtIVC8vL0ROaVltSXdhOVlzenlqcW1KZ1kzSGpqalJnL2ZqeCsvUEZIYk5teUJUdDM3a1I1ZWVpREdBSVJ5NGdDK0g5R1F3MGF1Zm5tbTBVN1VXTmpZNE9XY3VDOVc1ekZZc0dDQlFzODAzcTlYdlM2R2treW1ReDMzSEVIS2lzcjBhNWRPMXh4eFJWKzZ3d1lNQURidG0wVGxDNGJNV0lFN3JycnJwQ1BjKzIxMThKa01ubEcyei84OE1NWU5HaVE2THJlMTUyR3Z1OGFqUWJYWDM4OTNucnJMYys4bUpnWURCOCtIT1BHalJQZEpwSUJVOTdmZndMZDh3T1J1bGZvZERxODhNSUxXTHg0TWU2Nzd6NW90UmNHRlNZa0pPRHBwNS9HSTQ4ODR2bXVQR0hDQkNRa0pBQUFwazZkaXJpNE9FRUdsSVNFQk54NDQ0MmVhZDQzRzRhQkQ2MGJBeCtveGJBNHhDOUdVcDFNOVJLQkQwbWFXSFNOQzE2bnZUa0ZHcVVjS0NoQ1RKK2tITXpNdndsTGoyL0JMMVVuR3B4MlhTMVhvbnQ4TzR4cVY0RDhSUEViV0haTUNwN3VOUjZ2L3ZML1lKSjR2NGRrWElvYk94U0pMdk1WcUpQTUdtSm5Za0Z5cDVBN3FIc2x0RWU2TnZEb2p2ekVEbmloOTgxNDUrQTYzTkY1S0hKaVEwdC9wcFlyTVRnOUY1K2ZDbDdiVmkxWDRpOWRyeFF0Q3hHS0M1a2Zya09WMVJnMGxYdU1Vb01yTW5xaXdsS0xZVzE2SVMrcFE5RGpscG1yTVdmdktoeXQ4NCtZOVhWMXUzNFlteVVlUmVzMk9MMDdQanU1UGV5dWVhVk1nVHM3RHd0enF3dk1FdWVQT2NUQUI0Vk1qajVKSFVNcUpYTlAxeXVobERVc1RWWTRBZ1UrZEk5dmg0NkdkT2dVR21qa1NtZ1VLcWprQ2loa2NpamxDc2dna3l3NUVpNm55d1dIeXdtSHl3bTc4MytCWUE0TFRBNHJ6SFlyRWtXeXFnQ2hCek9GeStxMEI4d1dNVGl0TzVZYzJSVHk4YnZIdDhOZFhZYWpyVWhHQkRGUzk2cm0xamU1RS9RS3RlUzEyZHYxN1FjZ3dhZlVoY1ZweDdieWc2THI1eWQxa0N4VnNRdjVBQUFnQUVsRVFWUTNreDJUZ251N2pzQ3RuZjZJNzg4ZHdQZm5EbUpQMWNtd2d2aWFRb2NRcjkxRVJFUk5UYVZTd1dhemVSNVloaXVVRGtYdkVWVk53YmMyYzFQekhSa0lYSGhvTzIzYU5PVG41K1B5eXkrSFJxUEIxVmRmamVYTGx5TXJLd3VEQmczQzRNR0RRNnJKN0NhVHlkQzNiMS8wN2RzWEpwUEpVdy81cDU5K3dxMjMzaXBZTnljbkI2Ky8vanBlZSswMS9QZS8vOFdOTjk0SXVWeU9mdjM2aVpZVWFFNWlwVXdzRmd1MFdpMFVDZ1dtVHAySy9QeDhYSG5sbFg0UGJHVXlHU1pObWdTVHlZU3NyQ3prNU9TSXZ2K0JpSlZZNmQyN2VVcS9BdjZmRWUvMmlMV3RJWlJLWmREM3hUY0FCUGp0OXlBbUt5c0xMNzc0SWx3dUZ5d1dpMlFaQWJWYUxSbzBJcGZMOGNBREQwQ2owV0RGaWhWSVNFakFqQmt6Skd1TSs0NUNkN2xjcUsrdjk0d0E5VFpvMENCQjRFTkdSZ2J5OHZJd2Z2eDQwZGR6MDAwM0NYNFBZaDBTcjd6eWlxQXpVS3l6dmJDd1VCRDRrSktTZ3R6Y1hCUVdGbUxRb0VHUzc2VmVyOGZ0dDkrTzNyMTc0OVZYWDhXa1NaTkUxeFA3SFRWRUtQdVI2c0M1OWRaYk1XblNKT2oxK2taMW9EaWR6ckRQNzU0OWUrS3V1KzdDZi83ekh6ejIyR01CVTlkTFVTcVZLQ2dvUUVIQmhjeWNVcDJJa1hxdkF4RTd0a2Fqd2VUSms1djgySUZvTkJvODhjUVRlUFRSUi9IUVF3LzVwWTRITG5UZWVkOC96cDQ5aXlOSGp1RG8wYU00ZnZ3NEtpc3JVVk5UZytycWFyL1BiaUJTd1dxKzEwbDNvR093b0pmMjdkdWpjK2ZPT0h2MkxOcTJiWXRPblRxaFo4K2VLQ3dzRkwxMitPSzlXK2o0OGVPWU0yY09EaC8rTFhQbTlkZGZMeG84MUJUdXYvOSt5ZXRvY25JeW5uLytlU3hac2dRZmYvd3hSbzRjaWZ2dnZ6L3NqbngzTUZWVlZaVW51NVN2ZDk5OU4reTJTeGsrZkRpKysrNDdkT3JVQ1hsNWVjakx5d3Q0WGtjeTQ0UDNOZGg5VDVVSzNKSGkrOW4wdm5ja0pDVGdrVWY4UzlKMzdOZ1JmLzNyWC9IV1cyOWgyclJwZ3VBU2xVcUYrKzY3RDJQR2pFRnhjVEZrTWhrR0R4N3NDWXh3NDMwemZLRmNNNm5sa2xtdDFwWS9iRlRFeEszelBQOWVlcm4vQllGYW4zOGNXbyt2U243Mm01K2lpY1A4eS95akRXZit2RlMwZnZpNDdNdEM3b2h2TGwrY0taWXNpL0JjM2dSMGoyL1k2SEc3eTRFYVd6MnM0WFRFeVM1a2pvaFQ2MFB1aUQ5YWR4WXYvUHlKWDByMFlXMTY0YzR1dzBMZXo3YnlRM2h0NzByUlpROTNIeE13aTRDM1JZZSt3cm9TNlZScHdHOUJHNzZkZlpGMHRPNHNIdi94MzVMTDIrbVQwU2VwSTRabDlrS0dOa0Z5dldoekFkaFpjUVNyVHYyQWZkWFNhU2JIWmhYaTVwekJJZTN6MHhQZjQ2UGp3V3VXdXNraHd3TzVvekFvdFdFakFtYnZYWW50NWY2MWFydkd0Y0VMK1RlSHRJL3Z5dzlLanFDWFE0WWVDVm1ZMEtHbzJRS3JOcFR1eGpzSDE0a3VtOWJqbXBDeXJFVFQ5b3JEMkZUNmkraXloN3RmTFZwcXhhM2NVb016OWVKcElIc21aQWU5NWtpZEQyNEo2aGowVGU2RW9yVGNzSysvYTA3L2lQZVBiQlJkOXVlT2wrUHFkczMzeC9UY2ZhdngzYm45a3N0ell0TXd1bDBCQnFkMTkzdkhqdFdWNFc5N1ZxRGM0bC9iKzhGdW8xR1VGdnBuMGVLMFkzLzFLUnlvT1lQRE5hVTRhU3BIaGNoK205Sy9pLzR2WUVCTXBOeXcrVFhQdno4WThHQ0FOWW1JNkdKbHQ5dFJWVlVWdEZ3QWhhK3FxZ29XaTBWUWt6NFNBbzNZY3pnY2VQLzk5M0g3N2JkejFCZTFDRTZuRSsrKyt5N0dqQmtUMGMvQzVzMmJFUjhmajZ5c0xDUWxoUllVM2xndWx3di8vZTkva1pxYWlxeXNMTVRGeFlXOUQ2UFJpSmdZOFdCOGg4T0JjK2ZPZWFZMUdvM2ZxTlNMUVZWVmxWOG5HRVdlM1c0UGExU3lGSGVRZ3MxbTgyUkdjdi9YbmEzSnZWNWFXbHJFNzAyUjd1eTdtTy9kR3pac3dPdXZ2KzdwZkM4cUtzTGpqei9lNHI1UDdOeTUweFBjUkMxWFNVa0oyclJwL0ROcDNqZERVMTVlam9TRWhJaGMxNm41OGJkR0xZWmtxbnJKakEvUlR6Y2Vxa0FqdDBNZGtTNUdLVk1nU2QzMFVhSWRZOU12bEZ2WXRSU1cvNDJpYmtpQWlWUjVFZ0NvdDRlZWVtcFFXamZSd0lkTVhTSnk0OXVoVDNKSEZDUjNhbkNHaFZCMWlFM3pqTGhPMWhqUVBpWUZPYkhwNkdUSVFOZTRUTVNwZ2tkRHR3UXlYQmc5M2plNUU3NHZQNGozRDI5RXBiVk9zTTdOT1lPRFpucndOaTY3UHpyRXB1R0wwei9oU08xWjFObnJSVE5BcU9WS2REWmtZRUtIUWNodFlBQVFBSmdsenA5d1BsL2Q0aTdVall0UmFwQ3NNU0JEbDRnc2ZUSTZ4N1ZCYm54YjZCV2FJSHVJckVEWGpVRExXb3JDNU00b2JHQndSb29tRGltYThCOTZ1WFUxdFBFRVB1Z1ZhclNMU1VaMlRDbzZHVEp3U1Z3bTJ1a0QxNllNcERIWDdFaHJINXZxQ1h3d0tIWG9FSnVLSEVNNnVocmFvRnQ4dTREWG9KellOTXkvN0c0VW56K09UMDk4ai8zVnB3RmNlTDhLVThMN3ZXbmtTdVFsZGtDZVYvWWdzOU9Hc3ZwcW5MZlc0YnpWaUtyLy9WUmJUYWgzV0dGeDJHQngyanovdFRyc2NMaGNjUDhQQUdUL3U0YkxaVExJSVlOY0pvZGNKb2RDSm9OQ3BvQlNMb2RTcGtDc1N0c3NRUTlFUkVTaGNEOGNpMVFIQ1AybXFUcnVBbzF1VkNnVVVSOU5UT1JOTHBmanpqdnZqUGgrTDcvODhvanZNeGlaVENhYWdqMGNVcDAzd0lYUGIwWkcrQ1ZIZjI4WTlOQThJblhQbDhsa25wSU0wUkRwRWM0WDg3MTc2TkNoU0VoSXdNc3Z2NHcvL2VsUG1EaHhZb3NMZWdEQW9JZFdJaEpCRHdEdm02RndsOG5nMzNLdEZ6TStFRkhJdGxjY3h0eTluK1B1cnNQeGgvUWVVV3VIQzhDYis5Y2dUcVZIRzEwQzJzV2tvRU5zYXJOM1RBUEFLVk1Ga2pRRzZCWFIrWU9rS1ZUWlRKaTlad1VPMXBSQUtWUGcza3RHWUhCYWJyU2IxU3pzTG1mQVRBVFVPbFRaVEtpeTFDRkZHNGRZWmNQU1RMY0daZVpxbEptcjBVNmZqQVNKa2lPaCtyWnNQOTQ5dkFIOVU3dmk3aTdESTlUQzN4OW1mQ0Fpb2xEVTF0WkNvVkNFbmY2V2lJaUlpSDVmTEJZTE5Kcm1mMlpOUkExak1wbmdjRGpDTGdkSExRY0RINGdvTEpYV3VtYkpNa0hSWlhKWThPb3ZuK0hQSFM5SFp3TWpQWWt1QnBYV09sZ2NOclRSWFp4cDdFTEJ3QWNpSWdxRncrRkFaV1VsVWxOVG85MFVJaUlpSWlJaUNsRlpXUmxTVWxKYVpJWVdDZzF6ZFJCUldCajBjSEhRS3pSNEx1K0dhRGVEaUpvUnIrOUVSRVNSb1ZBb29ORm9ZREtabVBXQmlJaUlpSWlvRlRBYWpkRHBkQXg2YU9YNDJ5TWlJaUlpSWlJaWlpQ0R3WURhMnRwb040T0lpSWlJaUloQ1VGZFhoOWhZRGd4cjdSajRRRVJFUkVSRVJFUVVRVEtaRExHeHNUQWFqZEZ1Q2hFUkVSRVJFUVZnTkJwaE1CZ2drOG1pM1JScUpBWStFQkVSRVJFUkVSRkZXRXhNRE94Mk8rcnI2NlBkRkNJaUlpSWlJaEpSWDE4UHU5M09Nb1cvRXd4OElDSWlJaUlpSWlKcUF2SHg4VENaVExCYXJkRnVDaEVSRVJFUkVYbXhXcTB3bVV5SWo0K1BkbE1vUWhqNFFFUkVSRVJFUkVUVVJKS1RrMUZYVjhmZ0J5SWlJaUlpb2hiQ2FyWENhRFFpT1RrNTJrMmhDR0xnQXhFUkVSRVJFUkZSRTBwS1NrSnRiUzNMWGhBUkVSRVJFVVZaZlgwOWFtdHJrWmlZR08ybVVJUXg4SUdJaUlpSWlJaUlxSWtsSnlkN1JoVVJFUkVSRVJGUjh6TWFqYkJhcmN6MDhEdkZ3QWNpSWlJaUlpSWlvbVlRSHg4UG1VeUdzMmZQd21ReVJiczVSRVJFUkVSRUZ3V2owWWl6Wjg5Q0pwTWhQajQrMnMyaEpxS01kZ09JaUlpSWlJaUlpQzRXZXIwZU9wME90YlcxT0hmdUhHSmlZcUJXcTZGVThoRU5FUkVSRVJGUnBOanRkbGdzRmhpTlJ1aDBPcVNscFVFbWswVzdXZFNFK0ZjMUVSRVJFUkVSRVZFemtzbGtpSXVMZzhQaGdNbGtRbFZWRlFCQW85RkFwVkpCTHBjTGZvaUlpSWlJaUVpYzAra1UvTmhzTmxnc0ZnQVgvc1pLU1VuaDMxVVhDUVkrRUJFUkVSRVJFUkZGZ1VLaGdNRmdnTUZnOEl4R01wdk5nb2QyTHBjcjJzMGtJaUlpSWlKcXNXUXltU0J3WEtWU0lTRWhnVm4xTGtMOGpSTVJFUkVSRVJFUlJabFNxZVNET1NJaUlpSWlJcUlHWWw0UElpSWlJaUlpSWlJaUlpSWlJaUlpYXJVWStFQkVSRVJFUkVSRVJFUkVSRVJFUkVTdEZnTWZpSWlJaUlpSWlJaUlpSWlJaUlpSXFOVmk0QU1SRVJFUkVSRVJFUkVSRVJFUkVSRzFXZ3g4SUNJaUlpSWlJaUlpSWlJaUlpSWlvbGFMZ1E5RVJFUkVSRVJFUkVSRVJFUkVSRVRVYWpId2dZaUlpSWlJaUlpSWlJaUlpSWlJaUZvdEJqNFFFUkVSRVJFUkVSRVJFUkVSRVJGUnE4WEFCeUlpSWlJaUlpSWlJaUlpSWlJaUltcTFHUGhBUkVSRVJFUkVSRVJFUkVSRVJFUkVyUllESDRpSWlJaUlpSWlJaUlpSWlJaUlpS2pWWXVBREVSRVJFUkVSRVJFUkVSRVJFUkVSdFZvTWZDQWlJaUlpSWlJaUlpSWlJaUlpSXFKV3E5VUdQclRYcDNqK2ZkeDRMb290SVNJaUlxTGZ1Nk4xWnozLzdoQ1RHc1dXRUJFUkVSRVJFUkVSRVpHdjFodjQ0UFhBZVh2NW9TaTJoSWlJaUloKzc3WjVmZC9NaVVtTFlrdUlpSWlJaUlpSWlJaUl5RmVyRFh3WW1uR3A1OStmL0xvVnZ6THJBeEVSRVJFMWdjTzFwZmgvSjdaNXBvZWs5NHhpYTRpSWlJaUlpSWlJaUlqSVY2c05mT2djbTRGaEdiMDgwOU4yL2hNclQrMUFTZjM1S0xhS2lJaUlpSDR2enRTZng4cFRPL0RrVHg5NDVsMlowUXNkWTlPajJDb2lJaUlpSWlJaUlpSWk4aVd6V3EydWFEZWlvZW9kVmp4Vy9HOVVXT3VpM1JRaUlpSWkrcDFMVnNmaTFmeGJvRldvb3QwVUlpSWlJaUlpSWlJaUl2TFNxZ01mQUtET2JzYUNRMStpdU9yWGFEZUZpSWlJaUg2bmVpZDB3TDFkUmlCR3FZbDJVNGlJaUlpSWlJaUlpSWpJUjZzUGZIRGJWTFlYdTZ0K3hVbFRCVTdYVjBhN09VUkVSRVRVeXJYVEphR2RQaGw1aVIxd2VXcHV0SnREUkVSRVJFUkVSRVJFUkJKK040RVBSRVFVdW1YTGxxRkhqeDdvM3IxN3RKdENSRVJFUkVSRVJFUkVSRVJFMUNqeWFEZUFpSWlJaUlpSWlJaUlpSWlJaUlpSXFLRVkrRUJFUkVSRVJFUkVSRVJFUkVSRVJFU3RGZ01maUlpSWlJaUlpSWlJaUlpSWlJaUlxTlZpNEFNUkVSRVJFUkVSRVJFUkVSRVJFUkcxV2d4OElDSWlJaUlpSWlJaUlpSWlJaUlpb2xhTGdROUVSRVJFUkVSRVJFUkVSRVJFUkVUVWFqSHdnWWlJaUlpSWlJaUlpSWlJaUlpSWlGb3RCajRRRVJFUkVSRVJFUkVSRVJFUkVSRlJxOFhBQnlJaUlpSWlJaUlpSWlJaUlpSWlJbXExbE5GdUFCRVJFUkVSRVJFUkVWRlRzTnZ0TUp2TnNOdnRjRHFkY0RxZGNEZ2MwVzRXRVJGZHBHUXlHZVJ5dWVkSHBWSkJvOUZBcVdSM0hSRlJZL0ZLU2tSRVJFUkVSRVJFUkw4YkRvY0RKcE1KWnJNWk1wa01HbzBHV3EzVzA4bWtVQ2dnazhtaTNVd2lJcm9JdVlQdzNEODJtdzFWVlZVQUFJMUdBNzFlRDRWQ0VlVldFaEcxVGd4OElDSWlJaUlpSWlJaW9sYlA1WEtodHJZV0Zvc0ZNVEV4U0VwS1l1Y1JFUkcxS080Z1BEZXRWZ3VEd1FDNzNRNnIxWXJLeWtwb05Cb1lEQVlHNlJFUmhZbUJEMFJFUkVSRVJFUkVSTlNxR1kxRzFOWFZ3V0F3SUM0dUx0ck5JU0lpQ290U3FZUlNxWVJlcjRmSlpFSlpXUmtNQmdQMGVuMjBtMFpFMUdySWc2OUNSRVJFUkVSRVJFUkUxREs1VTRTbnA2ZXpnNGlJaUZvOXZWNlA5UFIwQUVCMWRYV1VXME5FMUhvdzhJR0lpSWlJaUlpSWlJaGFwZkx5Y21pMVdzVEV4RVM3S1VSRVJCR2wxK3VoMFdoUVVWRVI3YVlRRWJVS0RId2dJaUlpSWlJaUlpS2lWcWV5c2hJSkNRblFhclhSYmdvUkVWR1QwR3ExaUkrUHgvbno1NlBkRkNLaUZvK0JEMFJFUkVSRVJFUkVSTlNxbEplWEl5NHVEa3FsTXRwTklTSWlhbEpLcFJLeHNiSE0vRUJFRkFRREg0aUlpSWlJaUlpSWlLalZxS3FxUW14c0xJTWVpSWpvb3FGU3FhRFg2MUZkWFIzdHBoQVJ0VmdNZkNBaUlpSWlJaUlpSXFKV3dXZzBRcVZTc2J3RkVSRmRkSFE2SFJRS0JZeEdZN1NiUWtUVUlqSHdnWWlJaUlpSWlJaUlpRm84bDh1RnVybzZ4TVRFUkxzcFJFUkVVUkViRzR1NnVqcTRYSzVvTjRXSXFNVmg0QU1SRVJFUkVSRVJFUkcxZUxXMXRUQVlETkZ1QmhFUlVWUVpEQWJVMXRaR3V4bEVSQzBPQXgrSWlJaUlpSWlJaUlpb1JYTTRITEJZTE5EcjlkRnVDaEVSVVZUcDlYcFlMQlk0SEk1b040V0lxRVZoNEFNUkVSRVJFUkVSRVJHMWFDYVRpU1V1aUlpSS9rZXYxNk8rdmo3YXpTQWlhbEVZK0VCRVJFUkVSRVJFUkVRdG10bHNoa2FqaWZoK21TcWN2UEY4SUtMV1FxUFJ3R3cyUjdzWlJFUXRDZ01maUlpSWlJaUlpSWlJcU1XeTIrMlF5V1JRS0JRUjNlODMzM3lEeVpNblkrWEtsVkZORjI2MzIrRnl1YUoyZkNtMXRiWFl1blVyenB3NUE2ZlRHZTNtTkRtZUR3MW50OXRSVjFjWDdXWkVURWxKQ1g3OTlkZW9keXFmTzNjT3UzYnRpbW9iS2lvcXNHYk5HaGlOeHFpMm82V3JyYTNGeG8wYjhjUVRUK0RUVHo5dGxtTXFsVW9BRno1L1JFUjBnY3hxdGJhdWIxRkVSTlJveTVZdFE0OGVQZEM5ZS9kb040V0lpSWlJaUlnb29McTZPcmhjTGhnTWhvanQwMmF6NFo1NzdrRkpTUWtBSURrNUdWZGVlU1ZHakJpQnRMUzBpQjBuRkY5OTlSVTJiZHFFdSsrK0c5bloyWDdMRHgwNmhNcktTczkwVWxJU3VuVHAwdVR0T25yMEtPNi8vMzRBZ0VxbFFwczJiZEMzYjEvY2VlZWRUWDdzNXNiem9XRU9IVHFFelpzM1k4T0dEY2pOemNVenp6d1RsWGI0cXEydHhkNjllN0Z6NTA3czJyVUxyNy8rT25RNlhjamJMMTY4R011WEx3Y0F4TWZISXowOUhTKzg4QUppWTJPYnFzbWkvdld2ZitIRER6OUU1ODZkTVdiTUdCUVZGWVgxT2lMaDAwOC94YUpGaTZEUmFGQlVWSVNSSTBlaVI0OGV6ZHFHU0xIYjdUaDU4aVJ5Y25JaXV0LzU4K2RqOWVyVm5vQ2w3T3hzdlAzMjJ4RTlocFNhbWhySTVmSm1QemVKaUZvcVpiUWJRRVJFUkVSRVJFUkVSQ1RGYnJkRHE5VkdkSjlMbHk3MWRISURGMFkxSHpod0FDTkdqQkFjMTI2M3cyYXp3V2F6ZWY1dHQ5dmhjRGhnczluZ2REcGh0OXRodFZwaHRWcGhzVmpRdjMvL3NOcjc5ZGRmbzdpNEdQZmVleThLQ3dzeFpNZ1E5Ty9mSHlxVkNnQ3dZc1VLYk55NDBiUCt5SkVqSTliUlhWSlNnaVZMbHVELy91Ly8vRHBVdmJNTzJHdzJuRGh4QWtPR0RJbkljVnNhbmcvaCsrR0hIL0Rzczg5NnByZHUzWXBkdTNZaEx5K3ZXWTV2czlsUVdWbUpjK2ZPb2FTa0JLZFBuOGJKa3lkeDdOZ3hsSmFXQ3RiOStPT1BjZHR0dDRXOGI1UEo1UGwzZFhVMTR1UGptNzFqMldhellkMjZkUUNBdzRjUDQrOS8venYrL2U5LzQrOS8venVTa3BLYXJSMWZmLzAxQU1CaXNXRERoZzNZdkhrejVzK2ZqN1p0MnpaYkd4cWlwcVlHWjgrZXhlblRwM0h3NEVFY09IQUFodzhmaHMxbXcvVHAwM0haWlpkRjdGaVhYWFlaUHYvOGM4LzBpUk1uY1BEZ1FYVHQyalZpeDVDaVZxdWpucG1FaUtnbFllQURFUkVSRVJFUkVSRVJ0VmhPcHhOeWVlUXE5aDQvZmh4TGx5NzFtMy9vMENIY2M4ODluZzd1aG5yMzNYZVJrWkVSMHJwbFpXV2VWUFl1bHd2YnRtM0R1WFBuMEw5L2Y4ODY4Zkh4Z20wU0VoSWEzRFp2cDArZnhsTlBQWVd5c2pLVWw1ZGo1c3laME92MW51Vmk1UzI4MjlVWVpyTVpack1aV3EwV2FyVTZZcjlmbDhzRnE5V0srdnA2eU9WeXhNWEZCZDNtWWowZnFxcXFvRlFxb2RmckpkOS9oOE9CMnRwYUtCUUt2NHdyZmZ2MnhaZ3hZN0JxMVNyUHZDVkxsbURPbkRrTmJrOXBhU25NWmpQcTYrczlQMmF6R1NhVENaV1ZsYWlvcUVCRlJRVXFLeXRSWFYwZDhyNlhMMStPb3FJaWRPN2NPYVQxYTJ0ckJkTjkrdlFKNjdWRXd2cjE2MUZSVWVHWmxzbGtHRFJvRUw3OTl0dXc5K1Z5dVR3Qk9YYTdIZlgxOWJqenpqdURmdTcyN05tRG8wZVBDdWJkZU9PTnpSYjBjUHo0Y1JpTlJxalZhaWdVQ2tGZ1VWMWRIZXJxNmxCVFU0T2FtaHBVVjFlanVyb2E1ZVhsS0MwdEZRU3YrSHIzM1hkUlVGRGdLUlhSV0FVRkJjak96c2FKRXljODg3NzY2cXRtQ1h5UXkrVVhSU2tpSXFKUU1mQ0JpSWlJaUlpSWlJaUlXcXhJQmo2WXpXYTgvUExMc05sc2ZzdDhPenVidy9yMTZ3V1pGVlFxRlI1OTlGSFA2SDRBMEdnMGdtMGlrZjNpd0lFRGVQYlpaejJ2ZWUvZXZYam1tV2Z3L1BQUGU0SWZyRmFyWUJ1VlNvVjI3ZG8xK3RnQXNHWExGc3llUGRzekxaZkxvVkFvR3JWUGg4TWg2QUM4OHNvcjhkQkREd1hjNW1JK0gxNTQ0UVhzM2JzWGdQajc3L3QramhzM0RqcWREa3FsMHROaDdCdFlzbi8vZnJ6Ly92dWVJQWwzaDd2RDRmQUVORngzM1hWbzA2YU5YM3ZXcjErUDk5NTdyMEd2SlJpSHc0RlhYbmtGYytmT0ZRVDNTRGwvL3J4Z3VqazZzTDBaalVaODhNRUhnbmt1bHdzclZxeUkyREVtVDU0Y2RCMnhnS0NUSjAvaXRkZGVDK3RZN3ZQQUhYU2hVcW53M0hQUEJkM3VYLy82RjdadTNScldzVUp4OHVSSkxGdTJERGZkZEZQQTlYNzU1WmVRc3lsMDdOaFJFUGp3My8vK0Y0V0ZoWDdydVQ5WDdzd3hWcXNWMmRuWkRTNGZ3c0FISWlJaEJqNFFFUkVSRVJFUkVSRlJpK1Z3T0JyZEtRNWM2SHg3N2JYWEJKMVQwV1N6MmJCbXpSckJ2QWtUSmlBN08xc3d6M2RVc3RSN1VWdGJpNWRmZmhsVHBreEJTa3BLd0dPM2Jkc1dHUmtaZ3M3OWZmdjI0WmxubnNHc1diT2cxV3I5QWg4eU16TWptbm5EbTlQcGJQYk9PNTRQdndubC9mLzAwMDhETG5jVDZ5ejNObXpZTU5IQUIrK0FqOGFLaTR0RFNrb0trcEtTa0pTVWhPVGtaTVRIeDZPeXNqS2t3SWVxcWlyQjlMRmp4MUJUVTlPZ3RqZ2NEbGl0VnRoc05sZ3NGdGhzTmt5WU1BR0ppWW1TMnl4Y3VOQXYrS0s1N2QrL0h6dDI3UENidjJuVHBrYnZPOVFzSlRLWnJOSEhrdkxSUngraHFLZ0lXVmxaa3V2TW16Y1BwMDZkYXREK2EydHJCYVZnQWhrM2Jod0RINGlJSW9TQkQwUkVSRVJFUkVSRVJOU2lOYllEek9WeVlkNjhlZmp1dSs4RTgyKzk5VmJrNWVVMWVMOU9weE1PaHdOMnV4MW1zeGtXaXlYa1RyME5HellJT2pmajR1SXdidHk0QnJmbHZmZmV3MDgvL1lTSEgzNFlUejc1SkxwMTZ5YTVibXhzTEdiTm1vVW5uM3dTaHc4ZjlzemZ0MjhmWnM2Y2lSa3padmlOZEU1S1NtcHcyMW9hbmc4dFR5aWR0eHFOQmdrSkNZaVBqMGR5Y2pLU2twS1FrcEtDMU5SVXBLYW1Jams1R2FtcHFZSU1HUTF4N3R3NXdmU3laY3NhdFQ5Zm8wYU5rZ3g4K09LTEw3QnUzVHJQdEZxdERybEVoeGp2ckJ2dU1oRTJteTNnTmRYbGN1SHR0OTl1OERFakpaeEFLNVZLaFlTRUJNVEZ4WG4rR3g4Zjd6bGY0dUxpWURBWVBEOXhjWEZCUzEwMFZhQlhKTW5sOG9nR0RSRVJ0WFlNZkNBaUlpSWlJaUlpSXFMZkxhZlRpYmx6NTJMOSt2Vit5ODZmUDQ4dFc3WkFwVkpCb1ZDRUhHQmhzVmc4cWZ2TlpqT0dEaDJLQVFNR2hOd21tODJHano3NlNEQnY5T2pSRFM1YnNILy9mbno1NVpjQWdQTHljanp5eUNNWU4yNGNicnZ0TnNtTUFMR3hzWGorK2VmeDJHT1BDYkllRkJjWDQ5VlhYL1ZMMHg1cUIzNm81SEk1dEZvdE5Cb05GQW9GbEVwbGd3TmNYQzRYckZhcjRFY0t6NGNMNThPSUVTTlFWRlFFblU0SHRWcU51WFBuZXQ2MzFOUlUzSGJiYmJCWUxEQWFqVmk4ZUxGZy8rN09WdThPMXovODRRK3dXcTJvcXFwQ1RVME5xcXFxWURLWlF1NlU5VjF2K1BEaCtOT2YvZ1NOUm9PWW1CakV4Y1UxT3FBaEZEVTFOUUhQbjZiMDlkZGY0NDAzM2hETVV5Z1U2TkdqQjlScXRlY25sUFBTNVhMQjZYVENZckhBYXJXaXRyWVcxZFhWU0UxTnhWMTMzUlZ3MjdWcjErTGd3WU9DZVRrNU9lRy9vUDl4QndUWmJEYVlUS2FRZjQrK2dRY1RKMDVFeDQ0ZG9WYXJvZFZxRVJNVGc1aVlHQmdNaG9pVUFQSVZMRENDaUloYUhsNjVpWWlJaUlpSWlJaUk2SGZKWkRKaHpwdzUyTEpsaStqeWxTdFhSdVE0NGFZcFg3NThPY3JLeWp6VENvVUNvMGFOYXRDeHE2cXE4TkpMTHdrNmpsMHVGK3JyNjRPV0NJbVBqOGZ6enorUEtWT21vTEt5MGpQLzFLbFRmaVVXa3BPVEc5UStNVU9HRE1HUUlVTWl0ajh4WWhrRWVENzhkajRNSHo3YzgrK3lzakpCWjMrdlhyM3d4ei8rMFROZFZGUUVyVllMdlY3dkNWQjU0b2tuc0d2WExzODZQLy84TTZaT25ZcmV2WHRqOCtiTktDd3NoRmFyOVdRY01Kdk5NSmxNa3BrT2ZBTWYwdExTMEtWTGx3YTlCNDF4OXV6WlpqOG1BS3hmdng1ejU4NzFleC9xNitzam1uR2lvS0FnNFBMUzBsSXNXclJJTUcvQWdBRjQ1cGxuSXRhR1VQa0dIblR2M2gyOWUvZHV0dU43QjVqSTVYTE1ueisvMGZ0MGw1V3gyKzJlb0pSZ3BXaUlpQ2gwREh3Z0lpSWlJaUlpSWlLaTM1MlNraEk4OTl4ek9IbnlwR0IrYm00dTR1TGlzRzNidHFpMHE2eXNERXVYTGhYTVMwNU9ibEJnZ2QxdXg2eFpzL3hTOHhjVkZlR3ZmLzFyU1B0SVRVM0Y5T25UTVhYcVZOaHNOdVRsNWVIcHA1LzI2MnlOWk9CRGMvQWRMYzd6UWZwOE9IVG9rR0RhTjNBalBUMWRNUDNsbDE4S2doN2tjamxHang2TlhyMTY0ZU9QUDhhU0pVdFFXRmlJWjU5OUZuSzVIQ3FWQ2lxVkNnYURRYklORG9jajZPdHJEaVVsSllMcC92MzdZL0xreVEzZW44dmw4cFNaTUpsTXFLK3ZSMnBxcW1lNXpXYkRPKys4Z3pWcjFnaTJLeXdzUkZaV0ZwWXZYOTdnWTRmTFpyUGhwWmRlOGl0ell6S1pQS1V2YkRZYm5FNW5TSms4M0IzOFZxc1ZKcE1KVjE1NUphNjQ0b3FRMnhQdFVoUGV4NWZMNVg3QllMNktpNHZSclZ1M2dOa25MQllMTkJwTnhOcElSRVJDREh3Z0lpSWlJaUlpSWlLaTM1MmtwQ1IwNjlaTjBOSGRxVk1uekpneEF3c1dMRUJNVEF3MEdnM1VhblhZcFEyc1Zpdk1aclBuSnh4dnZQRkcyTnVJY1RxZG1ETm5EdmJzMlNPWTM2OWZQMHliTmsyeTAzRGF0R21DMTYxVUtpR1h5Mkd6MlFBQWlZbUplUHZ0dDNIZ3dBSEJkdDkrK3kwT0h6NGNWaHQ3OWVvbHlDd1FUVHdmcER1UnQyL2ZMcGpPemMyVlhQZllzV05Zc0dDQloxcWhVT0N4eHg1RFVWRVJGaTllN09tbzM3NTlPOTU4ODAwOCtPQ0RJYlhmYnJjTHByLzQ0Z3Y4OE1NUElXMGJqTlBwaE0xbWc4VmlRWDE5UFY1ODhVVjA2TkJCZE4zUzBsTEJkSWNPSGRDMmJkdUl0RVBNaHg5KzZCZjBJSlBKTUc3Y09LeGV2Um9Bb0ZLcEJDVmhRdUV1ZGVFdU1XRzMyMkczMjZGV3F5VzNtVGR2bmw4UURBRHMyclZMRU9qU1VNR3lUZmp5L2Z6dDJiTUhkWFYxalc0SGNPRnpFYXc4aHZmeEExMEx5c3JLOE1FSEgyRDkrdlc0OWRaYk1XSENCTkgxVENZVGJyLzlkb3dZTVFKanhvd1JCTUFRRVZGa01QQ0JpSWlJaUlpSWlJaUlmbmMwR2cybVRKbUNTeTY1QkcrKytTWUFJRHM3R3g5Ly9ESFMwOU14ZHV6WWlJMG9OaHFOT0hyMEtEcDI3Qmh3dmJWcjEyTG56cDJOUHA3VDZjVGN1WE94YWRNbXdmeGV2WHJocWFlZWdrcWxrdHpXdDJQY2wrOCt2YmNMdHEydmpJeU1zTlp2U2p3ZnhObHNOa0hwajRTRUJNbVI3ZWZQbjhmenp6OHZLSXZ4eUNPUG9LaW9DQURRdm4xN3FGUXFUeERORjE5OGdZeU1ETnh3d3cxQlg0TnY0RU5GUlFVcUtpcUNidGNRWW1WUTNId3pQclJwMDZaSjJ1QTJhZElrZE83Y0dmUG16VU5OVFEyQUMwRUxqei8rdUdjZG04M21lVThiYS9EZ3dhTHpGeTFhaEEwYk5nam01ZVhsUWExV1k4ZU9IUkU1ZHJoOHM0RDg1ei8vaWNoK2s1T1RNV2pRb0tEcmVaOG5Vb0VQcDArZnhqMzMzQkFkenk0QUFDQUFTVVJCVk9OcDZ5ZWZmSUpSbzBhSlpqZlp2MzgvYW10cjhja25uK0NUVHo1QnAwNmRNSDc4ZUZ4KytlVU5mQ1ZFUk9TTGdROUVSRVJFUkVSRVJFVDB1elZxMUNpbzFXck1tVE1IR3pkdWJMTGo1T1RrQk96b1BuandvQ2RkZkdNNEhBN01uajNicjVPN2UvZnVtRDU5ZXNBUjNjMnRKWmJINFBrZzlNTVBQOEJvTkhxbU16SXk4TzIzMy9ydHE2NnVEck5telJKa1JManV1dXZRclZzM0hEMTZGQ2FUQ1hGeGNSZzVjaVJXclZybFdlZjk5OTlIbXpadEpEdmMzWHdESDZMbDlPblRndW5tQ040Wk9IQWdPbmZ1alBYcjF5TTlQUjF6NXN4cHNtUHBkRHEvZVN0V3JNQ25uMzRxbUdjd0dQRElJNDlnL3Z6NTBPdjEwT2wwVUt2VlVDcVZJV2RDY1plNmNHZmFDSFU3TjR2RkV0YjZvUm8wYUZCSVFVN2U1VHdVQ29YbjM0Y1BIMGJuenAwQkFHM2J0a1YrZnI0bmdNbG9OR0xac21XNDQ0NDcvUGEzYjk4K3dmU1JJMGNRR3h2Ym9OZEFSRVRpR1BoQVJFUkVSRVJFUkVSRXYyczllL1pzOG1Pa3BLUklManQ5K2pTZWUrNjVpSXphL3VpamoveEtJK1RtNW1MbXpKbWluWnJCS0JRS0tCUUtRVWVnMCtrVWpPb0hFRFF0UEFDL2RnVjZUd0NndHJZV0pwTUpPcDBPR28wR0twVXE3S3dMM3AyclpyTVplcjBlTVRFeEFiZmgrZkFiN3lBRjRNS285SmRlZWtrd0x6OC9IN3QzNy9ZYmdiOTgrWEpQYVl0QTVzeVpnOHpNVEhUcTFFbHlIZC9BQjNmWmtVaHdPQnl3MisxKzU3UVkzOENIclZ1MzRwZGZmb2xJTzRBTDVWVUtDd3Y5NXFlbHBXSGl4SW40K3V1dkkzWXNNWHE5M20vZTJMRmpVVkJRZ0xWcjEyTDE2dFZ3T0J4NDhza25rWktTZ21lZmZiWkoyeE5JSkVyQWlBazF3NEwzK2E1UUtHQTBHckZnd1FKOC9mWFhlUGJaWjlHL2YzOEFGN0oyZUdkdVdibHlKYTY1NWhxL3dDL2Z3SWVzckN6MDd0MjdvUytEaUloRU1QQ0JpSWlJaUlpSWlJaUlMbnBpSGZ2ZUhXKyt5NjFXcXlBVmVueDh2T2grUzBwSzhOUlRUNkdxcXNvelR5NlhRNkZRTktqajI3Y3pzRmV2WHBnK2ZYcklRUS8vL3ZlL1BaM0tVaVVRMXExYmg5ZGZmOTB6blorZmp4ZGZmREhvdnNlUEh5L0lIcENVbEJSdy9ZMGJOMFlrNjRHM2UrNjVCMWRmZlhXajkzTXhuQTk3OSs1RmNYRngwUFV1dmZUU2tOYVRZckZZTUhQbVRNeWRPeGNKQ1FtaTY5VFgxd3VtYjcvOTlvajhIcjA1blU3VTE5ZExCdkVZalVhY1AzOWVNRy9GaWhVUmJjTXR0OXdpR3ZqZzFxOWZQeXhZc0FCYXJkWVRES1JXcTJFMm0vSFlZNC9oK1BIam5uV2ZldW9wOU9uVEorRHhObTdjNkNudEFrQXlLQ2dyS3d0MzMzMDNIQTRIVnExYWhjMmJOK1A3NzcrSFVxbU1TQW1ZK1BoNGpCczNMcXh0NnVycUJOTlhYMzAxVnE1YzZabFdxOVc0Nzc3N0F1NWo4K2JOZ3FDRWpJd001T2JtaG5SODc4OXpYVjBkSG5qZ0FVL0drMy84NHgvbzA2Y1AxR28xdW5UcGdzTENRbXpmdmgzQWhXdkJoeDkraVB2dnY5K3p2YzFtOHd0OEdETm1UTmhaTUlpSUtEQUdQaEFSRVJFUkVSRVJFZEh2V2xKU0V1Yk1tUU9Ed1lDWW1CanMzTGtUYjc3NXBpZVZlcGN1WGZES0s2OElPa1IzNzk2Tnh4NTd6RE9kbFpXRlAvemhEN2o2NnF1aFZDb3hZOFlNYk51MnpiTThMaTVPOU5nclZxeEFXVm1aWU42ZGQ5Nko1Y3VYbzZLaW9sR3ZhL0Rnd1pnNmRhcGtBSU9ZWU1FSUFBUWRoY0NGanU5Z0xCYUxJT2doMUdORkE4K0hDNlBaNTgrZkg5SitMN3ZzTW16WXNBRm56cHdKdXE1Y0xrZDhmRHppNCtOeC92eDVWRmRYQXdET25UdUhWMTU1QmJObXpSTHRTUGN0YTJBd0dFSnFXemprY25uQWJDQ25UcDJLK0RGOXRXdlhUbkxac1dQSDhNQUREM2l5c0NnVUNpaVZTczkvZlFOalpzMmFGZkJZVHovOXROKzVJSmJ4d1p2Nzk3QjI3ZHFBNjRXclM1Y3VZUWMrdU04ZHQ3Rmp4K0xubjMvMkJIOVlyVllrSlNXaG9LQkFkSHVYeTRXUFB2cElNQytjWUFQdjY1bGFyVVp0YmExbnVyUzBGTXVXTGNQRWlSTUJBQk1tVFBBRVBnREErdlhyY2ROTk4zbXlQdno4ODgrQzRCNk5Sb01oUTRhRTFBNGlJZ29kQXgrSWlJaUlpSWlJaUlnb0lxcXFxaUtTdnQrWDFXcHRWTnA3dFZxTmJ0MjZlYWE3ZGVzR2c4SGc2ZVE3ZE9nUTNuampEVXliTmczQWhaRytpeGN2RnV5anJxNE8zYnAxZzFLcDlMVEpUYWxVUXFQUmlCNzczbnZ2UlVaR0JoWXRXZ1NYeTRXaFE0ZGk3Tml4K09TVFQ0SzIyMncyKzQwU2RwczRjU0p1dnZubWlJOFl0bGdzK09tbm53VHpldmZ1amRkZWV3MmpSbzJTSEMxZFhsNHVtRmFwVkpLais2T041d1B3N3J2djR1alJvNEo1Y3JrYzc3MzNIcjc2Nml2ODYxLy84c3hYcVZRb0tpckMwcVZMMGJGalI3UnIxdzRaR1JsSVNVbEJmSHc4RWhJU1BQODFHQXllTmhRWEYrUEpKNS8wN0x1d3NGQXllNER2NlA3NCtIanMzTGtUUjQ0Y0NlbjFCSk9kbmUwcFRTQ2x0TFEwcEpJdTRmRE55TkcyYlZ2SmRkUFMwdUIwT3VGME9pTnlIVTFPVHZaN1g2WE95NllXclB5TUw2ZlQ2UmNnRkI4ZmoySERobUhSb2tXZWVXdldySkVNZk5pNWN5ZEtTa284MHpxZERsZGVlV1hJYmZBT2RFaFBUOGUxMTE2TGVmUG1lZVo5OHNrbkdEbHlKSktUazVHYm00dWVQWHQ2eXFMWWJEYXNXTEVDa3lkUEJnQkJVQVFBRkJVVkJRMUNJU0tpOERId2dZaUlpSWlJaUlpSWlCcXNxcW9LeGNYRk9IZnVYSlBzLy9MTEwwZDFkVFZTVTFNYnZJLzYrbnA4ODgwM2tNbGtVQ3FWVUt2VnVQSEdHL0gyMjIvRGJyY0R1SkFTZnRpd1lVaEpTY0ZYWDMyRmd3Y1BlclpQU0VqQUxiZmNndlBuejJQOSt2WEl6TXlFeStYeUxBL1dtWGp0dGRmQ1lEQmc3ZHExZVBEQkJ3RkFzTDJZUTRjTzRiWFhYc09KRXljRTg3VmFMUjU1NUpIL3o5NmR4emRWNWYvamYyWGZtaTZVTHBSRm9EQUNCUlJieWxZRUJGa2RobVZRRVhFWDBZZmlJSWdmR1JWRUVVRVJWQVFIRnhBR1VKRkZFQVRaQ29nTUlvSWdtMFZrcDVRdWFkUHMyKytQL25LL3VVbmFKcVZ0Z0w2ZWowY2Y5cHg3N3JrbnlVMkNQZS96UHVqV3JWdFl6MEdvZHUzYUpab3NUVTVPUm1scEtiWnQyNGJ0MjdkajhPREJlUGpoaHdNbWlBc0xDMFhsK3ZYcmgzMXR1Vnd1QkJLRXl1Vnl3ZWwwVnZwOCtxcnI5OFBHalJ1eFpzMmFvTWNTRWhJQ0pxbWxVaWxHakJpQmxTdFh3dWwwUXFWU1FTYVRvWFBuemdHdjgrelpzM0gyN0ZtaG5KR1JnWk1uVCtMbGwxL0c3YmZmWHU2WS9PK2YrUGg0Yk42OHVkcTJtdWpmdjMrbGdRODlldlJBang0OXF1VjZYa09HREJFRnhTUW5KNWZiTnRUdGFrS2wwV2dDN3F0UUEyT2tVaWxVS3BXUWNTSmNEb2REbERFaDNNZDI5ZXBWMFZZVFdxMFdHbzBHZDkxMUY3NzQ0Z3NoTUdUdjNyMDRjK1lNbWpadEd0REg4dVhMUmVXNzc3NDc1QUFNdTkwdWV0MTBPaDM2OWV1SERSczJDTUU0TnBzTlM1WXN3Zmp4NHdHVWJjWGhEWHdBeXJKbTNILy8vZERwZEFHQkQrRUVZQkFSVWVnWStFQkVSRVJFUkVSRVJFUlZrcE9UZzBPSERrR3IxYUpObXphSWk0c0xhOXVGVUxqZGJzVEV4RnhUSDhYRnhaZzdkMjZsN1Y1NTVaV2dFOUFHZ3dHelpzMFN5c09HRFJOTklJYVNqYUpQbno3bzFhdVhNSWxZM2tTM3hXTEJpaFVyc0hyMWF0SEVuOWY5OTk5ZlkwRVBIbzhIMzM3N3JhaXVaOCtlK1B6enowWEg5KzNiaDNIanhva21zdjIzYVFnbDhPSHV1Ky9HblhmZUNhMVdlMDBaUFlDeWlWYXIxUnJTL1ZlWDd3ZVB4NE9OR3plRzNONUxwOU1oS2lvSzU4NmRFNEl2MnJadEs4b08wckpsU3hRVUZPRFVxVk1BeWliUEZ5NWNDSS9IVTJHbUF5RDQvVk9kZ1FDUnlIUmdOQnBGaytkNnZiN0NWZjVtczFsVWZ2VFJSM0hQUGZmQTQvSGd3UWNmRkxKSE5HclVDQys5OUJKU1VsSkU3UThlUElnMzMzeFRLUHRubXdqRlUwODloYkZqeDE1ejVvczllL2FJdHVJSTkvbjN6L2FRbEpRRW9Dem9xRy9mdnRpd1lZTndiT25TcFhqMTFWZEY3WC82NlNlY09IRkNLTXRrTWd3Wk1pVGs2NWVVbElqS1VWRlJrRWdrZVBMSkovRi8vL2QvUXYzV3JWc3hiTmd3M0hMTExlamF0U3NTRWhLRUlFQ3oyWXp2dnZzT21abVp1SExsaW5CT2NuSXkyclp0Ry9KWWlJZ29kQXg4SUNJaUlpSWlJaUlpb3JCZHZYb1ZodzRkUWtwS0NqcDI3SGpORTlmbHVYTGxTbzMxN1MrY3JBRytZd3IxUE4rVjAvN251TjF1Yk4yNkZVdVdMQWxZL1Y1ZUg5VnQrL2J0b3UwUDVISTVFaElTY09iTUdWRzczTnhjVEo0OEdmMzc5OGZqano4T25VNFhNSEh0M2R1K0locU5wdG9tdHhVS1JiVUgzZHlNOTRORUlzRXJyN3lDY2VQR29iUzBGS21wcVNGdkorRjdMWjFPaDVLU0VzeVpNMGVvR3p0MnJHaGlYNlBSQkV6T0I1T2ZueSthcEkrSmlZRk9wd3M3KzBkRnF2dmVDSVgvZTZLeXJEWEZ4Y1dpclVDVVNpVTBHZzJPSERraWVuN3ExNitQNXMyYkIyUnY4UCtjTkJnTUFjOWhaUmtmcXV2OTZMOVZSN2pQdjIvUUFnRFJmVFJpeEFoczNyeFp5TTZ5ZCs5ZTdOdTNENTA2ZFFJQW1Fd21mUHp4eDZMejc3Nzc3Z3F6YmZncktpb1NsYjJmWiszYnQwZG1acWFRd2NIajhXRDU4dVY0K2VXWElaVkswYTlmUC96M3YvOFZ6dnZ1dSs5RVcyWUFRTy9ldmF0OWl5SWlJaXJEd0FjaUlpSWlJaUlpSWlJS2k5MXV4NTQ5ZXhBVEUxTmoyUWRxaWtxbGdsS3BESmd3TnBsTW9zbTYyTmhZNFhlUHh5TmtGUEN1dXZlZFpQU2Y1QXVGNzBSM1hsNGVubnJxS1Z5OGVESHNmcXFMeVdUQ0YxOThJYXJyMjdjdkJnd1lnSmlZR015Yk53OEdnMEYwZk5PbVRmamxsMS93N0xQUEJrenlKaVltMXZpWXEwTmR2QitTazVQeDhNTVBZOEdDQlJneVpBaG16NTRkMG5uZWlXWnZINzdQQ1lDQXpCMmhydksvY09HQ3FOeTRjV01BQ0ppMGYreXh4MExlaW1MZnZuMllQMysrVUM0dmlPTGd3WVA0ODg4L29WS3BoQzA4WkRKWjJCUFRMcGNMTHBjTE5wc05ack1aYmR1MmhjVmlFYldwS1BEaDdObXoyTFp0RzBhT0hBbVZTZ1dGUWdHSlJJSjE2OVpoejU0OW9yYXBxYWxZdjM1OVFCOVdxeFZEaGd5QncrR0F6V2JEL3YzN0s4MjBVVk5jTHBlb0hHNkF6dUhEaDBYbFpzMmFDYjhuSmlaaTBLQkJvdXcwOCtiTnc2MjMzb3JZMkZoOC9QSEh5TS9QRjQ2cDFXcU1HalVxck92N0IzdjVackFaTldxVWFPdUszYnQzWStUSWtXamF0Q2w2OSs0dEJENWtabWJpa1VjZXdXdXZ2U2JxcTArZlBtR05oWWlJUXNmQUJ5SWlJaUlpSWlJaUlncExmbjQrSEE0SE9uVG9FT21oaENReE1SR0xGaTNDNWN1WElaZkxJWmZMb1ZhclJhdVFGeTllTEpwZ25EcDFxckFmdk5QcEZDWTBVMUpTRUIwZGpZVUxGd3B0L1NjNFErRy93ai9ZSkhmTGxpMlJtWm1KWmN1V2hkMS91RDc4OEVQUlpLRlNxY1M5OTk0TEFPamF0U3ZhdEdtRGVmUG00YWVmZmhLZGw1K2ZqNDgrK2doTm1qUVIxWWVTOFNGU2VEOEFBd1lNUUd4c2JGaGJHdmdHZENRbkp3Y0VObmdEQjd4Q0RSNDRmdnk0cUZ4ZTRFTlVWRlNsV1JPODlIcTlxRnpleFB1QkF3ZXdldlhxa1BvTXgrT1BQNDZvcUNoUlhVVmp6ODNOeFRmZmZCTlMzNnRXclFwNUhLTkhqeGFWL1FNU2Fvci9heGRPTUpEVDZjVFJvMGRGZFMxYXRCQ1ZSNDhlalI5Ly9GRUl1Q29vS01DMGFkT1FsWldGYmR1MmlkcmVmLy85WVg4ZW5UMTdWbFQyZmUyODcwUGY0SWR2dnZrR0V5ZE9SRkpTRWthTUdJSE16RXlrcGFYaDBLRkRvcy9WRGgwNkNOdDJFQkZSOVdQZ0F4RVJFUkVSRVJFUkVZWEZtd1k4MUVuSVNKTktwY2pQejhma3laTkRQdWRmLy9wWDBQcnAwNmNqTVRGUk5MSHFkcnRoTnB0RmFmN0RrWmlZaUQ1OSttRDU4dVVBeXRMQ2p4bzFDdi84NXoreFpjdVdrUHN4bVV5dzIrMklpNHNMNi9vYk5tekFybDI3UkhXalI0OFdaVzJJalkzRks2KzhnblhyMW1IaHdvVkNwZ09GUW9IWFhuc3RJTFc4N3dycDZ3M3ZoN0xub0Z1M2JxTCtQQjRQZnZubEY1dy9mejZndlRlTGdGZFNVbEpBTUVGVnQyRTVkdXlZcU55NmRXdGhqTlVsRWxzTCtFNTRBNUY1VC9nSHR0anQ5b2hjMTNmcmlGOS8vUlYzM0hGSHVlY2VQMzVjdExXSFZDcEZXbHFhcUkxV3E4WFlzV014ZmZwMG9lN0VpUk1CVzJTMGFORUN3NGNQRDN2OC9oa2YvRE5uakJ3NVVoVDRzSFBuVGp6NjZLT0lqNC9IbzQ4K0t0VDdCMkgwNzk4LzdMRVFFVkhvR1BoQVJFUkVSRVJFUkVSRVlibDY5ZW9ORS9SUVUySmlZa1Rsb3FJaUdJM0drRmZ6K3Evd2YrQ0JCM0RreUJGSXBWSTgrK3l6d2tTYjcvWUNsVGw5K2pSbXpweUpwNTU2Q3QyN2R3L3BuRDE3OW1EQmdnV2l1aFl0V21EbzBLRkIydzhlUEJpTkdqWENqQmt6WURLWjhOQkREeUUxTlRWZ3E0dTZkbi9jcVBlRDcrUzh4K01KU012dmRlblNKVkhaUDhOSFZaV1dsdUszMzM0VDFiVnQyeFpBOVFZclJDTHdJUzh2VDFTdWFQc1h2VjZQOXUzYlE2MVdRNmxVUWk2WDQ4cVZLNkpzR0dscGFVaE9UaGJLTHBjTDJkblpRbG1wVktKYnQyNUNrSXJWYWcwSWVyRllMREFhalFFWk1hcWIvL3ZoeXBVcnd1K3paOC9HUGZmY2c1RWpSd1k5ZCt2V3JhSnk2OWF0aFd3cnZycDE2NGFCQXdkaTQ4YU5RZnRScTlXWU9IRmkyQUU1SG84SHAwK2ZGdFUxYmRwVVZMNzExbHZSdG0xYi9QNzc3MExaUDZ0RlNVa0pkdS9lTFpSalkyUFJwVXVYc01aQ1JFVGhZZUFERVJFUkVSRVJFVkdFT1oxT1dLMVdPSjFPdU4xdXVOM3VXa3RIVFpFaGtVZ2dsVXFGSDRWQ0FaVktWZTQrOUhUOThWKzlmZW5TSmF4WnN3YkRodzlIZW5wNnBlZjdUM1JMcFZKTW1USWxJRXRBT0NuaUwxMjZoTUxDUXN5WU1RTkxsaXhCMTY1ZE1XTEVpSUNVKzE1NzkrN0ZyRm16aE93TkFLRFQ2ZkRTU3k5VnVOcitqanZ1d0p3NWM3QjA2VkloUU1JLzhPRjZ6dmhRRTI3VSs2RzR1TGpTZnB4T0p3NGVQQ2lxYTlHaVJjamZVL3YzNzBkR1JrYlE0SVBzN0d4Uk1FZENRb0pvY3IrbWRlalFBVkZSVVZDcjFWQ3BWSkJLcFpESlpGWEtOdUZ5dVdDeFdHQ3hXTkNxVlN2ODhzc3ZvdU1WQlFPMWFkTUdiNy85dHFndjN5d2pVcWtVSTBhTVFJY09IWVF0V1JZdlhpenFZOFNJRVJnMWFwU296ai9yUkhGeE1UNzc3RE9NR3pldXdrQ01hK1gvR2w2OGVCRUdnd0dscGFVb0tpckMwcVZMY2VYS0ZZd1pNMFowanh1TlJsR3dBQUQwN05tejNPdU1HVE1HKy9idEMvajhBWUJSbzBaVktVRG5yNy8rZ3NGZ0VNcEpTVWxCQXkrR0R4K09DeGN1NFBISEgwZnYzcjBEam4vLy9mZWlEQnY5K3ZYamR6d1JVUTNqcHl3UkVSRVJFUkVSVVFTNFhDNll6V1pZclZaSUpCS29WQ3FvMVdwaElsd21rMFZraFNyVkRtK0FpL2ZINFhBSUV5MHFsUXBhcmJiS2FlTXAwUGJ0MjJFMEdqRnMyRERFeGNVaExpNE9jcmxjTkFtMWJ0MDZIRDU4V0NoUG1EQUJHbzBHSG85SG1OQXNMaTdHbFN0WHNHblRwb0FKNlMxYnR1RHc0Y000ZXZRb3hvMGJGM1FpckRMQnRrWUlaNFcvN3hZRkZ5OWV4TGZmZm9zSEgzd3dhTnQxNjliaFAvLzVqMmpDWFNLUjRNVVhYd3hJNng1TW8wYU44UExMTHdNb20wejFuWkJYS0JRQks3N2RiamYrL1BOUHFGUXFhRFFhWVZWN2RXNW40T1YwT21FeW1WQlNVb0tDZ2dLa3BxYUtKbmw1UDRUWG45MXV4NDRkTzRSeXZYcjEwS3haTTV3NmRTcWtjU3hhdEFnclZxekF5SkVqa1o2ZUxyem1Eb2NEMzN6emphaHR4NDRkaGQvOWcwRk9uVG9WTUNsZW5wTW5UNHJLdnNFOXZ0TFQwME1LVEtrSzN5d0hRSGpCUUN0WHJzU2ZmLzRwbE4xdU42Wk9uUXFsVW9rMmJkb2dJU0ZCdEUxSmt5Wk5jTys5OXdiMFU2OWVQY2psY3VGMXZucjFLczZkTzRlSkV5ZGk4dVRKYU5XcVZiZ1BLeVN4c2JGSVRrNUdibTZ1VVBmTEw3K0l0a3Y1NFljZjhPdXZ2Mkx4NHNYQ1BiRnUzVHJSTmhkS3BSSjMzbmxuMEdzY1AzNGNpeFl0Q2hyMEFBQkxsaXhCYm00dS92NzN2NGNWQUxGMzcxNVJ1VVdMRmtIYlpXWm00cE5QUGdrYUZPRnl1YkJod3dhaExKRkl1TTBGRVZFdFlPQURFUkVSRVJFUkVWRXQ4bmc4TUJxTnNObHMwT2wwcUZldkhpZTQ2eUJ2Z0l1WFdxMkdYcStIMCttRTNXNUhZV0VoVkNvVjlIbzlBMkNxd2FlZmZpcGF3UnVLMmJOblYzaDgwcVJKVUNnVXdvVC9qei8rQ0tCc2duTDI3TmxZdjM0OVpzeVlBWTFHRS9SODM0bllpbGJPKzYvd3IyaUZ2dTlFUFZDV0l0NjdPdHpMWkRKaC92ejVvb2xzcjZlZWVncVptWm5sOWwrZVk4ZU9pY3J4OGZFQjk2M1piTWJ6eno4ZmR0L1Y0WlZYWGhFRlB2QitDTjZmVkNyRjZ0V3JzWEhqUml4Y3VGQ296ODdPUms1T2psRHUzcjE3U0o5TDNqWk9weE1uVHB6QWxDbFRFQjBkamFWTGwwS2hVT0RMTDc4TTJBNGlLeXRMK04wLzhHSGp4bzNsYm10d3ZUR2J6YUxBQjRsRUVuTGdnOXZ0eHRXclZ3TUNCNEN5SUpSRGh3NEZuUFBjYzg4RnZMWkEyV3ZhckZrejRmVTdjT0FBREFZRG5FNG5KazZjaVB2dXV3K2pSNDhPNTZHRkxEMDlYVFQ1djNuelpxaFVLbEdiRGgwNkNOK0ZCb01CYTlldUZSMi8rKzY3UmR0eU9Cd083TnUzRCt2V3JSTzJtU2lQdytIQWhnMGJzR0hEQnJScDB3WTllL1pFUmtaR2hSbEZQQjRQdG0zYkpxcXoyV3o0OU5OUG9WYXJvVkFvb0ZBb0tzM2NjT25TSlZHMmpZU0VCT3pidDA4b3Uxd3VZVHNTajhlRFJ4OTl0TUwraUlnb05BeDhJQ0lpSWlJaUlpS3FKU2FUQ2FXbHBkRHI5WWlPam83MGNPZzY1RjExcnRWcVlUYWJrWmVYaDZpb3FLQXJTdXNLaVVRQ3Q5dGRJNWtCcm9WTUprUHIxcTBESnBlOUZBcEZ1WlBjZ0hoeXU3elY2TjUrZksxZnZ4NlhMMThPZUQ1S1Nrb0NWdUIzNnRSSlZONi9mejgrK3VpamdNbG1BSGpvb1ljd2VQRGdjc2RodFZxeGF0VXFxTlZxSVdPRFJDSUpPbGxaa3luMHIxYzM0djBBUUxRQ0h5aGJZUjhURTROR2pSb0JLUHZlV3JObWpYQmNLcFZpeUpBaEFBSURFL3g1Zy9xTVJxTlFwOWZyb1ZBb2NPVElFWHoxMVZlaTlpa3BLYmp0dHR1RWNuVnUrUlRPRmlIaE9INzhPSnhPSnhRS0JhUlNLVHdlRDB3bUU5YXRXeWQ2ZnNJSmNwUktwWGp1dWVjQWxHMVZjZmp3WWV6ZHV4ZDc5KzR0OTk1NCtlV1gwYkZqUi9UczJST2RPM2NXM1NkdDI3WVZBaDkyN2RvbDFMdmQ3b0RBaXVyVXFWTW5VZUREMGFOSEE5b01HREJBK0gzeDRzVXdtVXhDMlh1djJXdzJIRGx5Qkh2MzdzV2VQWHRRVWxJUzlIck5talZEaHc0ZHNIYnQyb0RuNmRpeFkwS0FWb01HRFhESEhYY2dOVFVWRFJvMFFFcEtDdXJYcncrSlJJTGR1M2NIUENmUjBkRll2WHAxK0UrQWo3eThQSHo4OGNkQmorbjEraW9IUHJqZGJnWkhFaEg1WU9BREVSRVJFUkVSRVZFdE1CZ01VQ2dVU0VwS2l2UlE2QWFoMVdxaDFXcGhNcGxRWEZ3Y3NIVkFYU0dWU3EvTHdBZWdiT1Y3ZVJQZHc0WU5xL0JjMzBuZGlpWjQvVk8wMjJ3MjdObXpwOUt4eVdReVlmWDgyYk5uOGNrbm4rRFhYMzhOMm5iMDZORzQvLzc3Syt4UHJWYkRaREpoMmJKbGxWNjdiZHUybGJhNUdkMG85NE12MzIwRnZIcjE2b1ZldlhvaFB6OGZiN3p4Qm9xS2lvUmpmZnYyRmI3SC9NZnBQd21ibjUrUG1UTm5pckpTdEc3ZEdybTV1WmcyYlZyQTVQVFFvVU5GNTFkbjRJUGRicSsydm56bDVPU1VPNkh0cTNYcjFoVWVQMzM2dFBCNDdYWTdpb3VMa1orZmo5T25UK1BFaVJNNGQrNWNoZWM3blU0aE9DSXFLZ285ZXZSQW56NTljT3V0dDZKNzkrNmk0QlZmVFpzMnJYVHNWWldlbm81YmJya0ZaOCtlRFhxOFRaczJ3bFlidi83NkszNzQ0UWZSY2JmYmpYbno1dUhZc1dNVkJxN29kRHJjZDk5OUdESmtDT1J5T2JLeXN2RGVlKy9od29VTFFkdGZ2bnhaRkpCeDc3MzM0cUdISG9MTDVRcjRmR3ZYcnQxMUhjaDF2WDQzRWhGRkNnTWZpSWlJaUlpSWlJaHFXSDUrUHFLaW9xQldxeU05RkxvQjZYUTZXQ3dXRkJRVUlENCtQdExEcVhYZXdJZHI4ZFpiYndrcjdzdExVejUzN2x6czNyMWJLSC82NmFlSWk0c1R5aDZQQjA2bkUxYXJGUmFMUlZqQnZXelpzb0J0RTFKVFU5RzVjK2R5eCtOMnUwV1R1aFZOeW5ibzBDRm95dnZLREJnd1FFaXRyOUZvVUZwYUd0QkdLcFZpM0xoeDZOdTNiMGg5amh3NUVqLzg4QVBNWm5PNWJkUnF0V2dWZHpBS2hRSktwUkp5dWJ4R1ZpdTczVzQ0SEE3WWJMYWc5MDVkdng5OGpSNDlHdi80eHo4QS9MK3RLV3cyR3padTNJamx5NWVMVnVBbkpDU0lWcWI3WjR0d09CeWliRVl1bHdzN2QrNFV0ZW5Zc1NPU2s1TXhjK1pNckZtekJqdDI3SURiN1VaaVltTEFmZWcvMmYzWVk0K2hSNDhlSVQzZWZmdjJZZjc4K1VMWjkzRlVwM3Z1dVFmcjFxM0RwVXVYS216Mzk3Ly92Y0xqSjA2Y3dMeDU4MEs2cGt3bXc2QkJnOUNvVVNOczNyd1pmLzc1cCtoNGFXbXBzTVhEczg4K2k0RURCK0xXVzIvRnlaTW5BL3BxMTY1ZFNOZXNDb2xFZ2djZWVBQXpac3dJZXZ5aGh4NFNmcy9OellWR280SEZZaEhxcEZJcGZ2dnR0M0w3MStsMEdEUm9FSVlQSHk3YURxTlZxMVpZc0dBQnNyT3pzWExseWdxRFJoNS8vSEVNSHo0Y0FMQml4UXFjUDM5ZWRIelFvRUU0YytaTXhRODBnaGo0UUVRa3hzQUhJaUlpSWlJaUlxSWFWRmhZaU5qWTJFcjNneWFxaUVhamdVd21RMUZSa1dqeXRTNm9qc0NIVUZZMSswODJ1OTN1b0ZzVCtHOVRNMmJNR015YU5Vc29TeVFTakIwN3RzSUpmZjhKWSs4Kzc4SE9VU2dVZVAzMTE3Rmd3UUljUDM0ODRGeGZVcWtVaVltSjZOKy9QNFlPSFNyVUp5WW00cDEzM3NHNzc3NHJUT2JyOVhwTW1qUUo2ZW5wNWZiblQ2L1g0NjY3N3NKMzMzMFg5SGhpWWlJbVRKZ1FORUJIcDlOaDllclZVS2xVdFpxYTNlRndCRXdNMXZYN3dWZHFhbXBBWFVGQkFYYnUzQ2tLRnREcGRKZ3laWXBvZ3RsM2t0cjdPTHAwNlZMdXRnREp5Y25vMHFVTEFLQjU4K2FZTUdFQ1Jvd1lnUTgrK0FCRGhnd0oyTWJEL3pXSWlvcENRa0pDdVkvWGwrODRBVlFZckhNdHBGSXBoZzRkaW84Kytpam9jWTFHZ3pGanhsUWFZREJ3NEVEczNyMjd3b24rMk5oWTlPelpFL2ZjY3c5U1VsSUFsQVZlbkQ1OUdwczJiY0syYmR0RXIwblBuajB4Y09CQUFNQVRUenlCbDE1NlNmUloycWhSSTl4NjY2MGhQOWFxeU1yS1FucDZPZzRjT0NDcTc5ZXZIOXEzYnkrVUJ3NGNpSzVkdStLVFR6N0JqaDA3TUdyVUtHUmxaV0hjdUhFQkFURE5talZEdjM3OTBLZFBIMmkxMnFEWGxjbGs2TjI3Tis2NjZ5NGNPSEFBMjdadHc5NjllMFgzVkZaV2xoRDBBQUJkdTNiRjNyMTdjZnIwYVFCQVVsSVNzckt5b05Gb2NPKzk5MEtwVkFvQlc5Y2F0T1Z5dVdDMzI4c056Z29WQXgrSWlNVDRmOXhFUkVSRVJFUkVSRFVrUHorZlFROVViWlJLSlFEVXVjd1BDb1VDRG9lanhqT20rS2JqQndDajBSalNlVDE3OWtSQlFRRVdMVm9FdDl1Tnh4NTdER2xwYVJXZUUyd1MxbWF6bGZzWUd6ZHVqTGZlZWdzZWp3YzJtdzBlanlkb082VlNDWmxNRnZTWVFxSEF4SWtUWVRRYVVWcGFpc21USnlNNU9ibVNSeGVvVzdkdStQNzc3NkhUNlZDdlhqMGtKeWVqV2JObWFOT21EVzYvL2ZaeXJ5K1JTQ0tTOWNaL01qMVVOL3Y5VUpHVWxCUzg4ODQ3bUR0M0xuYnMySUhvNkdpODhjWWJhTjY4ZVlYanRsZ3NTRXRMdzdScDA3QisvWHFjT25VS3BhV2xpSXVMUTd0MjdUQnExS2lBNzhNbVRacGcxcXhaUVNkdnF6TllvYUNnb05yNnJNT0crQUFBSUFCSlJFRlU4dGV0V3pjaDhLRmV2WHBvMEtDQjhKN0l5TWhBVkZSVVNQMDgvdmpqR0RkdW5GQldLcFZvM3J3NTJyUnBndzRkT3BUNy9tcmV2RG1lZWVZWmpCNDlHdXZXcmNPNmRldWcwV2p3M0hQUENXM1MwdEx3OU5OUFk4R0NCWEM3M1pESlpIam1tV2RxUEFoSklwSGcvLzd2L3pCLy9uenMyclVMYnJjYmQ5MTFGNTU1NXBtQXRyR3hzWGp4eFJkeCsrMjM0ODQ3NzRSS3BjTGd3WU94YXRVcU5HN2NHTjI2ZFVQMzd0M1JyRm16c0s2ZmtaR0JqSXdNbU0xbS9Qenp6OWkvZno4T0hqeUloeDkrV05TMldiTm1tRHQzTG1iUG5vMmRPM2ZpL3Z2dmgxUXFSY2VPSGRHeFk4ZHJmaTVxZ3NQaHFQSm5IQkhSelVoaXQ5dUQvNnVJaUlodVdpdFhya1JhV2hyYXRHa1Q2YUVRRVJFUkVkMjBEQVlEMUdvMXQ3ZWdhbWV4V0dDMzJ4RVRFeE94TVdSblp3TW9tK1N0YVU2bkV3YURJV2lhL3V0SlFVRUJIQTVIbFlJSmFwUEZZb0ZjTHVka1dRMjdVZTZIaXJqZGJuejIyV2NZUEhnd2twS1NJajJjNjFwaFlTRmlZbUtxRkdqaWEvdjI3ZERyOVVoSlNVR0RCZzJxdEpyZmFyVWlQejhmalJvMUNqaDI1c3dabkR4NUVtbHBhVUdQMXlTNzNRNkpSQkxXWjQvQllJRE5acXYyKzYrOGpDcEFXVGFHeFlzWDQ5RkhINzN1c3lrd3dKYUlTSXlCRDBSRWRSQURINGlJaUlpSWFwWTNQYmhPcDR2d1NPaG1aVEtaSUpWS2c2YmVydzIxR2ZnQWNIS0hpSWpJMTQwU0ZFaEVWSnV1NzNBMUlpSWlJaUlpSXFJYmpNZmpRV2xwS1lNZXFFYnBkRHFVbEpSRWVoaTFScVZTaWZabUp5SWlxc3ZzZGp0VUtsV2toMEZFZEYxaDRBTVJFUkVSRVJFUlVUVXlHbzNRNi9XUkhnYlZBZEhSMFhVbStFR3IxUXFaVklpSWlPbzZCdGtTRVFWaTRBTVJFUkVSRVJFUlVUVnh1Vnl3Mld6UWFyV1JIZ3JWQVJxTkJsYXJGUjdQemIrVHJVd21nMHFsZ3Rsc2p2UlFpSWlJSXNwa01rR2owVUFxNVJRZkVaRXZmaW9TRVJFUkVSRVJFVlVUczluTTFYZFVxNktpb3VwTUpnUzlYZytqMFJqcFlSQVJFVVZVYVdrcG9xS2lJajBNSXFMckRnTWZpSWlJaUlpSWlJaXFpZFZxdlduM1crYUU4L1ZKcVZUQ2FyVkdlaGkxUWlLUjFLbEFEeUlpSW44bWt3bDZ2UjRTaVNUU1F5RWl1dTR3OElHSWlJaUlpSWlJcUJvNG5VNUlKQkxJWkxKSUQ2WGE3ZDY5RzQ4Ly9qaldyVnNIbDhzVnNYRTRuYzRiYmxzSHA5T0owdExTR3V0ZkxwY0wxNmtMZERvZG5FNG5MQlpMcElkQ1JFUlVxeXdXQzV4T0o3ZFVJeUlxaHp6U0F5QWlJaUlpSWlJaXVobmNyTmtlSEE0SEZpOWVqTkxTVW56ODhjZFl1WElsK3ZidGkzNzkraUV4TWJGV3g1S2RuWTNzN0d5TUdUTUdUWm8wQ1RpZWs1T0R3c0pDb1Z5dlhqMjBiTm15Tm9jb0dzdXVYYnV3YmRzMnRHN2RHcSsrK21xTlhjdWI5YUd1cEwyT2lZbEJRVUVCWkRJWmxFcGxwSWREUkVSVTR4d09COHhtTStMajR5TTlGQ0tpNnhZREg0aUlpSWlJaUlpSXFvSFQ2WVJhclk3ME1LcmQxMTkvamN1WEx3dmxnb0lDbkR4NUV2MzY5UlBxbkU0bm5FNG5IQTRISEE2SDhMdlQ2WVRMNVlMRDRZRGI3WWJUNllUZGJvZmRib2ZOWmtQbnpwM0RlczYyYjkrT1E0Y080ZW1ubjBabVppYnV1dXN1ZE83Y0dRcUZBZ0N3ZHUxYTdOaXhRMmpmdjMvL2lBUSsvUExMTDNqdHRkZUU4dDY5ZS9IYmI3L2h0dHR1cTVIcjFhWHRMcnppNCtOUldGaUlxS2dvQmo4UUVkRk56ZWwwd21ReU1laUJpS2dTREh3Z0lpSWlJaUlpSXFvR2JyY2JVdW5OdGF2b21UTm44UFhYWHdmVTUrVGtZT3pZc1VMQVExVjkvdm5uU0U1T0RxbHRYbDRlZnZ2dE53Q0F4K1BCdm4zN2NQWHFWWFR1M0Zsb0V4TVRJem9uTmphMlN1TXlHQXlReStYUWFyWGx2cVl1bHd0R294RXltUXg2dlY1MExDTWpBMy8vKzkreGZ2MTZvZTZMTDc3QWUrKzlWNlh4VkVZcWxjTHRkdGRJMzllemV2WHFvYUNnQUZxdEZocU5KdExESVNJaXFuWldxNVZCRDBSRUlXTGdBeEVSRVJFUkVSRlJOYmpaQWgrc1ZpdmVmdnR0T0J5T2dHTkdvN0hXeDdObHl4WjRQQjZockZBb01HblNKQ0hiQTRDQXJVYXFtb0hqelRmZnhMRmp4d0NVQlJYSVpETFJjWmZMSlFvMEdEWnNHRFFhRGVSeU9lVHlzaiszUlVkSGk4NDVjZUlFRmk5ZUxBUkplRHdlSVNPRzFXcUZ4V0xCOE9IRDBhQkJnN0RIVzFjREg0Q3l6QS9GeGNWd3U5M1E2WFNSSGc0UkVWRzFNWmxNY0RxZERIb2dJZ29SQXgrSWlJaUlpSWlJaUtxQnkrVUttQ0MvVVhrOEhzeWVQUnZuenAyTDlGQUFsTzFydlhIalJsSGRmZmZkaHlaTm1vanF2RUVIWHVXOUhrYWpFVysvL1RiR2p4K1ArdlhyVjNodHQ5dGRhVkRCNnRXckt6enVGU3g3aHE4K2Zmb3c4S0VLWW1KaVlEYWJjZVhLRmVqMWVtaTEya2dQaVlpSXFNcE1KaE5LUzB1aDErc0RzbGtSRVZINUdQaEFSRVJFUkVSRVJGUk5KQkpKdGZUejRZY2Zvcmk0R0hLNUhBcUZRdmdKTjZPRXkrV0N4V0lSTWdwWUxCYTQzVzdNbVRPbjNITThIZzgrK09BRDdObXpSMVQvOE1NUDQ3YmJicXZTNHdIS0FnaGNMaGVjVGllc1ZpdHNObHZJVzFGczI3WU5SVVZGUWprNk9ockRoZzJyOGxnV0xWcUVnd2NQNG9VWFhzRGt5WlBScWxXckt2ZDFQWkJLcGFKc0dIV1JkN3NMbzlHSXExZXZRcWZUUWFsVUJnVERFQkVSWFkrY1RpZHNOaHRNSmhNMEdnMFNFeE9yN2QrVlJFUjFCZi9sVDBSRVJFUkVSRVIwblRseTVBZ3VYTGhRSTMxWHRQMkQyKzNHKysrL2p5MWJ0Z1FjS3lvcXdrOC8vUVNGUWdHWlRCYnlIK050TnBzUWVHRzFXdEc3ZDI5MDZkSWw1UEU2SEE1OCtlV1hvcnBCZ3daVmVSdUxFeWRPWVBQbXpRQ0EvUHg4VEpnd0FjT0dEY01qanp3aVpJam8xNjhmc3JLeW9ORm9vRlFxOGY3Nzc4TnV0d01BRWhJUzhNZ2pqd2lURTU5OTlwbW9mMjhRZ204Z1FvOGVQV0MzMjJFd0dGQlNVZ0tEd1FDejJWem5neFdxbTBRaVFYUjBORnd1Rjh4bU13d0dBNEN5TFZDOGdVTytQMFJFUkxYTm0wbksrK053T0dDejJRQ1VmVi9WcjErZjMxRkVSRlhFd0FjaUlpSWlJaUlpSW9MWmJNWjc3NzJIbjM3NktlanhkZXZXVmN0MTB0TFN3bXEvYXRVcTVPWGxDV1daVElhQkF3ZFc2ZG9HZ3dFelpzd1FCUng0UEI1WUxCYlJ0aGgzMzMyMzhIdGVYcDRROUFBQTdkdTNSNjlldllSeVZsWVcxR28xdEZvdDVISTVKQklKWG43NVpmejIyMjlDbThPSEQyUGl4SW5vMEtFRGR1M2FoY3pNVEtqVmFuZzhIaUVEaHRsc1JseGNYSlVlRjRuSlpETG85WHJvOVhwaEJhM1ZhaFZOTkRIb2hJaUlJa0Vpa1lpQzhCUUtCV0pqWTVtaGlJaW9HdkNUbElpSWlJaUlpSWlvanJ0OCtUS21UcDJLOCtmUGkrcGJ0MjZONk9obzdOdTNMeUxqeXN2THc5ZGZmeTJxaTQrUFIzeDhmTmg5T1oxT1RKOCtIVmV2WGhYVloyVmw0WmxubmluM3ZKeWNIRkhaUDNBaktTbEpWTjY4ZWJNbzZFRXFsV0xRb0VGbzM3NDl2dnJxSzN6eHhSZkl6TXpFYTYrOUpreDRLQlFLNlBYNnNCOFRWVTR1bDNNeWlZaUlpSWlvRHVDLytvbUlpSWlJaUlpSXJqTzMzSElMb3FLaUlKZkxoWWx4YjZyK2NIbFh1TnZ0ZGxpdDFxQmJWTlNyVncrdFdyVVNCVDZrcHFiaTlkZGZ4NElGQzZEVDZhQlNxYUJVS3NQZTZzSjdYZTlQT0Q3ODhNT3d6d25HN1hianZmZmV3OUdqUjBYMUhUdDJ4SXN2dmxqaDgvcnp6eitMeXExYnR5NjM3VjkvL1lVRkN4WUlaWmxNaHBkZWVnbFpXVm40N0xQUHNHclZLcUhQZWZQbVlkeTRjVlY1T0VSRVJFUkVST1NIZ1E5RVJFUkVSRVJFUk5lWmYvLzczN1Y2UFpWS2hmSGp4K1BXVzIvRnZIbnpBQUJObWpUQlYxOTloYVNrSkF3Wk1xVGE5cHMybVV3NGZmbzBtamR2WG1HNzc3Ly9IZ2NPSExqbTY3bmRicnovL3Z2SXpzNFcxYmR2M3g3Ly92ZS9vVkFveWozWDRYQ0l0djZJalkxRmt5Wk5ncll0S2lyQ0cyKzhJZG9XWThLRUNjakt5Z0pRRnN5aVVDamdjRGdBQUpzMmJVSnljakx1dmZmZUtqODJJaUlpSWlJaUtzUEFCeUlpSWlJaUlpSWlBZ0FNSERnUVNxVVM3NzMzSG5iczJGRmoxMm5XckZtRmdROS8vUEVIUHY3NDQydStqc3Zsd3J2dnZoc1E5TkNtVFJ0TW1USUZTcVd5d3ZOLytlVVhtRXdtb1p5Y25Jd2ZmL3d4b0svUzBsSk1uejRkdWJtNVF2M3c0Y1BScWxVcm5ENTlHbWF6R2RIUjBlamZ2ei9XcjE4dnRGbThlREVhTkdpQTd0MjdYOHZESkNJaUlpSWlxdk1ZK0VCRVJFUkVSRVJFUklLMmJkdlcrRFhxMTY5ZjdyR0xGeTlpNnRTcFFtYUVhL0hsbDE4R2JKWFJ1blZyVEpzMkRScU5wdEx6ZllNVUFPREVpUk9ZTVdPR3FPNzIyMi9Ia1NOSDRISzVSUFdyVnEwU3RyYW95SHZ2dlllVWxCU2twcVpXMnBhSWlJaUlpSWlDcTU0Y2hVUkVSRVJFUkVSRVZHZW8xZXFBbjRxTysyK1RFUk1URTdUZnk1Y3Y0OS8vL2pjTUJvTlFKNVZLSzl5T29pTCtRUS90MjdmSG0yKytDYTFXVyttNXg0NGR3NkZEaHlwdDE2NWR1NENnaDNEWWJEWk1telpOOUppSmlJaUlpSWdvUE16NFFFUkVSRVJFUkVSRWducjE2dUc5OTk2RFhxK0hUcWZEZ1FNSE1HL2VQTmhzTmdCQXk1WXRNWFBtVEZHd3c1RWpSL0RTU3k4SjVjYU5HNk5Iang0WVBIZ3c1SEk1WG4vOWRlemJ0MDg0SGgwZEhmVGFhOWV1UlY1ZW5xanVpU2Vld0twVnExQlFVSEJOajZ0NzkrNllPSEZpU0VFVUxwY0w4K2ZQRDZuZlRwMDZZZHUyYmJoMDZWS2xiYVZTS1dKaVloQVRFNE9pb2lJVUZ4Y0RBSzVldllxWk0yZGkrdlRwQVVFaVJFUkVSRVJFVkRrR1BoQVJFUkVSRVJFUmtVQ3BWS0pWcTFaQ3VWV3JWdERyOVVMZ1EwNU9Eajc4OEVPOCtPS0xBQUMzMjQzUFB2dE0xRWRwYVNsYXRXb0Z1YnpzVDA5MnUxMDRKcGZMb1ZLcGdsNzc2YWVmUm5KeU1qNzk5Rk40UEI3MDd0MGJRNFlNd1RmZmZGUHB1SzFXSzQ0ZlB4NzAyS2hSby9EQUF3OUFJcEZVMmc4QWZQNzU1emg5K3JTb1RpcVZZdEdpUmRpNmRTdVdMbDBxMUNzVUNtUmxaZUhycjc5RzgrYk4wYWhSSXlRbko2TisvZnFJaVlsQmJHeXM4Ris5WGkrTTRkQ2hRNWc4ZWJMUWQyWm1Kb01laUlpSWlJaUlxb2lCRDBSRVJFUkVSRVJVWnhnTUJwdytmVnBZYlg4dFd4VDR1L1BPTzNIbXpCazBiZHEwMnZxTUJJdkZndDI3ZDBNaWtVQXVsME9wVk9MKysrL0h4eDkvREtmVENRRFlzV01IK3ZUcGcvcjE2MlByMXEzNDQ0OC9oUE5qWTJNeGV2Um9GQlVWWWN1V0xVaEpTWUhINHhHT2x4ZjA0RFYwNkZEbzlYcDgvLzMzR0RkdUhBQ0l6ZzhtSnljSHMyZlB4cmx6NTBUMWFyVWFFeVpNUUxkdTNVSisvQnMzYnNTYU5XdUNIa3RJU0lCT3B4UFZTYVZTakJneEFpdFhyb1RUNllSS3BZSk1Ka1BuenAxUnYzNTlVZHZaczJmajdObXpRamtqSXdNblQ1N0V5eSsvak50dnZ6M2tNWlpuNWNxVjE5eEhPS3E2QlFrUkVSRVJFVkYxWStBREVSRVJFUkVSRWQzMEhBNEhEaDA2aERObnpnQW8yODRoTlRWVnlFaFFYV0pqWTZ1MXYwZ29MaTdHM0xseksyMzN5aXV2QkExSU1CZ01tRFZybGxBZU5teVlLTk9DVXFtc3RPOCtmZnFnVjY5ZWtNbGtBTW9QZkxCWUxGaXhZZ1ZXcjE0TnQ5c2RjUHorKys4UEsrakI0L0ZnNDhhTkliZjMwdWwwaUlxS3dybHo1NFRnaTdadDIrTGd3WU5DbTVZdFc2S2dvQUNuVHAwQ1VCWXdzWERoUW5nOEhqUnMyRERzYXdhVGtKQlFMZjJFd21Bd2lMWTdJU0lpSWlJaWlpUUdQaEFSRVJFUkVSSFJUZS9BZ1FNNGYvNDhHalZxaEE0ZE90VEloTzJWSzFkdWlzQ0hVRldXaGNHWGI3QkRxT2Q1Z3g2Q25lTjJ1N0YxNjFZc1diSUVoWVdGSWZVUkNvbEVnbGRlZVFYanhvMURhV2twVWxOVDhlZWZmNFk5WHAxT2g1S1NFc3laTTBlb0d6dDJMTFJhclZEV2FEUklTVWtKYTN5VjZkbXpaN1gyVjVIczdPeGF1eFlSRVJFUkVWRmx1SEVnRVJFUkVSRVJFZDNVTGw2OGlQUG56Nk41OCtibzBxVUxWNm1IUWFWU1FhL1hJelkyVnZUanY4V0I3N0dZbUJob3RWcElwZi92ejA2K2dROE9oeVBzY2ZnR1B1VGw1ZUdwcDU3QzNMbHpLd3g2cUtyazVHUTgvUEREa0VxbEdESmtTTWpuZWJjQjhmYmhId1NqMVdwRnowTmxXMzRRRVJFUkVSRlI2Smp4Z1lpSWlJaUlpSWh1YWprNU9WQ3BWTGp0dHRzaVBaUWJRbUppSWhZdFdvVExseTlETHBkRExwZERyVmFMZ2gwV0wxNk1QWHYyQ09XcFU2ZENwOU1CS0FzQXNObHNNSnZOU0VsSlFYUjBOQll1WENpMHRWZ3NZWS9KUCtQRHhZc1hBOXEwYk5rU21abVpXTFpzV2RqOSt4c3dZQUJpWTJQRENwTHhEZWhJVGs0T0NHeFFxVlNpckJDKzIzOFFFUkVSRVJIUnRXSGdBeEVSRVJFUkVSSGQxQXdHQXhvMmJBaTVuSDhHQ1lWVUtrVitmajRtVDU0Yzhqbi8rdGUvZ3RaUG56NGRpWW1KME92MVFwM2I3WWJaYkJadCt4Q094TVJFOU9uVEI4dVhMd2NBS0JRS2pCbzFDdi84NXoreFpjdVdrUHN4bVV5dzIrMklpNHNMT0NhVlN0R3RXemRSZng2UEI3Lzg4Z3ZPbno4ZjBON2hjTUJtc3dubHBLU2tnRzAyd3QxMmc0aUlpSWlJaUVMSC8rTW5JaUlpSWlJaW9wdVd6V2FEdytFSU9ybE50U2NtSmtaVUxpb3FndEZvUkZKU1Vram4rMmQ4ZU9DQkIzRGt5QkZJcFZJOCsreXphTml3SVFEeGRoT1ZPWDM2TkdiT25JbW5ubm9LM2J0M0Q5b21QejlmTkliWFhuc3RhTHRMbHk2SnlrMmFOQWw1SEVSRVJFUkVSSFR0R1BoQVJFUkVSRVJFUkRjdGw4c0Y0UHBmYlorWGw0ZVZLMWRDb1ZCQXFWUkNvVkFJdjB1bDBtcTdqc3ZsZ3NQaGdOMXVSM0Z4TVF3R0EzcjA2SUdzckt4cXUwWXc5ZXZYRjVVdlhicUVOV3ZXWVBqdzRVaFBUNi8wZlAvQUI2bFVpaWxUcGdSa2pmRGRicUl5bHk1ZFFtRmhJV2JNbUlFbFM1YWdhOWV1R0RGaUJLS2lvb1EyeGNYRmxmYmpkRHB4OE9CQlVWMkxGaTJFZTY4eSsvZnZSMFpHQnJlK3FDRk9weE5XcXhWT3B4TnV0eHR1dHp2azE0YUlpSWpvWmllUlNDQ1ZTb1VmaFVJQmxVckZiSGwwUStKZFMwUkVSRVJFUkVRVVlhV2xwZGl3WVVORXJwMldsaVlxYjkrK0hVYWpFY09HRFVOY1hCemk0dUlnbDh0RmYveGN0MjRkRGg4K0xKUW5USmdBalVZRGo4Y0RsOHNGaThXQzR1SmlYTGx5QlpzMmJRb0lVTml5WlFzT0h6Nk1vMGVQWXR5NGNlamR1M2ZZNHc2MlZVWTRHUjk4dDZ5NGVQRWl2djMyV3p6NDRJTmg5MmUzMjdGanh3NmhYSzllUFRScjFneW5UcDBLYVJ5TEZpM0NpaFVyTUhMa1NLU25wMWRyb0V0ZDVYSzVZRGFiWWJWYUlaRklvRktwb0ZhcmhUL295MlF5QnBvUUVSRVJBVUpncVBmSDRYREFZREFBQUZRcUZiUmE3WFVmUkU3a3hjQUhJaUlpSWlJaUlpSVNmUHJwcDhJZk8wTTFlL2JzQ285UG1qUUpDb1ZDeU1qdzQ0OC9BaWo3USt2czJiT3hmdjE2ekpneEF4cU5KdWo1YnJkYitMMmkxZnIrR1I4cXl0amdHN2dCQUsxYnQ0WkNvU2kzUDZsVWl0V3JWMlBqeG8xWXVIQ2hVSitkblkyY25CeWgzTDE3OTVBbTFiMXRuRTRuVHB3NGdTbFRwaUE2T2hwTGx5NE5HQWVGeHVQeHdHZzB3bWF6UWFmVG9WNjlldnhEUFJFUkVWRUZ2SUdoWG1xMUducTlIazZuRTNhN0hZV0ZoVkNwVk5EcjlRd2NwZXNlQXgrSWlJaUlpSWlJaUtoR3lXUXl0RzdkT2lEWXdFdWhVSlFiOUFDSWd4MThneUNDOWVOci9mcjF1SHo1Y2tBV2haS1Nrb0NNREowNmRRcm96MmF6aWNwS3BSSXhNVEZvMUtnUkFNQmtNbUhObWpYQ2NhbFVpaUZEaGdBSTNKN0RuM2RDM21nMENuVjZ2WjVCRDFWa01wbFFXbG9LdlY2UDZPam9TQStIaUlpSTZJYm16ZmltMVdwaE5wdVJsNWVIcUtnbzZIUzZTQStOcUZ3TWZDQWlJaUlpSWlJaXFnWVNpUVJ1dDd0S1d4VklwVkxvOVhwb05Cb2hKYjlNSmd0WWdYV3RIQTZIc0hyTDRYREFicmZYMnY2OTNidDNMemZ3WWRpd1lSV2U2eHY0VUZIR2h5Wk5tb2pLTnBzTmUvYnNxWFJzTXBrTVdWbFpBZlZXcXpXZ3JsZXZYdWpWcXhmeTgvUHh4aHR2b0tpb1NEald0MjlmSkNVbEJSMm4yKzBXclpMTHo4L0h6Smt6UlZrcFdyZHVYZWxZZy9IdnU2NHhHQXhRS0JUQ2MwOUVSRVJFMVVlcjFVS3IxY0prTXFHNHVCZ3hNVEdSSGhKUlVBeDhJQ0lpSWlJaUlpS3FCbEtwdE1xQkQwMmJOc1ZYWDMxVkE2TUszMXR2dlNWa1lGQW9GRUVESStiT25ZdmR1M2NMNVU4Ly9SUnhjWEZDMmVQeHdPbDB3bXExd21LeENGc09MRnUyTEdBYmpkVFVWSFR1M0xuYzhiamRibEVRZ2QxdUw3ZHRodzRka0p5Y2pOemMzSkFlcTllQUFRTlF2Mzc5Z1ByUm8wZmpILy80QjREL3R6V0Z6V2JEeG8wYnNYejVjcGhNSnFGdFFrSUNIbjMwVWFIc255M0M0WENJTWhHNFhDN3MzTGxUMUtaang0NWhqZHVycXZmZHpTQS9QeDlSVVZGUXE5V1JIZ29SRVJIUlRVMm4wOEZpc2FDZ29BRHg4ZkdSSGc1UkFBWStFQkVSRVJFUkVSRlZBMi9ndzQydWFkT21sYmJ4RHo1d3U5MUJ0NnJ3MzNKZ3pKZ3htRFZybGxDV1NDUVlPM1pzaGRrSy9BTUlyRllyUEI1UDBITVVDZ1ZlZi8xMUxGaXdBTWVQSHc4NDE1ZFVLa1ZpWWlMNjkrK1BvVU9IQm0yVG1wb2FVRmRRVUlDZE8zZUtnaDUwT2gybVRKa0N2VjR2MUZrc2xvREgwYVZMRjZ4ZXZUcm90WktUazlHbFM1ZHl4MXVSdWhyNFVGaFlpTmpZMkZyTFdrSkVSRVJVMTJrMEdzaGtNaFFWRllrQ240bXVCL3kvQWlJaUlpSWlJaUtpYW5DekJENkV3bmQ3QmdBd0dvMGhuZGV6WjA4VUZCUmcwYUpGY0x2ZGVPeXh4NUNXbGxiaE9XYXpPYURPWnJPVnU4Sy9jZVBHZU91dHQrRHhlR0N6MmVEeGVJSzJVeXFWa01sa0lZM2JWMHBLQ3Q1NTV4M01uVHNYTzNic1FIUjBOTjU0NHcwMGI5Njh3bkZiTEJha3BhVmgyclJwV0w5K1BVNmRPb1hTMGxMRXhjV2hYYnQyR0RWcVZKVW44T3RpNEVOK2ZqNkRIb2lJaUlnaVFLbFVBZ0F6UDlCMVIySzMyNFAvM3g4UkVkMjBWcTVjaWJTME5MUnAweWJTUXlFaUlpSWlxbEZtc3hrYk5teEFSa1lHbWpWclZxUFhNcGxNY0x2ZG9sWC9GRnhCUVFFY0RnZVNrNU1qUFpRcWM3dmQrT3l6enpCNDhHQWtKU1ZGZEN4R294RlNxUlE2bmE3V3JwbWRuUTJnTEppbHRoa01CcWpWYW01dlFVUkVSQlJCRm9zRmRyc2RNVEV4a1I0S0VRQm1mQ0FpSWlJaUlpSWlxaFlxbFFvR2c0R0JEeUc0R1ZhR1NhVlNQUG5razVFZUJvQ3lEQml4c2JHUkhrYXRNSmxNVUNnVURIb2dJaUlpaWpDTlJnT1h5d1dUeVZTckFiaEU1YWxiT2ZDSWlJaUlpSWlJaUdxSU4rVyswK21NOEVpb0x2SGViM1ZoeXdlUHg0UFMwbEwrWVoySWlJam9PaEVWRllYUzB0Snl0NWNqcWswTWZDQWlJaUlpSWlJaXFpWXFsUXAydXozU3c2QTZ4T0Z3UUtQUlJIb1l0Y0pvTkRLakNoRVJFZEYxUnEvWHcyZzBSbm9ZUkF4OElDSWlJaUlpSWlLcUxscXRGaWFUS2RMRG9EckVhRFJDcTlWR2VoZzF6dVZ5d1dhejFZbkhTa1JFUkhRajBXcTFzTmxzY0xsY2tSNEsxWEVNZkNBaUlpSWlJaUlpcWlZeW1Rd3FsUXBtc3puU1E2RTZ3R3cyUTYxV1F5S1JSSG9vTmM1c05uT0xDeUlpSXFMcmxGYXJoY1ZpaWZRd3FJNWo0QU1SRVJFUkVSRVJVVFZpcWxlcUxVYWpFZEhSMFpFZVJxMndXcTFRcVZTUkhnWVJFUkVSQmFGU3FXQzFXaU05REtyakdQaEFSRVJFUkVSRVJGU05KQklKb3FLaXVPVUYxU2lUeVFTOVhoL3BZZFFLcDlNSmlVUUNtVXdXNmFFUUVkVVpoWVdGTUJnTWtSNEdFZDBnNUhJNWdMSi90eEZGQ2dNZmlJaUlpSWlJaUlpcW1VNm5nOVBwWkxwWHFoRVdpd1ZPcHhOYXJUYlNRNmtWelBadzg3cHc0UUxPblRzbi9EZ2Nqb2lNSXo4L0g4dVdMVU5wYVduSTUrelpzd2NuVHB5b3dWRVJoV2Jac21YNDRJTVBrSmVYVjYzOTd0dTNEODg4OHd4V3IxNGQwVXhXdTNmdmhzdmxpdGoxdlp4T0p6d2VUNlNIZ1UyYk5tSFRwazJSSHNaMXkyZzBZc2VPSFhqNTVaZXhldlhxU0ErbjJsMHYzNXZsVVNxVnpQcEFFU1dQOUFDSWlJaUlpSWlJaUc1R01URXhLQ2dvZ0V3bWcxS3BqUFJ3NkNaaHQ5dGhOcHNSSHg4ZjZhSFVHcWZUQ2JWYVhTdlhzdHZ0Mkxkdm42aE9vOUVnSXlPaldxK3pkKzllSEQxNlZDaDM3TmdSdDkxMlc3VmVveUpXcXhVSERoeEF0MjdkcXJWZnU5Mk9vMGVQb2tPSERpRzFmLzc1NTBVQllwOTg4Z2thTm14WTZYbEdveEVmZlBDQnFHN1NwRWxRS0JUaERmai90My8vZml4YnRneXJWNi9HZ0FFRDBMMTdkL3p0YjMrRFJDSUphSHZreUJHc1dMRUNodzRkUW9zV0xmRCsrKzhIYlZlZG5uamlDVnk2ZEVrb0R4MDZGRTgrK1dTTlhwUEtQbnNtVFpva211eCs3cm5uMEx4NWMxRzd2Lzc2SytCK25EVnJWc2ozbzhQaGdNMW1DNm10VkNvVkJiM1o3WGFzWDc4ZUpTVWwyTHAxSzNyMTZvV2hRNGVpYWRPbUlmVlhrU05IanNCZ01PRFRUei9GRjE5OGdkdHV1dzNqeDQ5SFhGeGMySDNaYkRiczJyVUx0OTkrT3hJU0VrSStyNlNrQkRObXpFRGp4bzN4MEVNUG9XdlhycFcrMzVZdlg0Ni8vdnBMS045Nzc3MW8yYkpsMkdQMmw1MmRqZXpzYkl3Wk13Wk5talFKT0o2VGs0UEN3a0toWEs5ZXZXcTVycGZINDhHS0ZTdnczLy8rRndBZ2s4bHc5OTEzVjZtdmJkdTI0WC8vKzU5UXZ1T09PekJnd0lCcUdXY29uRTRuenA4L2oyYk5tbFZydi9Qbno4ZUdEUnVFOTJ4UlVSR0dEUnRXTFgzemV6TTBESHlnU0dQZ0F4RVJFUkVSRVJGUkRZbVBqMGRoWVNHaW9xSVkvRURYekc2M3cyUXkxYW1nQndCd3U5MlFTbXNuY2EzVmFzV01HVE5FZFUyYk5xMzJ3SWRUcDA2SlZxTFdyMTlmQ0h3d0dvMjRlUEhpTlYralljT0dRYmREY1RnY21EWnRHZzRkT29UdTNidmp1ZWVlUTFSVVZKV3U0WGE3Y2U3Y09adzRjUUlIRHg3RXI3LytDcFBKaERmZmZCTjMzSEZIcGVlclZDclJCRTZvbVQwa0VnbjI3TmtqcXZPbTJLNksvZnYzQXlqTHBySjY5V3FzWHIwYURSczJ4Snc1YzBUUHpaWXRXekJuemh5aGZPclVLV3pkdXJYS2s0K2g4Zy84cWExQW9OcGtOcHV4Y09IQ0d1bTdYYnQyNk4yN2Q5am55ZVZ5bkRselJqU0pGMnlTVUNhVDRlVEprMEpaclZhSE5abTRZY09Ha0I5N3YzNzk4UHp6end2bDdkdTNvNlNrQkVEWlpQTFdyVnVSbnA1K3pZRVBIbzhIUjQ0Y0Vjb09od05xdFRxc29JZmMzRndjTzNZTVAvLzhNdzRjT0FDVHlZUWVQWHJncFpkZUNybVBRNGNPQVFET256K1A2ZE9uNDVaYmJzRUxMN3hRWVVEQjZkT244ZE5QUHdubHdZTUhoM3k5aW16ZnZoMkhEaDNDMDA4L2pjek1UTngxMTEzbzNMbXo4RnF2WGJzV08zYnNFTnIzNzkrL1dnTWZGaTVjaUcrLy9WWW96NTA3RndDcTlQbVRtNXNyK2d5dFg3Lyt0USt3SENVbEpiaHk1UW91WHJ5SVAvNzRBeWRQbnNTcFU2ZmdjRGd3WmNvVWRPclVxZHF1MWFsVEozejMzWGRDK2R5NWMvampqei93dDcvOTdacjY1ZmRtNktSU0tkeHVkN1gzU3hRcUJqNFFFUkVSRVJFUkVkV2dldlhxb2FDZ0FGcXRGaHFOSnRMRG9SdVV4V0twYzVrZXZHb3o4Q0hZZTdTcWt4c1YwZWwwNVY3MytQSGptRHAxNmpWZjQ0MDMza0I2ZXJxb3p1MTJZK2JNbWNKazR1N2R1M0h5NUVtOCtPS0xTRXRMQzlxUDIrMUdTVWtKQ2dvS2NPblNKZVRtNXVMQ2hRczRjK1lNenA4L0gzUmw1NXc1Yy9EaGh4OGlOamEyd2pINlQrQUhtOERadTNjdlpESVowdExTaE9mTmY1c1hqVVpUNWF3TERvZERlRDRldTBTTUFBQWdBRWxFUVZSOFBmVFFRd0d2ZmE5ZXZmRE5OOS9nL1BuelF0M2l4WXZSclZ1M0d0MTZ4disrdkJtM2Z2RjRQUGpoaHg5cXBHKzFXaDAwOE1IaGNHRDE2dFZRcVZSQ3NJSk1Kb05NSmhQYUtCUUswVDErN05neG5EbHpSdFNQeVdRU2xSVUtCWGJ2M2kyVTNXNDNYQzRYbkU0bnJGWXJiRFliMHRQVGhjd1I0YnllL2ZyMUU0My82NisvRmgzdjI3Y3ZrcE9UY2ZMa1NYZzhIdEVQVVBZOHExU3FTaWZrVDUwNmhZS0NBcUVzbFVyeHdBTVB3R0F3UUNhVENZK2x0TFFVSlNVbEtDb3FRa0ZCQVhKemMzSHAwaVdjTzNjT3hjWEZBZjN1M0xrVEF3Y09STHQyN1VKNnZMN1BJMUFXQU9od09QRElJNDhJZFEwYk5zVDA2ZE9GY2tXZnIxT25Uc1hQUC84c2xGOTk5VlYwNmRLbDBuSGs1ZVhodDk5K0ExRDJITzdidHc5WHIxNUY1ODZkaFRZeE1UR2ljeXI3L0F2WDhPSERjZURBQVZ5NGNFRVl4OXk1Y3hFZEhSMTI4RUM0bnlsbnpweUJ5V1NDVXFtRVRDYUQyKzJHMCttRTNXNUhhV21wY0IrVWxKU2d1TGdZeGNYRnlNL1BSMjV1THN4bWM3bjlmdjc1NTBoUFQ2KzJDZmowOUhRMGFkSUU1ODZkRStxMmJ0MTZUWUVQL040TUR3TWZLTklZK0VCRVJFUkVSRVJFVk1QaTQrTlJYRndNdDlzZDhBZDVvc3FZVENZNG5jNDZHZlFBQUM2WFN6UVJXWk1VQ2tYQUgrMXJZcExaUHdPTTc0UkVkVTBBQlF2aStPT1BQL0RycjcrSzZ2THk4dkRTU3kvaHlTZWZ4TysvL3k1a203QmFyYkJZTERBYWpXRlBZaFFVRk9DdHQ5N0M5T25USzF6NTd2OVlnN1ZkczJZTmZ2LzlkMGlsVXFTbXB1S0pKNTVBdTNidElKZkw0WFE2QVZ6YmEzVDQ4T0dBU2FqTXpFeDA3OTQ5NkhpZmUrNDVUSm8wU2FncktpckNpaFVyOFBqamoxZDVESldwQ3hrZmF2SXhsWGQvMkd3MmZQSEZGMkgxOWY3NzcxZmF4bWcwQm1TTzhSY2JHeXNFUG9TYUhhSkpreVpvMWFxVlVGNjdkaTF5YzNORmJUWnYzb3pObXpkWDJNK29VYU1xRFh6d0RRNEFnSzVkdStMaXhZdDQ1cGxuUWhwclJlYk1tWVA1OCtkWCtwcWJUQ1loRzR2WFUwODloZGpZV09UbDVRbDE5ZXJWRTdYeC8zejFmWDc5cytBRXk0b1R6Sll0VzBSYm5pZ1Vpb0J0QXZ6dnM2cmUwM3YyN0lGS3BZSkdvNEZLcFJJRi9vMFpNd2F2dmZhYVVMN2xsbHNRRXhPRDA2ZFBBeWo3dnZRR2g5aHNObmc4SGxGd2h1LzRmVldXbFd6cDBxWFl1M2R2bFI1UFJjNmZQNCtWSzFkaTVNaVJGYmI3L2ZmZlE5NCtvWG56NXFMQWg1MDdkeUl6TXpPZ25jdmxndHZ0aHNQaGdNUGhnTjF1UjVNbVRRS0NHZmk5R1I0R1BsQ2tNZkNCaUlpSWlJaUlpS2dXeE1URXdHdzI0OHFWSzlEcjlUVzZPcGh1RGlhVENhV2xwZERyOVFFclNldWFtbGlWV0I2TlJpTmF3VjBUcWFEOSsvU2RkS3F1L2JhREJUNjBhdFVLSDMzMEVkNTU1eDJjT0hGQ3FIZTczZmpQZi82RGxpMWJCcXhtRDRkQ29VQlNVaEtTa3BLUW5KeU1NMmZPVkRqQjZwL0pJMWlBaTNjQ3krMTJJeWNuUjhqQzREdUJjeTJ2MGE1ZHV3THFIbjc0NFhMYnQyM2JGbGxaV2ZqeHh4K0Z1clZyMTZKdjM3NW8zTGh4bGNkUkVmOUp5ZlhyMXdla0xQZmw4WGpnY3JtRXlUeTFXaTJreGI5ZXlXU3lnQW16cWs0Y094d091Rnd1b1h5OWJ6WGwvNTdQeU1oQWl4WXRjT2JNR2Z6dmYvOFQ2bnYxNmlYOFhsQlFFSkR0SVJTeHNiRVlObXhZcGUxMjd0d3BLZzhjT0ZEMG5GYUZVcWxFU2tvS0dqWnNpSnljbkVxelBtelpzZ1YydTEwb3QyclZDcG1abVFHWkpQd3pzL2gvanZpVy9UOFhRL20zbU1QaHdNYU5HMFYxOTkxM0g1bzBhU0txOC84Y0tpOWd6MmcwNHUyMzM4YjQ4ZU9EYmpIeHdRY2Z3R2cwVmpvdW9Dd1R3d3N2dkZCaG03Rmp4d3EvcDZTa0lDTWpJMkNzbFUyQzErUjM4SmRmZm9tc3JLd0tQejgvK09BRElkTkZ1SXhHb3loWXBDTERoZzBMQ0h6ZzkyWjRwRktwS0VpSXFMWXg4SUdJaUlpSWlJaUlxSlo0dDdzd0dvMjRldlVxZERvZGxFcGxqZjN4a1c0OFRxY1ROcHNOSnBNSkdvMEdpWW1KdFRycFQ0R1RDclcxellhWC95VG9FMDg4Z1o0OWUxWjYzcFl0VzBTcjE4dWI3RzNRb0FGbXpacUZ6ei8vSEd2WHJoVWR5OG5KQ1d1czNidDN4MjIzM1lZR0RScWdRWU1HU0V4TURPdjU4cCt3a1VxbHlNdkxRMXhjSEJRS0JZcUxpMUZTVWlJY2o0dUxRN05telFMT3JlcHJWRnBhR2pEQm01bVppVWFOR21IRmloV0lpb3FDUnFPQlVxa1V2UTlUVWxKRTU3aGNMcXhhdFVxMHRZakg0NEhENFlERllvSEJZTURnd1lNUkhSMWRwWEg2dTNqeG9yRENPQlEzU3JZWWJ3cDlyNVVyVjFZcDI4dXlaY3V3Yk5reW9SenUvU0dWU29Yck9od08wYkh5QXBNcWF1ZDBPaXVjQ1BSL2pKMDZkY0tnUVlQdzhjY2ZpK3E5bndOdXR4dnZ2dnR1d0JZYm9Yam9vWWNxM1hZckp5ZEhOTWtjSHgrUDl1M2I0L2p4NDJGZHEyblRwaGcwYUJBYU5teUlsSlFVSkNRa2hQeDk1bmE3OGQxMzM0bnFoZzhmRGlCd3d0Wm1zK0hnd1lOQzJYZUxEZ0E0ZWZJa3JsNjlDcUFzUTR1dlVPNnZiZHUyaWM2TGpvNE9LWGlrUElzV0xjTEJnd2Z4d2dzdllQTGt5YUlzSGpYQjl6N3EwNmNQTWpJeUFsNkh5cDZIY041RENvVUNzYkd4aUk2T0Z2NGJFeE9EMk5oWXhNVEVJRG82R25xOVh2aUpqbzZ1OU4vQnRmMDk3SS9mbTBRM0R2NWZOUkVSRVJFUkVSRlJMWkpJSklpT2pvYkw1WUxaYkliQllBQlF0dHJPbTJiZjk0ZHVUbTYzVy9UalRVc05sTjBMOWV2WDUrdC9uVGh5NUFqR2p4OWZhVHVQeHlOTWRqc2NEcGhNSmp6Ly9QTzQ0NDQ3a0p1Yks2UXRWeWdVQVN1bm5VNG5qRVlqYkRaYlFPcDZyVllia01vOW1Nb21NMzNKNVhLTUdUTUd6WnMzeC92dnZ5K01KejA5SFgzNjlNSE1tVE1SRnhjblRGZ21KeWNqT1RrWi8vdmYvMFFaRXU2NjY2Nnc5cGIzZUR3VlRueSs4ODQ3K1BISEgvSHNzOCtpZi8vKytPdXZ2MFRIMjdkdkgvSzFRckYxNjFiUmluS2diR1c3MCtuRTBxVkx3K3JyaHg5K3dBOC8vRkR1OFY2OWVsVmI0TVBOeXY4ejc2ZWZmcXBTUDJmUG5oV1Z5NXZVMVdxMVdMeDRNVlFxbGZEamYzOCsrT0NES0N3c0ZNcExsaXdKeU1CVFhGd3NTdFVmR3h1TDVjdVhDMWszdkprckhBNkhrQXJmZDl1cjhzWjM0TUFCNGZlMHREUWtKU1VCQUZhc1dJSGZmdnN0b0gyclZxM3crdXV2QzVQSW4zenlDVFp0MmlRY2I5bXlKZnIyN1J2MFdyNDJiTmdnS25mcjFnMVNxVFFnNkNNckt3c0RCdzZFVHFlRFRxZURWQ3JGWTQ4OUpoeS81WlpiTUdqUW9FcXZGOHkyYmR0dzZkSWxvUndYRnlkczJlRC8rWG5reUJFY09YS2szTDVtejU1ZDdySEtWcVk3SEE1OCtlV1hvcnBCZ3daVk9SdkppUk1uaEsxSTh2UHpNV0hDQkF3Yk5neVBQUEpJcld6cDVKOGRJMVQrNzgxUm8wYWhlZlBtVUNxVlVLdlZ3ajJnMSt0clpOdWE2eUZBbU4rYlJEZUd5SDlhRUJFUkVSRVJFUkhWUVRLWlRGanQ1bDNsYjdWYVJaUGhUQlY3ODVKSUpLSUFGKzhLeWV2aGovc2tWbHBhaXBNblQxYnBYSmZMaGN1WEw0dFNqUWN6ZmZyMGNvOWR2SGdSaHc4ZnJ2UmF2cE9FUU9VVGVrRFo2dC80K0hoTW16WU5qUm8xRXRLQnIxeTVValF4NitVL29SS3UvZnYzNDkxMzMwWGp4bzNSdUhIamdQNjhrME5yMXF4Qi8vNzloWDNydmY3NDR3KzgrdXFyQUFDTHhTTFVGeFVWQ2ZVZWowZjBtZnFQZi93RC9mdjNEem9lLy9UMThmSHh5TWpJRUlLUXJsY0pDUWtWVG1DNjNXNjRYQzdZN1hhWXplWWI1blBGZjNKMXhvd1pOZEt2YjMxaVltS0Y1L3B2T2ZEODg4K0x5bVBHakFsSWplODlaOVdxVmRpeVpRdkdqeCtQTm0zYVFLRlFRS0ZRUUsvWFZ6cStNMmZPaUxKNmRPL2VIVUJaZ0kxdk5ndGZKMDZjd0lJRkN6Qng0a1JzMzc1ZEZQUWdsOHZ4cjMvOXE5S0FPcVBSaU96c2JGRmRRa0lDZ01BQWpVYU5HdUgyMjI4WHl2N3ZHLzhzR0tHeVdxMEJqN0ZSbzBiQzlYM2YrOWZLYkRaWGVIelZxbFhJeThzVHlqS1pEQU1IRHF6U3RRd0dBMmJNbUNINmJQWjRQTEJZTEtMbmR0S2tTVkFxbGRCcXRaZzVjeVpLUzB2UnUzZHYzSG5ublFGYmM3aGNMa3lmUGgzbno1OFg2bDU4OFVYY2Nzc3RNSmxNT0hic21DZ1RVRldERXZ3L1E5cTBhWU1PSFRwVXFhK3E4SjM0bDBxbG1EOS8valgzNmYyM3R2Zjd3bTYzQjkxNnhGOWQvOTRrdXQ3ZEdQL2lJU0lpSWlJaUlpSzZpY25sOGh0bVlvcUlhdGVxVmF1d2F0V3FzTS96N3VQdHkrRndJRHM3RzcxNzl4WW1RRHQwNklCcDA2YWhmdjM2d29ydTh0TDVYNnU4dkR5VWxwYmkrUEhqRmFiTlAzLytQQTRkT29SVHAwNko2aTlmdm96TGx5OEh0SGM0SEtMVjhiN0sydzdnd0lFREFYdkdwNlNrM0JDWlZrYU9ITWxKcVZyZ2NEaVFrWkVocXZ2enp6OUZFK0ZxdFJvYWpTWWd1T25NbVROWXZudzU3SFk3WG56eFJmVHUzUnVqUm8wU3NqWlVadmZ1M2NMdkVva0UzYnAxdzQ0ZE8vRCsrKytMMnJWdTNSbzVPVG5DK3owN094c1hMbHdJZU84ODhjUVRRcnI3aXF4YXRTb2dDNHJ2T0NyaXY3MU9WUU9JbGl4WklucU8vUlVYRjFlcDMyRDh0Nzd3bFplWGg2Ky8vbHBVRng4Zlg2V3RZNXhPSjZaUG55NXN1ZUdWbFpXRlo1NTVSbFRuM1RMbjdObXp1SGp4SWp3ZUQxYXRXb1gxNjllalI0OGVHRHg0TUZKVFV3RUFjK2JNRVFVOWRPL2VIYjE2OVJMS09wMU9GUGhRMWF3U2tmNWM5TDIrVkNwRmt5Wk5LbXgvNk5BaHRHclZxc0pBRDV2TkJwVktWZW0xK2IxSmRHUGgvMUVURVJFUkVSRVJFUkVSbFVPaFVBUmR4Um1NNytwUi8zVHN0UzNZcE9PQ0JRdXdhZE1tYk4yNkZlUEhqMGR5Y2pJQW9GMjdkamh3NEFCMjc5NE5wVklKaFVJQnBWSUpwVklwbW5EeUR4UTRmdng0d0NTcHgrTVJ0bTh4bVV5SWo0OFhWcXRmdVhJbDVQRnYzcndaUjQ4ZURibDl1TXBiTlErVVRlQ09IejhlR28wR0dvMG1wT0EwdDlzdGVxNjgyeHpZYkRhVWxKUWdOamEyM0hOUG5qeFpZWVlPLzZ3RHVibTVPSEhpUklYakFjcFc2bGRsa2paU2dnWHIxSGEvczJmUEZySmtLSlZLeE1iR1FxRlFDSlArZi96eGg2ajk1czJic1cvZlBqZ2NEdGp0ZHRoc05xU25wK1B0dDk4VzNoc2Vqd2RidDI3RjVjdVg4ZnJycndlczJ2Zm5iZS9WcGswYnhNZkhJeTR1RG8wYk44YTVjK2NBQUUyYk5zV2JiNzZKN2R1MzQ2T1BQaExhKzA5ODl1N2RHNE1IRDY3MHNSY1dGdUxiYjcrdHRGMTVKQkxKLzhmZWZZZEhVYTcvNDM5dkw4bW1rTkI3THhFSXhWQUNpQUtDNUZBVTZZSmlRVDFZQWR2aFdNQVMvSW9jQlJXUDRsRkFSRUV3SWtWRVVLU0VMb2loSjBZSUVBZ0pJY2x1dHUvdmoveDJQanZic3B0c3NnbThYOWVWNitLWm1aMTVkbmQyWnRuN2Z1NEhhclVhUnFNUlFNVVNIMDZkT2xWdUg5cTBhWU8xYTlmaTY2Ky94cG8xYTRSakR4OCtISGZkZFJkZWZ2bGxVVUxEeUpFamNmLzk5M3ZkbDN1eWhxdkZpeGNMejZVeTdIWTdGaTVjNkhFOXUvWFdXL0hjYzgvNVRDcjQ2S09QUk5jRnM5bU1yVnUzWXV2V3JVaElTRUNEQmcyd2JkczJZWDE4Zkh5NTFZVXF5ajNwSlNNakF5VWxKU0haOTYyMzNscHVKUXJYNC90THdMbHk1UXBXcmx5SnJWdTM0djc3NzhmNDhlTzlibWN3R0RCdDJqUU1IVG9VSTBhTUVLcWFlTVA3SmxIdHdzUUhJaUlpSWlJaUlpSWlDa3AwZERUKy92dnZjSGVqV3ZUczJWTW9CeDBNczlrTWlVUUNvOUdJR1RObVFLUFJDTUdSSTBlT2lJSjdreWRQUm9zV0xXQXltWERxMUNuODhNTVBsZTUzVVZHUnFMMXg0MGFoOVAyeFk4Y3dZOFlNUFBMSUkwTGxnSU1IRHdZZDlIUWZEZTFOVWxLU0VNQnhEd0ExYk5oUU5CTFZ0YjFqeHc3UnRpcVZDblhxMUJIYXVibTVRbEJRS3BVS0kra2REb2VRY09BcjhMcDM3MTYvaVFNeW1ReERoZ3dSMm5hN0hYdjM3a1dYTGwxOFRqR3hiTmt5N05xMUN3a0pDVWhJU0VDN2R1M1F0R25UZ0VaS3o1a3pwOXlTKzY1V3IxNGQwR3YvMkdPUEJSVHdyaW5jRXhTZWVlYVpjcXNNZUxOMzcxNmtwNmNMN1dDU2tJNGRPK2EzMm9BNzE4b01UdnYyN1JNOUY0VkNnZW5UcDJQNDhPRUJQWi9mZi85ZFZCbWdkKy9lQUlERXhFUjg4TUVIK1BEREQzSHMyREc4OGNZYjBHZzBTRWxKd1pFalI3Qjc5MjZQZlVWRlJXSEtsQ2tCUFpkVnExWlZlcG9YMThTSFlKTUdMQllMM24vLy9YS242WkZLcFRDWlROaXdZWU93ek9Gd1lQZnUzYmp0dHRzd2F0UW9mUEhGRjhLNmpSczNJaVVsQlUyYk5nMjRMNXMzYi9ZNUdqNFlkcnNkNzcvL3ZzZjBJVjI2ZE1HY09YTjhWZ213V0N5NC9mYmJJWmZMY2ZUb1VkanRkdEg2akl3TVVZQmJxOVZpM3J4NWlJMk5yWFNmdlhIL0RIMzExVmNoMlc5Y1hCeVNrNVBMM2M3MStmdjZERjI0Y0FHUFBmYVkwTmR2di8wV3c0Y1A5NWhhQmlpYkZxYTR1QmpmZnZzdHZ2MzJXN1J1M1Jwang0N0ZnQUVEUk52eHZrbFUrekR4Z1lpSWlJaUlpSWlJaUlJU0d4dUxzMmZQd21Bd2xEdDYrV2JsSEVtc1VDaVFrcElpV3VkZVhyMU5temJvMWFzWHpHYXpSOUQxOGNjZngrREJnNFYyVGs0T25uNzZhYUU5WU1BQVVkdkp0WVIzVVZHUnFOdzVVRGJYOTZKRmk3Qi8vMzQ4OWRSVFFUNjdpbkVONE5TclY4OWpsTytBQVFQd3pUZmZlSDNzaUJFajhPQ0REd3J0c1dQSEN1VzQ0K1BqOGRsbm53WFVCNHZGZ3FWTGx3YTBiVVpHQnZidjM0K2RPM2NpTnpjWHp6NzdyQ2dod3BXekxQMkZDeGZ3MDA4L0FTaWJraUtRb0xOU3FRd3E4U0ZRZ1pSeHJ5bnNkcnRId0Z1bjAxV294TDc3S1A2cXFpVGhpK3Z4SWlNak1XL2VQSFRvMENIZ3g3c21iUUJsUVhJbnVWeU9wNTkrR25xOUhocU5CbnYzN2tWYVdocisrT01Qci9zcUtpckN0R25UMEtGREIzVHUzQmt0V3JSQS9mcjFFUnNiQzUxT0I2MVdDNGxFZ3B5Y0hDSEFHNmdMRnk1ZzM3NTlvbVd1UWVuQ3drSmh2Y1BoZ00xbWc5MXVoOUZvUkdscEticDA2WUlXTFZvSTI3LzMzbnZJenM0TzZOaExseTVGYVdtcDBJNk9qc2FzV2JNUUZSV0ZYcjE2NFp0dnZoSFcyMncyZlBiWlo4TDF3Mkt4d0dnMHdtZzB3bXExb2xldlhxSjluejU5R2g5Ly9IRVFyNFIzTnBzTkN4WXM4RWg2Nk5TcEUxNTk5VlcvMVNZVUNnV0dEUnVHWWNPR0lUOC9Iei8rK0NNMmJkcmtjMnFPQmcwYVZHbkF1cXIyblp5Y0hOQm4zUFhhNERwZHg5bXpaOUdtVFJzQVFPUEdqWkdZbUNna3JPajFlcXhaczBaMDMzQnlueklpTXpQVEk2bU45MDJpMm9tSkQwUkVSRVJFUkVSRVJCU1VldlhxQVNnclM5NnRXN2N3OStiR2NQVG9VWHp3d1FlNGNPR0NhTGxDb1lCR294SGFycU0zblczWDlkNUVSVVhoL2ZmZng0SUZDendDUHM3cUIrV1ZHcThzbzlHSWl4Y3ZDdTNtelp2ajZ0V3JvbTM4QlhEY1IrSlcxS3BWcTBUOThHZkxsaTJpS1FkMjdkcmxOL0hCbFVxbHd1alJvd002VGxVbEtOU214QWR2eVFtdnYvNTZsZTNibCtqb2FEZ2NEcUU2aTdOOHZUTTRtNVdWSlFRT0FhQjE2OWJRYURRb0tDandPSzlpWW1Md3hodHZvRldyVnBYcS8vTGx5ekZ2M2p4SUpCTG85WHBrWkdUZzRNR0QyTDE3dDg5QXVDdUh3NEVUSjA1NGZQWUJZUHo0OFpneVpRb1dMbHdZOVBROE8zZnU5RnJ4d3VucTFhdVlPM2V1ei9YUFB2dXNrUGl3YXRVcS9QTExMd0VkZC8vKy9kaStmYnRvMmZYcjEvMVc1dG0vZnovMjc5L3ZzVnluMDRtdU9SY3VYTUJycjcwR2k4VVNVRi84K2ZycnJ6MnFYblRzMkJIejVzMHI5NXJ0S2k0dURzT0dEWVBCWU1CMzMzM25kWnVzckN3OCsreXpHREJnQUI1ODhFSGhIaDBxb1pqeXc1dEFyK3V1NTZaTUpvTmVyOGVTSlV1d2ZmdDJ2UExLSzBKVmxLbFRwNG9xZGF4ZnZ4NmpSbzN5bVBMSC9iUFF0R2xUais4eXZHOFMxVTVNZkNBaUlpSWlJaUlpSXFLZ2FMVmFkT3JVQ2NlUEgwZHNiS3hvMUM0RmI4V0tGY2pLeXZLNjd1elpzNkxnb3Z2YzRIbDVlYUwxUnFNUkpwTUpScU1SU3FWU21PcWdZY09HZU9lZGQvRDExMS9qcTYrK0VwVU9MeXdzQkZBMjVVYVBIajJnVkNvaGw4dWhWQ3BGbzJ0WHIxNk5qUnMzQ3UyWk0yZWlhOWV1b3Y3WWJEWmhOTFhSYUJRcWdtUm1ab3BHN2JaczJkSWpnTk9zV1RPTUd6Y09WcXNWNjlhdEUyM3JITlZiR1JrWkdRR1ZHWGU2NDQ0N1JJa1BodzhmUmtsSmljZklZS1BSS0NvOURnRDkrdlh6V21MZEcvZHk5eE1tVEVEejVzMEQ3cWZUOTk5L0w1ckN3L1c5cStsQ0VXZ09kdDhuVDU1RWVubzYxR28xTkJvTjVISTU3cnJyTHIvN0tpZ29FQ1UrSkNVbFFhZlQ0ZXV2di9iWWR0Q2dRVGg5K2pST256NE5vQ3dCdzJxMXdtQXdvTFMwRkdQR2pFRk1USXpINHg1ODhFSDgrT09QUXNEejBLRkR1UHZ1dTlHa1NSTmtaMmQ3VEh0UVVURXhNUmcvZmp5KytlWWJ2MU8vVkxYVHAwOWp4WW9Wb21YdDJyWEQrZlBuUlZVZEFLQ2twQVNMRnkrdWtuNWN1blFKYytiTUVhNkhRTmwwQURLWnJFTG5wM3V5UUpjdVhmRHFxNjhHblBSUVZGU0VvMGVQWXVmT25kaTdkNjlIQW85VUt2VTRGMzc3N1RmczNic1hZOGVPeFpneFk0THVzeThsSlNXaTlzaVJJN0YrL1hxaHJWUXFNV1BHREwvNytPMjMzMFJKQ1EwYU5FREhqaDBET3I3cjh5d3BLY0dUVHo2SjNOeGNBTUFubjN5Qzd0MjdRNmxVb20zYnRraEtTaEtTWE14bU0xYXRXb1Vubm5oQ2VMekZZdkZJWkJneFlvVFhLVFI0M3lTcWZaajRRRVJFUkVSRVJFUkVSRUZMU0VoQVhsNGVEaHc0Z0FzWExpQWhJY0ZyRUsrbXlNdkx3N0ZqeDhyZHpqM0FsWmVYNXpHNjJKZW9xQ2owN05rejZMNzVTbm9BZ0UyYk5tSFRwazArMSsvZXZSdTdkKy8ydXE1aHc0WkM0Z05RRmlpYk5Ha1N1bmJ0aXZuejV5TS9QMTlZTjNqd1lFeWVQTmx2UDkybk5kSHBkS2hidDY3Znh6aWRPblZLMUc3ZHVqVU9IRGpnc2QzVXFWUHgyR09QaVphNVR4VlNFVVZGUlhqenpUZEZnU3VGUXVFM29ObWxTeGZFeGNVSnI1UE5ac1ArL2Z0eHh4MTNpTGJ6VnA1LzRNQ0JBZmZOUGVEV3VYUG5DbFZTMmJObmp5aUFYWkZwSXNJbDJHb0RvZGgzZG5ZMjFxeFpVNmw5cjFxMXl1ZTZ0V3ZYK24zc2tDRkR2RjR6TlJvTlpzK2VqZG16Wnd2bnE5bHM5bnVkU0VwS3dwUXBVNUNhbWlva1RNVEh4MlBLbENuWXZuMDdqaDA3NWhFa0h6bHlKSEp6Yy9IVlYxK0psa2RIUitQNjlldCsreDVLN2RxMXc4eVpNN0ZreVJLVWxwWkNxVlJpMXF4Wm1EbHpwbWc3dTkyT3Q5OStXM1RkQ3FXMHREU1BxWVllZnZoaHJGMjd0dExIN04rL1AyYlBudTJSNU9RcU56Y1hlL2Jzd1Y5Ly9ZWFRwMC9qL1BuelByZE5TVW5CMUtsVHNXM2JOcXhhdFFyRnhjWENPclBaakpVclYyTExsaTI0N2JiYkt0VnZKL2Z6WWZUbzBmampqeitFYTUvWmJFYWRPblhRbzBjUHI0OTNPQndleVVHK2tnMjhjVTAyVWlxVm91ZWJtNXVMTld2V0NQZXY4ZVBIaTZwN2JOMjZGUk1uVGhTcVB2enh4eCtpaEJxVlN1VnhUWGQxTTk4M2lXb2pKajRRRVJFUkVSRVJFUkZSaFF3Y09CQVpHUms0ZnZ4NHdOTUhCR3ZBZ0FISXk4c0xPRkRneTk5Ly80MEZDeFlFL2Jpelo4OEcvTGllUFh1V20vaHc3dHc1anpuZm5TSWlJcENZbU9nemtTRlVFaElTc0dqUklxU21wdUxQUC85RWt5Wk5SQ05pcThLZmYvNHBhcmR1M2RycmR2bjUrV2pTcEFtdVhic0d2VjZQeU1oSXYwR3BRRVZGUlNFNU9WazA4dmJlZSsvMUc3aVdTcVhvMzc4LzB0TFNoR1Y3OSs3MTZJOTdRRnF0VnFOTGx5NEI5NjJxS2pQVXBvb1BLcFhLNjRqeER6LzhVTlJ1MHFRSlJvMGFCYURzWEhFUHB0NXp6ejFvMkxDaGFGbXpaczFDM051cTE2RkRCNHdhTmNybjFBWk9zYkd4R0RseUpGcTBhSUdyVjYrS2todVVTaVdpb3FJd2V2Um9EQjQ4R0FjT0hNRHZ2LytPNHVKaTRYTVZIeCtQeHg1N0RNdVhMMGR4Y1RGaVltSXdidHc0ZlBMSkorWDJNU1VseFdNNmx4MDdkdURMTDc4VTJrODk5UlE2ZCs0TW9LemloYzFtUTJscEtVcExTMFh2eStEQmc5RzJiVnZNblRzWG8wZVBSdE9tVFQyTzk3Ly8vVTlVTWNDcFRaczJlT0dGRjRTMjFXckY0NDgvTHJUNzlPbURCeDk4VUdpYlRDYm85WG9ZREFaUkZZWEhIMzhjRFJvMHdOS2xTK0Z3T0RCbzBDQ01IajBhMzM3N2JibXZoZEZvOURxVkNGQldFV0RTcEVubEJ2bnIxS21EQXdjTzRPalJvejYzYWQrK1BSNTg4RUhoTlhXK3Q5OTg4dzNTMHRKRVNUNVhyMTdGdG0zYnl1MTdlZXgydTBkQ1NIUjBOQVlQSG95bFM1Y0t5elp0MnVRejhlSFFvVU9pcWpnYWpRWjMzbmxud0gxd1RYU29YNzgrN3I3N2JpeGF0RWhZOXUyMzMyTFlzR0dJaTR0RHg0NGRjY3N0dHdqM0hJdkZnclMwTkR6MDBFTUE0REhsU2I5Ky9UeVNFN3k1R2UrYlJMVVJFeCtJaUlpSWlJaUlpSWlvd2hJU0V0Q3laVXNVRmhZR05OOThSVVJFUkZSNkh5cVZLZ1E5OGM5ZmNzYkpreWV4YnQwNjdONjlXMVM2MnVtT08rN0FRdzg5aERObnpsUjU0Z05RRmpCTlRVM0ZBdzg4QUpQSkJMUFpES1ZTV1dYSEd6MTZORnExYW9VVEowNGdOemNYalJvMThycGQzYnAxOGNvcnI4QnNOdU83Nzc3RHNtWEw4UHp6ejBPbFVrR2xVa0dwVkVJaWtZaEc3QllXRnVMMTExOEhVRGE2MzJLeG9MUzBGQWFEQVFzWExoU0NXbzg5OWhqT25qMkxVNmRPb1ZXclZoZzVjcVRmeEFjQVNFNU9GaVUrSER4NEVCYUxSVFJ5KzYrLy9oSTlKakV4MGUvSWJuZWhtcnFnTmxNb0ZHamN1REVTRXhORnk3ZHQyeWFxWWpGeTVFaGhKSE5oWWFGSDRzUElrU05ScjE0OW9iMTE2MVowNk5DaENudGVkU1pObW9UTm16Y0xVeVpFUkVRZ0xpNE81ODZkRTdhNWR1MGFsaTFiNXZYeEZ5OWV4Tnk1Y3oyV04yblNSSlRZa0pLU2dtN2R1dUhWVjEvRkF3ODg0REZGZ3k4Nm5RNk5HemNXTFhOL3JjMW1zOGMydmpSdjNoenZ2LysreDFReUFIRHMyREdmRlh2eTgvTkZKZjdkUDAvbnpwMFQxdHRzTnBqTlpoUVhGeU0rUGg1UFAvMjBhTnU3Nzc0Yk9wME9temR2eGxOUFBRVUFYcS9YcnM2Y09ZTjMzMzFYOUw0QVpRbFFzMmJOUW5KeXN0L0hPeW1WU3Z6clgvL0NQLy81VDY4VkpucjA2SUVoUTRZSTF6YXRWZ3U5WG85MTY5WkJvVkFnS1NrSjZlbnB3dlphclJaUFAvMjAxM01nR0hsNWVhTFhWS3ZWUXFQUjRJNDc3c0N5WmN1RXFqbnA2ZW5JenM3Mk92V1ZlMVdSSVVPR0JIeGZONXZOb2ltZUlpSWlNSFRvVUd6Y3VCR1ptWmtBeXBKWmxpOWZqbWVmZlJaQTJYWEFOV2xnOCtiTm1EQmhBaUlpSWp3U0g0Skp3TGdaNzV0RXRRMFRINGlJaUlpSWlJaUlpS2hTdEZvdHRGcXR6eC9sSytQeTVjc2grUUcrS29NVFR0N0sxbS9mdmgxcGFXazRlL2FzejhjOThjUVRHRDU4T0FCNEJMeGVlKzAxdEd6WlVtaWJUQ1pNbno1ZGFJOGNPVktZeTkzaGNJam1DUytQVENaRFZGUVUvdnJyTDh5Y09STXZ2ZlFTWW1OajhjMDMzM2pkL3ZqeDQ2TDJsaTFiY09USUVhL2JkdW5TQlgzNjlCRzFnNm1Db0ZRcU1XVElFQ3hidHN6dmF3ZVVCY1pjQTM2dVhBTjJNcGtNVHovOU5KNTU1aG5NbkRrem9Jb0luVHAxUW14c3JKRFVZelFhY2ZUb1VWRmxqek5uem9nZTR4NjhMMDlWVGZOUVd4SXFMbHk0Z1AvODV6ODRkZW9VRmk5ZUxBcWN5dVhpRUlacjIzMmQrekxuZnRldlg0L1pzMmVqZWZQbW9tMzc5dTJMamgwN0NzRkJtVXdHbVV3R3FWU0svUHg4MGV0MytiVHoxZUFBQUNBQVNVUkJWUEpsYk55NEVRY09IUEFJaE5ldlh4OVBQUEVFT25YcUpDeXpXcTJpUDZWU0NhVlNDYXZWaXRMU1VoaU5SalJvME1EdjZ4SVJFWUhXclZzakl5TURRRm01LzhXTEYrUFRUei8xZWI1WFZLTkdqYkI0OFdLbzFlcEtWUWx3VDNJSXRoS1FUcWNMYUR1TlJpTUVjYTlkdTRiTm16ZjczUGJDaFF1NGNPR0N4M0xYOTh2VjRNR0RjZnZ0dHd2WEIxK0pENldscFZpMWFoWFdyVnZuOWJNMlljS0VnSk1lbkhRNkhlNjc3ejY4Ly83N2FOdTJMWktUa3hFVkZZVkZpeGJoMEtGRFFzV0wxYXRYQzQ5eFQvNlpPblVxVnE1Y2lhbFRwMWE2VWhJQWoyb1A5ZXZYQjFCMnY3dnp6anRGVlhSV3JGaUJsMTkrV2JTOSt4UThNcG5NbzFLSVAwVkZSYUoyWkdRa0pCSUpIbm5rRWJ6NDRvdkM4cDkvL2huMzNITVBtamR2anI1OSs2SnUzYnJJeThzREFCZ01CbXpZc0FGSlNVbTRmUG15OEpnR0RScmdsbHR1Q2Jndnp2N2ZUUGROb3RxR2lROUVSRVJFUkVSRVJFUjB3L05XOFdIYXRHbmxCaC85K2ZMTEwwWHpzSHRMcnNqUHp5ODNBT0djZXh3b0swL3Vxa1dMRnFMZ2xldUlUYUFzNmFTaXdhMGpSNDRJMVFweWNuTHcxRk5QSVRVMUZkOS8vMzFBajkrN2Q2L1BkUnFOUmhUQXFTbGF0R2lCQlFzV29GV3JWaWdwS1NsM2U0bEVncVNrSkd6WnNrVllkdkRnUVNIeHdXYXplVlI4Nk5xMWExQjljbzZZZHZydXUrK3dZOGVPb1BZQmVDWmdWRlZDUlNoOS9QSEgyTEJoZ3hCbysrQ0REL0RPTys4STB3TDRTM3p3VmxYRGRabnpQY3ZNek1RLy8vbFA5TzNiRitQR2pVUGJ0bTBCbEUxL0VoVVY1YlZmeno3N0xQUjZmVURQb2FTa0JQUG56eGVTSEx5OTd0T25UeGVDdmJHeHNRSHRGL0FNK3JwT3pSQnFhclc2MHZ1b1Y2OGUxR3Exa0hoMSt2VHBTdS9UWGVQR2paR1FrSUNmZnZvcDVQdDJjazJLY2s5OHNOdnQrUG5ubjdGOCtYSVVGQlFFdEk5ZzNINzc3ZWpldmJ0d1hYY212amcxYU5CQXFJb1JFUkVCcVZRcWZINjBXaTBtVEppQVBuMzZvR25UcHNqT3pxNVFIMXk1SmkwQUVDVTRqaDA3Rmx1MmJCSE95L1QwZE96YnR3KzlldlVDVUphczgvSEhINHNlUDJUSWtLRHV1KzZWcEp6M3l5NWR1aUFwS1VtbzRPQndPUERWVjEvaHBaZGVnbFFxeGRDaFEwWFRybXpZc0VFMFpRWUFEQm8wcU53cFNOemRqUGROb3RxRWlROUVSRVJFUkVSRVJFUjB3L01XSkUxTVRCU0NvQlhoSHVqd2x2Z3dhdFFvYk5pd1FSaDVxdFBwMExselorelpzOGZyUG5OeWNrVHRUWnMyaWZydUhpUS9kdXdZVnE1YzZiR2ZuajE3b24zNzluNzc3enBxR0NnTDJIc3JVMTRSb1p4YVJLbFVRcTFXUTZGUUNNRkUxMUhJVXFrVThmSHhBTVFsdTkxZks2YzJiZG9FZGZ6dTNidUxFaCtjbzY2QnNta3VYSThURXhQalVWbWdQSzVsM0lHeXhJcFFxTW9nZWFnMGF0UklOTHI0K1BIajJMWnRHd1lQSGd3ZytNUUg1L21oMSt1eGFkTW1ZYm5ENFVCNmVqcnV1dXN1di8yeDJXeElUMC8zZUUvOENTUkJJcGpQdzlxMWEzSHQyaldjT25WS2xGZ0ZBRE5uem9SYXJVYTdkdTNRdG0xYmp5a0QzbmpqRGZ6OTk5OEF5aEk3M24zM1hRQmx6OTlxdFVLdjExZEpRc3pGaXhkeCtmSmxkT3ZXRGUzYXRjTWZmL3dCb0N6cHhIMXFtSXJvM0xrek9uWHFoSFhyMXVHRkYxN0ErdlhyaFhXUmtaR2k2ZzEydTEzMEdZcUxpMFByMXEwQi9OLzFRYS9YQzllTThyZ21QbHk1Y2dXUFB2cW8xd29Tb2FKVUtrWEpiTzczbFdiTm1ubHM3MHcwY1c3cnZBYTVWLzR4bVV4Qjk4ZjVYanE1VmlDcVY2OGVVbEpTUlBmQ0R6NzRBTzNidDBkTVRBdysvdmhqVVRLZldxM0c1TW1UZ3pxK2UvS0c2L3MyZWZKazBkUVZPM2Z1eE1TSkU5R2lSUXNNR2pSSVNIeElTa3JDQXc4OGdGZGVlVVcwTCtkMUpoZzM2MzJUcUxaZzRnTVJFUkVSRVJFUkVSRlJDSGdiT2FwVUtqRml4QWo4NzMvL1ErZk9uZkg4ODgvandJRURQaE1mbkVGTEovY2dpN3VNakF5UEVjRkEyWnpmL2hJZnpwdzU0MUZ1ZStyVXFSNkJGNFZDRWRBSWRZUEJJS3FnRUlvQVRteHNMSDc0NFFldkk2ZkhqaDByQkp6ajQrUHh4UmRmZUd4anM5a3FQT3JhVldKaUlpUVNpUkFBdlhEaEFuSnpjOUdnUVFPY09uVkt0RzNuenAyRDNuOVZKU2hVSk1oWjNmN3hqMzlnNjlhdHlNek1GSlo5L3ZubjZOT25EeUlpSWp3QzVxNkpEMUtwVkRUYUhmaS9aSWoxNjlmRFlEQ0lIdnZ3d3cramUvZnVIbjB3bTgwNGVmSWswdFBUc1d2WExvL3Baa0lobUdvS3VibTUrT3Fycjd5dUt5a3BRVWxKQ2E1ZXZZb3JWNjdnOGNjZmgxUXFGZGE3dmw1U3FkUmo2b2xBK0pyYXdaY3JWNjVnenB3NWFOV3FGYnAxNjRaT25Ub0p3WEtMeFlJalI0N2cxbHR2RGJvZjd1Ni8vMzRNR0RBQUxWdTJGRlcrcVZPbkR1Njg4MDZoYmJWYVJZa1BqUm8xRXRiYmJEWllyVllZREFaUndvZy83cStIdDZTSHRtM2JJaWtweVdzU1dtVzVIOTg5WVVPaFVBZ0pEdTdYTy9jS1FlN3Q4bGl0Vm8vN2kzdmkySlFwVTBTZm0vejhmTXliTncvOSt2WHptRFpsd29RSm9ncEhnWEMvSjdvbWhUaGZkOWZraDIrLy9SYXpaODlHL2ZyMU1YYnNXQ1FsSlNFaElRRkhqaHdSSldGMDY5Wk5tTFlqVUx4dkV0VjhUSHdnSWlJaUlpSWlJaUlpcWtKRGhneUJ3V0RBZmZmZEp3cFN1ak1hamFLS0R6S1pyTUtqczhzTHRLNWF0VXJVN3QyN045cTFhK2N4dDNlWExsM3crdXV2bDN1OHRMUTBmUExKSjBLN3NpTzhnYkpFa3NvRVlFSVZ2TkhwZEdqVHBvMW9Lb2tqUjQ1ZzJMQmhIa0hCWU9aakI0QVRKMDVBS3BXR1pKb0JkNEZVTGJoMDZaTFhRRzZEQmczUXBFbVRrUGZKblZRcXhZd1pNekJ6NWt4aDJiVnIxN0I2OVdwTW16Yk40ejEwYnlzVUNsR0NoMXd1UjJGaElkYXVYU3ZhcmtPSERoZzVjcVRRUG5ic0dINzY2U2VjUDM4ZVdWbFo1U2FmTEZ5NE1LanphZG15WlRoOCtMQ29YNVUxZVBCZy9Qenp6MEw3bGx0dVFWWldGaHdPQjJ3Mkd4d09oMmlFdjgxbUU4NVBoOE1CaThVQ2s4a0VpOFVDczltTVpzMmFWYXJpRFZBMk5jKy8vdlV2WEw1OEdYbDVlY2pQejBkQ1FvSm9tMTI3ZG9rU0g0eEdZNFhQZDJlMUFkY0Evcmx6NS9ER0cyLzRmTXl4WThkdzdOZ3hqK1dkT25YQ3dJRURnenArdlhyMU1IandZQ0V4UmFGUVlQTGt5YmozM251eGRldldnUGVqMSt0aE5wc0RDbzY3VC9VUUV4TVQ4SEhjS3o2NHQ4dHo0c1FKMFdPa1VxbkgrNnZWYXZIWVk0L2h6VGZmRkphZFBIblNZNHFNTm0zYVlNeVlNVUVkSC9DcytPQ2V6RE54NGtSUjRzT09IVHN3YmRvMHhNWEZZZHEwYWNKeTl5U01ZY09HQmQwWDNqZUphajRtUGhBUkVSRVJFUkVSRVJGVm9lam9hRXlkT3JYYzdUSXlNa1FCbE02ZE80dEdsN1p0MnhiMTZ0WHordGhyMTY3aCtQSGpRdHZidEJ0T1o4NmM4WmhuL0w3NzdnTUF2NGtad1FqVmZtcUtMbDI2aUJJZi92ampEd3diTmt6MG1nTmx3ZWhBWGJ4NEViTm16VUw5K3ZVeGRPaFFKQ1FrSUNFaFFSaUpucE9UZ3hNblRtRElrQ0VlajgzT3pzYWFOV3Z3ekRQUGVBMldwYVdsSVQwOUhTTkdqUEE3aC8ydnYvNktGU3RXZUN3Zk8zYXNLR2hZbFRwMDZJQ0JBd2ZpMTE5L0ZaYWxwYVVoSlNYRm8rL3U1NVg3ZW9sRWdpKy8vRkpVN1VFcWxlS3BwNTRTUGJaRGh3NVlzMllOVHA4K0hWQWZkKzdjNmZkMWRPZGFVdDVidi8xeEg4RWVFUkdCUng5OUZBYURRWlQ0c0d2WEx1emF0Y3ZuZm9xTGkvSGNjOC81WEQ5aHdvUktKVDVjdm53Wkw3NzRJaTVldkFpZ2JJcUo3Ny8vSGxPblRrVmtaS1F3a24zSGpoMTQ2S0dIRUJVVkJRQ1lNMmNPN3JubkhpUW5KMWY0Mk83VlBLcVNlOFdGU1pNbTRkaXhZNUJLcFhqaWlTZUVRSHd3bFZ1eXNyTHc5dHR2NDlGSEgwWC8vdjM5Ym52cDBpVlJ1MDZkT2dFZkp5SWlBajE2OUJEYWpSbzFDdml4QUVUbkd3QjA3TmpSYTZXTTVPUmtEQjgrWERTOWpDdTFXbzNaczJjSEhWUjNPQnpJeXNvU0xYT2ZWcUo5Ky9hNDVaWmI4T2VmZndwdDkra2Fpb3FLc0hQblRxRWRFeE9EUG4zNkJOVVgzamVKYWdjbVBoQVJFUkVSRVJFUkVSSFZBRWVQSGhXMU8zWHFKRXA4R0RWcUZPNjQ0dzZ2ajkyM2J4L216cDBydFAyTk1QLzAwMDlGN2I1OSs2SlZxMVpDMjNWYWg0cTYwUUk0blRwMUVsVVJPSGJzR0hKemMwVUI3cWlvS0RScjFpemdmVHBISUYrK2ZCbHIxcXpCbWpWcnNHVEpFbHk5ZWhVYk5tekFsaTFib0ZBbzBMZHZYeUhZV0ZoWWlKVXJWMkx6NXMydzIrMW8wcVFKSms2Y0tPd3pPenNiLy8zdmY0VnphY3VXTFJVYTJWemRwazJiaHQyN2R3c0JTNHZGVXFGcEEwNmVQSW5ObXplTGx0MTk5OTBld1ZLRlFvR1hYbm9Keno3N0xNNmRPeWNzbDhsazZOZXZIL2JzMlNNS25uNzMzWGRCOThXVnY4K0QrMmp4eE1SRTZQVjZOR3JVQ0YyN2RrWGZ2bjJoVnF2eDRZY2ZWcW9QZ1FyMHMvL0xMNytJMmhLSkJQSHg4WkRMNWVqVHA0OVFBY0ZzTm1QdDJyVkNJazFtWmliZWZQTk5KQ1ltWXNTSUVlamR1M2RRU1NWQThGTTJWSWI3NnlHVlN2SHFxNjlDcTlXS2xyc0gyLzI1ZVBFaUNnb0trSnFhaXVYTGw2TnYzNzRZTzNZc0lpTWpQYloxcjNnUVRDV1d4TVJFSkNZbUJyeTlxK0xpWWxHeUFBQy9GVEttVDUrT2ZmdjJlWjBxWnZMa3lVRmRHNTMrK3VzdkZCWVdDdTM2OWV0N1Rid1lNMllNY25KeThOQkREMkhRb0VFZTZ6ZHYzaXlxZ0ROMDZOQ2dxN0R3dmtsVU96RHhnWWlJaUlpSWlJaUlpRzVLNjlhdEM2cHN1THZMbHkrSHNEY1FqZDVXS0JSQlZROEkxTFp0MjRTUnNVNlRKazBTdFYwRE9FVkZSZmo5OTkvTDNhLzdkQW0xSVlBVFRKREtXZDVkSnBPaFI0OGVHRGh3b01kYzc3ZmNja3ZBQVZ5THhZS2ZmdnBKdEt4djM3NW8xcXdaSG5yb0llVG01Z0lvRzBYKzAwOC80ZTY3N3dZQS9QampqOWk0Y2FQd21OV3JWMlB3NE1IQ3ZQZGZmLzIxS0lIbTg4OC9SKy9ldlN0MW5sZUh1blhySWlVbEJXbHBhY0t5YmR1Mm9YWHIxa0h0NTczMzNoTzlyNDBhTlJKR1pidlRhRFI0K3Vtbk1XdldMRVJIUjJQNDhPRVlQbnc0NHVMaU1HYk1tS0FDMmVYeDkzbHdQdzhWQ2dYZWVlY2RqKzB5TXpORDFwK0tLRy9xbEZhdFdnblRpUXdmUGx3MDljUDMzMytQbEpRVUtKVktZVDlIamh6QitmUG5neDU1RDRnVEh6cDE2b1FGQ3hhSStqbDY5R2loUFhEZ1FEei8vUE1BeWo1M0Zvc0ZKU1VsRlo1R0NJQkgwZ01RWE1XSDgrZlBDLysrY09FQ3Z2LytlNi9ucVY2dngrN2R1NFcyVENhcjlQUWtnVnEvZnIxb21ndWxVb2tCQXdaNDNmYkVpUlA0L1BQUHZTWTlBTUR5NWN1Um01dUxFU05HQkpVQWtaNmVMbXEzYWRQRzYzWkpTVW40OU5OUHZTWkYyR3cyMFRWVElwRUVuUXpHK3laUjdjSEVCeUlpSWlJaUlpSWlJcm9wN2RpeEl5ekhkUi9oRFpSVmJIQUd1NEd5a2JwcXRWcTB6Ymx6NTN3R1U5ekxnWHR6K2ZKbGZQenh4NkpsdlhyMUVvMWFkZS9mbVRObk1HZk9uSEwzWFJIdUFkL0tqcFlObG50ZzIyNjNJek16RTNQbnprVkVSQVRVYWpYa2Nya29HTlc0Y1dPVWxwWmk4K2JOSGlYb3o1NDlpeGRlZUVHMFA0dkZBcVBSaU92WHIrUHp6ejhYM3RNZE8zWjRCQW5Iang4UGlVU0N1KzY2QzU5Ly9ybXdmTU9HRFJnMWFoU2tVaWxHang2TjlldlhDNk9nVFNZVGxpMWJodG16WndNQUhubmtFUnc0Y0VBSURCY1hGK096eno3RHJGbXpLdnR5VmJseDQ4Wmg4K2JOTUpsTVVDcVZHREZpQlA3NjY2K2c5dEc5ZTNmazVPVEFicmRES3BWaTFxeFpVS2xVUHJmdjJMRWpYbjc1WmZUbzBVTTBQWXo3dWRpcFU2ZWcrcEdUazRPaW9pS2g3ZTB6SDhnNlYwOCsrV1M1d2ZWMzMzMVhxR0NoMCtud3hodHZDT3ZNWmpOTUpoTk1KaE1zRm92UHlnSHUvWEcrRm1mUG52Vjc3TXpNVEd6Y3VCRXBLU2xvMzc0OWV2VG9nVU9IRGduSC91aWpqNFRFQ0tldVhidjYzSi9yYzNYdmsydEF2cUNnQU92WHIvZTU3WVVMRjBUcm5aOUo1MS9mdm4zUnJWczNuLzF3M1orL1pBbjM2OG4xNjlkOWJ2dkhIMytJMmgwN2R2UTZaYzJTSlV1ZzErdUZkcmR1M2FEUmFIenVOMVFLQ3d0RlNVZ0FNR1RJRU9oME9xRnRzVml3Yjk4K3JGKy8zaU1wd0ozRllzSEdqUnV4Y2VOR2RPclVDUU1IRGtUUG5qM1JvRUVEbjQ5eE9CeENWUnduazhtRXBVdVhRcTFXUTZGUVFLRlFsRnU1NGVMRmk3aDY5YXJRcmx1M0x2YnQyeWUwYlRZYlRDWVRqRVlqSEE2SHh4US92RzhTMVM1TWZDQWlJaUlpSWlJaUlxSWFTeUtSQ0VITW1zN1hDSEdqMFlqTXpFelk3WGFZeldZY1BIaFF0RjRpa1dENTh1V2laYmZmZnJ2SGZsYXZYbzNWcTFkWHFHODJtdzBMRml3UUJkRUFpS1pKQ0tWQWdybnUyOWhzTnNqbGNtelpzZ1YvL3Zrbk5Cb05WQ29WRkFxRng5endycVBQOVhxOWFGb0VaOEtCMld5R1hxOUhodzRka0pLUzRuRjhiNGtQZHJzZFY2OWVGUVhLWExsT2krRHV5cFVyb3FrdjNEa0RWSGE3SFd2V3JCR3Q2OUdqaHpDU2UralFvVml4WW9VUStMMTA2UklPSERpQVhyMTZRYTFXWThLRUNhSkEzUGJ0MnpGNjlHaTBhZE1HY1hGeG1EUnBFajc3N0ROaC9iWnQyekIwNk5BcXFTQlNHUXNYTG9SRUlvRlNxUlFDbUNhVENRRFF2MzkvcU5WcWovZmgxMTkvRlFYZzNkL0RpSWdJOU96WkUvdjM3NGZkYnNlK2ZmdXdaODhlMkd3MjRaeW9VNmNPN3IvL2Z1RXgzaW9PdUFlNDI3ZHZIOVIwREVWRlJRRW5QZ1FhdUd6WnNtVzUyN2dtYjFTME9vQzN6NlhaYk1hNmRldktmZXhISDMyRXFLZ285Ty9mSHc4KytDQ09IRGtpdkpiNzkrL0hnUU1IUk5zbkpTWDUzSmZyZSt2K2ZyZ21SZVRtNW5vRXBsMmRPWE1HWjg2YzhibStjZVBHZmhNZlhJL3Q3MzEwVDF6NDRZY2ZjT25TSlk5N1YxRlJrVWNTU2E5ZXZUejJ0MnpaTW16ZnZsMjBiTVNJRVQ2UDcwOWhZU0VLQ2dyZ2NEaGd0OXR4NnRRcHY5dC84Y1VYb251Rk0rbktaRExoMkxGalNFOVB4KzdkdTBYbnVLdVdMVnVpVzdkdVNFdEw4M2pOamg4L2p1UEhqd01BR2pac2lPN2R1Nk4xNjlabzJMQWhHalZxaFBqNGVFZ2tFdXpjdVZPVURBaVVUU2NVeUhub3o1VXJWM3llTHpxZFRwVDR3UHVtNTMwemtQNEZPM1VOVVNneDhZR0lpSWlJaUlpSWlJaHFMS2xVR3BMRWg4cVVOUStVcjFMd01wa004K2JOUTNGeHNkZjF2LzMybTZoaWcwNm5RNTgrZlhENjlPa0s5OFU5T0xKa3lSSmtaR1NJbHZYbzBRUHQyclVUTFF2VjZ4VElmdHkzY2JZek16TTlSdnI2NHg3QWNlY2UvSEZ5SHowZlRLbjZ5dmp4eHg5RnBlNEJZTUtFQ2NLL282S2lrSlNVaEQxNzlnakxObTNhSkFSSGh3OGZqclMwTkZGUWNObXlaWGo5OWRjQkFLTkdqY0tQUC80b0txUCswVWNmNFlNUFBnajRjMVRlS09wUVNFOVA5d2dvT3ZsNi84dXIwdUorSG5oTEZHclRwbzBvOGNFYjkzUHp1KysrODd0OWVZS3BGRkFacnVkd1JUL0wzZ0tyQ29VQ0xWdTJGSjF6YmRxMHdVc3Z2WVQ1OCtjTGlRVU9od01MRml4QW5UcDFrSkNRZ0VtVEptSEZpaFhDWTF5VFBOUnFOVzY5OVZhdmZYQUc2SDA5bDBDclpJU0M2N0g5dmFidVV6aVlUQ2JSTkJXK3lHUXk5T3ZYVDJoYkxCWXNXclRJNHpQUW8wY1ByNitYNjN2dTZ4cDI1Y29WUFBQTU16Nzc0UHA1UDN6NHNNYzBQSGE3SFI5ODhBR09Iei91OTN5TmlJakErUEhqTVhyMGFNamxjdlRyMXc4TEZ5NUVUazZPMSswdlhib2ttb1ppM0xoeG1EcDFLbXcybThkbnVYUG56cWhYcjU3UFkxY0YzamVEVjFzU1Zlbkd4Y1FISWlJaUlpSWlJaUlpcXJHY2lRK1Y1UzBnOU1vcnI2QkZpeFlWM21kcWFxcG9KTEZyK1hWWENvVUNBd2NPeEE4Ly9PQjEvUysvL0NKcTMzbm5uVkNwVktKNTdJUGxHaHk1ZE9tU0tJanVOSG55Wkk5bDdxOVRwMDZkOE1RVFQ1Ujd2RjkrK1VWVXhTQ1FZSzc3TnFFTUFBZkNQZWp1Zm55cFZBcVpURmFwQUpEVmFoV2R2OWV1WGZPbzdwR1ltSWlFaEFUUnN0dHV1MDMwbmgwOGVCQ1hMMTlHL2ZyMUlaZkxNVzdjT0N4YXRFaFlmK2pRSVp3OGVSSWRPblNBWEM3SC9mZmZqN2ZlZWt0WW41MmRqUTBiTm5oTU5UQng0a1JNbkRnUmYvLzlOeDUvL0hGaHVYc1o5NXVKcy9KSEtQbExxZ2xsVXBicnZpcWF5T09ld0dXMVdpR1JTREI3OW13ODk5eHp5TXJLUWtKQ0FsNTc3VFZFUkVSZzd0eTVtRGx6cHBBVVliRllNRy9lUFB6M3YvL0ZoQWtUa0oyZGpaMDdkM29jWjlDZ1FUNm5iU2p2MnVENjNPUnlPYUtqb3dOK2ZzNHBMZ0o1M2UxMnUyZzdYOGx0UU5rMEZBMGFOUENvVWxDZXUrNjZDL0h4OFFDQS9QeDh2UHJxcXg1VEYwVkZSZUhKSjUvMCtuaG5sUlIvL1d2WHJoMWF0V3JsYzBxa3VuWHJDdi9PemMyRlJxTVIzWCtrVWltT0hqM3E4emxFUkVRZ0pTVUZZOGFNRVUySDBhRkRCeXhac2dTLy92b3IxcXhaNDdkaXprTVBQWVF4WThZQUFGYXRXdVdSSEphU2tvTHM3R3lmanc4MTNqY3Job2tQRkc1TWZDQWlJaUlpSWlJaUlxSWFLMVNKRDk2U0NPTGk0dnpPTVY0ZTk5TG12cVpIQUlCKy9mcDVKRDVJcFZMTW1ERURMVnUyeElZTkcvRExMNzlBTHBkajFLaFJBTVFCTFFCNCt1bW5NV0RBQUsvN1AzandJRkpUVTRXMmF3Q3NZY09HV0xwMEtiNzU1aHVzWGJzV2Ryc2RTVWxKNk5DaGc4ZCszQU5uR28wbW9PU1EyTmhZVWR1OTc5NjRiK1B0TVRLWkRISzVQS2dLQkRhYkRWYXJ0ZHpBNy9YcjEwVnRzOW1NRmkxYTRPdXZ2NFpXcXcxWjFRT0x4WUtTa2hLbzFXcHMyTERCb3p5OHQwQmE5KzdkUmVkK1pHUWtjbkp5VUw5K2ZRQmxRZU9WSzFjaVB6OGZBRkN2WGoxUjRrMXljckpIb0RNek05TnIvMHdtRTVZc1dTSzB0Vm90dW5idFdzRm5XL3Q1T3c4N2Rlb1UxRDV5Y25KRTc3T3ZwQ2pBZnpBOVdBYURRWFJNaDhNUmRObDVYNTlMalVhRE45NTRBNTk5OWhsbXpKZ0J0Vm9OQUlpSmljRy8vLzF2ekpvMUN5YVRDUktKQk9QSGowZE1UQXdBWVBiczJZaUtpaEtON0krSmlSRlZPWEhuSHN4MWZmM2NQOXZ0MnJYRGdnVUxnbnFPenYyVWxwWjZYTWRkdWI4Vy9sNVRoVUtCdVhQbllzbVNKVGh4NG9UZmE2QlVLa1c5ZXZVd2JOZ3czSDMzM2NMeTJOaFl0Ry9mWHZTNTFXcTFtRHQzcnRkcUJ4YUxSWFIvOUhlZTNYbm5uVjZuZUlpTGl4Tjkzb2NQSDQ2K2ZmdmkwMDgveFMrLy9JTEpreWVqWDc5K2VPcXBwenplbDVZdFcyTG8wS0VZUEhnd3RGcXQxK1BLWkRJTUdqUUlkOXh4Qnc0ZE9vUnQyN1loUFQxZGRONzM2OWRQU0hvQWdMNTkreUk5UFYxNEhlclhyNDkrL2ZwQm85RmczTGh4VUNxVlVDcVZ3cjJoTWxNck9LZHlNWmxNb3RlUzk4MktZZUlEaFJzVEg0aUlpSWlJaUlpSWlLakdVaWdVc0Znc1FwQ3RvbHdEZ2xVbEx5L1A1N29PSFRwQXJWWWpOallXYmRxMFFaY3VYZEM3ZDIvRXhjVUo2MGVPSEluang0OExvMy9kZzFnS2hjTG5DR21sVWlscXV3ZER0Rm90cGsyYmhtN2R1dUgvL2IvL2g2bFRwM3JkVDZoZXAwRDI0eXVBYy8vOTkyUHExS25RYXJXVkNxRFk3WGEvVlRQY0V4QU1CZ01VQ29YZlFHaEZLQlFLSWNBMWR1eFlKQ2NuSXkwdERaczJiVUxYcmwwOXFqMEFaU09vVzdac0NidmRqbnZ2dlJmOSt2VVQ5VXVoVUdEMDZORll1M1l0eG84ZmorSERoNHZXTzRQUHFhbXBTRWhJd01NUFA0ejI3ZHQ3SENjN094c0xGeTdFMmJObmhXWDMzbnN2SWlNalEva1NlRFYvL255aHFvWlNxUlJlKzFBSHpaeHoxMXNzRmlFdzc0KzNjL2Z0dDk4T3F2SkhhbXFxcU1xQnY0QjBLQ3MrdUo3dkRvY0RwYVdsUGdQU3ZyZ0h0MTAvcHpFeE1aZzFhNWJIWTFxMWFvVi8vdk9mK1BEREQvSGNjODhoT1RsWldLZFFLREJqeGd5TUdERUNSNDRjZ1VRaVFmLysvWVhFaUVENjRQcThLbE1KeDVWY0xoZFZKL0RHMjdsZ01wbDgzbythTm0yS3Q5NTZDdzZIQXlhVFNUUzFoeXVsVXVuMWZKSktwWGp5eVNlaFVxbVFscGFHbUpnWXpKMDdGMjNidHZXNkgvZXFOYzczM050OUlqazVXWlQ0MEtCQkEzVHQyaFZqeDQ3MWVENHhNVEY0N3JubmtKaVlpQUVEQmtDbFVtSGt5SkZZdTNZdG1qWnRpdVRrWlBUdjN4OHRXN2IwMmk5dkpCSUpldmJzaVo0OWU4SmdNR0QvL3YwNGNPQUFmdi85ZDQrcFoxcTJiSW4zM25zUDc3NzdMbmJzMklFSkV5WkFLcFhpMWx0djlUazlTbFhnZlRONEZvc2w1UGRRb21CSXpHYXo5eXN2RVJIZHNOYXNXWU9FaElTZ3M5V0ppSWlJaUdvYmc4R0FqUnMzb21mUG5rSDlPRXRFTllmVmFrVmhZYUdRREZDYkJSc1FLQzB0RlZVbGlJbUpxWFFDQ0ZBV0xJdUlpUEM2em1hemlSSTRWQ3FWeDZoVUNvMnNyQ3hJcFZLZkk0TXZYTGlBeG8wYiszeThNNWp1NjV5dzIrMDRjT0FBZXZYcTVYTWYyN1p0dzN2dnZTY0UzL3YxNjRjWFgzeVJJM2FwUWk1ZHVvU0dEUnVHdXh1MW50MXV4Ly8rOXorTUdERkNxUElTQ3IvOTlodWlvNlBSdEdsVDFLbFRKNmpIRmhZV3dtUXloYlEvQVB4V0piSFpiUGppaXk4d2JkcTBzRitUZU44TXpOV3JWeEVURXhPeWlrbEV3V0xpQXhIUlRZaUpEMFJFUkVSMHMyRGlBOUdOZ1Qra0UxV2RRNGNPWWY3OCtmakhQLzZCeVpNbjgzTkdSRVJCdTVFU1ZhbjI0amNZSWlJaUlpSWlJaUlpcXRGVUtoWE1aak1Ec2tSVm9FZVBIdmp5eXkraFVxbkMzUlVpSXFxbHpHWXo3eU1VZHF4WFJVUkVSRVJFUkVSRVJEV2FWcXYxbU11Y2lFS0h3U29pSXFxTWtwSVNuOU9CRUZVWEpqNFFFUkVSRVJFUkVSRlJqU2FUeWFCU3FXQXdHTUxkRlNJaUlpSnlvZGZyb2RGb0lKVXk3RXpoeFRPUWlJaUlpSWlJaUlpSWFqeWRUb2ZpNHVKd2Q0T0lpSWlJWEpTVWxDQXlNakxjM1NCaTRnTVJFUkVSRVJFUkVSSFZmQktKQkpHUmtaenlnb2lJaUtpRzBPdjEwT2wwa0VnazRlNEtFUk1maUlpSWlJaUlpSWlJcUhhSWlJaUExV3BGYVdscHVMdENSRVJFZEZNckxTMkYxV3FGVnFzTmQxZUlBRER4Z1lpSWlJaUlpSWlJaUdxUjZPaG9HQXdHbU0zbWNIZUZpSWlJNktaa05wdGhNQmdRSFIwZDdxNFFDWmo0UUVSRVJFUkVSRVJFUkxWS1hGd2NTa3BLbVB4QVJFUkVWTTNNWmpQMGVqM2k0dUxDM1JVaUVTWStFQkVSRVJFUkVSRVJVYTFUcDA0ZEZCY1hjOW9MSWlJaW9tcFNXbHFLNHVKaXhNYkdocnNyUkI2WStFQkVSRVJFUkVSRVJFUzFVbHhjbkREcWtJaUlpSWlxamw2dmg5bHNacVVIcXJHWStFQkVSRVJFUkVSRVJFUzFWblIwTkNRU0NTNWZ2Z3lEd1JEdTdoQVJFUkhkVVBSNlBTNWZ2Z3lKUklMbzZPaHdkNGZJSjNtNE8wQkVSRVJFUkVSRVJFUlVHVnF0RmhxTkJzWEZ4Y2pMeTBORVJBU1VTaVhrY3Y3OFNVUkVSQlFzcTlVS2s4a0V2VjRQalVhRGV2WHFRU0tSaEx0YlJIN3htejhSRVJFUkVSRVJFUkhWZWhLSkJGRlJVYkRaYkRBWURDZ3NMQVFBcUZRcUtCUUtTS1ZTMFI4UkVSSFJ6YzV1dDR2K0xCWUxUQ1lUZ0xMdlVQSHg4ZnplUkxVR0V4K0lpSWlJaUlpSWlJam9oaUdUeWFEVDZhRFQ2WVRSaWthalVmU2p2c1BoQ0hjM2lZaUlpTUpPSXBHSUVrTVZDZ1ZpWW1KWU5ZdHFKWjYxUkVSRVJFUkVSRVJFZEVPU3krWDg0WjZJaUlpSTZDYkEyaVJFUkVSRVJFUkVSRVJFUkVSRVJFUlVhekh4Z1lpSWlJaUlpSWlJaUlpSWlJaUlpR290Smo0UUVSRVJFUkVSRVJFUkVSRVJFUkZScmNYRUJ5SWlJaUlpUnJ3aFFRQUFJQUJKUkVGVUlpSWlJaUlpSWlJaUlxcTE1T0h1QUJFUkVSRVJVWFV6bTgyd1dDeXcyV3l3MisyaVA0ZkRFZTd1RVZVYmlVUUNxVlFxK3BQSlpGQW9GRkFxbGVIdUhoRVJFUkVSRVJGUlFKajRRRVJFUkVSRU56eUh3d0dUeVNUOHllVnlxRlFxeU9WeWo2Q3ZWTXJDZUhUemNFLzhjU2IvbEpTVXdHcTFRcVZTQ1g4U2lTVGMzU1VpSWlJaUlpSWk4b3FKRDBSRVJFUkVkTU95Mld6UTYvVW9MUzBWZ3JjNm5ZN0pEVVQvUDEvSlBoRVJFYkRiN1RDWlREQWFqYmgrL1RvMEdnMGlJaUlnazhuQzBGTWlJaUlpSWlJaUl0K1krRUJFUkVSRVJEY2N1OTJPa3BJU21Fd202SFE2UkVWRmhidExSTFdPVkNxRlJxT0JScU1CQUJpTlJoUVVGRUNsVWlFeU1wSUpSRVJFUkVSRVJFUlVZekR4Z1lpSWlJaUliaWpGeGNVb0xTMUZaR1FrRXg2SVFraXRWa090VnNOZ01PRHExYXZRYURUUTZYVGg3aFlSRVJFUkVSRVJFVGc4ZzRpSWlJaUliZ2hXcXhVRkJRV1FTcVdvVjY4ZXRGcHR1THRFZEVQU2FyV29WNjhlcEZJcENnb0tZTFZhdzkwbElpSWlJaUlpSXJySnNlSURFUkVSRVJIVmVrYWpFU1VsSllpTGk0TkVJZ2wzZDRodUNoRVJFZEJxdGNqUHowZGtaQ1RVYW5XNHUwUkVSRVJFUkVSRU55bFdmQ0FpSWlJaW9scXRwS1FFUnFNUjhmSHhUSG9ncW1ZU2lRVHg4ZkZDOGhFUkVSRVJFUkVSVVRndzhZR0lpSWlJaUdxdG9xSWlBRUJNVEV5WWUwSjBjM04rQnAyZlNTSWlJaUlpSWlLaTZzVEVCeUlpSWlJaXFwV0tpb29nbFVvUkdSa1o3cTRRRVlESXlFaElwVkltUHhBUkVSRVJFUkZSdFpPSHV3TkVSRVJFUkVUQktpa3BZZElEVVEwVUdSbUprcElTbEpTVThQTVpKS3ZWQ3FQUkNLdlZDcnZkRHJ2ZERwdk5GdTV1M2JBa0VnbWtVcW53cDFBb29GS3BJSmZ6cDdKUTRubE5SRVJFUk9YaGQzTUtGWjR4UkVSRVJFUlVxemdES0p6ZWdxaG1pb3lNUkdGaElZeEdJOVJxZGJpN1U2UFpiRFlZREFZWWpVWklKQktvVkNxbzFXcmhCeitaVEFhSlJCTHVidDZRbkVGNDU1L0ZZa0ZoWVNFQVFLVlNRYXZWUWlhVGhibVh0UlBQYXlJaUlpSUtCcitiVTZndzhZR0lpSWlJaUdvTnE5V0trcElTeE1mSGg3c3JST1JIVEV3TTh2THlvRkFvK0FPVkZ3NkhBOFhGeFRDWlRJaUlpRUNkT25YNE9sVXpaeERlU2ExV1E2ZlR3V3Exd213Mm82Q2dBQ3FWQ2pxZGprSDZBUEc4SmlJaUlxS0s0SGR6Q2hVbVBoQVJFUkVSVWExUlZGU0V1TGk0Y0hlRGlBSVFGeGVId3NKQzFLbFRKOXhkcVZIMGVqMUtTa3FnMCtrUUZSVVY3dTZRRzdsY0RybGNEcTFXQzRQQmdDdFhyaUF5TWhJUkVSSGg3bHFOeHZPYWlJaUlpRUtOMzgwcFdOTHlOeUVpSWlJaUlncS80dUppcUZRcVp2Y1QxUkpTcVJSS3BSSWxKU1hoN2txTjRTelhXcjkrZldpMTJqRDNoc3FqMVdwUnYzNTlBTUQxNjlmRDNKdWFpK2MxRVJFUkVWVTFmamVuUUREeGdZaUlpSWlJYWp5NzNZN1MwbEptOVJQVk1wR1JrZERyOVhBNEhPSHVTdGhkdlhvVmFyV2ExN0ZhS0NJaUFrcWxFdm41K2VIdVNvM0Q4NXFJaUlpSXFoTy9tNU0vVEh3Z0lpSWlJcUlhcjZTa0JKR1JrZUh1QmhGVmdFNm5RM0Z4Y2JpN0VWWUZCUVdJaVltQldxME9kMWVvZ2pRYURYUTZIYTVkdXhidXJ0UVlQSytKaUlpSUtCejQzWng4WWVJREVSRVJFUkhWYURhYkRTYVRpZVd6aVdvcHJWWUxrOGtFbTgwVzdxNkV4ZFdyVnhFVkZRVzVYQjd1cmxBbEtaVktSRVJFY0hRWmVGNFRFUkVSVVhqeHV6bDV3OFFISWlJaUlpS3EwZlI2UFhRNlhiaTdRVVNWb05QcG9OZnJ3OTJOYWxkWVdJakl5RWdHaDI4Z1NxVVNXcTMycHA1WG1PYzFFUkVSRWRVRS9HNU83cGo0UUVSRVJFUkVOWmJENFVCcGFTbkxhQlBWY2lxVkNxV2xwZUh1UnJYUzYvVlFLQlM4ZnQyQU5Cb05aRExaVFpuTXcvT2FpSWlJaUdxU20vbTdPWGxpNGdNUkVSRVJFZFZZSnBNSktwVXEzTjBnb2txU1NDUlFLcFV3bVV6aDdrcTFjRGdjS0NrcFFVUkVSTGk3UWxVa01qSVNKU1VsY0RnYzRlNUt0ZUY1VFVSRVJFUTEwYzM0M1p5OFkrSURFUkVSRVJIVldFeDhJTHB4cUZTcW15YnhvYmk0bUZQMDNBUjBPaDJLaTR2RDNZMXF3L09haUlpSWlHcXFtKzI3T1huSHhBY2lJaUlpSXFxeHFqdng0ZHExYTlWMnJKdUp3K0hBNnRXcmErMjhtM2E3SFRhYlRmUm50OXZEM2ExYTUyWkpmTERaYkRDWlROQnF0ZUh1Q2xVeHJWWUxrOGtFbTgwVzdxNVVPWjdYUkVSRVJGU1QzVXpmemNrM2ViZzdRRVJFUkVSRTVJM1piSVpjTG9kVVdqMzUyZ2FEQVE4KytDQ0dEaDJLaVJNbklqbzZPcWpIRnhZV2Vzd3BHUkVSZ1ppWW1GQjJVMUJVVklUejU4OGpJU0doU3ZZZktsYXJGUXNYTHNTdnYvNktYMy85RmFtcHFVRy90cjVjdkhnUlJVVkZvbVdSa1pGbzBxUkpTUGJ2dEhqeFltelpza1cwVEsxV1k5MjZkU0U5VGlpTUh6OGVGb3RGdEd6Um9rVWhmMDBxUWlhVFFTcVZ3bUt4UUtGUWhMczdWY1pnTUhBcWdKdUlWcXRGYVdrcElpTWp3OTJWS3NYem1vaUlpSWhxdXB2bHV6bjV4c1FISWlJaUlpS3FrU3dXQzVSS1piVWQ3OWl4WXpDWlRGaS9majErL3ZsbnBLU2tZT1RJa1lpTGl3dm84V3ZXck1GMzMzMG5Xalo2OUdoTW56NjlLcnFMN2R1M1krblNwUmc2ZENnbVRKaUF1blhyZXQxdTU4NmRPSHYyckdpWlFxSEFmZmZkVnlYOWNsVlFVSUMzM25vTHg0OGZCd0JrWjJmanBaZGVDbG55dzVvMWF6d1NFZ1lNR0lBWFgzeXgwdnQyNWUwOHJLbFRzRVJFUkNBM04xZTBMRFkyTmt5OThhUlNxV0EybTIvb3hBZWowWWc2ZGVxRXV4dFVUVlFxRlFvTEMyLzRIMWQ1WGhNUkVSRlJUWGV6ZkRjbjM1ajRRRVJFUkVSRU5aTE5ab05jWG4zL1pmbjk5OStGZnhzTUJxeFpzd2JyMXEzRHBFbVRNSEhpeEhJZjcyMGtyUHRjNkhhN0hRNkhRN1JNSXBGVXFLckZUei85Qkx2ZGpzMmJOMlBMbGkzbzI3Y3Zici85ZHZUbzBVTVVxTS9JeU1ENjlldEZqMjNXckZtMUpENjgrKzY3UXRLRFV5aVRIN3lWWEZlcjFaWGFwemZoU0h5d1dDeFl1WElsdEZvdHRGb3ROQnBOUUlsQU1wbE0xSlpLcFRoOCtIQzVqek9ielRDWlRDZ3RMVVZwYVNrR0R4Nk1CZzBhVkxqL3ZrZ2traHQ2bWhDcjFRcUpST0x4UHR4STNuLy9mZEcwUU1PSEQwZFNVcEpvbS9UMGRGRlNVcDA2ZGZEVVUwOVYrdGo1K2ZuWXQyOGZicnZ0dGhwVGZjQjVuN0phcmRWNno2cE9OL0o1dlhQblR2VHQyemZzejgxcXRVSW1rMEVpa1lTMUh6LysrQ01BWU5pd1lXSHRSM24yNzkrUGpJd01vZDJsU3hmMDZOR2pXbzV0TnB1aDErc1JGUlhsY2Q1WUxCWmN2MzRkOGZIeFZkb0hoOE5SN1FuQ054dXoyU3o4V3lLUitFM1lQSHYyTEpvMGFWSWwzMEZybTJ2WHJpRW5Kd2RaV1ZuSXljbkJqQmt6S3IxUGg4TVIxTFhSYnJkRHI5ZDcvRCtzT21WbFphR2dvRUJveDhmSG8wV0xGbUhyRDRWWFFVRUJmdjc1Wnd3WU1LQksvbjlGWWpmRGQzUHlqKzg2RVJFUkVSSFZTSGE3dmRxbXVYQTRITml6WjQvSGNvVkNnZVRrWkN4WXNBQ25UNThXclpzOGVUSnV1KzAyb2EzUmFEd2U3eDZZWDdwMEtkTFMwa1RMVWxKU2d2NVI4TXlaTThqT3poYmFkcnNkdTNidHdyNTkrL0QrKysrTGZsaUxpb3J5ZUh4MWpkcDkvdm5uTVdmT0hHUmxaWW1XTzVNZjNubm5uVW9GTDhPWitGRFZGUXVzVml0V3IxNWQ2ZjNZN1hha3BxWUcvYmh1M2JwVnlROXpNcG5NWXlxT0c0blJhS3pXYWlBblRwekFyRm16Uk11V0xGbUM1czJiVjlreHo1OC9MMHBvR2pod29NYzJack1aKy9mdkY5b2RPM1lNeWJGMzdOaUJwVXVYNHROUFAwVy9mdjB3Yk5pd0dqSGRqMUtwaE5Gb3ZHRkhsbFgzZVIyb2ZmdjJZZVhLbGFKbDc3enpUc0I5TFNvcVFtcHFLcG8yYllxcFU2ZWliOSsrNVFiWHZ2cnFLL3oxMTE5Q2U5eTRjV2pidG0zd25YZmpuQTVxK3ZUcGFOYXNtY2Y2TTJmT2lJSm9kZXJVQ2NseG5Sd09CMWF0V29VdnYvd1NRTm0xZXNpUUlSWGExN1p0MjdCMzcxNmgzYjE3ZDl4MTExMWV0OTI5ZXpmc2RqdjY5Ky92ZGYzaHc0ZVJrNU9EOXUzYm8zWHIxa0lBNDh5Wk0xaXpabzJ3blZxdHJyYkVoK3pzYkR6enpETUF5aEpjWTJKaU1HZk9IRFJwMGdSdnYvMDJUcHc0Z2RkZWV5Mms3OC8xNjlleFpjc1c1T1hsNGZ6NTg4ak16TVNJRVNNd2RlclVrT3cvSXlNRHBhV2w2Tm16WjBqMlY1V3E0NzVuTnBzeGV2Um9vZDJrU1JOODhza25QcmRmdm53NWpoNDlpalp0MnFCKy9mcm8zYnMzQmd3WUVMTCtWRGVqMFlnclY2NEk3WWlJaUlBcTRCMDZkQWd2di95eWFObVlNV01xL1gweU96c2JyNy8rT2dZTUdJRGs1R1MwYWRQRzc3WDYwcVZMK09jLy80bms1R1FNR3pZTXQ5eHlTN1g5bjlKcDdkcTErT1dYWDRSMlJmNi9Gd3lqMFloMzMzMVh0T3k1NTU2N29aS2pObS9lak1MQ3dwRHZ0M0hqeGxYK2VmMzc3Ny94eFJkZjRJc3Z2a0NMRmkzUXNXTkg5Ty9mSDRtSmlWVnlQS1BSaUxmZmZodXhzYkdJaVlsQlZGUVVldlRvZ2FaTm00WnMvNGNPSFVKeWNuSkk5dWRrTnB1UmtaR0JidDI2VlhwZk4vcDNjL0tQaVE5RVJFUkVSRlFqVldmaXcvSGp4M0gxNmxXUDVWT21URUd6WnMxUVdscUtuSndjMFRyMzBRT0JWQVh3VnVHZ0lxT1JmdnJwSjYvTHAwMmI1akdheUZzQXFMcCtBSWlPanNiOCtmUHhyMy85U3pUZGhsUXF4Y0NCQXlzOVl0dGI4a0ZWSkQ1NEd5bkMwU01WSTVWS2IvaUtEOVU1NHRQYk5DYVZHVEcrWmNzVy9Qbm5uOUJxdFZBcWxaREpaQjdYWWZjZm5mZnUzWXR6NTg2SmxsMjZkRW5Vdm43OU9wWXZYKzV4UEp2TkJvdkZBcVBSQ0lQQmdDZWVlTUx2OVduNzl1MEFBSlBKaEczYnR1RzMzMzdEUng5OWhNYU5Hd2YxUEVQTitlUHFqYXE2eit0QXllVnlyMU01QmVySWtTTUF5cEo1M256elRUUnYzaHd6Wjg3MEc3RE95c29TSlVxT0hEa3l5RjU3dDMzN2RodzVjZ1NQUC80NGtwS1NjTWNkZDZCMzc5N0M4MGxMU3hNRjBZWU5HeGJTd1Bvbm4zeUM3Ny8vWG1pLzk5NTdBRkNoNUlmYzNGenMzcjFiYUh1cmZ1QndPTEJ5NVVwODlkVlgwR2cwYU5XcWxkZlA4YVpObTRUWFc2VlNvWC8vL3BnNWM2YkhkY0piOG1sVmNmMHNGQmNYbzdpNEdHcTFHcW1wcVVKZm4zLytlY3llUFR0a1FTR2RUb2RObXphSmd0SHVGYlVxS2o4L0gyKzk5UmF1WGJ1R2NlUEdZZXJVcWFMci9vOC8vb2lmZi82NVVzZm8wS0VESG43NDRjcDJGVURvNzN2ZXVIK25MKy82cDFhclliRlljT0xFQ1p3NGNhSkM5NlJWcTFaQklwRkFxOVZDb1ZCNGZVNDJtdzFHb3hIbno1K0gzVzVIdzRZTm9kRm9vRkFvZ3FwYVk3RllZRGFiWVRRYTBiSmxTL1R0MjFlMFBpc3JDN05uenhiYXc0WU5DNmhxVTdkdTNSQVhGNGY4L0h4aDJjbVRKeXVkK0pDWGw0ZmMzRnlzWHIwYXExZXZSbFJVRk41NjZ5MjBhdFhLNi9ZWExseUF4V0lSRXNwaVkyTXhaY3FVYXExazQzN09WUFU5MU9Gd2lLNjdVcW4waHB0VzdyZmZmc1BSbzBkRHZ0OUJnd2I1VFh4WXUzWXQ1SEk1TkJvTlZDcVYzOThuYkRZYnpHWXpTa3BLRUJVVmhjR0RCd01vT3llZHNyT3prWjJkalY2OWVvWHVTYmlSeVdUWXQyK2ZhTm1jT1hOQ2t2aGdzVmd3Yjk0OEhEbHlCUDM3OThlVFR6NVo0ZDhXN0hZN3pwMDdoNU1uVCtMMzMzL0g0Y09Ib2RmcjhjWWJiNkI3OSs2VjZ1ZU4vdDJjL09Ndk5VUkVSRVJFVkNOVlorTEQxcTFiUFpZMWJkcFVDR2g0Kzg5OFRFeU1xTzN0eHlYM1pkNnFMd1Q3UTRIQllCQUZQNXdTRWhJd2F0UW9qK1hlRWg4QytTRXNQeisvM05GZGMrZk94WjkvL2dtTlJnTzFXZzJsVXVuMVBidCsvYnFvN2F4UXNXdlhMZ0JsUDlZNUhBNVlyVlloRU9xY2V1SGVlKy8xT2RXSXQrU0RxaGlWek1TSDBMblJFeCtxODdvRmVBOEFWYVprZjJabUpyWnQyeGJVWTM3NzdiZHl0N2w0OFNLKy92cnJjcmViUG4yNnozVVpHUmtlMVdNbVRKZ1E5cVFIZ09kMXVMamZveFFLUlZEOTNMbHpwNmh0TnB0aHNWand3QU1QQ01zYU4yNk1OOTk4VTJpN0oreTVCdHhmZSswMVVhV1RsMTkrR1gzNjlDbTNIMWV1WEJHQ09RNkhBL3YyN1VOZVhoNTY5KzR0Yk9PZU9PbitIYVN5eG93WmcwT0hEZ2xKbmc2SEErKzk5eDZpb3FLQ0RzNjRKeUY0dXk4dlhyeFltRmFqdExRVXFhbXArTTkvL2lQNmZtSzMyL0hISDM4SWJaUEpoTTZkT3dQdy9CN2pyUUpVVmZFV3dMeDA2WkxvdlRlWlRIanJyYmN3WThZTURCOCt2TkxIbEVxbEdEcDBLRmFzV0NFc08zNzhPQXdHUTZXZWUzRnhNZjc5NzM4TDB4ZXRYcjBhR1JrWmVQSEZGNFhQVjBGQlFhV1RMRUtabUJMcSs1NHZDb1ZDcUZCVlh2L2QxemRwMGlUbzQvM3d3dzlWTXBxOVBIZmRkWmRING9QN2RjNjFuWjZlanVQSGp3dFRzTWxrTXRIckh4TVRJMHA4MkxadEc0cUtpZ0JBK0s3dlRIaVV5V1NZTW1WS3VYM016YzBWdFdOaVl0Q3laVXVmMjJkbVpvcmFoWVdGYU5ldVhibkhjWmVYbDRlNmRlc0cvVGlnK2hNZjNKTjFJaUlpd2o1MVVxalZxMWV2U3ZaYjN2L0ZWNjllamVMaTRxRDNtNWlZS0NRKy9QMzMzNkoxN2RxMTg1Z21MbGlIRHgvRzZkT25rWktTNGpHUXd2bDl5UFc3YVNoZVA3dmRqcmZmZmx0SUhOMjVjeWRPblRxRjU1NTd6bWNGTnJ2ZGpxS2lJdVRuNStQaXhZdkl6YzFGVGs0T3NyT3pjZjc4ZWEvSkNmLzV6Myt3ZVBIaVNuM1h1ZEcvbTVOLy9LV0dpSWlJaUlocXBPb0t0QlFYRjJQSGpoMGV5eWRPbkNqOGtCZElOUWR2ZlhYL0lUYVEvWlRuNTU5L2hzRmc4RGoyakJrenZQN0E1VzFaZWEvcnVYUG44TXd6ejJER2pCa1lOR2lReiswY0RnZjBlajMwZW4yQXZmOC83cU4wZlZteFlvV1FJT0gweUNPUElERXg4YVpKZkZBb0ZNSVB6T1c5ZDlldVhmT1lTcUs4SDdyc2RydndJN1RKWktwMGYvMjUwWCtFcXU0QXNVcWxna1FpZ2NQaEVKYmRhQ1A4bkx4Ti9YTCsvSG1QMHM3bGNRWmVyRllyU2t0TG9WQW84TnBycjFXcWJ6eXZ3OE05T0JkTVlFbXYxK1BBZ1FPaVpZOCsraWhpWW1KRW8rcmRwNFp5djQrN2Z0N2NBdytCVm5UYXVuV3J4MmY0K2VlZkYrM2IvZDVXMFNEYTd0MjdvVktwdkk1Y25UNTlPbDU1NVJXaDNieDVjMFJIUndzSlI4NlJyQmFMQlNhVENRNkhRNVNjNGRwL1Y5NisrOXgrKyszWXNtV0w4THl6c3JMdzJXZWY0YkhISGhPMnljaklRRWxKaWREV2FyV0lqbzdHd1lNSFBhcHdYYng0RWZ2Mzc0ZmRib2ZkYmhlQ3F5YVRDWjA2ZGZLb2hsVVo3cSs5VENaRDE2NWQ4ZFpiYitHMTExNFR2aE01SEE1ODhNRUhjRGdjU0VsSjhkalA0NDgvRHJ2ZERyVmFIZENJZmRmWEFpaXJ4UExDQ3krVW0vamdUQ2cxbVV3d0dBejQ4TU1QaFhNelB6L2Y0enREUmtZR25uenlTVHovL1BOSVRFeXNjYVh5cSt1K3AxUXFoZGVtdlBmRy9UdGhJTk5DMUdUdWlSeXU1L3pKa3lleGR1M2FnUGQxNk5BaEhEcDB5T3U2dUxpNENpVStEQjA2MUc5UTM3MHF3SUFCQTN4V2gvQmx6NTQ5bUQ5L1BoNTY2Q0d2aWVYbGNUOG5xdm9lS3BQSm9GYXJoU0J5VGZ2Y2hvTDdQVlV1bDFmby8yUE9hNkpUZGJ4Vzd2L3ZIVE5tVEtYM21aNmVqbzBiTitLYmI3NUJ2Mzc5MEw5L2YzVHIxazI0SHFyVmF0RnZCcUc0THAwK2ZScUhEeDhXTGJ0eTVRcGVlT0VGUFBMSUkvanp6eitGNmhaR294R2xwYVVvTGk0TytqdXlzeExSbTIrK1dlSHIrNDMrM1p6OFkrSURFZEZOeW1hemhic0xSRVJFZmprY2ptb0p0R3pac3NVajJOdWdRUU5SeVV0di8rSCs2NisvUkQ4bXVKYXdkRHAvL3J4b3RLSjcrWGRmKy9iRmFyVWlMUzNOWS9tQUFRTkMrcVArUng5OUpNd1ZlL0hpUlV5ZVBEbXNRUy9YK2RUTFV4WDlyRWp5U0dXcDFXcDg4Y1VYV0xseUphS2lvb1NLR3VXTmFGNi9majB1WHJ3b3RPVnlPZTY1NXg2djJ6b2NEdGhzTmlHWTVReUtkTy9lSGUzYnR3LzVjd0xLWGpmWFlNV054bWF6VmNuSVUzOFVDZ1hNWnJQUURzWHhwVklwbEVvbDVISzV4L2xmV2xvS3E5VXF0TFZhcmNjeGJUYWI2UHFvVXFrUUZSVWxCQ1dkZnphYkRWYXJWZFIvYjA2ZVBPa1JwQWFBWDMvOXRTSlBUeVFVSStkdjlCOVhLM3RlRnhZVzR2ang0MUNwVkZBcWxWQ3BWRUx3MHA4bVRacjR2ZDY1M3orRFNRYll1bldyNkx6cjBLRURrcEtTUENvVXVZOEVkWDhkWE52dXdjSkFSdUpiTEJaczJyUkp0R3o4K1BGbzFxeVphSmw3Y01mWCsxRmNYSXo1OCtmajJXZWY5VHJGeEtKRml3SWV1WnFkblkyWk0yZjYzY1kxVWFGUm8wYm8yYk9uUjErOUpTUjI3dHdaWThhTXdiZmZmaXNzVzc5K1BSSVRFNFZrQ3RleTdVQlp4U3RmU1VyZUVxT2Nac3lZRWRMdlNPNUJNdWQ3a1pDUWdOVFVWTXlaTTBmMEduLzQ0WWRRS3BVZTA0WVVGQlJVYUJTeEsvZVI3WUZ3dlZhMWFORUNpeGN2eG9jZmZpaE1KUVNVZldiLy9lOS9ZOXEwYVRVeWdGb1Y5ejF2eHdoMC8rN3J2VTNsVmxNVHlMeHgvd3lITzZIeS9Qbnp3cjhsRW9uZmFRbU1SaU5PbkRnaFduYjMzWGNIZGJ6MDlIU2twcWJDWnJQaHYvLzlMNHFMaTNIZmZmY0Z0US8zOTdvNnZoc3Evai8yemp5dXB2ei80Njk3Nnk2dFNrbEpHRVJxUkVxRWhOSmdHcE1od3hpN3NReGp6MGdJWXgxYlphd3pETm1ITU1pK0ovVTE5bVFwb29oVWxOWjd1OTE3ZjMvMHVPZDNQK2VjdTdVWU0zT2VqNGZIekZudjZkNXpQcC9QK2J4Zjc5ZGJJUGhYVy92VCsvamh3NGRYU1VBUUh4K1BaY3VXVWN1MUxXWXZMeThuSE1zRUFnRzh2THlxZmQ3azVHUUEvMS8rN2ViTm00aU1qS1FFNy9SN2pzMTUwbEJjWEZ5d2Z2MTZyRnk1RW84ZVBhTFdLeFFLYk42OEdjN096bmorL0htVnp5OFFDRkMvZm4zVXIxOGY5dmIyZVA3OGVaWExldjNieCtZYzJ1R0VEeHdjSEJ6L1FVUWkwYjk2TU16QndjSEJ3YUV2RW9rRWh3NGRZcXp2MDZjUE1XSEZKaGhjdTNhdHp2UHYzYnNYZS9mdTFicVBJV0xFMDZkUE03S2VnSnJKR2xGeC92eDVRcXl4ZCs5ZTNMaHhBOU9uVDBmanhvMXI3SE9xUTFYcmlLYWxwYkYrZjdwZ0UxNFVGUlV4Yk5MMXhkblpXV2U5WTFXZFo3WXlMSVpRVVZHQlRaczJHWFJNbzBhTnVGSWUxZUJEV3dzTGhVSWlBS1N0VFNrdExjWHQyN2MxMXAwZk5Xb1VSbzBhcFRXQUhCb2FpcFNVRkdvNVBEd2NIaDRleEQ2M2I5OUdlSGc0dGV6czdJeWZmLzVaNHprVkNvVkd5M2FsVW1ud1BmeWgrYmNMZW9EcTNkZVptWmxZdkhpeFFjY0lCQUljUG56WW9HdlM5eG9WQ2dXT0h6OU9yRlAxby9TMlR5cVY0dmJ0MjlTeXVvVTdBRHgrL0JpNXVia0FRSlVMVUtGUG9PdjgrZlBFY1phV2xockZhdnJ3KysrLzQvYnQyNWcrZlRybXpKa0RGeGVYS3A5TEg5U2Z6WUNBQUhoNWVURitCMDNmdzlDaFEzSHIxaTBpSUJRWkdZa05HemFnVHAwNlZlNWpheHU2a0VNOXNOSzhlWE1zWExnUWMrYk1vZVpjV3JWcVZTTkJydHJDeE1RRU0yZk9STXVXTGJGbHl4YXFEMUc1VWRDWk1tV0sxc0N6aWtHREJqSGNKR3FLbXV6M0FDQXVMZzdwNmVtRUU0cjZ0V2RuWjJQMzd0MG9LeXREV1ZrWmxFb2xaREladGF3ZW1BZUFGU3RXQVBqL2pHZUpSSUltVFpvZ0tpcEs0elVzWGJvVVFxRVFwcWFtTURZMnhzV0xGN0Z4NDBacSsrelpzK0hoNFlHeXNqTGs1dVlpT3pzYmRlclVnWW1KQ1pYNXJucjI5dTNiUjdpbDllM2JGNEdCZ1FCQWxaV1RTcVVvS3l0akZVanBnMHJFUmhmdnFHZVZ5K1Z5UnZrT016TXpLQlFLZytZazFRT3BMVnEwMEpxNW5wU1VSUHgyOXZiMk1ETXpZeFdvcXpBM042ZktDVDErL0pnU1BhallzMmNQSkJJSnhvd1pRNjE3OGVLRlZzZTdkKy9lRWN0djM3NGxBc1YwN096c0dBNURRS1VnN09uVHA3Q3dzSUNabVJuTXpNdzBpcEhVLzI2cFZFcVZFNktqK3YybFVpbGtNaG5zN096UXExY3ZqZGYyc2ZCM2xlNllNR0VDNWFnaEVvbVFtNXRMdUkxMTZkSUZJU0VoVUNxVmtFcWxLQzh2UjBsSkNUV21UVTVPSm40YmQzZjNhcGYvZWZIaUJUSXpNNGwxNGVIaGhNc2ZYWHhUVSs5MkRnNE8rUG5ubjdGdDJ6WkdRa1phV3BwQjUvTDE5VVdiTm0zZzRPQUFCd2NIMk5uWjFaaEE3TDh3TnVmUUREZVR3Y0hCd2ZFZlJDUVNVVFgyT0RnNE9EZzQvc3RvcXFkTHIyZGRtL2IvK3A2N3JLd00rL2J0WTZ4M2MzTkRzMmJOYXVSYXNyT3pzV1hMRnNiNnRMUTBoSWVINDlkZmZ5VW1hbHhkWFdGaFlRRVRFeE9JeFdJa0ppWWlLeXNMblR0MzFta3BXMVpXaHRqWVdHSkNnc2ZqWWNDQUFRQXFKNnBMUzB1UmxKU0Vzckl5NHRpcVdueWZQbjJha1ZsYlZWNitmRWxrQ3huQ3JGbXpkQW9mT0RqMGhUNFJYRmhZcUxHOFNXeHNMUGJ0MjRkSmt5YWhkKy9lak8yYW5xMmRPM2NpUHo4ZlptWm1oT2dCcU15Y3AwL20wNE5BOSsvZnAwUmdnd2NQWnB5ZnorZHJGRFNkUEhrU3FhbXB4RHB0dGIxMW9YS2FrTWxrS0MwdC9kc3pXVG5ZY1hSMHJMWHM2UFBuenhQT09OYlcxcFRMQUQyQW1weWNUR1ZWc3FHdDFJcXVDWGVaVE1ibzF6Ly8vUE1xOTNHUEhqM0M2ZE9uQVFCNWVYbVlNV01HdnZycUs0d1lNZUtEWkJzYktrb1VDQVNZT1hNbWZ2amhCK3A3THl3c3hNR0RCK0htNXNZUWt0UUdmLzMxRi9iczJWT3RjMVJVVkdEYXRHbkVPdldnYmw1ZUhpWlBub3gyN2RvUit6azVPVUV1bDhQRXhBUUNnUURHeHNaNDl1eFpqV1dvbXBxYXdzYkdCdVhsNWRRL21VeW04Ym42NG9zdjRPam9pTVdMRjBNaWtjRFgxeGVmZi80NUkzaDY4ZUpGUmtZOUc3WHBNbHFUL1I1UVdkNURtNE5RVmxZV2R1L2VUUzJibVpscERYclRBNUpBcFNPS051aXVKUFMrU1NRU3djTENBaFlXRnJDenM0T2JtNXZlbjkrOWUzZURTejFvNHR0dnY4WHc0Y1BCNS9QeDdOa3pUSmt5aFhLQkVncUZXTDE2TmZWYjBEUHJlVHdlNXMrZmo5YXRXd1BRL0E0VUhSMU5CWXFWU2lVaE9Dc3BLV0Z0ZHlkT25BaXhXTXdvWDVpZG5ZM3Z2dnRPNjk4VUVoS0NrU05IQXFnVWF2cjUrZUg4K2ZQRVBvY09IWUpNSnNPRUNSTUFBREV4TVF4WEdtMGNPM1lNeDQ0ZDA3aDkwcVJKNk5PbkQyTjlXbG9hNDFyMG9iaTRHTkhSMFhydDYrbnArWThRUHRDNWVQRWlZM3lvRDNRQm82NTM4VzdkdWhITDZtMEJBRnk5ZWhXZE8zZUduNThmTWpJeUdJa0NiS1VoZEwxRDl1M2JWK3N6ZnViTUdXSzVSNDhlalAzVjIvcWFIdXNhR3h0ajdOaXhhTnEwS2FLaW9xajIzdFBURXdFQkFWaXhZZ1dzcmEzaDZPaUlCZzBhd043ZUh2YjI5a2hLU3NLVksxZUk2NmJQdTNCdzFBU2M4SUdEZzRQalA0aTF0VFV5TWpKUVVWSEJaZk54Y0hCd2NQeG55Y3ZMdy83OSsxbTMwU2VGcTJ0RnJBMjZyYlltOXU3ZHk1aW9BWUNnb0tBYXVRNkpSSUpGaXhheC9xMUNvUkJ6NXN4aFpLY01IRGlRV0w1Ky9UcUFTbnZxbHk5ZjRyUFBQb08vdnorakpxdENvY0NpUllzWVFhR2dvQ0JxNGxIRit2WHJFUmNYUjZ5cjZ2aWx1dGsxTlFXYjdUY0hSMDJSbTV1TDVzMmJNOWFucDZmajRNR0RVQ3FWV0xkdUhjckt5dlRPTEw5MTZ4WWVQMzdNdWszZmNoTTdkKzRFd0M1ODBFUjJkalorKyswM1lwMlBqdy9telp1bjl6azQvcGs4Zi80Y1I0OGVoVkFvMUZoMmhaNHhMSlZLY2VYS0ZTcVRWU3FWSWpBd2tPaURKQklKSTJqUnNHRkRTaGhBRjlwVkIvVnlMMnpFeHNZaUp5ZHJCdStXQUFBZ0FFbEVRVlNIV2pZeU1tSU5mT2xEUVVFQmxpMWJSdlNyU3FVU1pXVmxoT2hoMXF4WlZGYjVpaFVyVUZ4Y0RIOS9mM1R0MnBYaHVDS1h5N0ZreVJKQ3lCUWFHb3JHalJ1anBLUUVEeDQ4d0k0ZE82aHRWUkZzTkduU0JJTUhEOGF1WGJ2QTUvTXhjT0JBZlBQTk41ZzdkeTZ4MzlDaFF3bDNxd3NYTGhCQnZWbXpacUZqeDQ1VUNhZUtpZ3JJWkRKSXBWSXFrNXVOa3BJU2pXMmJJV2c3aDhvUmhINC9yRnExaXJIdk45OTh3eXJJclFxK3ZyNElDd3ZUdVY5QlFRRlY4cWRkdTNaWXZIZ3hmdm5sRjB5ZVBCa0FjMHg4Nzk0OXdobnNZNkEyK2oxdG1KdWJheFUrc05Hd1ljTnFmNjQrNU9YbEVjSUhTMHZMS2x2RnM2RWVRUDNrazA4UUVCQkFpV1BLeTh1eGMrZE96Smd4QXdEdzRNRUQ0dGorL2Z0VG9nZEE4M2c0SVNGQjQ3dlh5NWN2OGZMbFM4YjZ5Wk1uSXljbmg3VXNsaTdVMnk0K240L3AwNmRETEJZejNqK09IVHNHUHArUGNlUEc2VlhLcUtyWHdLRWY2ZW5waEdOUVZURWt3VUVxbFRMdWl6NTkrc0RIeHdkcjE2N0Y1Y3VYc1g3OWVqZzZPbExiMVYyamdFcHhNRjBnVEtkRGh3NGFoUTh5bVl3aGhzbk16R1NNall1TGk2bi9sOHZsR3NmT0ZSVVZxS2lvZ0VRaWdVUWl3ZWpSb3lreHFDNENBZ0pnWTJPRFJZc1dvV0hEaHBnL2Z6NEE0TUNCQTZ3bGZ3d3BYOG5CVVIyNGFCY0hCd2ZIZnhBSEJ3ZGtaR1FnSnlkSHArcWNnNE9EZzRQajM4ckdqUnQxQmlWVVNLVlNpTVZpU0tWU0lxZ2dFQWlJZ0FLYmJhdXVpU3g5UkJXWm1aa01LMGtWVmJXb1ZVZXBWR0xObWpXc05UbU5qSXd3Wjg0Y3VMcTZhajNIMWF0WGlZbldqSXdNYk5teUJkdTNiMGUzYnQwUUhCeE1aYk50MmJLRkVrbW9zTEd4d2JCaHd4am5yVWxiMDQrbFRyVWh3Z2RqWTJPWW1KaFE5c3ZHeHNiZzgva2F2NWVYTDE4Uzl5R1B4OVBvQ0tKUUtLaC9Fb2tFNWVYbEtDc3IrOGZVb1A0M01tL2VQT1RrNUZEQlhpTWpJNjNQZ0krUEQyUGQ4K2ZQR2V1TGk0dXhiTmt5d21yM3Q5OStRMFZGQlVQQTlMRWdrOG13Yk5reVJydGFXbHBLMmV2TFpESW9GQXE5ckd3VkNnVXFLaXBRWGw2TzB0SlNCQVlHTXJMNE9Hb0hCd2NIakJzM0RpS1JDQUtCQUFLQkFDS1JpT2cvMDlQVHNYMzdkdUk0UTB1Y3ZILy9Ic3VYTHlmV2RlellrUkEreE1URUVHSUR0blBVRk5vY0MzSnljdkRISDM4UTYyeHNiTFJhdUd1aW9xSUNTNVlzb1FMc0tycDA2WUx2di8rZVdPZnA2UW1nc28vT3lzcUNVcWxFYkd3c2poMDdCajgvUC9UdDI1ZnFNOWF1WFVzRVozeDlmZEc5ZTNkcTJjek1qQkErVk5WVjR1dXZ2OGF6WjgvUXIxOC91THE2NHRHalIwUmdYU2dVSWlnb2lPakQ2Witsc2lFM2xBL2hoR0VJNXVibU5TWjgwQ2N3bTV5Y2pQRHdjUFRwMHdmRGh3K0hpWWtKWEYxZEVSMGRUWWxNYTl0ZS9tUG85NHlNakdCbVprWloyUnNiR3lNcks0dktZaGFMeGJDeHNZRkVJa0ZwYVNucTFxMExFeE1UMUt0WEQxWldWbmp5NUFrUjBBc09Ec2JyMTYveHYvLzlqMXBYbFdlN0t0Q0RyTzNhdGROclhKZWJtNHVqUjQreTNqY1BIejdFL3YzN1VWQlFnUFQwZExpNnVsSWxOdWgvVjBKQ0FycDI3WXFTa2hJa0ppWlM2M2s4SGl3dExYSDA2RkVvRkFwS21GUlNVb0tlUFhzU2poUW1KaVlHaWM3NWZENEVBZ0hpNHVLcTVKaENmei9nOFhpWU9IRWlBRENDM0gvKytTZE1UVTFyWEV6TkNSLytQazZjT0lGdTNicHBkVmhRY2ZUb1VhS05kblIwUkw5Ky9UQno1a3c4ZWZJRUFMQnUzVHBxTFBMaXhRdlc5K3ZxY09yVUtVWS9vZnBzVFNnVUN0eThlVk92ODJzVGdzaGtNbHk2ZEFuKy92NVV1K0xoNFlGRml4YkIxdGFXRWtaeGJtb2NmemVjOElHRGc0UGpQMGlEQmcwZ0VvbVFtcHJLQ1I4NE9EZzRPUDZUSkNRa0VKTnh1bERWSnQrOWV6ZVJLV3ByYTR0dnYvMFdYYnAwUVhoNE9PN2Z2MDhjNStMaWdsV3JWbFVya0t4UUtCQVpHVW5aeU5ZR1c3ZHVKV29CcStEeGVKZzFheGE4dmIyMUhsOVdWc1phSWdPb3pQNDZjK1lNenB3NUF5OHZMOWpiMnpOcXEvUDVmRXlkT3BVMU02UW0rVmljcmpSTkJsMi9maDJiTm0yQ1dDeUdXQ3lHVUNoRTY5YXRZV1JrcFBjOTlPYk5HNGJ3Z2ExbU1CdEtwUklLaFFJSkNRbTRlUEVpbFRIdDV1YUdxVk9uNm5VT2p1cng3dDA3blZsZzZ2ajUrVEhXL2ZYWFg0U3Jna1FpUVVSRUJLTyt0VkFvMVB1Wk16SXlncm01T1V4TlRhbkFGTnM5V1ZoWXlPcE1BMVErNXgwN2RrUkJRUUZXcjE2TndZTUhheFZVUlVkSHM5WUt2bnYzTHU3ZXZhdlhkV3RERlFEbXFIM3ExYXVITDcvOEVrQ2x4VFJiQUZDOTlFUnQ4Zmp4WS96NTU1OWE5Mm5ldkRsbGpYL2d3QUVBbGUxb256NTkwTHQzYjh5Yk40OFFOUFR0MnhmRGh3OW5QWmMyc2QyNmRlc01xbkd2Q1lWQ2dUVnIxakJLMExSdjN4NmhvYUVhKzQ0Tkd6WVFncUh5OG5LY1BYc1daOCtlaFp1YkcrenQ3WW1NVWx0Ylc0d2ZQNzdhMTh1R2taRVJ3c1BEcVdWbloyZUVoWVhoNk5HalNFbEpRZGV1WFJuT1VUVUZmVnhnWldXRit2WHI2enp1MWF0WFJHQzJTWk1tbEtoUjVUcWhLcXVqS2pPaFQ2QzBKaDJoZEFWU2MzSnlzR0xGQ2xSVVZPRG8wYU80ZnYwNlpzMmFCUmNYRitKN29aZXNvSXQrTmFIdi9mMHg5SHNxaHdKMVJvd1lRWW1rM04zZHNXREJBbUs3UXFHZ25xOE5HellRd29kUm8wYmgrUEhqaFBCQjF6MmNuSnlNcDArZnd0VFVGQ0tSaUJISWZQandJVXBMU3lueFJjZU9IWW1zY2hVM2J0d2dsdlh0NjRxS2loQWJHOHU2N1gvLyt4L3h0MmdyLzZQNjd1a29sVXBzMjdhTjlaaldyVnNUd2dmNmM4QjJMNnZmWHlLUkNPL2Z2MmVVcy9QMzkyY3R3ZlA2OVd0Q2dLMnByZjcrKys4aGs4a1laUVd1WExuQ0NKTDM3TmtUN2RxMW81YXZYcjFLbE1MbzFxMGJZZW4veHg5L0VQZU1wdWUxZCsvZThQYjJwdDROeEdLeHh2ZUkwTkJReW9uRXlzb0tTNWN1WmQxUEpUcFJaZmdiV3Fib1kwRWxDcTh1QlFVRkNBME5oWitmSDc3ODhrdTR1TGl3N3ZmNjlXdXFiSnVLS1ZPbXdOemNuSEJYdUhmdkhzNmRPNGVBZ0FDR000UDZOY3ZsY3FJZlVkMEQydHJPb3FJaXhqVjhTRFp1M0loVHAwN2gzTGx6bURadEdsVzZzWFhyMXJoNTh5Ymk0K01oRkFvaEVBZ29NWnY2T0lUdTF2THc0VU9VbDVjVDYxVHZvektaRENVbEpiQ3hzWUd2cjIvdC8zRWMveW8ramxrZkRnNE9EbzRQaXBHUkVWeGRYWEg3OW0wOGYvNmNVVXVRZzRPRGc0UGozMHhKU1luQldhUkE1U1EzUFR2ejlldlhXTGx5SmQ2L2Y0L1dyVnN6aEErUEhqM0N1WFBuRUJnWVdPWHJQWHo0TUI0OWVsVGw0M1d4YytkT0hEcDBpSFhiMUtsVDlacG95TXZMUTh1V0xWRllXTWlZdkZDSFBobXJZc0tFQ1I4a0NNazJzZW5zN016SUVLWno4dVJKaHQyK2k0c0xsaXhab3ZVNGhVS0JrSkFReG5wTkU1WlNxUlRaMmRsYXoya29Db1dDNGE1aEtJMGFOYXFocStHb2FWcTBhTUZZOStqUkk2U25wNk5wMDZZb0t5dkRUei85eEtqSDd1VGtoTEN3TU5iM2dKczNiK0xDaFFzUUNvVlVobjdidG0wMVBxTkdSa1o0OGVJRm5qeDV3aXA2c0xDd1FKOCtmZENuVHg4VUZSVmg2dFNweU1uSlFVcEtDdWJQbjQrMmJkc3lqdm50dDk4WWs4VnQyclNCVUNpc2tvMDF4OGRCYkd3czl1elpnK1hMbHpPczE1OCtmVW9zaThYaUdoRUdxSkRKWklpS2l0THBEc0xuOHlHVlNnbUJubEtwUkVKQ0FoVVVVWGVtaUl1THcrZWZmdzRuSnllOXIrWGt5Wk42WjE1cVE2RlFJQ29xaWxGdXh0M2RIZUhoNFJyN0dwbE1odTdkdThQWTJCaDM3OTVsWkVpbnBLUVFRZ3BUVTFNc1dyUUkxdGJXMWI1bWZaZzZkU29rRWdrRUFnSDRmRDZTa3BJd2MrWk04SGc4NmgvZFRXUFhybDA0ZnZ3NGxFb2xGVFJSbGJ4UWlRODZkZXFFMGFOSEU4ZlJBL2crUGo3NDRZY2ZkRjVqZEhRMFplOFBWTnJzcXdmTHRtelpBak16TTN6OTlkY0dpUzdwdjluNjlldjF6aXpQenM3R25EbHpxR1ZkbjN2aHdnVzhlL2VPT0Q0ME5CVGp4bzBqeXFqUjc0OHBVNmFnUjQ4ZU9xL255eSsvSk53V2FvcmE2UGYwSVRNekU4bkp5Ymg3OXk3YzNkMlJscFlHcVZTSzBhTkhFdzV5ZGVyVWdiR3hNVU13b2t2NGNQdjJiZXpidDAvamR2bzdTTU9HRFJuQ2g1S1NFa0tnQUZSbXBPZmw1V0g1OHVXWU9uWHFCeXU1VVIzb2poLzc5dTFqak9HLy92cHJLbWhzWkdTRVhidDJFZVZIbWpadHlpcG9BU3FGQytwalkwMXRKWS9IdytUSmsxRllXSWlrcENRQWxRNGFzMmZQcG9SeEtwbzFhMGFJY2w2K2ZFa0lIK2piejUwN1J3Z2ZOQVh3ZFRudXFhTWVZRFl5TXZyWHovVU9IandZQXdZTXFQWjVRa05Ea1pLU2dzdVhMK1B5NWN0d2QzZG52QnZtNXVaaS92ejV4TGdrTURBUW4zNzZLUUFnTEN3TTA2Wk5vOXJMclZ1M29uMzc5cmg0OFNLMXY3R3hNYUtpb3FobjhQNzkrNWcxYXhhMWZkaXdZUWdPRGtaRlJZWEdzY3EyYmRzSXR3ZFRVMU9ONVp6ZXZIbER0TjhPRGc2cys2bjZTb2xFb3JYY1YxeGNITlh2SlNjblkrTEVpZmp1dSsvUXExY3ZBSlh2K2JyRXBYVG83Um9iM3Q3ZW5QQ0J3MkE0NFFNSEJ3ZkhmNVNtVFp2aXdZTUh1SG56SnF5c3JLaWFqaHdjSEJ3Y0hQOTIxcTlmcnpFaldkZHhiQk80STBhTVFIQndNR1F5R1JJVEV4bDJsanQyN0lDdnIyK1ZMRkhUMHRJSUcrbWFadWZPblJxelJpWk9uSWllUFh2cWRSNG5KeWVFaDRlanJLd01pWW1KT0g3OHVONWlqYzgrK3d5ZmYvNjUzdGRjSGRneVgvbDh2czdmaGkxNG9NOXg5RWx2RlIrYnRUYkh4NHQ2WnExU3FTVHNaOFZpTVpFaHFjNk9IVHN3YmRvMFJFUkVNRndUdkwyOUVSb2FxdEh0SVNzcmk1aW8xVVZJU0FoRHBLQml5SkFoNk4rL1A4UmlNYzZkTzRkZmZ2bUZFa2RKSkJMTW5Uc1hJMGVPUlAvKy9hbGpqaHc1d2hCaldWaFlZTWFNR2Rpd1lRTmxNUzBVQ21Gc2JLeTNEYnVxMUlWVUtrVlpXVm10Mjdkei9EOUtwUkk3ZHV5Z0pyZ2pJaUt3YXRVcXduMVEvVDUxY0hEQThPSERZV1JrQkV0TFM1aWJtOFBFeElUUmRwYVVsQkNsSEd4dGJmSHp6eitqdkx5Y3ltWlZsWU9Lakl6VTIyNzZ0OTkrSXliLzY5U3BneGt6WnNEUzBoSWRPblRBL3YzN3FlMXl1UnhidDI3RnFGR2pBRlNLQ2xSWnRCVVZGVVNHTHdDa3BxWldTWHhKUnk2WFk5V3FWUXpSZzZ1ckt5SWlJclM2VFFnRUF2VHExUXU5ZXZYQzI3ZHZjZXJVS1p3NGNVSmphUTU3ZTN1RGFxQnI0ODJiTjFpOWVqVkVJaEhsSHFOeWtGSDEwWFFSVEhGeE1SNDhlS0QxdlByVVREZkVPbDhYbHBhV3hMSzZnRUNwVk9McTFhdkl5OHZEMWF0WE1YejRjTDNycGRQZHZTNWR1cVIzbVM1RHk3UU1HalFJOWVyVnd5Ky8vRUw5dm5LNUhCczJiRUJHUmdZbVRKZ0FQcC9QRUQ2Y1BYdVc0VERDaHFZeGtDNytqbjZQVGxsWkdYSDkxNjlmSndMbGhZV0ZWRG1XNjlldkU5bjZxdUFpZmN6NUliTHFMMTI2eEJBZzM3aHhBNmRQbjhiYnQyK3hZc1VLckZtelJxc05QWi9QaDZXbEpTTzRLcFBKYWtYSXdvYWg0K1RpNG1LY1BIbVNXRGRpeEFpTis5UHZhVzNqQVQ2ZmoxbXpabUhhdEdtb1Y2OGU1czJieDluNC8wM1FmNmNMRnk3QXhzWkdyN0krYk1qbGN1VGs1RERlV1Z1M2JrMzl2MUtweExsejU3QnQyelpHRzV1ZG5ZM1pzMmVqdUxpWUVOMEFsZTN4ekpremlSSlVBd2NPSkFTRTlHTlVBZ1pOb3JYRXhFU2NQbjJhV0RkLy9ueTR1N3V6N2o5NDhHRHFtaTBzTExCMTYxYlcvZWl3bFlzcExDeGt6RW1VbFpVaE9qb2ExNjlmeCtUSmsvVTZOd2ZIaDRJVFBuQndjSEQ4UitIeitlalVxUk11WHJ5SUsxZXVvR3ZYcnB6NGdZT0RnNFBqWDgrK2Zmc1lRUUo5T0hueUpLTm1MbENaR2VqczdFeHQ2OUtsQ3lPd2twK2ZqNk5IajFJWmFxcmdtMHdtUTJscEtZcUxpOUd1WFR0R1ZzNjdkKyt3Wk1tU1dpdHhzWG56Wm8xWkdlUEdqYXVTR01IRXhBUTlldlJBang0OWtKYVdoaU5IanVEeTVjdGE2KzJlUFhzV0NvVUN3NFlOcS9YNnh4K0w0T0JqdVE2T2o0OXAwNlpCS0JTaVRwMDZzTEN3SUFJbk4yL2V4THg1ODZobE56YzNqVGIyZi8zMUZ5Wk1tTUNZcE8zYnR5L0dqaDFicmZJN2RIcjM3bzFyMTY0eExNV0JTbnRzZjM5LzdONjltMVVjWVd0ckM3RllETGxjVGowWHdjSEI4UFQweE1tVEp4RVhGd2U1WEk0NWMrYkExdFlXOCtmUHI3SHI1dmh3UEhueUJBY1BIcVNXQ3dvS01HL2VQS3hhdFFyVzF0Ykl5Y2toK3M1V3JWcWhhOWV1QUNvREF3Y09ITURRb1VNWmJTYzlJTXpuOHluYlpYWDI3dDJydDVqbit2WHJ1SERoQXJIdS9mdjN4TFBIZGd5YnM0NkZoUVgyNzk5UExXZGxaV0hCZ2dVMUVqemN0Mjhmd3hHalZhdFdXTFJva1VGQ1N4c2JHL1RxMVF1bHBhVTRmUGd3Nno3cDZlbVlObTBhdW5idGlsR2pSc0hPenE3SzF5MlZTaG51V0I4VDJkblppSStQMTdqZDJOZ1lQajQrakF4YjlTQnhhbW9xOHZMeUFBQVpHUmxZdEdnUjNOM2RzWFRwVXAxdEx6M2JscDVWYmdqNjNHZisvdjc0NUpOUHNHalJJcXFzQTFDWjJldmk0Z0ovZjM5R0lMMm15ZzJwK0x2N3ZTZFBudUQrL2Z2SXk4dkRtemR2OE96Wk01MmxkMVNpQndDVTBFbUZhcnhQRDQ3WFpML0xobHd1WjNWdzI3Tm5EL1gvVDU4K3hiWnQyekJ1M0RqR2ZnMGJOa1JNVEF6cTFxMkxnb0lDZlB2dHQ5UzJnUU1ISWlRa0JPL2V2VU5SVVJIV3JsM0xXb3JLRU56YzNMQjgrWElVRkJRd0F0ZFYrYTdVM3pVOFBEemc1ZVZGdVlEUVlTdmZvZzJ4V0l3RkN4YkEydHFhRXozOGpkU3JWNDlZZnY3OE9WYXVYRm1qbnlFV2l3bkhHeDZQaDdObno3SUt5OVRiQVRibzQrSkRodzdoeFlzWENBc0xBMUFwSmxCSDI1ejhtemR2RUJrWlNhenIxcTJiUnRFREFLTHRObVJjd1BiOFdWcGFJaW9xQ3F0V3JXSzQ2U1FsSmVIUm8wYzZ5eXR4Y0h4SU9PRURCd2NIeDM4WVcxdGJkTzNhbGFyajNMRmpSNDNXVnh3Y0hCd2NIUDkwRWhNVEVSTVRZL0J4V1ZsWitQWFhYeldlTXpFeFVlYzVkTGsyekp3NWt4QStsSlNVSUNJaWdwaUVya2t1WDc2c1VWQXhkdXhZcWhaN2RaREw1WkJLcFZwRkQwRGxST1haczJjUkh4K1BnUU1Ib24vLy9yVTJxZml4Wkhocm10QzF0clpHaHc0ZFlHSmlRbVMwR3hrWm9iaTR1RWF6VmRsUUtwVVFDb1d3dExRazZ2OSs4c2tudGZxNUhQOVA4K2JOTlc2alcrT3psWWhRUjMyU2xzZmpZY3lZTWVqWHIxK1Zyc3ZJeUFnQ2dRRGw1ZVhFTSszcDZRbDdlM3MwYXRTSVZmanc1TWtUakI0OW1tSFphMlZsaFVHREJxRjM3OTZzejd1VGt4UEdqaDBMdVZ5T1k4ZU80Y3FWSzBoS1NvS3hzWEdOQkkvcTFLbURyNzc2cXRybjRkQVBaMmRueko0OUc4dVhMNmZ1bjlldlgyUGV2SG40K2VlZktRdHhGYXFKL0d2WHJ1SFhYMy9GbXpkdllHdHJTd1FqOUNVMU5SVTdkKzRrMXJWbzBRSXZYcnhnQkptTGk0dXhidDA2Z3o5REgxNi9mbzN3OEhBaVFNN244MkZrWkZRbElRUmQ5T0R1N282SWlBaTlneHVGaFlXNGUvY3U0dVBqa1pTVXhCZ1RzR1g2cTU3RGtKQVF3cVdsTnFoWHJ4Nk1qWTJwY2hkOFBoODhIbzk2L2xYOU9ZL0hvOW9YMVg4VkNnWDFUMlhoTFpQSjlQcHVidCsrelNwMFZlSGc0QUFmSHgvVXIxK2ZXSy91bGtFWHpnQkFuejU5OUdxNzFFc21WQmQ5ejlXMGFWTkVSa1ppL3Z6NWVQTGtDUUJnOU9qUjhQZjNCNEFhYy92UXhOL2Q3K1hsNVdITGxpMTZYR2tsRFJzMmhJV0ZCWjQ5ZThaYWprZDFiOUNEK2JvY01OcTNiNC9HalJ2RDF0WVdscGFXU0VwS3d1Ky8vMDV0bnpadEdseGRYU0dSU0ZCU1VzSW9RM2JtekJtOGZ2MmFjZDRtVFpvUXdySS8vL3dUbnA2ZThQTHlJdllUQ29XVVF3NGJQQjRQTmpZMnNMR3hZVGllVkFXUlNBUWpJeU5XMFhOMXh1dDhQaCsrdnI0SUN3dkQzYnQzc1diTkdxSU1EY0FVQmVsVGpxWisvZnJJek16OElPWGZWcTllamZmdjMwTWtFbEgvOUhGK1ViOGZTMHBLc0huelpwM0hxSnl3VlArVVNpVVdMbHhZcmV1dkxkemQzU0VRQ0dyVmVhUmZ2MzRNWWR2dzRjTVJHaHFxODFnZWo0ZTZkZXRxZEphVVNDUklUMCtubHVsaUNrMEpBRXFsRWl0V3JDRGVBODNNekRCbXpCaU4xeUtYeTRuN29TWkVDUTRPRGxpNWNpWDI3ZHVIUFh2MkVHTUUxZGhteUpBaDhQVDBwTjVoVmM1T0t2NzQ0dy9FeGNWUnk5T25UMGViTm0xWXIxMzFyNnFPSGh6L2JUamhBd2NIQjhkL25QcjE2Nk5idDI2SWo0L0gxYXRYWVdkbkIxZFhWNGFTbG9PRGc0T0Q0NS9NczJmUFdETkNlRHdlbWpkdnJqRnJxYnk4SE11V0xhdlJPdU82S0MwdFJVUkVCTVBxdVNiUkpIcVlPSEZpdGNwTzVPZm40OXExYXpoNzlpeFNVMU1OT2xZaWtTQW1KZ1puenB6Qm1ERmowS2xUcHlwZmh5WStGdUdESmo3OTlGT3FWaXlkcUtnb3JWbW9OVVdQSGowd2R1ellXdjhjRHNOUUtCU00zOS9iMjF1dlk0VkNJVUpEUTlHNWMyZTk5dS9ac3ljNmQrNE1vVkFJZ1VBQW9WQUlQcCtQdkx3OFRKa3loUWp3cVlLZjJvSUc2cUlIb1ZDSS92MzdZOENBQVhvRklWVUJON3FGZFhWeGRuYm1oQThmbUM1ZHV1REhIMy9FaWhVcnFNbnk5UFIwTEY2OG1CRVFiTnUyTFJJU0VyQmt5UkpxM1o0OWUrRHY3Mjl3MmFnV0xWcGcrdlRwMkxoeEk4ckt5aUFVQ2pGanhneE1uejZkMkUraFVHREZpaFZWS29XbEQwZU9IR0dJR2NlTUdZUFkyTmhxZjZhdnJ5OW16cHlwVlRTWW5aMk5hOWV1NGRtelowaE5UZFZhRnVMenp6L0hzR0hEY1A3OGVlemR1NWNJdHBTWGwyUDM3dDA0ZmZvMFVhOWVYM2c4SHNSaU1VeE5UU0VXaXlFUUNQRCsvWHRDRURKbnpoeDA2ZElGQUhEeDRrV050YzcxcFZ1M2JocEZCNGFlV3hXWVV0Vm9WNUdSa1FHZ01xQjYrZkpsWWx0Z1lDRGxZS0lMZTN2N0duUGlOQ1E0YldWbGhSVXJWaUFpSWdJTkd6WWtoQzB5bWF6YWdyT3FadkIvaUg3UDI5c2J0cmEybEVzSEd3NE9EdmoyMjIvaDRlRkIvVDQ1T1RtSWlvcGlDR1YrLy8xM2lNVmloamhHOVJ3OWVmS0VWZXpScWxVcnRHclZpbHFtbHhPeHRMU0VvNk1qNi9WSkpCTEMyVUdkQ1JNbTROZGZmNlZFTFFDd2R1MWFiTml3Z1JIZzFaZWFDS0xxVzhJRnFCVEIwUjEvMU45bHJLeXNNSExrU0d6Y3VCRVNpUVRSMGRIVXRwaVlHQ3hkdWxUanNZQnV4d2VnMGkwak5EUVVFUkVSakVCdFRmUDQ4V084ZlBteVd1ZVFTQ1FhbmYyMDhURm43ZGV2WHgvVHBrM0RoZzBiVUZ4Y1hPUG45L1QweE5kZmY4MVk3K2JtaGthTkdpRXpNeE5BNWYxU3AwNGRvczNvMzc4L2hnd1pBajZmajJIRGhqSGNIRlJrWldXaHBLUUVabVptakw1Zms1c1NqOGZEdkhuemNPclVLUncvZmh6NStma1lPblFvNnRhdHEvRnZ5Y3ZMSS9xM212cGQrWHcrdnZubUc3UnAwd2JMbHk4bi9vYUFnQUFNR1RKRTYvRjBFWU9GaFFVWGYrQ29GVGpoQXdjSEJ3Y0g2dGF0aTRDQUFEeDQ4QURQbnorbkptUnNiVzFoYW1vS1UxUFRXcmZsNCtEZzRPRGdvS010NjhoUTVISTU3T3pzcUFrTEZmMzY5WU5jTHRjb2ZJaU1qQ1F5TTJvYmlVU0M4UEJ3UEg3OG1MSE55c29LYm01dVNFaElxUEhQTlRJeXdvd1pNOUN0V3plOWoxRW9GSGo5K2pYUzB0THc2TkVqM0w5L1grZDM1ZVRraE5HalIrUGl4WXVNd0lDSzdPeHNMRjY4R0czYnRxM3hBUHpITG56UWhucU4yTnFFelNhK3BwRktwVVMyVDIyam12akx5TWlvMFd4YU5teHRiVkZRVUZEakplUnUzTGhCVEM0MmFkSUVUazVPZWgwYkZoYUdEaDA2NlAxWktzY1JkVjY5ZW9XSWlBaEM5TkNoUXdlTjJiY2pSNDRrTWxXQnl1ZHZ5WklsY0hOejAvdGFhZ3Q5Njd3YmlqNTE3LytKMk5yYW9xaW9DQllXRnRVNmo2K3ZMeW9xS2dnaDRwMDdkNGg5R2pkdUREczdPOWphMnVLVFR6N0JzMmZQQUZSbUV4NDZkRWpucERvYkFRRUJjSFoyeHNLRkN4RWNITXo2N0d6YnRvMlJYUTVVWnFQLytPT1AxSEpGUlFVbVRKaEFMZnY0K0dEVXFGSFVzbFFxUlVsSkNVcExTNG5nMm9RSkUyQnZiNC9mZnZzTlNxVVMvdjcrQ0E0T0prcUFhRUlpa1RDc3BWVU1HVElFMzN6empjNytyVzdkdXZqcnI3KzBsaWhvMmJJbFJvMGFSZFUzRHc0T1JrQkFBUGJ2MzQ4alI0NFFBcFc4dkR6VzhqVzZjSEp5WXRqeHg4VEVZTisrZmRTeXVwQXFLaXFLVVdyQlVIcjA2S0Z4bTZIbHhGVENod1lOR2hDdUdDcXg1K1hMbDRtQWw0bUpDVWFNR01GNkxxbFV5dmo5MjdWclo5RDE2R0wzN3QzRXNvZUhCMXhkWFZuM2ZmRGdBUVlOR3NRUVlBNGJOZ3pEaGcycjBldlNody9WNzZuS3dCNDllaFJBNVhqYjA5TVRTVWxKS0NrcEFWQjUzM2J2M3AwNHpzN09Ec09IRDJjSUh5b3FLckJ1M1RyRzk1aWRuVTFkbTR1TEN3WU9IS2kxZEljaDdOeTVVNk9BU2lBUUlEUTBGSk1uVDZiRWhQbjUrWWlPanRaYXdrY2I5R3VlTld1V1hrNElVNmRPcFo0NVE5emRmdjc1WjUzNzlPelpFeTFidGtSV1ZoWisrdWtuYXYyZE8zZVFuSnhNdFdzQTg3blhSNFJ4OHVSSlNDUVN6SnMzRHlFaEliWHVoTUxCVHJkdTNkQ3hZMGU4ZXZVSytmbjVCb25YVnExYVJiVFBqUm8xd25mZmZRZWhVSWo2OWV0ckxlTTBaTWdRdkgvL0hxNnVybWpjdURIdTNidUg4UEJ3YXJ1TmpRMGxMdmo1NTU4eGFkSWtqZjFMV2xvYTJyWnRpemR2M2xEcjZ0YXRxMVdjc0hUcFVwU1ZsY0hLeWdyNStmbElTa3JDWDMvOXBYRi8rdnZPcTFldmREN3ZTcVVTTXBrTTVlWGxrRWdrK1BMTEw5R3JWeS9XZmQzYzNCQWRIWTFseTViaC92MzdhTml3SVNaTm1xVDEvQndjSHhKTytNREJ3Y0hCQWFCeThxOTkrL1pvM2JvMU1qTXo4ZUxGQzYyS2R3NE9EZzRPanRwRzMrdzRmV2pldkRuV3JWdUhmZnYyWWQrK2ZWQXFsV2pVcUJHR0R4K09iZHUyc1I2emMrZE9YTHAwU2VNNUJRSUJJL3VJYmdNUE1ETXNWTGJMYkJNMVlyRVlBUUVCU0U5UEoydzhqWTJORVI0ZWppdFhydWo4V3czRndzSUM0ZUhoV211RTBvbVBqOGZhdFd2MWRzTGc4L25vMjdjdlJvd1lBYUZRQ0c5dmJ3UUhCK08zMzM3VEdDaThjK2NPSmsyYXBMTlVoaUZVTjJ2MDcrUkRqY3ZvR1lxMVFXbHBhYTBMRU5qSXpjMnRkUUZKMTY1ZGEwWDRRSy96cm1raUVxak1wbEwvZmhNU0Vnd1NQdEM1ZE9rUzFxOWZUd1dBZ01wU0Vkb21PTC84OGt0WVdWa2hLaXFLZW9hVlNpVWlJaUl3WU1BQTlPclZ5NkR2aU0vblF5UVNVYVZmREVVbWt4SFhiNmhyZ0w0OGVQQ2dWczc3ZDlPMWExY1VGaFpXVy9nQUFOMjdkMGR1Ymk2MmI5L091bDJWNmMvbjh6RnExQ2hpb2o0Mk5oWjkrdlNCdGJXMXdaL2J1SEZqUkVWRndkemNuTEV0T1RrWnljbkpyTWU5ZmZ1V0NOVFQrNlRNekV4cXUxd3VSM2w1T1lxS2ltQnJhNHNwVTZZUSsvYnIxdzhXRmhZNGVmSWtKaytlREVCM3Y1U1dsb2JWcTFjemhKdGlzUmd6WnN6UTI4bEZLQlJpenB3NStQNzc3MWtEcEo2ZW51alpzeWZLeXNwUVdsb0tVMU5UbEpTVTROQ2hReEFJQlBEMjlpWktlNW1hbW1MS2xDbTFZb211THVJd01UR3BsdkJCSkJKcDNVNTNHL0h3OEtCS1BBQ1ZXZDZIRHgrbWxsVVo4c2JHeG5CMGRLU2NNM0p5Y2hqM0NnQ0VoSVJvYk92NGZENURtRkRiMUtsVFI2UHc0Zjc5K3poMDZCQW1USmhBOVRHSmlZa0dpME8wNGVycXF0SE9uYzZIN1BlNmR1MEtrVWdFSDJvaGdKZ0FBQ0FBU1VSQlZCOGZ0R3paRWp3ZUR5TkdqQ0Q2RFRvS2hVSmpLVHlnOHZ0VUp6azVHWjA3ZDBaSlNRbHUzcnlKbXpkdm9uNzkrdGk2ZFd1MXhBL3A2ZWs2TS90Vnd1TU5HelpRNnhJVEUzSGh3Z1d0d2lCTjBQdGhmWVFKZEF4eGZOQ1hSbzBhb1ZHalJ2RDE5U1hjUW5idTNFbGNJNzFOMFhVdHhjWEZWQW1iaW9vSzdOMjdsN0ZQY25JeTBUODhldlNJMko2U2trSjhiN3JLR2ZMNWZKaWFtbExqSG4zR1BybTV1VlNmd3VmejlVb2lVUFZiVXFtMDJpS3pENFZZTEViVHBrME5QcTVidDI2VXdBbW9GR042ZW5ycWRheXZyNi9lbjlPb1VTT3NYTGtTa1pHUnlNaklnS3VyS3pFK2ZQVG9FZHEyYlVzNEw5RmRoT2hrWjJjVGZUZGROS3FMNHVKaVZuR25OclMxZjBCbGljWmx5NVpoeElnUjFQMVRHODgxQjBkVjRJUVBIQndjSEJ3RVlyRVlMVnEwUUlzV0xmN3VTK0hnNE9EZytJK2puZ1ZSRXdnRUFnd2RPaFNmZnZvcDFxeFpvOVVXT2pZMkZxZE9uZEo2dmlsVHBzREh4NGRZdDNUcFVzYWtndnFrdGtyMElKRkk4UDc5ZTVTWGx6TnE1WDcrK2VkbzBhSUZGaXhZUUdWWFQ1dzRFVzV1YmhwZEVqU1JuNStQaXhjdmF0enU1T1NFaUlnSU5HalF3S0R6K3ZyNklqVTFGYkd4c1RyMzlmYjJ4cWhSb3hpWllDMWJ0c1RLbFN1UmtKQ0F6WnMzc3diMmhVSWgzTnpjREo2bzBjUS9WZmdnbDh0WjZ6WURsZmUxbVprWmxjR2VsWlZGYkxlMHRJU3BxU2t4cWFtdE5xNjJiS2Vhd3RyYUdpRWhJYlgrT1NwS1Mwc1JGeGNITHk4dmZQTEpKN1g2V1cvZXZFR1RKazFxOUp3M2I5NGtCRUppc1pnSXpORVpPM1lzSWlNanFlVno1ODZoYmR1MkJnYzM3dDY5aTcxNzkrTGV2WHZFZW9GQWdKQ1FFQ1FuSjFOQlVsVld2am85ZS9hRWpZME5saTFiUmsyZWxwYVdJaVltQnJ0MjdZS2JteHZjM2QzUnJGa3pPRGs1d2M3T2p0RW1qeHMzRHVQSGo2KzJSUys5YklLdVlHaFYrWkQzOVlma3paczNHaTNXcThMQWdRT1JrNU9ERXlkT01MYXBPdzk1ZW5yQ3hjV0ZDaUJKSkJMRXhzWnFyV3V0RFgyRkd5WW1KaWdyS3dOUTJZOXFLN1dTbFpYRmFIY0JhQXd1QndRRW9IdjM3bFFRUzFPL1ZGWldocjE3OStMUW9VT3NBc0JCZ3dicExYcFFZV0ZoZ1crLy9SWlJVVkZ3ZG5aRzU4NmRZV2xwaWVqb2FDb1FDMVRXNEZhaDdzUUFWR2IvNzk2OUc4T0dEZnNnOXRRbUppYU1PdWlHb090WlYvM09LcG8xYTBhMGxmUXlQdXIzVUlzV0xZakExYVpObS9EOCtYTnEyY2JHQnYzNjlkUDQyU29CTFYxOFVadG9xNVgrN05renlHUXlSRWRINDlLbFMvaisrKzhSR1JsSmxEcXBMZ3NXTE5CTCtQQ2grejFYVjFlTno2d21kdTdjU1Z5ampZME4yclZyaDdObno3THVuNWlZeUNnUDA3SmxTNE5GRDIvZnZzV1JJMGNRR0JnSU96czcvUHp6ejNxSmhELy8vSE5jdkhpUmNJL1p0R2tUMnJScG83Y1lSVVZWQkloMGF0TlZkc2lRSWJoNjlTclZ2dDYvZjU5d2ZhQ1BnM1c1VDV3NGNZSWg5dmJ5OHNLTkd6ZW81WVNFQksydWZFbEpTVWhLU3RMcitqZHMyS0MxaEpnbXZ2NzZhK3A1dGJhMlpoVVlLcFZLeHYyaS9udHFlMGY0MER4Ly9oeC8vZlVYUkNJUnhHSXhKUUtwNnIxRGY5Zk16czZtQkRKMHR3TTdPenVxajAxSlNjR3JWNjlnWW1JQ29WQUlZMk5qaHN0aFZsWVdidCsrallxS0NwU1hsNk8wdEJRalI0N0U5ZXZYNGUzdGpRVUxGbEQ3UG56NEVLV2xwWGoxNmhXMXJyYmZUMm9MSXlNaldGcGE0dG16WjVnK2ZUckN3c0pnYlcyTi9mdjNzKzVQRndpZlBuMWFvNGpEM2QyZE1kZkN3YUV2blBDQmc0T0RnNE9EZzRPRGcrTS9oWWVIQjdadTNhbzFJMEdYNkFHb3RNdlVCL1U2eVhSOGZYMFJGaGJHV08vczdJeGx5NVloTEN3TVhidDJ4V2VmZlFiQXNNRDk5ZXZYRVJrWlNkVE5Wc2ZiMnh1aG9hRlZ0bndmT1hJa25qNTlxalhqcEhmdjN2RDI5c2E3ZCs5UVhsNU8xRFNPajQrbk1saDlmWDJKakVvVkkwYU1xSGFOVzNYWXZyK01qQXdxODFZVGJIVmEwOVBUZFI2bkNVTmRMRjY4ZU1HWWlHelhyaDBpSWlLb3lkcVVsQlFzWDc2Y2NXeHhjVEhhdEdtRGtKQVE2dnRYS3BVb0x5L0hraVZMaUVsYjRNTTRQbkRvVDBWRkJTT2pOREF3VU90ejI2MWJOOXk1YzRkd3JJbUtpa0s5ZXZVSXEyYzJNakl5cUN4UXRtZFBKQkloUER3YzllclZ3K1RKazFrbnlQbDhQblZmdG12WERtdldyTUd5WmN1SWdLQkNvV0JrMlh0NmVpSWlJb0tZN0s4cFp3WkRneHdjdGMvMzMzK1AxTlJVb3U0OG01UFNvRUdEaUlEQmlSTW5NR0RBZ0JwM1ZWSGg2T2dJTnpjM25EbHpwbGJPRDVCQkpucS9wRkFvY083Y09jVEV4T0RkdTNkNm5jTVF1bmZ2am5idDJsR2lCYnJya3IyOVBlV0tZV1ptUnBSek1EVTF4YUJCZytEajR3TW5KeWZpbWE0dDZNRS90a3hyZFlxS2lvZ3lXYnFDaDNUM0licklpaTZNVUJjK3RHclZpaWozUVE5NmZ2UE5OenFGRnlLUmlMb0dIbzlYNDhLNS9QeDhZaHlvYmV6NzlPbFQ2di92M2J1SGlvb0tpRVNpR2hVKzZDTTYrOUQ5bm9yVTFGVHdlRHdJaFVMdytYeml0NmYzR2FkT25XSUU5b1lPSFlyQXdFQUlCQUpLMU9YazVFU0pZeVFTQ2RhdFcwY2NZNGdnTVRNekU5ZXVYY1BGaXhkUlVWRUJIeDhmSERwMGlPRUcwN2h4WTJSa1pEQ081L0Y0bURoeElpWlBua3c5MDhYRnhkaXdZWU5CSlMra1VtbU51TEVaY282bFM1Y3lmb01GQ3hab3pFaHYxS2dST25ic1NMalVIRGh3UUtQd1FkdHpJWlZLY2VUSUVXS2RuNThmN096c0dHUG9tb0xlYnExYnR3N1hyMStubHYzOS9UV1cwTkhGdzRjUE1YUG1UR3FaeCtQaCtQSGpsTlBPeHpRK1NrOVBaNVJOcTBuT256K3ZzV1NUcjY4dkpYeElURXhrdVBuUWlZdUxZNVR4NjkyN04zNzQ0UWNBNUhQNTRNRUQzTDE3bCtqL2RTVWZHaHNidzh6TURDS1JDQUtCQU1iR3hocExYQ2tVQ2tKVW9ZNjl2YjNHZmxHaFVLQ2lvZ0pTcVJSU3FWU3ZFcEYzN3R5aHhNOHZYNzdFNU1tVHNXelpNcDB1TkNxMGlZRk1URXc0NFFOSGxlR0VEeHdjSEJ3Y0hCd2NIQndjL3prTXRXSGs4L2t3TmpiK29CYWdqUm8xd3VyVnE0a01mSDJFRDRXRmhmajExMSsxMXQ1dTI3WXQ1cytmWDYxc0t6NmZqNGtUSjJMY3VISFU1S1dMaXd1NmRldUd3NGNQNDgyYk56aDU4aVNWS2V2aTRvSTFhOVpReDkrNmRRdW5UNThtenRtNGNXT1VscFlpTnpjWHpaczNSMUJRRURadDJsVGxhNlREbGxVcGtVaUl3SnUrVlBVNFRkZWhEWHBXRVZBcGpsR2ZuQ3dzTEdTZHJGUW9GSWlQajBkeWNqSisrZVVYMUsxYkZ6d2VEeUtSaURGaHpPUHg5TExGNWZody9QNzc3MFJRUXl3V1k5Q2dRVHFQbXpoeEloNDlla1RWRkpmSlpGaTRjQ0dXTEZtQ2xpMWJzaDRqbFVxeFk4Y09qWk9RRFJvMHdOeTVjNm5BM01DQkExbHQycHMxYTBaTWxqbzVPU0V5TWhMYnQyL0gwYU5IV1lNZDd1N3VtRHQzYnBVeUhQV0Ivc3pWUkxZcVIvVjQ4K1lOSXpnbms4bXdldlZxckZpeGd1cWYycmR2RDBkSFI4cFZRU0tSNFBEaHd4ZzVjbVNOWFV2cjFxM2g2dXFLUTRjTzRjY2ZmeVNzc00zTnpZbE1jSVZDUVFTN2JHeHMwS3haTXdDVjk1bXFySXErYmFsNnY1NlRrNE54NDhheE9ralVGRUtoa0hCcW9JK0g2TzVNUXFHUXluUlc3ZHU0Y1dNQVlHUkExMGJOZS9vNFJWVnFvcXJIMDZHN1NkREZWblRoZzdwRGw3YUF1cE9URXdJREEzVmVuM3BiWkdwcWl2WHIxd09vRkhCb2MrelNSb3NXTGVEaTRnSUFpSW1KSVZ3N05MVjl6NTQ5STJ6VUd6VnFoS1pObTlaNG02elArVDVrdjZmT3RXdlhDTGNUZGRTRlZzZU9IY1BHalJ1SjdWNWVYdWpac3lkMUhWS3BGQVVGQlpnOGVUTEdqQmxEQmRyVnYrTjY5ZXJCeTh0TDUzV3BvQWVBOSsvZmo3Lysrb3RZMTdOblQvQjRQRmJoQXdBMGJkb1V2WHIxSXR4MkVoTVRrWkNRb05OQjV2SGp4emh4NGdSdTM3Nk5WcTFhRWRzbVRacWswNm9mQU1MRHc2bisySkN4c0t1cks2T3QwdlZzQndVRkVjS0hHemR1SUNNakE0MGJOMmEwWGRxQy9VZVBIaVhFUTN3K0g5OSsreTBqeUYxZHRKV1VVU3FWeEwxVEhRYzc5VFlNcUd4MzlBbHdjMVNQTm0zYVVNOWxTVWtKbzlTbUxzY1pRd1FnRnk5ZXhNcVZLMW0zQlFZRzZ0V2U2Z3U5eld6VHBrMk5DZmhxeTUyTjQ3OEJKM3pnNE9EZzRPRGc0T0RnNE9EUXdWZGZmWVZ6NTg1OThOcW45dmIyeExLMjdDaUZRb0c0dURqczJyVkxaM2FlalkxTmpWak1Pam82NHV1dnYwYWRPblhRc1dOSFNxUng5ZXBWUnFrU2RiY0hnTjF1dVZPblR1alhyeC9XcjErUGZ2MzYxYmdON29lMGs5YUdKaHZaSFR0MndNVEVCR1ptWmhDTHhkUWtyL3JFclFxcFZJcnIxNjlES0JSQ0pCTEJ6czRPYytmT3hibHo1M0Q2OUdsR3NDWW9LSWlSMlp1Ym0wc3NtNXFhSWpFeEVVcWxFaFVWRlNncks0TkVJa0ZwYVNtQ2dvSmdiVzFkblQrYncwQ3VYcjNLY0VMcDM3Ky9YcG51Wm1abW1EVnJGbWJObWtWTnBwZVdsaUlzTEF3elpzeGdEWENJUkNMTW5Uc1h5NWN2eDlXclY0bHRKaVltR0RCZ0FGNjllb1djbkJ3WUdSbFJ3VTg2WGJ0MnhlM2J0d0ZVVHM3TDVYTEk1WEs0dUxqQXlNZ0lOMjdjd0lzWEw2ajJ6TUxDQXJObno2N1ZDVTU2c08xanNuTCtyN0o1ODJiVzN5RWxKUVYvL1BFSE5USFA0L0VRRkJTRXpaczNVL3NjUDM0Y1gzLzlkWTFlei9EaHc5RzFhMWQ4OHNrblJQdFp0MjVkSW9CZFVWRkJDQjhhTkdoQWJWZVZzeW90TGRYYlRZa2V3R0lUUFRnN084UGIyNXRWYUZSZDZKOVBGMndJQkFJcVNFZ1BtdFA3R2ZweVRVQWZCOUJMNzlDaEMvcDBqU1BvL1NEOWQ5UG0rT0RrNUFSN2Uzc3EwSzdPcEVtVDlCSllhZHFIeitkWFdmZzVjdVJJU3ZqQWRsNDJybDI3Uml5clNqTFEyODZsUzVlaXNMQ1FjSmdhT1hJa0dqWnNpSjkrK29sYTUrUGpnNisrK2dwLy92a24wWi9vRWo1ODZINVBuUUVEQnVERWlSTW9MaTVtYkd2VnFoWGtjamwrL2ZWWFFoZ0ZWQW9ZcGsyYlJnV1BlVHdlcGsyYmhzTENRbGhaV1dIdzRNR0lpWWxobkxOLy8vN1U3eUdUeWZEdTNUdThmUGtTcWFtcGVQRGdBV1BNUm9jdWVtalVxQkhHang5UHRKVnNEQjA2Rkpjdlg2YWVGUzh2TDBxOHBZbTllL2NTWlJQb1kveGZmdmxGNi9GczFIWS8zTFp0V3pSbzBJRElmSStMaThQMzMzL1BFRDVvYXEvZnYzL1BDT3oyN05rVGpvNk9qUHRreUpBaFJLbW1ZOGVPRWZmS3dJRURLWEVNQUVSR1JoSy9zVGJoR0p0WW9hclFqNjBwWnkwTzdYVHMySkc0SDlUN2VrZEh4eHB6M0NzdExjWE9uVHMxYnQrN2R5L2MzTnowZHNMUlJscGFHc1A1Y2Rpd1lZenh2RUFnME9zZHNyUzBsSGl1T09FRFIzWGdoQThjSEJ3Y0hCd2NIQndjSEJ3MHhvMGJoMjNidGtFbWs4SGQzUjNEaHc5blRIUitUQ1FsSldISGpoMGFNN3hxazZGRGh6TFdzVGxxTkczYWxGaG1tN1FUaVVRd056Zkhqei8rU0sxankycXFhcWJUaHhhdWFFTFRaTytCQXdmMHR2NDljdVFJdzNwWEc3dDI3ZEs1VDBsSkNaWXRXOGE2emRmWGx4TStmRUR1M3IzTHlOWnljSERRV2pxSGpvdUxDNlpNbVlMVnExZFQ2eVFTQ1pZc1dZTEF3RUNNR2pXS01abk81L01SR2hxSzE2OWY0K25UcDJqYnRpMWV2bnlKdkx3OFJFZEg2L1c1VzdkdTFicDk4dVRKYU5ldUhTNWV2SWlrcENSOCtlV1h0VmEyUUFYZHZqNC9QNS82LzF1M2JxRmR1M2ExK3ZrY0pKY3VYU0pzdTlYTEtRREE3dDI3NGUzdFRmVWIzYnQzeDIrLy9RYTVYQTQvUHorRWhJVEExTlNVa2ExZlhWUTF0dFdEM1ptWm1WaThlTEhHWStnbFcxUzR1cm9TUVRCOXNMT3pRMEJBQVBiczJRT2dNbGd3Wk1nUURCZ3dBR2ZQbnRYN1BDVWxKU2d2TDllcnpWWi9GZ0FZOUN6U2c0ZjA1WnFBM2lmT25qM2JvT04xQ1I3cDQ2WUdEUm9ReTNRaEtiM043TkNoQThQU3UxZXZYa1JRNmRxMWEralVxUlByNTJ2S3REWXpNNE9WbFpYR2NtWGFVQmRuNkF0ZFlLa1NDZENGRXE2dXJneXhTS05HamVEczdFeXNzN0t5Z3B1YkcwTkVwMDJJOG5mMWV5ck16YzNSczJkUGh2Q2lTNWN1OFBYMXhkbXpaeWtYTXhVbUppWllzR0FCNDFuajgvblVzelJvMENCSXBWS2lORWJuenAwUkZCUkVMYytlUFJzUEh6N1UrKzlrdS9ZNWMrYm9GY1N1VTZjT0JnOGVqTmpZV0l3ZE81WVN1UUNWejF0bVppYmk0K09KWStoQitiUzB0Q3BmcTRyYUhwUHplRHdFQmdaaSsvYnRNRGMzUjc5Ky9kQzNiMThBVEVHVEppSEI1czJiQ1RHVlFDREE0TUdEQVRCRlZoWVdGbkIwZEtTV1ZTV0RORzJuajB1MDlXZDBSNHJxT0xIUXhWYjZpTXhmdjM3TktzcXp0N2ZYeSttanFuaDRlR0RseXBVUUNvVVFDb1V3TmphR2taRVJMbDI2aEppWUdKaWJtMlAxNnRXTTcxSVRzYkd4eFB2OGtDRkRDT0dpWEM1SGVYazVwRklwOFN4NWVIakF3Y0VCOWVyVmc3bTVPY1JpTVZKVFU0bHhjVWhJQ0xwMzc0NktpZ3E4Zi84ZWI5KytKZnBUZDNkM2pXMjZwdjdCVUJRS0JkYXVYVXVJOGN6TnpkRzRjV05LWktOeXdna0xDNE9ucDJlMVBvOWVlcXBqeDQ1bzBhSUZvOTkyZDNjbmhIR2FPSExrQ0xaczJVSXRmMHhsVnpqK2VYRENCdzRPRGc0T0RnNE9EZzRPRGhwZVhsNW8yTEFodG03ZGl2RHdjUEI0UE1ZRTNYZmZmUWNQRHc5aTNZWU5HM0QvL24zR09oVktwUkpTcVpUS2FOQTArYW9KdHFCNGFHaW9RZWY0RUxCbE1EbzVPUkhMYkpNWmJJSUp0b25ScW1hSnNaM0x5c29LWGJwMDBYcmM4K2ZQR2I5cjNicDFkVTVVS1pWS1ZpdmNqMFdBd2ZGeGN2MzZkU3hidG95NHovbDhQcVpObTZiMzVLNEtmMzkvNU9Ua01MSy96cHc1ZzhURVJIenh4UmNJQ2dvaUptY0ZBZ0ZtekppQmhJUUVEQnc0RU11WEwwZGVYbDcxL2lnYWRuWjI2TkdqQi96OC9Cak9OclVCM1I1ZlBWdDE5ZXJWQ0FvS29vSVpITFZMWm1ZbVEwUXpac3dZM0xsemh4SkR5T1Z5ckZ5NUV0SFIwUkFJQkxDMHRFUlFVQkI4Zkh6Zzd1NWU2OWRZV2xwYTY1K2hnaTdrKythYmI1Q2NuQXcrbjQ5Smt5WlJnVEp0TnVoMDB0UFRzV0xGQ293Yk53Nit2cjVhOTMzOStqV3hYTGR1WGIwL3g4ek1qQWljMEVVRE5VRjFuWnEwSFMrVHlZaVNDZ0N6MUVkT1RnNnhyRDV1eTg3T3h1WExseG5uN2Q2OU8vWC9TcVVTSzFhc2dKZVhGOGFQSDArVUdRRzBCeDB0TEN5b0lKbVZsUlZqSEtXaW9LQUFMMTY4b0pZTkxlZVdtWmxKbE5SeWNuS2l2b2VhZHQ3UzVIRHhkL2Q3S254OGZIRDQ4R0U0T2pyaWl5KytnTGUzTjlWSDllclZDeDRlSGxpN2RpM3UzYnNIb1ZDSStmUG5VNEtwb3FJaVhMNThtUkEwdkgzN0ZzZVBIOGZ4NDhlcGF3c0tDbUtVM2hneFlnUWgrcVhqNE9BQVB6OC9YTDU4bWZITUNvVkNSRVJFTU81ZGJmVHQyeGVCZ1lGRWNQNm5uMzdDalJzM2RJNnhtelJwd2dpQzA0OFJDQVNzNjlUNUVDNXMvdjcrZVAvK1BRWU5Ha1FJZ3RTRkQzdytuL1VldTM3OU9pNWR1a1NzNjlPbkQrVnUxNnBWSzBJd1ljajNEMVE2ZnFpM0ZYUm52SStKUzVjdXNib0loSVNFMUdqWktUclcxdFlNVWRHbVRac284VUp4Y1RGMjdkcUZzTEF3dmM1SEY3aVltWmt4Mm1RMjJBUUNkS0dLdGJXMTFoSVBmRDRmZ1lHQnJPVjBldlRvb2ZNYWRDR1h5eEVaR1ltRWhBUmkvWWdSSStEdTdvNHBVNlpROTMxcGFTa2lJaUl3YU5BZ0RCbzBxRXBDbXJTME5FWnB2RysvL1JaQXpmVWJOZDMvY1B5MzRJUVBIQndjSEJ3Y0hCd2NIQndjTEhoNmVzTER3d044UHAvVjlyYTB0QlNGaFlYRU9yYkFoUG8rTXBrTU1wa01Fb2tFUlVWRkJrODBHT3AwWUdkbmgrRGdZQ0o3NGtQQWxzRm9ZMk5ETExOTmZyTk5jTEJOd0ZaMXNwUXRHN1YrL2ZyNC92dnZ0UjUzOU9oUmh2REIzdDVlNTNGeXVaeFYrRkFiZHVBYy93NU9uejZOZGV2V01VUk9JMGVPeEtlZmZscWxjdzRlUEJnbUppYU1kcUNvcUFoNzl1ekJ3WU1IMGJGalIvajUrY0hMeXdzQ2dRQjE2OWJGL3YzN0VSY1hWNldNWTIxa1pXVWhPam9hNTg2ZGc2dXJLMkdaWGx2UXhSVlpXVmtvS0NoQWNYRXg4dlB6c1hQblRyeDU4d1pqeDQ2dGxvVTBoM2FLaW9xd2RPbFNvaTEyY1hGQjM3NTkwYWxUSjl5N2Q0L2FscEdSZ1gzNzlsR3VRdVBHamZ0ZzEva2gyMmg2djg3bjh4RVJFY0c0RHcwUi9MMTY5UXJ2M3IzRHNtWExFQk1UZzA2ZE9pRWtKSVNSZ1F4VUN2dlVNU1I3dDIzYnRtamJ0cTNlKzJ0Q3ZYWTlBRUpvVlYwWENXM2ZXMHBLQ2pGdTQvUDVPSHo0TUl5TmphRlVLbEZjWEl5Yk4yOFN4NmhFVkZsWldaZzdkeTVyK3hnVEUwTTVGN3g3OXc0eW1ReUppWW00ZWZNbSt2VHBnNkZEaCtxVm1hOCtSbXpXckJtR0RCbkN1dC9ObXplSk1paUdCb3ZvNHhRZkg1OHFuMHNYYk9mN1dQbzlBRlJXOU92WHI1R1dsa1lKcmVSeU9aS1NrbkRpeEFrNE9EaWdUcDA2Nk4yN045cTBhWU5Iang3aDVNbVRpSStQaDBRaXdTZWZmQUkzTnpjQXdKMDdkd2luaCtUa1pFeWNPSkZ4dmExYnQ0YTd1enRSeXNYR3hnWitmbjd3OC9PakhEVysvUEpMYk42OG1RcklDd1FDaEllSFU1K25MOGJHeG96Mm9GbXpacXlsMVlES2NoNEJBUUh3OC9OakZRZU5HaldLK3YzYXQyK1BoUXNYWXZUbzBaUklReUFRTUp4UjlIVTRBeXJMZXREZm1mUjVGN0N4c2NGMzMzM0hXSy8rYnNaVzVxS29xQWpyMXEwajFvbkZZcUxFMG9BQkE3UitOcjF0cHkvWFJOdjVYNFRlaHNUSHg4UEZ4UVg5K3ZYN202NklwS2lvQ0UrZlBrVnFhaW95TXpNeGMrWk1hbHVyVnEwWSs5ZXBVNmZhWlM1S1NrcXdZc1VLb2d3WFVPbFcwNmRQSHdDVnJqSUxGeTZrbmp1RlFvRTllL2JnNnRXckdEMTZOTnEzYjIvUVovNzY2Ni9FY3FkT25RaDNSeDZQVjJXSFJoV2M4SUdqT25EQ0J3NE9EZzRPRGc0T0RnNE9EZzJvWHJqWmdpRDYxdHJXWnN2czYrdHJrTDBsMndTQ3Y3OC96cDgvejFnZkVCQ0FjZVBHRVZsOEh3cTJRQVU5NDFwZjJFUW5kSHRaZmJHd3NLQXk4MVNvMjg3V05Ed2VqL0Y1Z0c3clRvRkFBRk5UVTRoRUloUVZGVEh1UDNOemMwWlFUS2xVTXV5blJTSVJnb0tDNE9EZ2dQejhmTHgvL3g0RkJRWEl6OC9IMjdkdkdYWEp6Y3pNcUFuZzh2SnlsSldWYWEwNXpGRnp5R1F5Yk55NEVhZE9uV0pzOC9mM044anFtNDNnNEdCWVcxc2pLaXFLOFh5V2w1Y2pNVEVSOWV2WGg3dTdPd1FDQVM1ZHVvU0tpZ29pcURkczJEQjRlSGdnTVRFUmx5NWRvaktodzhMQ2lFemtoSVFFN04yN2w1cGNuVFJwRXBvMWF3YUpSSUs4dkR6Q2d2emV2WHU0Y3VVS3VuYnRXcTIvVHhkV1ZsYXd0N2NuN3ZrYk4yNFE5L2VaTTJkdzY5WXRiTisrblp0c3JRV0tpb293ZCs1Y0lzUGUwdElTczJmUEJwL1BoNTJkSFFZUEhvemZmLytkMnI1Ly8zNTA2ZEtGdFIydFRkVGJYRmRYVjZ4YXRZcGFMaTh2UjNCd01MWGNyVnMzekpvMUM4RC9peHVMaTR1cmxjM01KcjR4eFBGQlBmcy9LeXNMZi83NUo1V0pxVTVKU1FtUkhXcGtaTVFvV1ZDYkZCY1hZODJhTll5czBTMWJ0c0RFeEFROWV2Umc5SCt4c2JGYXoxbFlXRWhrSUd2cnc5VExyUUNWZHVZUEhqeGdMVjBDVkxZallyRVk5Ky9meDVJbFN6UmEwNmVrcE9DUFAvN0F3SUVEaVRhbnZMd2NSNDRjSVVxRWFRc01xZi90TjIvZVpJZ3dOR0dJU0thc3JJd3hocXdwMjNWZGZHejlua1Fpb1lMekNvVUM1OCtmUjI1dUxoWXRXb1N4WThkU2ZaNUlKRUpNVEF6bElKQ1Nra0tVb2psMDZCQWxST2pSb3dlT0hUdUcxTlJVQUpVaWdRTUhEckNXaVFzT0RrWnljaks4dkx3UUZCUUVUMDlQUmw5VXAwNGR6Sm8xQyszYXRjUG16WnNSRmhaV1k2V2EvUHo4R0dYUk9uVG9nQysrK0FKdDI3YlZLRTVlczJZTklXTFExejQvTEN3TXc0WU4wMHUwc1dUSkVyM09xUy9xenk1ZCtDQ1h5N0YwNlZLR0lLdHYzNzRHbFFLaUN6c01FWHB3YUdia3lKRklTVWtoeXExczM3NGRucDZlQnJ0dVZBZDZIeDhYRjRjalI0NFFMa0VxZHhDZzBpRWhNaktTY1o3Mzc5OGpQRHdjYytiTVlTUUo2RU5LU2dwV3JWcEZPSmtCZ0p1Ykd5RzZhTisrUGViUG40K2xTNWNTem9PWm1abUlpSWlBbTVzYmdvT0Q0ZVBqbzNNTWZQNzhlVVpDd0RmZmZFTXNxd3NmQ2dzTGNmdjJiWjEvQzkxSmhodUxjMVFIVHZqQXdjSEJ3Y0hCd2NIQndjR2hnNDhsUTU5dGdyeFhyMTR3TXpPamJEL3Q3T3d3YWRJa2VIbDVBYWg2V1FpbFVvbmx5NWRqOHVUSnJObFEycUJuUUlwRUlyMnlHOW1ndTJvQXpKcmIrakpreUJDTkdaTzFBWi9QeC9yMTYvWGVmL2Z1M1RBek15T3kybjc2NlNkR0J0NFBQL3pBc0MvLzQ0OC9zSDM3ZG1LZFZDcEZiR3dzTlptbHF0a05WRTdBVFpreWhkai9xNisrWXRqOUt4UUtsSldWVmZuMzQ5Q1BGeTllTUN6VmdjcEFIUDEzcWlwK2ZuNW8wcVFKbGk1ZFNnUkc2OWV2ajdsejU2SlpzMmJVT25vZ3lzZkhCNE1HRFFJQUhEOStuTGpXL1B4ODRuNk1qWTBsSnZqVDB0S29qRE9nTWh0ZHZTN3cxcTFiNGUzdGJiQ2R1YUY0ZW5vU21jMm5UNStHU0NRaTlsRzUvSERVTE5uWjJZaUlpQ0R1T3o2Zmo5bXpaeE9CZ1g3OSt1SGN1WFBVZmdxRkF0ZXVYYXNWNFlPNmtJQWVrRklQa3I1Nzk0Nm9DVTdmTnlzcmk5aXVjblZTL2V2VXFST2pMSlk2NnVmVFZaWkJIVzMxNE5XenhvSEtMRk0yd2QzR2pSc0pJYUdIaDhjSGErc3pNakt3YU5FaWhtMC9VUG0zcmxxMUNoY3ZYa1JwYVNueCsrdTZ2b3FLQ3NhWVJhRlFNSjVydG9CLysvYnRZV05qbzFINDRPWGxoUU1IRGlBbUpvYnhXelZwMG9Sd3o5aXhZd2ZzN093WWdwV0dEUnNTZjRNbTRZTlNxV1FFWHZYRmtESHJ1WFBuaU5JdXRyYTJhTkdpQmJYTTV1QlZVM3hzL2Q3Um8wZUo4YXRRS01UVXFWTWhGQXJScWxVcjZscWxVaWxPbno1TlpmeC85dGxuMkwxN045VnVKQ1VsSVNzckM0Nk9qdUR4ZUJnN2Rpd1JnRHg0OENBQ0FnTGc0T0JBWEd1SERoMndkZXRXdmNvL0JRUUVvRk9uVGpYcVVPVG82SWhXclZyaDRjT0g2TjY5T3dZTkdxU3h2QXBRT2RaZnZYbzEwZDVZV0ZpZ1o4K2VPajhySnljSHljbkpDQTBOUmVmT25lSHY3dzhQRHcrcVR6WlVPR2JJL2lVbEpZUlFtUDRkYnRxMENYZnYzaVhXbVptWkdTekUwZVg0WUFqMGZ1ZlJvMGVzam5McS9ZUkVJbUhkcDdvdU9uODNBb0VBUC83NEl5WlBua3kxWFRLWkRLdFhyOGFhTldzMGx0TUJxdllicEthbTR2WHIxOGpMeTBOdWJpNWV2bnlKbHk5Zk10b3VldEFlK0gvWG5sT25UbUhUcGswYVN4MCtmUGdRNDhlUHg1QWhROUNuVHgrOXloVzllZk1HdTNidHdvVUxGeGgvbDV1Ykd4WXVYTWc0ajdlM04xYXVYSW1sUzVjeWhCSXBLU2xJU1VtQnJhMHRmSDE5MGFWTEY3UnMyWkxSZDc1NTh3YWJObTBpMW5YbzBJRndld0RBZUE4SUR3L1grVGR4Y05Ra25QQ0JnNE9EZzRPRGc0T0RnNE5EQngrejhBRUFSbzBhaFh2MzdzSGQzUjNEaHc4bkp0V3JLbnpJeTh0RGZIdzhIajU4aUpFalI4TFB6MCt2Z0dCRlJRVWprS0VlMkRLVThlUEhNNzUvYlRWVS84bXd1V0tvc2dUVm9XZmt2bnYzamdnazAwbEpTU0ZFRHdDN2s0WjY3WElWZkQ3ZllPSExmeGxWaHBPaHdhS21UWnRpOGVMRlNFNU94dHExYTVHZG5RMFhGeGZNblR1WEVNSVVGUlZCSkJKUms1bHl1ZHlnU2V6R2pSc2pLaW9LMjdkdng3Rmp4MkJxYW9yRml4Y1R6aWUzYjk4bUFuakdVL1lZREFBQUlBQkpSRUZVeHNhRVZiU25weWNSTUx4Nzl5NzY5dTFMTFFjR0JoTGJyMXk1Z25IanhsSENodjc5K3lNdUxvNFNOZVhtNWlJMk5yYldSVWtkT25RZ2dnQXFTM04xZXZmdVhhVnpWK1UzL3lkUjFmc2FxTFI2WDc1OE9VUEVOblhxVkliVnQ3R3hNY2FQSDQvdzhIQVlHUmxod29RSmhHaUdEajB3Yk1qMXFmZU45S0NaZXJBNk96dWJNY212VGxwYUdwRjVTc2ZSMFZHcjhFSDlzN1ZsQk5PRkM4ZU9IY1ByMTY4Wi9YSmhZU0dlUEhsQ3JPdlFvUVBqZkR0MjdNQ0ZDeGVJZFY5ODhZWEd6OWRHUVVFQjNyMTdCNlZTQ1lWQ2djZVBIMnZkLy9yMTYxaXhZb1hPc1pYSzRhQzR1Qmp1N3U1bzNydzVidDI2QlZ0YlcxaGJXOFBNekl6eDkxdFlXT0RBZ1FNQUtuOWpxVlNLL1B4OGxKU1VvTFMwRktXbHBXamR1algyNzk5UGlDaU5qSXpnNitzTGMzTnptSmlZTUs1TkxCWWpPVGtaNTg2ZEk5YnplRHhNbkRnUm5UcDF3cmh4NDZoektwVktyRnk1a2xFNnhNWEZoVmpXRkxCOTkrNGRBTjBPVVd5b2kxbTBsU29xTHk5bjFKdnYxS2tURGg0OENCNlBCek16TThaWTRjS0ZDd3p4NmQyN2R4bmp2cXlzTEp3OWU1WndlQUVxSFlIdTNMbURrcElTREJreTVLUHA5NHFLaWhodUlnTUhEcVJFQ01IQndiaDgrVEsxN2RTcFUramZ2ejk0UEI3TXpjM1JzMmRQSER0MkRFRGxiMy9zMkRHTUh6OGVRS1ZyVEtkT25YRHQyalVBbGZmbHRtM2JHSUZBSG8rbmwraEJoU2JSQTMzY2I4aDd3T0RCZzJGdWJzNjRUMVVvbFVvOGUvWU1GeTVjd0prelp4ajN4dzgvL0tDWGVFcGRMSkdRa0lDRWhBVHMycldMRWo0WTRuQ2phZjhuVDU2Z3ZMeWNlb2JLeTh2eDZ0VXJIRDkrbkdoclZjNGRRS1VvZ00wcHIzLy8vc1IrK2tCL3RxdmpBa1FQbUt1K00yMlVsSlFZSkw3K0o5R2dRUU9NR0RFQ0d6WnNvTmFscGFYaDBLRkRDQWtKQVZBcERzelB6NGRDb1VCNWVUbUtpNHR4NjlZdDRqejZDQXhPblRyRjZrcWpENjlldmNMOCtmTVpKU2pFWWpIYXQyK1ArUGg0YWwxSlNRbTJiTm1DL2Z2M0l5QWdBTjI2ZFNPRVdTb2VQSGlBdUxnNHhNZkhzOTczblR0M3hvd1pNelNLaVoyZG5iRnUzVHBzM3J5WjFURXlMeThQaHc4Znh1SERoMkZxYW9yUm8wZFRZMk81WEk1VnExWXhuQmZwb3ZtYW9yb3VLZi8yc1RtSGRqamhBd2NIQndjSEJ3Y0hCd2NIaHc3WUp1Y0ZBZ0VqcTZTOHZKenhrcTZhZUZBcWxaREpaTlY2aWRja2ZCQUtoWWlPam1iVXZ3VU1uenhVOGVyVkt3Q1ZFeUFyVjY3RXRtM2IwTEZqUi9qNysydWNFQVVxSnhycGs2emFNc1owb2Uyei91MWtaMmN6QW50bVptWXdOemVIWEM2bjdyKzZkZXRpL2ZyMU9IVG9FQzVjdU1BSUNBd2VQSml3Wmk4dkx5ZHFxS3RRS0JUSXljbUJSQ0tCVkNwRlNVa0puSjJkT2VHREFmRDVmQ2dVQ3EwWlo5cG8zYm8xb3FLaXNHWExGb3dmUDU0UlFDZ3BLY0d3WWNOZ1kyTURlM3Q3RkJVVk1aNDNYUUlsc1ZpTThlUEh3OC9QRDgrZlB5ZUNQd3FGZ2lnMUFGU0tBZFNETWExYnR5YTIzN3Qzajhpby92VFRUNG15RW1WbFpVaElTSUMvdnorQXltQk5TRWdJdG03ZFNwM2o0TUdEQ0FvS3FuSkpISDN3OVBSRTQ4YU5rWkdSd2JyZDFkVzF5dTBOVzBiNXY0bXEzdGQzN3R4QmVIZzRvKzhhUDM0OEFnSUNXSS94OFBEQVo1OTlodTdkdThQZDNaM1k5dWVmZitMUFAvK0VRcUdBUkNKaEJHRHBEaDZhVUFYb1ZkQURVaC9Ta2x6OXM3VUZ4dWdXM2xLcFZHZmdDNmdNNkhmcDBvVmFsc2xraUk2T1pnUThQRDA5V1d0OHE0OGhOSTBuY25KeU1IWHFWSTNYb0Q0Mk9YcjBLTFpzMmNMNGpsdTBhSUUyYmRyZzVzMmJqTUJqYm00dXpwOC96eHFrRVFnRUVBZ0UxUE1ubDh0UlVWR0Jpb29LMWpGVFlHQWdMQ3dzY1BEZ1FXSzlyNjh2cksydEFWUm04QmNVRk1EQndRSEd4c2E0ZGVzV0hqeDR3TWlRTlRVMVJXaG9LQ1VzbVQ1OU9oWXVYRWh0VnlxVmhNc0FBTFJwMDRaWTFuU3YyZGpZVUdVWERDRTNOeGZ6NTgvSGhRc1hJSmZMR1NXdDFJTkF4NDRkWTR3eE9uWHFoSlVyVjJwMG00aU9qbWFzTzNMa0NHUGR2WHYzR000andQK1hpUk9MeFpUWTdlL3U5MVRYcGQ2ZTJOallFQm4rTFZ1MlJOT21UYWw3ODlXclY3aC8vejdWSHdZRkJWSENCNkRTQ243RWlCSFVPOER3NGNPUmxKUkUvZDRKQ1FsSVNVblJxOHlEb2RDL0cwMVo1bXlvM09MVVNVaElRSHA2T3A0OWU0YVVsQlNOcm10anhvd2gyaHIxL2tJbWt5RXlNcEw2YmYvM3YvOFJ4N1p1M1JwMTY5YWxsdWx0emNLRkN4bnZPUC9IM24zSE4xVysvK04vWlRXalRSdmFVc29vZTYreVFjR3lCQXFJZ2lpQ0tGOWNpQ2hEUWFhZ2xUZUNJRmFRb1NDaUlpSWlpQlJsaVF3QkVaRU5LcU5VZG9HV3RtblNaalQ1L2RGZnppY25xK2tpTGJ5ZWo0Y1BlL2FkbkpOelFxN3J2dTVaczJZSlBmNDkzWnN1WHJ5SXhNUkVqMjExVnJkdVhlRnZsVXFGZWZQbVljMmFOZmptbTI5Z3Q5dWgwK2xFMzZIOVZaTFBGZWVxTENXdE9Ba1pudjdkZWJmMDZkTUhPM2JzRUJJUEgzNzRZY1RIeHd2TGI5MjZoVEZqeHZqY2h6K0orZjM3OS9jcjhTRWtKQVNOR3pjV2t0Ti8vLzEzSkNjbnV5VTk2SFE2dlBQT082aGZ2ejdxMUtualZxMHZNek1UNjlldngvcjE2ekZvMENBTUh6NGMvLzc3TC9idjM0L2ZmLy9kWTJVSklQOGUrTXd6eitDcHA1NHFNTmdmRWhLQzhlUEhvMmZQbmxpeVpJblg3OFZxdFZwVTBXM3AwcVZ1U2NPdFc3Y1dWUWtDaW5kTmxlUis3dlh2NXVRYkV4K0lpSWlJaUtoTWtrZ2taZVlmcko0U0h5Wk1tT0EyM01BNzc3empObWIwaGcwYlBPNVByOWNYdWhlQ3J4S2QzbjU4S21yaXc1VXJWMFRUYVdscCtPbW5uOUNnUVFPZndjSHQyN2U3eld2VXFGR1IybkMvODFSdTIyQXdZTkNnUVFEeXo3bGFyWVphcllaS3BZSlNxVVRWcWxWeDRjSUZZWDJGUW9FREJ3NWc1ODZkUW05WGJ6KytMbDI2RkV1WExoWE5XN0JnUVltTytXNnoyZTdwM2pmRlRYd0E4bnNmamg4LzN1T3k2T2hvOU9yVkM1czJiUktTazV6cGREcS9mNGh1MUtpUjIyZHo2OWF0b3Q3aWNybmNyYnh6UkVRRUlpTWpoZVFaZzhHQWxKUVVvY3l0UkNKQlhGeWNxQ2Z4cjcvK0tpUStBUGxCb3UrLy8xNG8xMjh5bWJCNTgrWlNyZm9na1VqdzlOTlBZL2JzMlI2WER4czJyTWo3ZGs1RXVoY1Y5YnB1MGFJRjNuLy9mU3hjdUZCNHBvd1lNVUpVSWNRVGIyWHV1M2J0aXErKytzcHJwWUFhTldyNDFhNkNla1E3UHpmbGNubWhFbkljUTF6NDg0Tzl6V1lUcmVjclFObXlaVXRSUXBHL2V2ZnVqY2pJU0FENXovRzMzMzdiTGJFZ05EUVVvMGVQOXJpOXlXUXFzSDMxNjljWEJZVmRWYXhZRVVCK1FPZjc3NzkzZXdZTkdEQUFMNzc0SWlRU0NZWVBINDVmZnZrRlgzMzFsVjlEUFZnc0ZyOTd0QWNIQjJQdzRNR1lObTJhcUExU3FWVFVZM1hFaUJFQThnTlhzMmJOOHZqTXJGbXpKcVpNbVNKSzdHemZ2ajJlZmZaWnJGcTF5dVB4WlRLWlczSkpVYXR5ZVZPeFlrVzBhTkhDYTlKRVNFaUk4UGVmZi80cFdoWVJFWUdtVFp1V2FIdjhGY2puWG5KeU1qWnYzaXlhOSt5eno3b2xVdlhvMFFPZmZ2cXBNTDFueng0aDhTRW1KZ1lOR3piRVAvLzhBeUQvdWJoNzkyNGhFQnNURTRQT25UdGoxNjVkd3ZZclY2N0VCeDk4NEZlN0M4UDFjMXFZeEFkUDB0TFNmRllWMDJxMUdETm1qRnRsc1FvVktvaitMZUhwM3djT3pnRnJ3UDF6RVJzYjY5WTczeld4d3JWMzk4TVBQNHgxNjlhNS9YdkdtVnd1ZDZ2MEpKVktNWFRvVUZTclZnMGZmUEFCaGd3WlVxU2h1RnovL1ZYVWY0OEJSUi9pengvK1hCOURoZ3pCa0NGRDhOOS8vK0dWVjE0UjVyc09iM0EzU2FWU3ZQcnFxM2p2dmZjd2V2Um90RzdkV3JTOGJ0MjZhTk9talZ2aWdZTk9wL1ByZmxlOWVuVzBhTkVDeDQ0ZEU4MnZYTGt5R2pWcWhJWU5HNkpKa3lhb1VhTUdwRklwTEJhTHgrY3NrSi9NUDNYcVZPR1pQR2pRSUZTdlhoMkppWWx1NTdoang0N0M5MUs5WG85Tm16WjVQVmUxYTlmR0cyKzhVZWp6MGF4Wk15eGF0QWdiTjI3RTJyVnIzU3E0akJvMVNuaG1YTDkrWGFoYTQ4elQ5M2JYYTcxeDQ4WjQ3YlhYQ216UHJsMjdoSXBOUVBHZmovZjZkM1B5allrUFJFUkVSRVJVSmprQ0xhV2QrT0JQRHh4UFFaWXJWNjY0OVhydzlNT1U2enFPUUllalZPL3g0OGRoTkJyUnIxKy9BZ1BDbmhJZkNtcS9weDhOL0FuSXVKYktkdkQxSTlHNWMrZXdZOGNPdC9tdVAwYVZONTdlOStLTTFldXZvMGVQK2x4dXRWcWgxK3Q5L2lCcXNWaTg5dVFKaExLU3pGUmFIUGV0MHRTL2YzOXMyclRKNDdLbm5ucXF5UHZOemMzRjExOS9MWnIzOE1NUGUrd1JWNmRPSFZIVmtMLy8vbHYwZzJ2YnRtMUZpUTg1T1RtaWM2OVVLdEd2WHovaGVIWHExUEhZMjd5a2RlclVDYTFidHhaSzZEdjA2dFhMcmJwQVlkenI1WFNMYzEwM2Jkb1VjK2ZPeGJScDB4QWZIMS9rNFJTQS9BQjk3OTY5UFNZVXFsUXFEQjQ4MksvOXVENFhuYXZrT0tvRk9OU3ZYNzlJd1VtcjFZcWNuQnlmUXhVNEp4VTQydUh0V2xJb0ZFaElTTURTcFV2eDk5OS91MjNyVENxVklpb3FDdkh4OFJnd1lJQXd2MEtGQ21qUW9JRW9JS1BSYUpDUWtPRHhjKzVhcGNyWDhBSTllL2IwT0NSSVJFU0VVT1VnTEN3TWMrZk94WlFwVTRUcUNmMzc5eGNOcFNPUlNOQ2pSdzkwN2RvVmUvZnV4WjQ5ZTNEczJMRVNTUkRvMGFNSEZBb0YyclZyaHgwN2RnaTlxUHYyN2V1eE10VUREenlBVjE1NUJVdVdMQkU5OC92Mzc0L25ubnZPNDdrZE1tUUlGQW9GdnZqaUM3ZlBURnhjbk51UVVpV2QrQURrQjZLMmJkdm1kcjZxVnEwcTZwazdlL1pzN04rL0h5dFdyRUJxYXFyZlE1b0ZRbWs5OTJ3Mkd6NzY2Q1BSdWFwV3JackhpalNkT25VU0pUNjRKanAzNzk1ZFNIeVFTcVc0ZVBHaWFQbVFJVU93ZS9kdTRWb0tDd3REVGs2T1gwTkRGSVpyY0xTNDExaS9mdjJ3ZCs5ZW5EbHpSalJmSnBPaFQ1OCtHREprQ0hRNm5kdDJjWEZ4SGhONFhjWEV4Q0F1THE3WWJUYWJ6YUprRllsRWdyNTkrNHJPbWJPd3NEQzgvdnJycUZLbGlzZmxuVHQzUm5oNGVKR1R0NHRUZWNQVnhJa1RNV0hDaENKdjd5d3JLMHVVNk9udmNJNG1rMG1VSEszUmFOd3EyTnh0OWV2WHgvTGx5NzArWng5NTVCR1BpUThWSzFiRXhJa1QvVTVvZWVTUlIzRHMyREcwYU5FQ1hicDBRWXNXTGJ4V2kxQW9GSGozM1hmeC92dnZDMVdaSkJJSm5uenlTVHo3N0xOdWdmZ09IVHBneVpJbCtPU1RUNFQxbzZPak1XSENCT0YrM0taTkcweVpNZ1V6Wjg0VTNhc3FWS2lBWjU1NUJyMTY5U3J5dlZzbWsySGd3SUhvMjdjdnRtL2ZqbzBiTndyRERqM3d3QVBDZXBVclY4Wm5uMzJHdFd2WFl2MzY5YkRaYkdqWHJwM0h6aEN1MTdwYXJmWnJtRXBIMVNVSFg5OXovSEd2ZnpjbjM1ajRRRVJFUkVSRVpkTGRDQ0FDL2lVR2VGckhXNDgrVjIrKythWmY2L1h0MjdmQVhnbWUzbytDa2hnODlUQTZlL1lzY25OenZmN2drNUdSZ1lNSEQ3ck5qNDZPOWpyK2NGWldGdWJPbmV2V25nWU5HdmoxWTBkWlZ0VGtrZUt3Mld4dVk5SGVDKzcxeEFlRlF1SDI0M3RKaTQ2T1JyMTY5WVR5dmhLSkJJMGJOOFlUVHp3aGxGd3ZDcFZLaFNWTGxtRExsaTNZdUhFampFYWpVRjNFVmUzYXRYSG16QmwwNk5BQmJkcTBRY3VXTFVYTEhiMXFXN1ZxaFM1ZHVyaVZGUWZ5ZTZMLytPT1BlUHJwcDlHdlg3KzdjbDFJSkJKTW5qd1pTNVlzd2Q2OWUyR3oyZEN0V3plTUdqV3FXUHQxSGtmOFhsVGM2MXFuMDJIQmdnVWxVaGE3UzVjdVF1S0RWQ3BGL2ZyMTBicDFhL1RxMVV2b1JWa1ExM3U2YytESDN5QlFRZVJ5ZVlGanduc3FYMjR5bWJ3K20yTmlZdkRlZSsvQmJyZkRaREw1SFA3SzAvY0pxVlNLMGFOSFE2bFVZdVBHamREcGRFaElTUEJhMWNkMUhHKzczZTQxVU51eFkwZFI0a04wZERSaVkyUHg1Sk5QaWw1UGRIUTBaczZjaWZIang2TlJvMFo0OGNVWFBSNWJMcGVqVzdkdTZOYXRHMHdtRTg2ZlA0OXo1ODdoMnJWcnlNaklRSFoyTm5KeWNwQ1RrNFBjM0Z5WXpXYVlUQ2FZeldhdnorZFdyVm9oSWlJQ0w3LzhNcDUrK21tc1dMRUNKMDZjd1BEaHd6MnVEK1IvTjdOYXJmajAwMDlSclZvMWpCNDkybTI0SDFkUFBQRUVXclZxaFcrLy9SYUhEeCtHMld4RzgrYk5SUWtlUVA2NUxvM3Z1U0VoSWVqV3JSdCsvdmxuQVBuMzZ6WnQydUN4eHg0VGZRWWxFZ2s2ZGVxRTJOaFl6SjgvSDEyN2RnV1FQNnlBVkNxRldxMFdoblVyYnE5WnU5ME9xOVVLaThXQ25KeWNRZ2VCUyt1NUo1VktNWEhpUlB6eXl5LzQ2YWVmWURBWThQVFRUM3Q4SGtWRVJLQnUzYm93R0F4NDZLR0gwTGx6WjlIeXVMZzRKQ1Vsb1hmdjN1amF0YXRia2t1MWF0WFFvVU1IQVBuSkthWFZXNzZrS3o1SUpCSTg5OXh6d3I5bmREb2Q0dVBqMGFkUEg1LzMzTjY5ZThOc05tUGJ0bTI0ZnYyNjZMNHJrVWdRR2hxSzZ0V3JZOVNvVVc3WDE1QWhRMFRyZTNwMnZQLysrNkxQajZkbmNMdDI3VVNKRDVHUmtXalVxQkhhdFd1SGpoMDdGaGo0THVpejdvdHIwTFk0ejVhU0hGTEM5WDJ5V3Ewd204MXVGVFdjcGFTazRNTVBQeFFseFQveHhCT2lDaktCNHV1N1Y4dVdMYUZXcTVHVGs0UFEwRkMwYU5FQ0hUdDJSSWNPSFFyMW5hMURodzVZdm55NXgrK3luc2psY2t5Y09CR1RKazFDV2xvYUpreVk0UE5haW9pSXdMUnAwM0R5NUVsOCtlV1hhTlNva2R2M3JmYnQyMlBJa0NGWXZYbzFLbFNvZ1A3OSs2TmZ2MzVGcWtiaWlVcWx3cU9QUG9wSEhua0VCdzRjUUVSRWhOczZHbzBHenozM0hGcTJiSW01YytkNnJaUldVa096RkhjLzkvcDNjL0pOWWphYlM3K2JDaEVSRVJFUlVTRmxaR1JBcFZLVjJEL292WmsvZjc3YnVORkxseTRWbGN6KytlZWZzV2pSb2xKdFIxSlNVb0UvTE0rYU5jdHRUTy8vL2U5L2FOV3FsZGR0ZnYzMVY0KzlWZFZxdGRlZ1RGWldsc2VlbmYzNzl4ZEtRRHU3YytjT3BrK2Y3ckdzNTVRcFU5eUdCQUdBZGV2V1llWEtsYUo1STBlTzlGb0NQVFUxVmFpQTRQZ0JmZWZPblRoNzlxeG92UkVqUmhScExGNWYxcXhaNDVib1VydDI3Vks5SnM2ZVBZdkpreWVYeXI3ejh2SThKbk1vRkFxMytTVTkxSVdqREx5bjNvR2x4V2cwNHFlZmZrS2JObTFRcTFhdFVqMlcxV3BGUmthRzN3SFlvdHE1Y3lkdTNyeUptalZyb25IanhvVXF4ZThQbzlHSVU2ZE9vVjI3ZGg2WDYvVjZhRFNhWWdmRFNxTzNxNy9NWmpNa0VrbUovQ2g2Ky9idFFwVmJMMi91MW5YdHI5OSsrdzJWSzFkR1RFeE1xU1laM2F0c05ocysvL3h6OU92WEQ1VXFWU3F4L2U3ZHV4ZGhZV0dJaVlsQmVIaTR6M1gvK2VjZnhNVEVJRGc0dU1TTzcyQzMyNFVoTUN3V2kxREZJeUlpd3Uzejdpc0oxTm1PSFR2UXBVdVhJdDB2QXBId2w1R1JnZlQwZEZTcFVzV3YxMWNlZXNhVzluTXZNek1UbXpkdnhwQWhRN3llcjR5TWpHSjlmN0ZZTE9VMkVMZHExU28wYmRvVXNiR3g1U2FCMVc2M1k4K2VQYWhZc1NKaVltTGNrbEhJUHp0MzdzUkhIMzBrSkpWMTZ0UUpreWRQTGhmWHdmSGp4MUdoUWdYRXhNVGM5WHZjelpzM2ZmNTcyeHVEd2VEeDJXaXhXTEI3OSs0aVA0dEtrcmMyQXZuL3pyeDE2NVl3clZRcTNhbzUzQTMzK25kejhvMW5uWWlJaUlpSXlxUzdWZkhCVTA4bzErUGVqWGI0dzFNN0NtcGJ0V3JWUE01MzlKUXNERWR2UUdjWExsekF6Smt6Y2ZQbVRiZGx6WnMzOTVqMEFIaXVtT0NyaW9KYXJjYVNKVXNLSENPM05INEk4cFFrVUJybHFaM1ZyMS9mWXpuM3dzckt5c0k3Nzd3ampEbHZNcG1Ra1pIaHRsNVVWQlMrK09JTDVPWGxJVE16RTJscGFiaCsvYm93Tm50SnVkZkhXM1g4dUdhMVdrdjFoN2J1M2J1WDJyNkIvRjVkM3BJZUFCVDZSMXh2QXBYMEFNQm43OGJDY055VDd1VWZWdS9XZGUwdmI4OFY4bzlVS3ZWYWFhRTRYTXZWKytLcFBIWkprVWdrQ0FvSzh1c3o3bTl5Ylk4ZVBZcmNua0FFQjNVNlhhRUM5R1U5NlFFby9lZGVXRmlZeC9IcW5SVTNhVFBRd2NyaWVQYlpad1BkaEVLVFNDVG8wcVZMb0p0UjduWHYzaDA2blE1ejVzekJJNDg4Z3FGRGg1YUxwQWNBQVIyT3c5dHdHQVh4bGxDZ1VDaUs5U3dxU2I2U0ZtVXltZGNLa1hmTC9mRGRuSHpqbVNjaUlpSWlvakpKSnBONUxlTmNrandGMGwzbmVRcklTeVNTSXYxUVhKd2tpcUlFNE92V3JZdEtsU29KNDJrWFZiTm16ZHg2L20vWnNnV2ZmdnFweCtRUmxVcUYxMTU3emV2K1BMM3Z2bDVMYUdnb09uVG9nSDM3OXZsc1owbjNBQVE4bDZjdEtBR2pyQWdORFVXN2R1M3cxVmRmK1Z6UE1WU0JUQ1pEZUhnNHdzUERTN1RTZzRQZGJyK25FeCtBL0o1TlpyT1pQN2JkSjBwN2FKT3lndGMxRVJIUi9hbDE2OWI0K3V1djc0dnZPMVQrM1MvZnpjazcvbXVGaUlpSWlJaktKSVZDZ2V6czdGSXBnK3pNVTdEZGRaZ0hUNEh2eVpNbkY2blhxV09ZQnJQWkRLUFJDTDFlajZ5c0xMOTZ6bmhLTUNobzdGNnBWSXJYWG5zTkNRa0pSUTdXUjBWRlljeVlNYUo1MmRuWlNFcEs4bmg4cVZTS0NSTW1lSzAyQWJpL3g0RDdlTGl1ZXZiczZUUHhRU0tSb0VtVEpqNzNVUlNlS2lTVWRzV0hralJnd0FCczNyd1o2ZW5wSHBkTHBWSTg5dGhqZDZVdEpwUHBuaTgxck5Gb2tKNmVEbzFHRStpbTBGMlFuWjFkWm9hQUtFMjhyb21JaU81ZkRDUlRlWEcvZkRjbjc1ajRRRVJFUkVSRVpWSlFVQkNzVm11cGo0M3NLWUR0R29EM0ZLUXZLc2VZOGdxRkFzSEJ3WVVhU3FBb2lROUFmaStkQlFzV1lOT21UYmg0OFNKTUpsT0IxVFRrY2puQ3c4UFJva1VMOU9yVnl5MEJKU1FrQlBQbXpVTkNRZ0pPblRvbHpKZEtwWGo5OWRmeDRJTVArdHkvcHlTSGdoSWZXclJvZ2VEZ1lCZ01Cby9MQnd3WVVDcGppR1ptWnJyTjgrZDlMeXVVU2lWNjlPaUJ0V3ZYdWkzVDZYUVlPWElrYXRhc1dlcnR5TXZMZzgxbUs5ZWxudjBoazhtZ1ZDcGhOQm9aSkw3SEdRd0dxTlhxY2xQeXVUaDRYUk1SRVJGUldYWS9mVGNuNzVqNFFFUkVSRVJFWlpaU3FZVEpaQ3JWY2VEdmR1SkRjWGhxaDc5dHExV3JGc2FPSFZ1aTdRa09Ec2JNbVRNeGNlSkVuRHQzRGdxRkFwTW1UU293NlFId1hFWERhRFQ2M0VZdWw2TmR1M2JZdFd1WE1FK24wNkZwMDZibzJyVXJIbmpnZ2NLL0NEOTRxdmhRbmhJZkFLQnQyN1pZdTNZdHRGb3RhdGFzaWZyMTY2TlpzMlpvMmJMbFhVdEVNSmxNOTAxdk1hMVdpNXMzYnpKQWZJL0x6czR1OGhqTzVSR3ZheUlpSWlJcXErNjM3K2JrbWNSc05wZitvTGxFUkVSRVJFUkZrSnViaTl6Y1hPaDB1a0EzaFh4SVQwL0h6Smt6OGNvcnI2QisvZnFsZXF4Ly92a0hKMCtlUkxWcTFWQ3JWaTFFUjBlWDZ2SHVGWGw1ZVRBYWpkQnF0UUZydzUwN2Q2RFJhTzU2OG9QUmFNUlBQLzJFTm0zYW9GYXRXbmZ0dUk3S0pLVTlYQThGaHNGZ2dFUWl1ZStTQUhoZEV4RVJFVkZaYzc5K055ZDNUSHdnSWlJaUlxSXl5MjYzNCtiTm02aFVxVktnbTBKRXhSREl6M0tnRWgrQS9HRlNnb0tDU3JWcURkMTlPVGs1TUp2TkNBc0xDM1JUQW9MWE5SRVJFUkdWRmZmN2QzTVM0MEFuUkVSRVJFUlVaa2trRXFqVjZqSXoxQVFSRlUxcEQxbFRWb1dGaGNGb05KYTdvVkhJTzdQWkRLUFJlRi8vc01ycm1vaUlpSWpLQW40M0oxZE1mQ0FpSWlJaW9qSXRPRGdZZXIwKzBNMGdvbUxRNi9YM2JXbjhpSWdJWkdkbk0waDhEekNielRBWURJaUlpQWgwVXdLTzF6VVJFUkVSQlJLL201TW5USHdnSWlJaUlxSXlUU2FUUWFsVXdtZzBCcm9wUkZRRVJxTVJTcVVTTXBrczBFMEptUER3Y09qMWV1VGs1QVM2S1ZSRU9UazUwT3YxcUZDaFFxQ2JVbWJ3dWlZaUlpS2lRT0IzYy9LR2lROUVSRVJFUkZUbWhZU0VJRHM3TzlETklLSWkwT3YxMEdxMWdXNUd3RVZFUkFpOWtxaDhNUmdNTUp2TjdFM21BYTlySWlJaUlycWIrTjJjZkdIaUF4RVJFUkVSbFhsU3FSUnF0WnFCRmFKeUpqczdHOEhCd1pCSUpJRnVTcGtRRmhZR2lVU0MxTlJVVnJFcEJ3d0dBMUpUVXlHUlNEaHVzQSs4cm9tSWlJaW90UEc3T2ZsREh1Z0dFQkVSRVJFUitVT3IxU0k5UFIwYWpZWkJWS0p5d0dhendXdzJJenc4UE5CTktWTTBHZzNVYWpYMGVqMXUzYnFGNE9CZ0JBVUZRUzduVHpSbGdkVnFoY2xrZ3NGZ2dGcXRSbFJVRko4NWZ1QjFUVVJFUkVRbGpkL05xYkQ0cnc4aUlpSWlJaW8zUWtORGtaYVdoc2pJeUVBM2hZZ0trSmFXeHFRSEx5UVNDVUpEUTVHWGx3ZWowWWlNakF3QWdGS3BoRUtoZ0ZRcUZmMUhKYzltczRuK3MxZ3NNSmxNQVBMUFEyUmtKTi83UXVKMVRVUkVSRVJGd2UvbVZGS1krRUJFUkVSRVJPV0dYQzVIU0VnSU1qSXlvTlBwQXQwY0l2TGl6cDA3Q0EwTmhVd21DM1JUeWpTWlRBYXRWZ3V0Vml2MFpzck56Ulg5NkdlMzJ3UGR6SHVTUkNJUkJlRVZDZ1YwT2gwckZKUUFYdGRFUkVSRVZCajhiazRsaFZjTUVSRVJFUkdWS3lxVkNsYXJGZG5aMlFnSkNRbDBjNGpJaFY2dlIxQlFFSlJLWmFDYlVxN0k1WEwrc0VmM0hGN1hSRVJFUkVSMHQ3QXVDQkVSRVJFUmxUc2hJU0d3Mld6SXpzNE9kRk9JeUluak14a2NIQnpnbGhBUkVSRVJFUkhSL1lTSkQwUkVSRVJFVkM2RmhvWXkrWUdvRE5IcjliRGI3ZEJxdFlGdUNoRVJFUkVSRVJIZFo1ajRRRVJFUkVSRTVWWm9hQ2dBSUNNakk4QXRJYnEvM2JsekIxS3BsRWtQUkVSRVJFUkVSQlFRVEh3Z0lpSWlJcUp5TFNRa0JDcVZDcmR1M1lMTlpndDBjNGp1S3phYkRiZHUzWUpHbytId0ZrUkVSRVJFUkVRVU1QSkFONENJaUlpSWlLaTRWQ29WRkFvRk1qSXlFQlFVaEpDUWtFQTNpZWllbDUyZERiUFpqUER3Y01oa3NrQTNoNGlJaUlpSWlJanVZNno0UUVSRVJFUkU5d1NaVElidzhIQUFRR3BxS294R1k0QmJSSFJ2TWhxTlNFMU5CUUFtUFJBUkVSRVJFUkZSbWNDS0QwUkVSRVJFZEU4SkNRbEJjSEF3OUhvOWJ0MjZCYTFXQzZWU0NZbEVFdWltRVpWYmRyc2RKcE1KZXIwZVNxVVNVVkZSL0V3UkVSRVJFUkVSVVpuQnhBY2lJaUlpSXJyblNDUVNoSWFHSWk4dkR3YURBWm1abVFnS0NvSlNxWVJTcVdRUGRTSS81T1hsd1dReXdXUXl3V3cyUTYxV3M4SURFUkVSRVJFUkVaVkpUSHdnSWlJaUlxSjdsa3dtUTJob0tFSkRRNFVBcnNGZ2dGUXFGYXBBeUdReVNLVlMwWDlFOXd1YnpTYjZMeTh2RHdDUW01c0xtODBHcFZJSmpVYURDaFVxQkxpbFJFUkVSRVJFUkVUZU1mR0JpSWlJaUlqdUM0NXFEd0Jnc1ZoZ05wdGhzOWxnc1ZoRWdWKzczUjdnbGhMZFBSS0pSSlQwSTVQSmhJUWhoVUlSNk9ZUkVSRVJFUkVSRWZtRmlROUVSRVJFUkhUZlVTZ1VET29TRVJFUkVSRVJFUkhkSTFqRGxZaUlpSWlJaUlpSWlJaUlpSWlJaU1vdEpqNFFFUkVSRVJFUkVSRVJFUkVSRVJGUnVjWEVCeUlpSWlJaUlpSWlJaUlpSWlJaUlpcTM1SUZ1QUJFUkVSRVJFUkVSRVJHUkwxYXJGYm01dWJCYXJiRFpiTERaYk1qTHl3dDBzNGlJaUlqS0JJbEVBcWxVS3Z5blVDaWdWQ29obDk4LzZRRDN6eXNsSWlJaUlpSWlJaUlpb25Jakx5OFBScU1SdWJtNWtFZ2tVQ3FWVUtsVXdnLzZNcGtNRW9razBNMGtJaUlpQ2poSFlxampQNHZGZ295TURBQ0FVcW1FUnFPQlRDWUxjQ3RMRnhNZmlJaUlpSWlJaUlpSWlLak1zTnZ0ME92MU1KbE1DQTRPUm5nTmtlZXhBQUFnQUVsRVFWUjQrRDMvUXowUkVSRlJjVGdTUXgxVUtoVzBXaTJzVml2TVpqUFMwOU9oVkNxaDFXcnYyY1JSSmo0UUVSRVJFUkVSRVJFUlVabGdNQmlRblowTnJWYUwwTkRRUURlSGlJaUlxRnlUeStXUXkrWFFhRFF3R28yNGVmTW1Ra0pDRUJ3Y0hPaW1sVGhwd2FzUUVSRVJFUkVSRVJFUkVaVXVSem5tU3BVcVFhUFJCTGcxUkVSRVJQY1dqVWFEU3BVcUFRQXlNek1EM0pxU3g4UUhJaUlpSWlJaUlpSWlJZ3FvMjdkdlE2VlMzWk85RDRtSWlJaktrdURnWUFRRkJTRXRMUzNRVFNsUlRId2dJaUlpSWlJaUlpSWlvb0JKVDArSFRxZURTcVVLZEZPSWlJaUk3Z3RxdFJwYXJSWjM3dHdKZEZOS0RCTWZpSWlJaUlpSWlJaUlpQ2dnYnQrK2pkRFFVTWpsOGtBM2hZaUlpT2krRWhRVWhPRGc0SHVtOGdNVEg0aUlpSWlJaUlpSWlJam9yc3ZJeUVCSVNBaVRIb2lJaUlnQ0pDZ29DQnFOQnBtWm1ZRnVTckV4OFlHSWlJaUlpSWlJaUlpSTdpcUR3UUNGUXNIaExZaUlpSWdDVEsxV1F5YVR3V0F3QkxvcHhjTEVCeUlpSWlJaUlpSWlJaUs2YSt4Mk83S3pzeEVjSEJ6b3BoQVJFUkVSZ0pDUUVHUm5aOE51dHdlNktVWEd4QWNpSWlJaUlpSWlJaUlpdW12MGVqMjBXbTJnbTBGRVJFUkVUclJhTGZSNmZhQ2JVV1JNZkNBaUlpSWlJaUlpSWlLaXV5SXZMdzhta3drYWpTYlFUU0VpSWlJaUp4cU5CaWFUQ1hsNWVZRnVTcEV3OFlHSWlJaUlpSWlJaUlpSTdncWowY2doTG9pSWlJaktLSTFHZzV5Y25FQTNvMGlZK0VCRVJFUkVSRVJFUkVSRWQwVnViaTZVU21XZ20wRkVSRVJFSGlpVlN1VG01Z2E2R1VYQ3hBY2lJaUlpSWlJaUlpSWlLblZXcXhVU2lRUXltU3pRVFNFcWRlVjVqSFFpSWsvc2RudWdtMEIzZ1Z3dUI1RC92YTI4WWVJREVSRVJFUkVSRVJFUkVaVTZWbnY0UDcvODhndisrT01QV0N5V0V0dG5jbkl5L3Z2dnZ4TGJYM0dVNU9zcXFveU1ETXlmUHo4Z0NRZzJtdzJUSmszQ2pCa3pjUG55NWJ0K2ZHZGw0VnpjNy9SNlBhNWN1UkxvWm5oMDllcFZwS1Nrd0dReUJib3BBWmVSa1lIazVHVFJmemFiTGRETktsTU9IanlJa1NOSElpa3BxY2ozVnIxZWowdVhMZ24vcGFXbGxYQXI3MDBHZ3dGanhvekJuajE3N3NwMUdSUVVWQzZyUHNnRDNRQWlJaUlpSWlJaUlpSWl1dmRaclZhb1ZLb1MyZGVsUzVld2YvLytFdG1YcS9qNGVGU29VS0ZVOXUyd2RldFduRGx6QnNIQndXalNwQWthTkdpQS92MzdRNjFXRjNtZjI3ZHZ4K2JObTlHblR4ODg5ZFJUaUlpSThMbis1Y3VYOGRWWFh3blQwZEhSZU9HRkY0cDhmR2V2di80NjR1UGowYnQzYjdjS0h3YURBYWRPblJMTmE5cTBLWUtEZzB2azJFQitNRGNoSVFGWHJsekJ4WXNYTVh2MmJHaTEya0x2eDJLeFlPN2N1YUo1WThlT1JVaElpTS90ZHV6WWdaU1VGS1NrcE9DdnYvNUNtelp0RUI4ZmovYnQyME1xdmJ2OVVRTnhMcTVldllxd3NMQUMzNmY3eGViTm0vSDk5OS9qbVdlZVFlL2V2WDNlQjJmTm1vWFUxRlJoZXVMRWlhaFdyVnFwdFczLy92MzQ0b3N2QUFCaFlXRUlEdy9IK1BIalVidDI3Vkk3cGljR2d3R0hEaDFDZUhnNFltTmo3K3F4SGZidTNZdFBQdmxFbUZZcWxkaXdZVU5BMmxKV0pTVWw0ZEtsUzFpNmRDaysrZVFUTkdqUUFFT0hEa1hyMXEzOTNzZU9IVHZ3MldlZkNkTmR1blRCeElrVC9kcjJwNTkrd3JGang0VHBEaDA2b0h2Mzd2Ni9nQUF6R0F4K1Y4MVFxVlJDNVFVZy8zdkQrZlBuOGY3NzcrT2JiNzdCNDQ4L2pxNWR1eUlvS0toVTJzckVCeUlpSWlJaUlpSWlJaUlpTDJ3Mlc0a0ZmYk95c3JCcTFhb1MyWmVycmwyN2VsMzI3Ny8vNHVUSmsxQ3IxVkNyMVpETDVaQklKRjdYTjV2TnlNM05oVjZ2UjlldVhWR3BVaVVBK1lGaDRQK0NmWGZ1M01HUUlVT0sxZTZqUjQvQ1pyTmg4K2JOMkxadEcvcjI3WXNSSTBaNFhkOXF0WXFTUjVvM2IxNnM0enVjUG4wYXljbkpXTEprQ2RhdVhZdjQrSGgwN3R4WkNONW1abVlpSVNGQnRNMnFWYXRLTFBFaE5UVVY0OGFOZzhGZ0FKQmZDV1BxMUtsNDc3MzNDcDM4SUpmTDNSSnN4bzRkNjNPYnJLd3NmUDc1NThLMDNXN0htVE5uUkVrUE5wc05WcXNWRm9zRkZvc0ZWcXRWbU03THl4UCs3L2piYkRiRGJEWWpJaUlDalJvMThydjlnVGdYaHc0ZHdyeDU4OUNzV1ROTW56N2Q1K2VqdE55K2ZSczdkdXdvOGYzYTdYYmgzQm1OUnVUazVHRDgrUEUrdDhuTnpVVlNVaEp5Y25Ld2ZQbHlmUDMxMTNqNDRZZlJ2MzkvVks1YzJXUGJ6NTgvTDB4N3FwS1RuWjJOYTlldW9YNzkrc1YrVGM3SktabVptY2pNekVSWVdGaXg5MXVRM054Y0pDY240OXk1Y3poMjdCaU9IRGtDaThXQ3VMaTRnQ1UrdUY3MzBkSFJ4YnArVDU4K2pTTkhqa0NsVWtHcFZFSXVsNWRhNHBQalBtRTBHdEc4ZVhQRXhzYkNhRFJpOCtiTlVLdlZDQW9LZ2tLaGdFd21nMFFpY1h0ZHp2Y2JrOGtFalVhREhqMTZpTlpKVGs0V0pSM1k3WGFFaG9ZVyt0bmhlazBYcGhMVWxTdFhSUGZrbWpWckZ1cllnVFo4K0hEaDJlU0xSQ0xCeXBVckVSVVZCU0QvbVpHVWxDUXN2M3o1TXJadTNZck9uVHVYV2x1bFVtbTVySGpDeEFjaUlpSWlJaUlpSWlJaUtuVWxtZmpnQ0FhVUJsKzkxUC85OTE5UlVMc3dtalZyaGtxVktpRWpJd09abVptaVpjODg4MHlSOXVtUWtwSWlHbExCWXJHZ2F0V3FTRXhNeFBIang0WDVvMGFOUXJ0MjdRQzRCL21jcTAyY08zZE9GT0N2WGJzMkZpMWE1RmRidG0vZkx2eWRscGFHMWF0WEl5WW1SZ2kyZXdxcTZuUTZ2L2J0ajBxVkttSHc0TUZZc1dLRk1PL0NoUXQ0KysyMzhjRUhIeFRxR3BSSUpGQ3IxY2pKeVJIbUZSU2tXN3AwcVZzSmVLdlZpcFVyVjJMWnNtV3dXcTFGRGlaMTc5NjlVSWtQZC9OY1dLMVdmUG5sbDFpL2ZqMkEvSkw0MzMvL1BaNTg4a2tBd05xMWE3Rmp4dzdJNVhJb2xVcW8xZXBDblF1NzNRNnIxUXFUeVFTVHlZU3FWYXRpeG93Wkh0YzFHQXlsbGhqbFRLRlFGSmo0c0duVEptUmtaQWpUT1RrNU9IMzZOQVlOR3VSeGZkZlBwVWFqRVUyZk9uVUtIM3p3QVF3R0F4SVRFNHRkRGNKMS8wcWxzc0JxTWY2NGVmTW1idCsramF5c0xHUm5aeU10TFEyM2J0M0M3ZHUzY2VQR0RWeTVjc1hqNStDUFAvNUFkbloyUUtxRnVMNFh4YTM4YytIQ0JheFpzNlpZK3lnS2pVYUQyTmhZR0F3R29acEhZZFd0VzljdDhXSHAwcVdpNlpZdFcyTDQ4T0dZUG4wNjJyZHZqd0VEQnZpMWI5ZUtKNTd1cVhxOUhudjI3RUd6WnMxUW8wWU5ZYjdyT2ZLM1N0TEpreWR4Nk5BaHFGUXFCQVVGUVNhVENVa2dKY21SUUdJeW1XQTJtMUdsU2hYMDZ0VkxXSzVVS3YxS2ZHalZxcFhvZTg2MmJkdHc4K1pOWVZxcjFXTG8wS0c0ZE9tUzhEbXkyKzF1LzFXdlhyM0lpVXhNZkNBaUlpSWlJaUlpSWlJaThpSXZMOCt0MUg1UmVlcTVYOVJoTkV3bWs2ajBkR21WalhadzdzME5BRFZxMUVEYnRtMkx0Yzg5ZS9hSXB1dlZxNGMrZmZyZ3pKa3pvbUNKOC92ditqb1ZDb1h3dCt2NzYyK2xCS1BSaU45KyswMDByM3YzN29pTGl4T21YWU5jamw3SWhYWGx5aFZjdW5RSndjSEJVS2xVb3ZhM2JOa1NYYnAwd2U3ZHU0VjVjWEZ4U0VsSkFTQ3V1T0NveWxHN2RtMlBQZkFWQ29XUStDQ1ZTa1hIY2ZYTEw3KzRuUXNBUXJEK2JycWI1d0xJcjNUeDY2Ky9pdVo5K2VXWGFOeTRNWm8wYVFLOVhvOXIxNjRWYWQrZXVBWkFuWldWSVRiUzB0S3dkdTFhMGJ5NmRldGl6cHc1c05sczJMQmhBeDUvL0hIUmN0ZHo0dmljWm1abTRzc3Z2OFMyYmR1RSs5Vzc3NzZMeE1URVlsWG9jQzZsRHdDaG9hRkYzcGV6M2J0M0Z5bm9iaktaOE9PUFAyTG8wS0VsMG83ejU4OWo1Y3FWcUZDaEFuUTZuVkI1UWFGUXVBVzluWlBIQUNBOVBWMUk1UEhFT2NpZGs1T0RoeDU2Q0UyYk5pMlJkcGMxTzNmdXhPblRwNFhwU3BVcUlUSXlFbVBHaklIVmFzV0pFeWVnVkNyUnAwK2ZBdmZsZXMxNXVxYzZLdFVBK2NsWWJkdTJ4ZXV2dis3MjNQSzNXc1NGQ3hkOG5zdlM4c0FERDRnU0gzdzlQNXoxN05sVCtOdG9OTG9sY3VuMWVxK0pYdzRoSVNGRlR0UUVtUGhBUkVSRVJFUkVSRVJFUk9SVFNmV3VkRTF5VUtsVVJSNkxmZVRJa2JoMDZaSXc3UnFVS1duLy92dXZhTHBEaHc3RjJwL0ZZc0cyYmR0RTg0WU5Hd2FKUk9JV0VIVU9DTHNHdUoyblhYdlIrZ295Tzl1eFk0ZG9UUERRMEZDMzRUWmMzMTlmZ2ZadnYvMFdHbzBHano3NnFOdXlJMGVPNEpOUFB2R3JYUUN3Yk5reW44dWJObTJLVHAwNkNkTmR1M2FGVnFzVnRkZFhVc3kvLy82TGp6LysyTy8ybExhN2VTNEFJRHc4SEZPblRzWGt5Wk9SbDVjSElEL0JaTTZjT1hmOWZmRjBubndsUm5rYXgxNHFsYnJ0eHpIVWhjVmk4YXNkaXhjdkZsVUxxVkNoQXFaUG40NUxseTVoN3R5NXVISGpCaFFLQmZyMTZ5YzZyak85WG8ra3BDUnMyclJKdEM4Z1AvbG56cHc1U0VoSUtISTFIZGZ0U21ySW1WNjlldUhycjcrRzFXcjFleHU1WEE2dFZvdmZmLzhkSFRwMDhLdG52TE5HalJxNUJaYU5SaU9PSGoxYXFQMDRYTHAwU1ZRNXBpQzFhdFc2SnhNZnJsNjlLcnJYcXRWcXZQdnV1L2p4eHg5RjUzZlJva1ZRcVZUbzFxMmJ6LzI1WG5PZTdqdk96K1NNakF6aFduQzlaNVgyODdxa09WK2ZLcFVLL2Z2M0J3QWtKU1VKcjFHajBhQjkrL2JDZW12V3JCRlZqZkhYb0VHRGlwVUVKcFZLUlVtaDVVWDV1aUtJaUlpSWlJaUlpSWlJNkw1WDB1V3AvUlViRzRzMzMzd1RLcFVLS3BVS2Nya2NxMWV2eG9rVEp3QUFFUkVSZVBiWloxRy9mbjBZREFaWUxCYms1T1FnSnlkSHFDYncxMTkvaWZicEhPQW9pcjE3OTRxQ0lqVnIxa1RyMXEwQnVBZUYvdnZ2UHhpTlJnRHV3ZDdNekV3aFFPaTZ6SjhxQUZhckZSczNiaFROZStLSkoveXVGdUhxeG8wYitQYmJiMkUybTNIMTZsVzg4TUlMcFZxTjQ5U3BVemgxNnBRdzNiNTllMmkxV3RHMTV1MTlTRTVPeG93Wk0wUUI4YXBWcTJMY3VISEZxbkxpM0tNOE56Zlg3eUVJQW5VdW1qUnBnaEVqUm9oSzRxZWxwZUhERHo5RTllclZFUndjREsxVzYzSGJyS3dzMFhVc2s4bFF0V3BWWVRvdkx3ODJtMDJvME9HcjU3VHJNcTFXNjFaNXdkbFhYMzJGYjcvOVZwZ09EUTNGMHFWTGZRNTFrSk9UNHpha2liTk5temJoNE1HRHdyUkVJc0diYjc2SkkwZU9ZT0hDaFVKQWNmbnk1YWhidDY3WElVeWVmLzU1bU0xbXQva3ltUXdQUGZRUWV2VG9VYUwzUTM5N3BCY2tMQ3dNVFpvMEVRMjE0MGw4ZkR4Njl1eUpTcFVxUWFmVENhOWw5ZXJWV0wxNmRhR091WHIxNm1JUFQxR1NXcmR1amJmZWVnc2FqUVlxbFVvWVhzR2JaY3VXQ2M4U0FCZzllalFhTkdoUTRIRWN5VGdta3dsNnZSN1ZxMWNIa0Y4cFljNmNPY0x4NVhJNTVzK2ZMMVJ1aUltSkVhcGNWS3RXRFRObnpoU3FWemlTRTFKVFV6RjkrblJSRXNxWU1XTVFFeE9EVWFOR3dXS3hZTWVPSGNLeUR6LzhFRUZCUWFJa01sZXU3NEdqc3NETm16Y1JIUjBOUUp6NEFPUVAvZUJ0Mi9MRXVmMHFsUXJEaGcxRFZsYVc2UDdVc1dOSDRSNTU3Tml4SWlWMVJrZEg0N0hISGl0K2c4c2hKajRRRVJFUkVSRVJFUkVSVWJsbU5wc3hlL2JzSW0yYmxwWW1tamFaVEY3SERhOVJvNFpvdlBHY25CeWNPM2RPdEs4ZmZ2Z0JpeFl0d3AwN2Q2QlNxVVE5THJPenMzSDI3Rm5SUGpkczJPQXpjQmtlSG82WFgzN1o0N0s4dkR5M01lVGo0K05GeTUxOTlORkhYbzl6N05neEhEdDJ6T015ZjNwOWJ0dTJEYW1wcWNLMFNxVkM3OTY5Qzl6T215VkxsZ2dCMzZTa0pCdzdkZ3pqeDQ5SC9mcjFpN3pQd3ZDM3AreUZDeGN3ZGVwVXR5QjRWRlFVRGh3NGdLQ2dJTWpsY3I4RGREYWJEYm01dVVMQ2pGUXF4Zmp4NHd2VjlrQ2VpMzc5K3VIMDZkUFl1M2V2TU8vdzRjT0lqWTNGdW5YclBPN2ZicmRqM0xoeG9zU0huajE3WXZUbzBVVnFiMkdEb2YvODg0OW8rcVdYWGlvd2dLNVdxNzNlSnc0ZE91UldZZVNwcDU1Q2l4WXRZREFZa0pTVWhPVGtaQUQ1U1NxelpzMUNZbUlpS2xhczZMWXYxNlFIdFZxTitQaDQ5Ty9mMytQNnhWVlN3eEVCd0lBQkF4QWJHNHVLRlNzaU1qSVNrWkdSU0VsSndheFpzNFIxNnRTcGc0WU5HN3B0Nis4UUJzNEtNOXlScDJ2RWJyZTczZXQ4WFVzRkRRTlF0V3BWVWZLT0x4YUxSVFFNa2s2blE2OWV2WW9WMkZjb0ZHamV2TG5iUEFmbjkxZ3FsYUpTcFVxaWRROGNPSUNQUC80WW1abVpvdTNYcmwyTFR6LzlGRmxaV1c3dmdjMW13L3Z2djQrZ29DQzBhOWRPbUcrMzI3MCs1Mzc2NlNmczJiTUhOcHNObjMzMkdXUXltVEFza1lQcjZ5aXNPblhxWU5DZ1FRZ0tDb0pTcVJTU1VMeTl2eGN2WHNUUFAvOHNURmV1WE5sdFdCcFhqb293VnFzVkpwTUpGb3ZGYmZna1Q1K3ZJMGVPaUs2N3JsMjdBZ0R1M0xtRGVmUG1lWHorVHAwNlZVaHdURTFOeGZqeDQwVVZZVjUrK2VVU1MySXFiNWo0UUVSRVJFUkVSRVJFUkVUbG1zMW13MisvL1ZZaSsvS1YrT0RxNTU5L0ZnVWJOQm9OcGsyYmhqTm56bUQyN05sbzM3NDl4bzRkS3l3L2Z2eTRXNkJvMzc1OVBvOVJ1WEpscjRrUFAvLzhNNjVkdXlhYVY3Tm1UZUZ2MTlMNFJlV29FdUdOd1dEQTExOS9MWnJYbzBlUElwZk5YN3QyTFE0ZlBpeWFsNUdSSVFyVXRXM2JGbFdyVmtWd2NEQ3VYcjJLK2ZQbm8xV3JWdWpldmJ2SGdQeGZmLzBsS3RmZXNHRkRqQnMzRGprNU9UQVlERmkyYkptb2w3RS9RZFJEaHc1aDNyeDVIa3Z5SHoxNnRNZ2w5cDBWdGtwRElNNkZxMWRlZVFYSGpoMURWbFlXZ1B5Z3FxOXI2TmRmZnhVbEVFbWxVano1NUpORmFxOHZKMDZjY0F1b0F1TEVoNkNnSUJnTUJtemF0TW5udmh4RG9iamF1WE1uRmk1Y0tQcWN0MjdkR3M4ODh3ek1aak1zRmd0ZWV1a2xVWVdROVBSMHZQMzIyNWczYjU3WDQwVkVSS0JmdjM3bzI3Y3Y1SEk1RGh3NGdNNmRPM3NNM05wc05yejExbHVReVdSUUtCU1F5K1Z1L3prNEo4Z0F3TTJiTjdGa3lSS2ZyOTJWUkNMQnlKRWozUUxiN2RxMUV3Vy9nZnpoT2Z4UmxPb3VucmFwVmFzVzVzMmJoOVRVVkNpVlNvU0ZoU0VrSk1UaiszYm16QmtzWExoUW1HN1ZxcFhiOERBT2ppb0xkKzdjd2ExYnQxQy9mdjFpVlpzNGRPaVE2RFBpN2R3VzFxKy8vb3JzN0d4aCt2YnQyOExmanM4bmtKK1U1M3pONStibWVoeXF4R0t4ZVB3TU9jdkx5OE9zV2JPUWtKQ0FGaTFhQUFER2p4OHZWS053ZldicDlYb2hjV3pmdm4zbzNMbXoyekUrK2VRVFNDUVMzTHg1VXpSL3c0WU5RcEpWWGw0ZUxCWUxjbk56WWJmYnNXalJJbUc5WnMyYW9WbXpaajdiN2V6QWdRT2l4SWNLRlNxZ2I5KytmbS92amFkenVuLy9mdUZ2blU2SDVzMmJRNi9YWS9yMDZiaHo1NDdIL1NRbUptTE9uRG1Jam83Ry9QbnpSYy82dUxpNFlsZVNLcytZK0VCRVJFUkVSRVJFUkVSRTlQLzc5Tk5QTVhiczJBSUQzMGFqRWV2WHJ4Zk5lK21sbC9EWFgzOWgrZkxsc05sczJMWnRHN3AyN1NyMFZpMnA1QXdBdUhYckZyNzQ0Z3VmNnpqMzFDME9iOEVYaDFXclZya2RxMjdkdWtVNjFxRkRoL0RWVjErSjVxbFVLaVFrSklpcWJWU3VYRm5vVGZ2RER6OEF5Tzg1ZStUSUVkU3NXUk45Ky9aRjkrN2RvVktwa0pLU0l0cW5UQ2JEbURGamhKTHdRSDd2Yk9mRWg0SjZ2cTlac3dhclZxMFN6Wk5LcFJnNmRLamIvTHNwRU9mQ1ZWaFlHRWFPSEltNWMrY2lNaklTVTZkTzlkaXJIOGhQTkhJOVJ1Zk9uWVdTOXlYcHdJRURCU1kwbU0xbVVZS01OeDA3ZG5TYmQvcjBhY3lmUDk5dC9xbFRwL0RvbzQvNnJCRGdxSVRnZXQrSmk0dEQ5KzdkMGJwMWF5Rm9tcEtTZ25uejVtSDE2dFVZTUdDQWNKMDcyTzEycjlWYkNwS2VubzdObXpjWGFodVZTb1ZYWG5tbFNNZnp4clczK2hOUFBPRjJEUzFldkZpNE4wa2tFbytmV2ExV2l5Wk5tbURkdW5VNGRPaFFvZHB3NU1nUmpCdzVzc0QxcEZLcHovZnN5cFVyd2ozS216Tm56b2ltTDErK2pJOC8vdGkvaHY3L0hudnNNZEU5RGNoUFhISU1aK0hLT1lrZ1BUMWRkTjNyZERvOCtPQ0Rvc290M2dRRkJTRTBOQlRwNmVuQ05lNmFDSEw5K25Wa1ptYmk2dFdyUHZlMWVmTm0xSzFiMXkyWjdNaVJJeDdYLysrLy8vRGZmLys1elM5TTlZOUFNaHFOK1BQUFA0WHBCeDk4RURrNU9YanJyYmVFcWpCQS9yQlY5ZXJWdzk5Ly93MGdQNmx4eXBRcHFGQ2hndWc5clZ5NWNwRXI1ZHdybVBoQVJFUkVSRVJFUkVSRVJPV2VUcWNyOWo0eU1qS3daODhlbkRwMUNvTUhEMGJuenAyOURubXdjdVZLVVduK0ZpMWFvRmV2WGxpL2ZyMG93TGxvMFNJc1hyd1lack1aQnc4ZTlOcG1nOEVnOUFBSDhnTjJuaW9KT0N4WnNxVEFpZzZPSVJoZWVPRUZZZDgxYTliRW9FR0RjUHYyYlh6KytlZkN1Z3FGQWt1V0xFRjRlTGpiZm53TnhYSG16QmtrSlNYNWJJZS96cDQ5aTdsejU0cEtleXNVQ3N5WU1jTnI0UHo0OGVOdUNTVXBLU2xZdkhneHZ2amlDL1RvMFFONzkrNFY5YVllT25Tb3FESkdVVFJ0MmhUaDRlRklUMDhIa1A4ZWpSMDdGZzBiTnNSMzMzMEhsVXFGb0tBZ0JBVUZDU1hWZmIyUERubDVlVENaVE1qTnpVVnVibTZoZW4wSCtsdzQ2OUtsQ3k1ZHVvUkhIbm5FNHpYbHNIYnRXdHk2ZFVzMHIwcVZLc0xmdTNmdlJteHNiTEY2MHp1VVpEQTBMQ3pNYlY2alJvMVFzV0pGdDlkak1wbjgycWVuWklVMzMzelRMYUIvOGVKRkFNQzFhOWV3ZVBGaWJOKytIUXNXTFBDMzZTVXVORFMweFBmcCtwcnIxYXVIQng5OFVEUnZ4WW9WWHRjdlMvUjZQYlpzMlZLb2Jid0YrbjF4REpIZ3JDaERoZ0Q1Z2ZZK2ZmcTRKVDdVcmwwYkR6LzhNS3BXcllxS0ZTdmkzTGx6dUhidEdnWU5Hb1EvL3ZnREgzendBZnIzNzQvbm4zOWV1SGZsNXViNm5ZUjMrdlJwYk4yNnRVaHRMby8yN3QwckdzNm1VNmRPQUlER2pSdmp3b1VMd25lSnNXUEhvbjM3OWhnL2ZyeVF5R0kwR2tYUE5iVmFqV25UcGhXNXVzKzlnb2tQUkVSRVJFUkVSRVJFUkZTdUtaVktmUFBOTjhYZXo3Rmp4ekIxNmxTa3BhVmg4ZUxGV0xac0dXYk1tQ0dNcGUzdy9mZmY0NmVmZmhLbUZRb0ZYbjMxVlFEQXdJRURjZWJNR2Z6KysrOEE4bnY3cmx1M0R1SGg0YUlBUi9mdTNURisvSGhoZXNxVUtUaCsvRGdBSURnNEdHdlhyZ1dRSHpSeXRYdjNidnp4eHg4RnZoNmxVb25WcTFlTEVpcFNVbEp3OU9oUkRCczJERC8rK0NQUzB0SUE1SmN3WDdObURTWk1tRkRnZmgxeWNuS1FtSmpvY1F6eXdqcC8vanplZXVzdFVTQkhKcE5oNnRTcFFybDBUMEpEUTlHL2YzL3MzNy9mTGVCc01CaXdjZU5HMGJ3ZVBYcGc4T0RCeFc1dnMyYk5zSERoUXJ6enpqczRmLzQ4TkJvTkxsNjhpQ3RYcm1EZ3dJRitKenI0WTlPbVRYajAwVWQ5cmxNV3pvV3JZY09HK1Z4KytQQmg0VHIzWk5ldVhmamdndzlRcTFZdHpKMDdGeHFOeHU5amUrS2ErQkFTRXVKM1lOanhPUUh5ZS9nN0R4ZmhQTDlqeDQ1dTE1d25hclVhV3EwV2VyMWVTR0JTcTlWdXlVeHBhV21JaW9vU3pYTk5vR3JVcUpGZnI2RzB1Q2FIL2ZQUFAxaTRjQ0ZDUTBPaFVxbWdVQ2lFSUxnalVjaGgrL2J0T0hIaUJPeDJPNnhXcTVEd1U5aWhMa3JxczFZYWlwcDhVQkxIY2IxT0ZRcUY4RHlReVdUSXk4c0RrSC90MnUxMjRmNGhsOHZSdkhsempCMDdGbXExR3N1WEwwZGFXaHF1WHIwS3RWcU50bTNiQ3NNeHBLV2xZY2VPSFJnK2ZEZ1dMRmlBT25YcWlJN3BPcnhKbFNwVlJNTmRWSzVjR2Rldlh4ZW1YU3NwUlVaR0NoVkFEQWFEYUlnT25VNEh0Vm9OdTkwT204MEdzOWxjNklTeFFOcStmYnZ3ZDBoSUNKbzFhd2FaVElhWFgzNFpuVHQzeHJ2dnZvdUJBd2VpZS9mdUFJQkpreVpoOU9qUkh1L3ovZnIxSzNaQzM3MkFpUTlFUkVSRVJFUkVSRVJFVk81SUpCTGh4MzlIdWZ4Njllb1ZPZUNSazVPREhUdDJpT1lwRkFwUlVQSEdqUnY0L1BQUHNXL2ZQdEY2b2FHaCtPU1RUMkF3R0dBMEd0MkNlK3ZXclJNRkIzVTZIUVlQSGd5NzNTNEU3SnlyT3pqM0puY04xaVluSjR2R29mZmwwcVZMK1BISEgwWHpldlRvZ1lFREI4SmdNT0N4eHg0VFZYMzQ5ZGRmOGZERER5TThQQncybTAwSVF1Ym01aUltSmdaVnExWVYxclhiN1VoTVRDeXdkTGsvL3Y3N2I4eVlNVVAwSGtpbFVyejU1cHNGamxWZXExWXRqQmd4QWkrOTlCSU9IejZNcEtRa0hENTgyT3Y2MGRIUnlNM05MWkhlLytIaDRYai8vZmZ4NnF1djRzYU5HMzRGdkl1aVRwMDZQaE1mQW4wdUprK2VqTnUzYjBPcFZFS3BWRUl1bDRzQzBXKysrU1lpSXlORjI5eTRjUVB6NXMzem1xangvZmZmQzlkbWNuSXlaczJhaFlTRUJJOEpCLzVTcTlXaTZlZWZmeDd4OGZGK2JkdW5UeC9oYjlkaEdKeTFidDBhbXpkdlJ1M2F0Vkc3ZG0xRVJVVWhPam9hT3AwT09wME9vYUdoQ0EwTkZWN0g0Y09ITVdQR0REUnYzaHpqeG8zRGhnMGJSTU1tdlBUU1MyNFZGWnlUTUFEM252NVNxUlN6WjgrR1hDNkhUQ2FEUXFHQVRDWVQvZTJ3WnMwYVVRLzdEaDA2RkRoc3hYZmZmU2RLL0hKdG45bHNSa3BLaXM5OU9KdzdkdzduenAxem0rODZaRU54OWVqUkE2MWJ0NFphclJhdVU5ZG54Ymx6NTBURDFEUnAwZ1JQUGZXVTI3NGNTUnJPaVJxK3VDWWtxRlFxNGZOZ01wbEVDVnVSa1pHaWU1T3Y1YmR2M3hZZDI1L0Vod1lOR3VEVXFWTUE4b2ZBK2ZmZmZ3RUExYXBWUTFaV2xsREZ5SEdOMUt0WEQ5T25UeGVHRkRHWlRGaXdZQUYwT2gwMmJkb2tYSXZwNmVuNDhNTVBVYTllUFl3YU5Rb05HalFRanVtYStGQ2pSZzFSNGtQNzl1MnhaY3NXajVWUlpESVpsaTVkS2xReDJMaHhJNVl0V3lZc2YrNjU1OUNqUncrMzdVclRpUk1uRUJZVzVuTzRIMzlrWkdTSXFrWTFidHhZOU5sczJMQWhsaTlmanVEZ1lOeTZkUXRidG14QlVsS1MxM3ZtZDk5OWgrM2J0Nk5seTVabzBLQUJxbFNwZ3NqSVNPaDBPZ1FIQi91OGI5MUxtUGhBUkVSRVJFUkVSRVJFUk9WT3hZb1ZSV09VZi92dHR5VitqTDU5KzRwNm1hZW1wcm9sUFFENWdValhZS1F6azhra0N1cGtaV1hocFpkZXdpZWZmQ0lFK0Z4N3NYcVNucDZPaElTRUFnTnRBR0N6MlpDWW1DaXE5Z0FBTzNic2NFdndjRFoxNmxTUDgwZU9IQ2xLZkZpeFlvWEg5Nkt3ekdZenBreVpJcXFHSVpWS01YSGlSTVRGeGZtOUg0bEVnalp0MnNCdXR5TTFOZFhydVBhclZxM0N6ei8vak9IRGg2TmJ0MjdGN2ltdVZxdlJwRWtUM0xoeG8xajc4Y1UxYWNCVm9NOUZSa2FHS0pCWkVJUEJnUC85NzMvUTYvVSs5K25zNk5HaldMQmdnYWhLU21HNW51dS8vdnBMOUxrcjZuNmN0V3paRW0rODhZYlFnOTF1dCtQNjlldWlIdTJ1bWpScGd1SERoeU02T2hwTm1qUVJKVDVZTEJhZjk1YldyVnVMZ3N5TzlzWEd4dnIxV3JLenMwWFRsU3RYUnNXS0ZmM2Exc0hiY0VDQmRPalFJV1JsWlVHcFZDSW9LQWdxbFFwVnExYjFlZTQ4RFpmaGJRZ05SMEpCY0hBdzh2THk4UHZ2djhOa01zRm9OT0xCQng4VTNjTmRFeXlhTkdtQ21UTm5Bc2kvcnFkTm15WXNlL1hWVjBVSlJyNld6NXc1VTZnczVLMnRyb2tQenM4aFgwbEVVcWtVdi8vK08rYlBueStxL0tKVUt2SEdHMitnVmF0V3VIcjFLcEtUazBYRFdKdzdkdzZ2di80NmV2VG9nZWVlZXc0Nm5RN0p5Y21pZlZldlhsM1VicFZLaGJadDIzcThoN1ZwMDZaTURkMXc5T2hSSVFGcnlwUXBia1djQ3JzQUFDQUFTVVJCVk5XZ0NzdTVBc2ZodzRkeCt2UnBOR25TQkhhN0haY3ZYOGFSSTBmd3h4OS9DRlZSQ3BLUmtZRmR1M1poMTY1ZG92bkJ3Y0ZZdm54NWlRd0pWdFl4OFlHSWlJaUlpSWlJaUlpSXlwMjJiZHVLZWgyWHRKQ1FFRHorK09PaWViR3hzV2pSb2dXT0hUdFc0UFlhalFaMnU5MnRkRDBBWWR6dTVPUmtJZkhCT1hnVUVSSGhjWjhMRnk1MEc4N0JXM3MyYk5nZzlPWXRhYXRXcmNLR0RSdEU4enlWNmZlSG96eTVnMEtod01TSkU5R3hZMGUvdDc5dzRRSU9IVHFFWGJ0MmVRekFTNlZTNFQwSDhoTlY1cytmajZTa0pJd2NPUklOR3pZc2RMc0x3MU4xQ2Vma0ZZbEVJdXF0N2ZxZU9GY0FjVldXem9VM3pxOHRJeU1EMDZkUGR3dUd1bnIrK2VkeC9mcDFVWUIwNTg2ZHFGeTVNcDUrK3VsaXRjZGgvLzc5Mkw5L2Y0bnN5MEVxbGVMUFAvOTBDendXSkNVbEJRMGJOa1RuenAxeDVNZ1JuOGxKRGpFeE1SZzNibHhSbXdvQWJ2ZVRTcFVxRmJpTjY3WGxtdmdna1VnUUhCd01yVllMbFVvRm1Vd21CTmxkNzBuUjBkRUlDd3VEeldhRDFXcUZ5V1JDVGs1T3NYdW5iOXUyVFhUdEZNWHAwNmRGU1FmK3FsZXZuaWpBN0MxNXdwUGs1R1RSTUI4WExsendlMXRQMVk1YzV6a24rdmg2ank5ZnZpd2taemlUeStXd1dxMHdHQXg0L1BISDBidDNiNnhidHc3cjE2OFhKZG50MkxFRGh3NGR3cWVmZm9yejU4OEw4eVVTaWNkS0NiMTc5MFpzYkN5Ky9mWmJVYUxQM2E3bTRNdGZmLzJGZDk5OUZ4YUxCV2F6R1crLy9UYkdqaDFiNURicWREb01IVG9VaXhjdkJwQi8vMzN6elRmUnRHbFRYTHAwcVVoSldkNE1Iano0dmtoNkFKajRRRVJFUkVSRVJFUkVSRVRsMExCaHczRGp4ZzM4OWRkZkpiNXZqVWFEMTE5LzNXUEFPVDQrWHBSb1VLRkNCZVRrNUFpQmJKVktoY1dMRjZOeTVjcFl2MzQ5VnF4WTRmVTRaOCtlUlpjdVhaQ2RuUzNxaVJzVkZlVngvZEdqUnlNeE1SRkhqaHdCa0I4VXFsV3JsbHZpdzhtVEovSGxsMS82LzRJTDRlclZxMGhLU2hMTmk0Nk9Sbng4UEw3NDRvdGk3VHNrSkFUVHBrMHJzTGY2dm4zN2NQYnNXWncvZng1bno1NFY5VWgyRmhVVmhUZmVlQU9ob2FINC9QUFAzWWJBT0h2MkxONTQ0dzEwNmRMRkxRQmNHSU1HRGNLQUFRT2cxV29CQVBQbXpSUEt5VXNrRW93ZE94YWRPM2NXYlRONThtU2NPSEVDUUg2aVFzZU9IZkhJSTQrZ1hyMTZPSC8rUE1hTUdTT3M2enFVZ0VOWk9CZEEvald2MCttZ1Vxa1FGQlNFNjlldmk0S2dqa0J1YW1vcTNucnJMYmNoT2FLaW9rVFZXNEQvRzE1ajBxUkpvcUVRdnY3NmExU3BVZ1ZkdW5RcHpzc3JWWjZHSENpSW83TE1paFVyWUxGWVVLOWVQYVNrcE9EeHh4OTNxL2doa1VnUUZoYUd0bTNiaW9Ma2hXV3oyWERwMGlYUnZDcFZxaFM0bld2RkdjZDE3OUNzV1RPc1c3Zk9iYnVUSjA5aTBxUkpvbmtEQnc2RVNxV0NSQ0pCdDI3ZGhQazdkdXhBWW1KaWdXMHBEd3BUVmNaNXFJMlNPSTVyNG9OelVrRmhLblhVckZrVEtTa3BNQmdNbURkdkhvRDhhaU52di8wMmhnMGJocDQ5ZTJMeDRzV2k1L0gvKzMvL0R5RWhJYUxQYjB4TWpNZHJ0bVhMbHNqSXlCQzFMekl5RWgwNmRQQzdqYVZ0NTg2ZG92dWFvNnBTVmxZV0JnNGNXS1I5OXUzYkYzLysrU2NPSFRva3pITThPenpSNlhSNDRva25vTkZvUkVOZURSbzBDQ2FUQ2Z2MjdYT3JFQk1jSEl5K2Zmc1dxWDNsRVJNZmlJaUlpSWlJaUlpSWlBZ0FjTzNhTlp3OWV4WVpHUmx1UXlRVVYxeGNISGJ2M2wxaUFVdXRWb3VaTTJmaTVzMmJ1SEhqaHFpbmVrR3VYNytPcFV1WGl1Wk5tVEpGNktWY3MyWk5yNzFoMjdkdmowR0RCcUZSbzBabzBLQUJkRG9kSmt5WWdETm56Z0RJNzkxYnVYSmxBUGxCamV2WHIrUG5uMy8ydUM5SFFDZzFOVlUwMzF2d01TSWlBak5uenNTWFgzNkpQWHYyWU1TSUVXNDl3MU5UVTdGaXhRcms1ZVc1YlQ5Ky9IaFJkWU1OR3paZ3k1WXR3dlI3NzcwbmxMblB5OHVEMFdpRTBXaUV3V0JBelpvMUFRQlZxMWJGd29VTDhiLy8vUS9KeWNsUXFWU1lNV01HL3Y3N2I0OXRkdVZJMm5BVkV4T0RHVE5taUliVDhFYXBWR0xEaGcyaUtnNnV5d2NNR0NBRWlBRGczWGZmeGJGang3QjgrWEpjdkhoUnRQNmVQWHZjZ3JlRkVSTVRJNXB1MUtpUkVMeXkyKzFJVEV4RWpSbzFoUGZ3MEtGRFF0SURBQmlOUmdRSEJ3dlZQMXl2WlcrbDNzdkN1UUNBano3NlNEUTljdVJJVVVCZEpwUGh5SkVqU0V4TWRBdkt0V3ZYRGwyNmRNSGN1WFBkOXF0U3FUQjkrblNNR3pjTzZlbnB3dnpFeEVSRVJVV2hjZVBHSHR2aldoTGVXM0pBaFFvVi9DNmpmK1hLRmIvV0E5d1RINEtDZ3R3QzBGYXJGVmFyMWEyTng0OGZGL1dRNzlXckY2S2pvMFhicHFlbjQvTGx5OFZLZWdDQVM1Y3V1VlZ2cUZXclZvSGJ1U1lhK2ZzZXJseTUwbTNlc21YTFlMRllJSmZMRVJVVmhhWk5tL3ExTC9LUHArdk93VG14ei9Vem85VnFVYmx5Wlp3OWV4YWRPM2RHMDZaTmhjb0VBQkFlSG83SEgzOGNWNjVjUVY1ZUhxeFdLd1lQSGd5dFZvdmR1M2ZqeVNlZlJIeDhQQzVjdUFDRHdTQnNWNmRPSGE5dDFldjFRb0lGa1AvODlGVEZJbEFtVEpnQXVWeU9YMzc1UlRSL3hZb1ZNQnFOZVBiWlo0dTAzOUdqUitPbGwxNHFjQWlyRGgwNm9HdlhyZ2dLQ3NMWnMyZEZ5K1J5T1JvMWFvVFkyRmljTzNjT2h3OGZGcjVmUFBUUVF4NnJEdDJybVBoQVJFUkVSRVJFUkVSRWRKOHptODM0ODg4L2NlM2FOWVNGaGFGR2pSckZEcXA1NGdqOGxxU29xQ2l2RlJLODBldjFib2tQblRwMThxdG5ybEtweFBEaHcvMDZqa3Fsd29nUkk2RFZhb1VlMFBYcTFSUEt2Wjg3ZHc1NWVYbTRmUG15YUx0cTFhcDUzYWRFSXNIdzRjTXhjT0JBandGSFg3MmtmL3Z0TnlGQkEzQXZPNzl0MnpaaGlBNkx4WUxjM0Z4a1pHVGdoUmRlRUFYM282T2pNV2ZPSEV5Yk5nMkRCZzFDelpvMVJmdjF4R0t4WVBYcTFSNTdncmRwMHdhVEprM3lPNERhdG0xYkRCczJ6R3RWZzZlZmZocFZxMWJGOWV2WGhVRGJnUU1IY1A3OGViUnAwd2FYTGwwU0pZWTg5dGhqU0UxTkxYSnAvSk1uVCtMNjlldVF5V1JRS0JSbzNMZ3hZbU5qY2Z6NGNRRDVuNjlseTVaaDRzU0p1SHIxS2o3KytHUFI5dkh4OFdqZXZEbCsvLzEzR0kxR3Q0UURYeFVFQW4wdS9QSHh4eDk3SExyaG9ZY2V3b1FKRTNEdzRFR3YyMFpHUm1MNjlPbVlPSEdpa0l4bHNWZ3djK1pNSkNZbXVpVUZBTzZKSTQ3a0Y5ZGtyaTVkdXFCTm16Wit2UWJuSVE4OEpSVTVjejFmSTBhTUVKS2hIQTRlUENpcTF1RVlDc0kxQWNlMVYvNnBVNmN3Wjg0Y0dJMUd6SjgvMzY5RUJXLysrZWNmMFhSRVJJVFhZWGFjRlNYeFlkZXVYVzdIQS83dm5GaXRWdUdjK2xOMW9pQ2RPM2RHcTFhdG9OUHBvTlZxRVJRVUJLVlNLYnJIR3d3R3pKa3p4eTBaeDltamp6NksrUGg0dC9rLy92Z2p0bTNiaHNtVEp5TXFLa3E0Vjk2K2ZSc1ZLbFFvZHZ0TGlxOW5tdk05M2JVS1M2VktsZkQrKys5ai8vNzk2Tnk1TTBhTkdpVmFucDZlN25VWWtPSERoK1BKSjU4RWtIOU5qUmt6Qm4vLy9UZisvZmRmTkdyVXlHdDdIbjMwVVR6NjZLTklTVW5CcUZHanNIbnpadnp4eHg4SUNnb1Noa3h4SGNyb3h4OS94TUdEQjRXaFVpd1dDd3dHQXpwMTZvU25ubnJLNjdHS1FpcVY0dlhYWDRkR284R21UWnRFeTlhc1dRT3IxWXJubm51dTBQdU5pSWpBZ0FFRHNHYk5HbUZlMWFwVmtaYVdKa3FHT0hqd29OZDc1VGZmZk9OeC9xUkprOXlxRGQzcm1QaEFSRVJFUkVSRVJFUkVkSi83ODg4L2NldldMYlJvMFFMMTZ0VXJsV09rcHFZV0svRmg4K2JOc0Znc1VDcVZVQ3FWa01sa2hSbzczWmxycFFDRlFvRjkrL1lCeU8vNWFyUFpZRGFiaGZIbTQrUGpFUm9hQ3F2VmltM2J0aUU0T0JncWxRb0toUUpTcVZUVW96VXZMdzlIang0VkFqRzV1Ym1Jakl4RVFrSUM5dTdkaTVDUUVDSGh3R3cyNDhLRkMyN2p1UHNUelBTblFvRmFyUmIxNkhZdXArM0puajE3UE01MzdSVU81QWRrUC96d1ErRWN1UFlZZG5icTFDbDgvUEhIYmdrZVFINlErSjEzM2lsMHo5NkJBd2RpNjlhdHlNN09ScnQyN1JBWEY0ZHZ2dmtHWjgrZUZYcVc5Ky9mWDBoOE9IWHFGRFp1M0Noc0h4Y1hoMnZYcmlFckt3dkRoZzBUeXJjWHhmYnQyN0Z6NTA2ZjZ4dy9maHhQUC8yMHgyVmJ0MjdGMXExYmhlbVpNMmVLbGhlVWhCVG9jMUVRVDBrUEF3WU13SXN2dnVoWHNsR0RCZzN3NnF1dmlpcExaR1ptNHAxMzNzSDgrZlBkQXU4WkdSbWlhY2R5MXg3VlAvendBMzc0NFFlL1g0ZERRZFZ3WEt2RkxGcTBxTUI5T3M2ZDY3YU82ZlQwZEh6NTVaZWk5ekloSVFIejU4LzNLMW5Cazk5KyswMDAzYXhaTTcrMmM3MGZGSlQ0WURBWThObG5ueFc0WDcxZWo0U0VCRkVKLzZLS2k0dnp1ZnphdFd1WVBYdTJLT2xCSnBOaHpKZ3hXTEJnZ2ZDTU9ISGlCRWFPSENuYTl2VHAwMEt2LzhXTEYyUHk1TWxvMmJKbHNkc001RmNlY2s3R09YSGlCQklTRW9xOFAyK2ZyOURRVU5GenhsUDFIS1ZTaVc3ZHVtSGJ0bTBlN3hmZTlPelpVeml1VHFkRGZIeThLSG5rd0lFRFByZXZXYk1tZXZmdWpTMWJ0dmhNU2dHQTVPUmtKQ2NudTgwdnJjb2hFb2tFSTBlT2hFcWx3bmZmZlNkYXRtN2RPdVRsNWVIRkYxOHM5SDZiTldzbVNueG8yTEFoQmd3WWdOZGVlNjNZYmI3Zk1QR0JpSWlJaUlpSWlJaUk2RDUyN3R3NVhMdDJyVlNUSGtyQ0R6LzhnT3ZYcjVmS3ZpMFdDMmJQbnUxMWVZY09IUkFhR2dxTHhTSXE5KzFKYm02dXg1NndYMy85TlZxM2JvMTkrL2FKZ3EwblQ1NFVEWHRRcFVxVlFvMjk3c3Znd1lNOWxwY3ZLYzZKSjU2QzdkZXZYOGNYWDN6aEZtQjFKcEZJaWhSb2w4bGt3dEFjam5ZNEp6WUE0ckxxcm9raURSbzB3SVFKRTNEdDJyVzdVZ2JjVnpLQ0s5ZEVCMysyRGVTNUtJaHpBbzVVS3NVcnI3eFM2REhuZS9ic2lkT25Ud3VCZjRWQ2dVNmRPbmxNQ25FTmxqck9mVUdsNUFzak56ZTNWSzRiMThTSE8zZnVJQ2twQ1Z1MmJIRnIvODJiTnpGMTZsVE1temNQb2FHaGhUck9uVHQzaElva0RnODg4SUJmMnpvbmVnSDU1OWVYNWN1WDQ4NmRPeDZYTlcvZVhIVC91M3o1TWxhdVhPbHpTSVRpT25EZ0FCSVRFMFd2UXlLUllQejQ4ZWpTcFF2Mjc5OHZKSW1scEtUZ3dJRURlUERCQndIa1YwYVlPWE9tVVBWRHI5ZGoyclJwZU9LSkp6QnMyRENoY2tkUkJRVUZpZDdQNGxaZThwYjQwS1JKRXpSdTNCajE2dFVUaGtUd1JLL1hlNjJzNDBtTkdqV2cwK2tLM2M3eVp2anc0WkJJSkZpN2RxMW8vb1lOR3lDVHlRcGQrU0V6TTFNMDdUd2tDUlVPRXgrSWlJaUlpSWlJaUlpSTdtTXBLU21vV0xGaW1VNTZ1SmMwYTlZTUVvbEVDRTV2M2JwVlZHYThjZVBHeGRyL3VISGpzSHIxYWpSczJCQnhjWEdpeEljR0RScUl4blcvZlBteUtKbWtlZlBtUWpEWFVmSENZREQ0SEdyQndUWFl2bURCQWdDZWV4S1hGTmRoRGx5RGhOV3JWL2U2TENnb0NISzVYRmpITmFoc01wbjhldDNPWkRJWlZDb1Y1SEs1S09Cb3M5bVFsWlVsVEN1VlNsRndNeTh2RHlhVFNSaWl3VFdnWGxDRkFWZUJPQmUrSkNRa1lOcTBhVkFxbFpnNmRTcGF0R2hScFAyODhzb3JPSFBtRE94Mk85NTY2eTJ2RldSY0U2UWlJeU1CbEd6aWcxNy8vN0YzNTNGUjFmdi93Rit6TVRQQXlFNG9TcWk0QUJydVc2bTRwYWFWWmRsMUswc3pzN3B1YVhuVjBzeWx0RVV0Szgyclp0YTltamN6TWNzTk0zUExOTGN5RmNGZFpCbUUyYmZmSC96bWZEbXp3QUFEdUx5ZWp3ZVArSnp6T1ovek9UT0hnZnk4ei90ZFdDMEJNNk5HamZMNnZxV2twS0JyMTY0K1pjMXc5ZTIzMzRyR1ZhdlZhTisrdlUvSEZoWVdpdHFsQldvZFBIZ1FQLzMwazlmOW5UdDNSc09HRFVYQllKczJiVUwzN3QxOW1rdDVHQXdHckZpeEFsdTJiSEhiRng0ZWp0VFVWQURGcFc5S1pzZFp1WElsMnJScEE2MVdpMm5UcG9sK2xvSGluMWU5WG8vOC9IeEVSVVZWYW83cDZlazRlL2FzMEs1c3NKL3JaMEZTVWhKT25UcUZsaTFiUWlhVFllSENoVGg2OUNqeTh2S3dmUGx5b1l5Sjg3Z2xTNWFJRnVYajQrUHgzbnZ2Q2UxejU4NWh5cFFwUXZ1QkJ4Nm8xSHhMa2txbFVLbFVVQ3FWd21lcVhxOUhVVkdSMEVlajBVQ3RWZ3ZsbVN3V2k4Y01SVlhobVdlZWdjUGg4Smo1UWFGUVlOaXdZYVVlcjlWcXNXN2RPdVRsNWVIbm4zOFc3ZHU5ZXpleXNySVFHUm1KUm8wYW9XM2J0a2hPVGhZQzA0NGZQeTdLakRKczJEQ2hwSVhWYW9YWmJFWmhZYUhvZCtEZGdvRVBSRVJFUkVSRVJFUkVSSGN4clZaYjZjVjI4bDFJU0FpU2twSnc4dVJKQU82MTFWdTFhbFdwOFdOaVlqQi8vbnlFaG9iaSt2WHJvbjF0MnJRUnBUZmZ0V3VYYUdHdGMrZk9DQXNMZzhQaEVCYmpkVG9kd3NQRHl6eXY2d0ticDhWYXVWeU9FU05HSUMwdHJVcXlkN2pPd2JuZ0RiZy9TZTlhSnNWMXNjeGdNUGdjK0RCMjdGajA2OWNQRm9zRlVxbFVLTWZpWEtUS3k4dkRhNis5SnZUdjFLbVRVUGJDNFhEQWJEWUw1NCtMaTRQSlpDcDFibVc1RmQ2TGtwbzFhNFpKa3lZaElTRUJkZXJVcWZBNEtwVUswNmRQUjBSRVJLbUw3VmxaV2FMMlBmZmNBNkE0QTBxL2Z2MWd0OXV4ZmZ0MlBQamdnNkorWThlT0ZiNFBDQWdRU210WUxCYms1T1NnZHUzYXd2N3lQTlgrcjMvOUMzWHIxaFZ0MjcxN3Q5dlQ0cDU0S3N1VG1wcUt4eDU3ck1LbGc2NWR1NGJ2dnZ0T3RLMXo1ODQrWlJjd0dvMXVnVGpleXU1Y3UzWU5DeGN1RkcwTERnNFdMVndEd05OUFA0MTkrL2JoMnJWcndyYWRPM2VXT1pmeTJMZHZINVl0VytiMm1laEp5NVl0a1p5Y0xQcU1mdSs5OTNEcTFDbTNiQ0twcWFsNDhjVVhmU285NUF0djVZWXF5dld6b0V1WExsQ3IxYmgrL1RvMmJkcmt0YS9ENGNDR0RSdUVFbEJPbVptWk9INzhPTnExYXdjQWJrRXQvZ3A4R0R0MkxGNTU1UlczN1JzM2JzU3laY3VFOXFoUm85Q3JWeSszZnM2TUhGVnR4SWdSME9sMFNFdExFMjMvN3J2djBMTm5UN2ZnUEZlbFpkUEl6TXdFQU9UazVLQmx5NWFvVjYrZXNPL1NwVXVpdmlFaElZaU5qUzN2OU85SURId2dJaUlpSWlJaUlpSWl1a3ZkdUhFREFCQWRIVjNETXluYjVNbVRBUlF2U0FZRUJFQXFsVUt2MTJQMjdObTRjZU1Hbm5ubUdaK2ZFcmJiN2FKVTFJR0JnZmprazA4QUZDLzRXSzFXV0sxV21Fd21tRXdtNGZWeExoWkhSMGNqUER3Y0twVUtBUUVCV0xod29WQm5YSzFXNDczMzNvUEQ0WURCWUVCZVhoNnVYNzh1ZXNLL2MrZk93cUphU1FxRkFtM2J0cTNZQzFTQ2M0SFdkY0Y4N2RxMXBSN25yWXpIdmZmZVcrWUNqcXZodzRkank1WXR3a0poa3laTk1INzhlTng3NzcxdUpTbEtjL0hpUmRHQ1QybEtwdE9YU0NUbFN2L3ZtZzJnUE5rQjFHbzF2dmppQ3h3OWV0U24vcnQyN2NLdVhidmN0aWNsSldIaHdvVnVBUmV1QzhYbFZSUHZoYXN1WGJwNDNlZTZTRmxhWm9wNzc3MjN6SE01ZnhhZG5QZHVSRVFFSWlJaXNHblRKbXpjdUJGbXN4bGp4NDcxV041REtwVWlQajRlZHJzZGMrYk13WWtUSi9EbW0yOVdLRWpzK3ZYcmJndlEza28vZUJNYUdvcStmZnVpZi8vK0NBc0xLL2Njbk94Mk94WXZYaXdLWHBCS3BSZzBhSkJQeDJ1MVdyZHRudWFqMCtudzFsdHZ1VDJkUDN6NGNDeGR1bFRVVjZsVTRvVVhYc0NzV2JNQUFQWHIxMGRLU29ybzNqeHk1SWhicGdWbmRvTFMvUFhYWDFpOWVyVmJXWSt5UFBmY2M1ZzBhWkxRZGkwUkk1UEpNSDc4ZVBUbzBhTmM0MVkzMS92dTAwOC9CUUFjUG55NDFPTXlNakxjZm82Y2xpNWRpdVRrWkdpMVd0SG5XTk9tVFgzNitmU0ZhMkJhZFI5ZkhtUEhqa1ZoWWFHUXRlSGVlKy9GOU9uVHkvMDcwNmxCZ3dZQXhKOWp0V3ZYeHBreloyQzMyK0Z3T0hEeDRrWFJNZGV1WFJQK3BpaVpRY2hpc2NCa011SEJCeCtzVUdhWTJ4RURINGlJaUlpSWlJaUlpSWpvbHRlMGFWTlIrOXk1YzNqNzdiZUY0STJ2dnZvS3JWcTE4cWxraCt0Q3EwUWk4U2xGdVVLaDhMaEFXRExsdlhQQnREVGR1M2ZIeXBVcjNaN3M3OUNoQTRLQ2dzcWNoNjk4V1JqMEYwL1pGaVpPbklnNWMrWmcrUERoZVBqaGg0VUY1dkxVTC8vNDQ0OFJHUm1KNTU1N3Jzek1FeVV6RjRTR2hwWnI4YXRSbzBhSWlJZ1Eyalc1U0JRUUVBQzFXaTBFcnVUbjU4TnNOa092MS91VWFlQldlQy9Ld3pYUW9USlBhNXRNSnB3K2ZWcTByWEhqeHNMMzE2NWR3K3JWcXdFQVc3WnN3YVZMbHpCbHloU3YxN05reVJMczI3Y1BRSEhtaHRkZWV3MGRPM1lzMTV4V3JGaFJydjRsZGVyVUNUMTY5RUM3ZHUzOHNwajcrZWVmdXdYbzlPelowK2RNSEs0Qkd6S1p6QzM3aHRsc3h1elpzNFVuMXAwbVRacmtkbTg2dFcvZkhoMDZkSUJNSnNQa3laUGRNaDlzM2JyVnAva0J4ZmYvNGNPSDhlMjMzK0xJa1NNZSt6UnAwZ1JaV1ZsZUE1eEsrK3hVcTlXWU5tMWFwYlB6ZUZLblRoMEVCZ1lLYllQQjRKWVZxRHk4dmQ3bEZSTVRJMlRreU03T3h1TEZpMkV5bVVRL3E0ODk5cGhmem5XN2tVZ2ttRGh4SXE1ZnZ3Nkx4WUo1OCtiNWxBRWtORFFVVVZGUk9IUG1qTEN0ZGV2V21EaHhJc2FNR1NQcU8yUEdqRkxIMnJCaEF6WnMyT0IxZjgrZVBhczFHS1FtTWZDQmlJaUlpSWlJaUtpR1dhMVdHSTFHV0sxVzJPMTIyTzMyYWt2UlNrU1ZJNUZJSUpWS2hTK0ZRaUhVbzZhcUZSd2NMRnFjc2xnc21ETm5EajcrK0dPL0JnOVVsTjF1eDZWTGwzRG16Qm1jT1hNR3paczN4LzMzM3c4QUNBb0tRbHhjbkdqQkE0QlBRUnZsVVYyMXpnSFBDMnd0VzdiRTZ0V3IzZDRQMTFUNXBibHk1UXFPSFR1R1BYdjJvSDM3OXVqZXZUczZkT2pnMXUvR2pSdlE2WFJDMjdXMFFGa21USmhRcnY1VkxUSXlVbmlxOThxVkt6aDkralMrK3VvcnZQWFdXMjVsTzF6VjlIdmhTcWZUbGZvejZUb0hzOW5zODV4Yy9mSEhINkx4UWtORGhTZXZ6V1l6NXMrZkwvcTVPSG55SkM1ZXZPZ3g4Q0V6TXhQYnQyOFh6V3ZPbkRrWU4yNmN4L1Q2VldIcTFLa2VGeXpYcjErUDFxMWJDMCtIKzJMZHVuVnVHVDVDUTBNeFlzUUluOGR3QnBvNWhZZUhpNEtFekdZejNucnJMUnc3ZGt6VWIvanc0V2pYcmgwT0hEamdkZXdKRXlZZ0tDaklZd2FPc3JpV2FkaTllN2ZIb0FlRlFvR2hRNGZpaVNlZXdPREJnOTBDSDNRNkhaWXZYKzVXd3FHa3JsMjc0cjc3N2l2M0hIM3gvUFBQbzMzNzlrTDd5SkVqbURadFdvWEhjdzBxYXQ2OHVkZStwMDZkRXYzL1I4ZU9IYkZ2M3o0MGFkSUVjK2ZPeGFSSms0UmdGdGNNR1BIeDhjTHZ0N3RSUUVBQTNuampEY2psOGxLREhsemZqeDQ5ZWlBME5CU05HemRHeDQ0ZDBhQkJBMmkxV2hRV0ZsYjFsTzlZL091YmlJaUlpSWlJaUtnRzJHdzI2UFY2R0kxR1NDUVNLSlZLcUZRcVlmRlVKcFBkTlNsSmlXNW56bUFsNTVmRlloRlNnU3VWU2dRR0J0NDFUOWxWdDN2dXVRZmp4bzNEbkRsemhHM1oyZG40OU5OUFJTbktxNXJENFJBdFpoZ01Ca3lZTUFHWm1abWlqQTROR3pZRVVIelBmUFRSUjI1QkR3Q3dldlZxQkFjSG8wK2ZQbjZabTJ2Z3c1dzVjOUN5WlV1aHZYTGxTcXhmdjE1b0wxKytITEd4c2NLOWJEUWFjZlBtVFZFbWhQTHl0T0R0YTVZQm5VNkhuSndjQU1XTDQ3Lzg4Z3ZpNCtNOUxyYTdMbFFtSmlaV1lMYmxkK0hDQlp3NmRRcU5HemRHVWxJU0lpSWlFQlFVSlBvOVhsQlFnQ1ZMbGdqSHRHM2JGcjE3OXdaUS9QZUF4V0pCVVZFUmpFWWpkdXpZQVpsTWhqcDE2Z2lCRCtmUG44ZDMzMzJIUC83NEEyKzg4UVplZmZYVkNyMG4xZkZlckYrL0hoY3VYQkJ0ZSs2NTV6Qm8wQ0QwN2R0WDlEUzdVMlhLakxoeXZRK2NDNzBXaXdYdnZQTU8vdjc3YjlIK2NlUEdJU1VseGVOWThmSHhtRFZyRnViTW1TUDhMTm50ZG56d3dRZlE2L1Y0OU5GSEt6elB5bHEzYmgxV3JseUpwazJib2x1M2Juand3UWZkU3FRNE9Sd09yRnExU3ZTejdqUng0a1Nmc29nNHVYNXVSVVpHaXRvblRwekFuMy8rS2RyV3VYTm5EQjQ4dU15eFN5NFlsemNBMkJrODdQdzdlc0tFQ2JEYjdhSlNEQzFhdE1CTEw3MkUyTmhZajJQczJiTUhuMzMyR2ZMeThvUnRMVnUyUkVaR0Jnb0tDb1J0VzdkdXhZRURCOUMxYTFlMGJkc1dpWW1Kb3F3L3R4TFhJS2pTN3RtTWpBd2hlQ3d1TGc0elpzekFqaDA3Y045OTl3bFpMaVpPbk9oeFVkNWJ5Wmk3aVM4bGFGemZqMGNlZVFTUFBQS0lhTnU1YytmOE9xKzdEUU1maUlpSWlJaUlpSWlxa2NQaFFHRmhJVXdtRTRLQ2doQWVIczVGVWFMYm1IT1J4VW1sVWtHajBjQnF0Y0pzTmlNdkx3OUtwUklhalliQlRGWGcvdnZ2Ujc5Ky9aQ1dsaVpzMjdGakJ6cDE2bFJxT3ZxS3BQKytlZk1tVHA4K2paeWNIT1RrNU9EcTFhdTRlUEVpTGwrK0xGcW90ZHZ0YnFuMkFVQXVseU1uSndjTEZpekE4ZVBIUFo3RFpyTmg4ZUxGMkx0M0w1NTc3am5VcjErL3pIbTVMbHlYRE1Kd1hVRGV2MysvcURiNDJiTm5SZnZUMDlPRnhVZTczUTZqMFFpVHlRU1R5UVNIdzRFWFhuakI2enpLVTY2ZzVCUDVKcE1KUnFQUjQ4S2hwOWZKMDVQV1dWbFpXTGR1bldoYmVjc1JWTlR4NDhmeDhjY2ZsK3VZUTRjTzRkQ2hRMTczeDhYRm9YUG56c0xUOFJhTEJiLysraXVBNG93R28wZVB4dWpSbzRYZ0NWYzE5VjY0QnRJNEZSWVdZc1dLRlZpOWVqVlNVbExRcmwwN05HalFBSEZ4Y2RCb05IQTRIS0tnREY4K0s0dUtpcENYbHdldFZvdG16WnBCS3BYaTJyVnIyTDkvdjZoZmFtb3FkRG9kNXN5WjQxYmk0ZW1ubjBiUG5qMUxQVStyVnEzd3pqdnZZUHIwNmJoNTg2YXcvYlBQUG9QRDRjQ0FBUVBLbk92czJiTVJGeGNuMnJaOSszYXNXYk9tekdNOXVYejVzckJBL2RkZmYrSHZ2Ly8yZWgxYXJSWWZmUENCeC90dDZOQ2hhTk9talUvbnRObHNPSGp3b0Z2SmlYcjE2b25hclZxMXdrY2ZmU1NVdW1qVXFCRW1UcHpvMHpsS2NzMzZNV1hLRkhUcTFFbTBiY3lZTVVMNUJhRDQ4ODRaV0NPVlNqRisvSGhjdW5RSitmbjVlTzY1NTVDYW1pbzZ2dVRQU1c1dUx1Yk5tK2MyajFPblRtSG16Smw0NTUxM2hLQkdvTGpreDhhTkc3Rng0MFpJcFZMRXhzYWlidDI2aUlxS1FtaG9LUHIzNys5V0FzVHAyclZyK1BycnJ3R0l5L01Bd004Ly80eU1qQXloWGRwK1gwcGd1UDdzdi8zMjIyVWVBL3pmNzVVZVBYb0kyeUlpSXRDMGFWTzNlMG1oVUpTcnJKTHI3MTkvbGVPNEhiaCtObnVTa0pDQVJZc1dsZHJuNU1tVFdMWnNtZEFlTkdpUWtISERack1KdjdmTlpqTXNGc3RkRlpUQ3dBY2lJaUlpSWlJaW9tcWkwK2xRVkZRRWpVYURXclZxMWZSMGlLZ0t5ZVZ5eU9WeUJBWUdRcS9YSXpzN0c4SEJ3YmRFQ1lhYUlwRkloQ2R5L1dua3lKSDQ3YmZmY1AzNmRXSGJraVZMa0pLU0lpeUNaV1Zsd1c2M3cycTF3bVF5dVQzMUhSQVFVT1o1akVZalpzMmE1ZFBDaFNjYk5tekFKNTk4Z3FLaUl0SDIxcTFiSXpNekU3bTV1Y0sydzRjUDQvRGh3MGhKU1VHdlhyM1F2bjE3ci9lT2E1bUFrZ3RkcmtFUjMzLy9mYWx6WEx0MnJkZDlRVUZCcFFZK3VDNndsZlk2S1JRS0lSdUd3K0hBcTYrKzZ2RXBiTmZGZG8xR2c2U2tKTkcySzFldTRNMDMzeFM5RG8wYk4wYVRKazI4bnI4MG1abVpRZ1lYZzhIZzluNVZsL3Z1dTgvcisyRXdHSERQUGZkNFBiYTYzd3U3M1k2UFAvNFlQL3p3ZzlmelNZQzVxZ0FBSUFCSlJFRlVBTVgzby9QZWRxcFZxeFkwR2czcTFLa0R0Vm9OaFVLQjdPeHNUSjgrWGNnODRseThNeHFOME9sMDBPbDB3alcxYU5FQ2MrZk9CUUI4OGNVWG9tc05EZzZHUnFQQks2KzhJbG9nQjRvWENwczJiWXBmZnZrRmFyVzYxSGtuSkNUZ25YZmV3YlJwMDBUWkFKWXRXNGJBd0VBOCtPQ0RvdjZ1cjNkWVdCaWlvcUpFMjd4bENIQU4rdmpoaHgvY2dpWmN5d3c0bjhndnllRndZTnUyYlZpeFlvWEhKL1FIRGh5SW9VT0hlcHpEM3IxNzhmSEhId3VCdVdhekdVVkZSUjRYcUpzMmJlcTJyWGJ0Mm5qMzNYZXhjT0ZDL1BPZi94UmxvdkIxa2J0a3Rod0FrTWxrYnAvVHJxOVZ5Y0FIb1BqZW5qbHpKdFJxdGR2cm5aZVhKeXFONDhtOTk5NkxmL3pqSDJqZXZEa1dMMTZNaFFzWHVwWHdBSXJmNzRzWEx3cEJaVDE3OWhRRlBiaitQRjYrZk5scjBFdkpEQlhsM2UrcFJJeXZHVjNLT3U2MzMzN0QwcVZMM1g2T2dPTGZRVE5uemtTUEhqMHdZc1NJTXJQUmVBdk0wdXYxV0x4NE1RSURBNkZTcVJBUUVBQ1pUQ2I2bStHdnYvNFNIYnQvLzM1a1oyY0RLTDYzckZZcnJGWXI5SG85OUhvOXhvNGRXNkgvNTNLZFkwVi83N3Z5NWY0UENRbEJTRWhJcVgxS2ZnNEJRRlJVbE45TFpkbnQ5dHN5WUplQkQwUkVSRVJFUkVSRTFVQ3IxVUtoVUpTNlVFRkVkNmJBd0VBRUJnWkNwOU9ob0tDZ3pIL1F2bE5KcGRJcUNYeFFxVlFZUFhvMFpzK2VEYUE0OWZyTEw3OHNXZ0JidlhxMTI1UGdKVVZIUjVkNW51am9hTngvLy8xdWk0NmV4TWZISXpFeEVYWHIxc1daTTJmY251SjE2dDI3TjE1NTVSVmtaMmRqNXN5WmJpVUMvdmpqRC96eHh4K29WYXNXbGl4WjRyWjRDcmd2VUpWY1pQUFhZbzB2WEJmM1Nzc3lFQmNYSjBxWm41R1I0ZkgxY2RXbFN4ZlIvWFBpeEFuTW1UTkhsSVllZ01jQURkZlh5ZHVDNE1xVks3MW1ZNURMcTI5SkpUazVHZUhoNFc0TFhBRFFvRUVEdEdqUnd1dXgxZmxlMkd3MnZQZmVlMGhQVHhmdGI5YXNHVWFNR0lHc3JDejg5Ny8vRlJZblhkMjhlVk9VU2FHOG5Ca1hUcDQ4NlRhSDNyMTdZOW15Wlc2THRRTUhEc1NJRVNPd2FkTW1mUHJwcHg3SGRjM0dkZSs5OTJMdTNMbDQvZlhYaFNmL0pSS0p4OFZtYjY5M2VubzZ0bTdkQ3JQWmpFdVhMbm5zNDdwSXUzVHBVby85U25JTnZEaDI3QmcrLy94enQ0d3VUZ01IRHNUSWtTTzlqdGVwVXllc1c3Zk9Zem1la3BSS3BmQ1V1YXZnNEdETW5EblRiYnV2OTZacjRJTW5JU0Vob25JK3JrRmdnUGZ5QTU5Ly9yblhjYU9qby9IMDAwOGpOVFZWK0x5SmpJekV2SG56c0hQblRuejU1WmVpUUx1U05Cb05ubi8rZWRHMjhwYnRxQ2hQbjJrVlBiZXpCTStCQXdmdy9mZmZ1d1UrU2FWU0JBY0hpMzUyZCt6WWdkMjdkNk5ObXpabzNicTE4RHZRTldERjJ6MWdzVmp3ODg4L2wydWUrL2J0dzc1OSs3enVMKzArTDQydnZ5L0t5OU05V2hHbC9kNzNsNnI0ZTYwNk1QQ0JpSWlJaUlpSWlLaUs1ZVRrSURnNCtKYXQvMHRFMVNNb0tBZ0dnd0c1dWJsbFBoRjVKM0lHUGxTRmpoMDdvbjM3OXFoVnF4WkdqeDd0bGgzaHFhZWVLalh3b1hQbnpqNmQ1NUZISG5FTGZBZ0lDRURUcGszUnRHbFRKQ1ltSWlrcFNTZ1hjZURBQWF4YXRjcnR1dVZ5T1Y1NDRRWDA2OWNQQUJBVEU0UDMzbnNQSDM3NElmYnUzZXMyL3B0dnZ1a3g2QUZ3WHdBcHViRGl1cTlXclZwUUtCUStYYXZOWm9QQllQQnBBZEwxdklEbnA0K2QrdmJ0VythaXFpdVZTb1dCQXdjSzdVMmJObUhac21WdXIrMFRUenlCeE1SRXQrTmRyOFBiL1ByMDZlTTE4TUhUZTNELy9mY2pPVGtaZ1lHQlVDcVZrTXZsYm90RjE2NWR3MHN2dlNTMGUvWHFoVEZqeG9qNjJHdzJtTTFtR0F3RzJHdzJTS1ZTUFByb28xaTVjcVhiT1ljTkcrWnhmazdWK1Y1Y3ZIZ1J2Ly8rdTJoL3ZYcjFNR3ZXTEtqVmFpUWxKYUZuejU3WXRtMGIwdExTY1A3OCtYS2RxelNob2FGbzI3WXRqRVlqM24vL2ZkRStoVUtCeHg1N0RJTUdEY0xVcVZPRllJN2h3NGRqOE9EQkFJclQrSzlhdGNxdEpBeFEvRFBwS2k0dURuUG56c1hreVpOaE1Canc2cXV2dXBWUEFMeS8zaWtwS2Zqd3d3ODk3bmNHeEtXa3BHRExsaTFsWFBuL1NVaElRSmN1WFlUMmtpVkx2R2JlVUNnVWVQSEZGOUduVDU5U3g1UklKQmcwYUJEbXpKbFRhcjlubjMxVytLenpWV21mVnlYMTY5Y1BEenp3Z05EMjlMUG4rcDZYaDZlc0pqS1pESU1HRGNKVFR6M2xNUXVRUkNKQmp4NDlrSnFhaWoxNzltRExsaTA0Y2VLRXFFL2Z2bjNkWGhQWFJXbXBWT3BUbHFHeW1NMW0wZWVmTHhrZlNydTNoZ3daSWdUMTVPYm1ZdkRnd1I1TFdLaFVLa3laTWdXTkd6Zkd2SG56Y1BMa1NkSDU5dS9mai8zNzkwTXFsWHI4R1hGOXovMFZET0JQcnA4SnZ2NGVMSXUvQWhSY3gvRlhZRVpKREh3Z0lpSWlJaUlpSWlJM2VYbDVDQTBOcmRhblJJbm8xcVZXcXlHVHlaQ2ZuKy8xU2RRN1ZWVUdQZ0RBdi83MUw2K0wrazJhTkVHalJvM2NGbmdsRWdsNjkrNk5SeDU1eEtkekpDY25vMzc5K3NqUHowZVBIajNRdG0xYkpDWW1lajF2Ky9idDhmYmJiK1BOTjk4VUZsTHExYXVIMTE1N0RRMGFOQkQxRFFvS3dyUnAwN0J6NTA1OC92bm53Z0xVQ3krODRIRWgzOGwxMGFqa2drM0pwNkVCNExYWFhrUExsaTE5dWxZbmg4TUJvOUZZNXNLUDYzNVBpOGxPRHo3NElJcUtpdkQ5OTkvanhvMGJwWTRiRkJTRXBrMmJZc1NJRWFMRjZNVEVSTlNxVlV0NG5RQWdOVFVWSTBhTThHbCtycStOVS92MjdSRWFHaW9hMTZsa3ZYdW4wTkJRaElhR2xub05yb3RVWnJPNXpQSUtRSEUyZzEyN2RpRXpNMVBZMXJwMWEzVG8wS0hVNDZyenZZaVBqOGVpUllzd2E5WXNaR1ptUXFWU1lkcTBhYUxyVXlnVWVPaWhoL0RRUXcvaCt2WHIrT09QUDNEKy9IbGN2bndaTjI3Y1FFRkJBVzdldkZudXo0ZVdMVnRDSXBIQVlyR2dkKy9lMkxGamgxQnVvRisvZmdnUER3Y0F6SjQ5RzFPblRzWGd3WVBSdFd0WDBmV2twS1Rnd0lFRG9uRWxFZ21lZU9JSmorZU1qNC9IdEduVGtKdWI2ekhvQWZBZStCQVdGb1llUFhxNEJTYkV4Y1VoUGo0ZVFIRVExc1dMRjdGNTgyYVA5MkJKelpvMXcrVEprMFdMazg4Ly96eWtVaW5TMHRKRWZXTmpZekZseWhTZjArRTd5K3Q0S2dmUnFGRWpQUG5razZMQUJGKzUvdHg1dXpmRHdzS3E5SGZrNE1HRGNmcjBhZnoyMjI4QWl0K0RTWk1tK2ZUNnlHUXlwS2FtSWpVMUZkbloyZmoxMTE5eDZOQWhuRHAxeXVOcjRucU5MVnUyRkRJVVZjYnMyYk5GMlE0ODNYZmxDU29ZT25Tb01OZkRodytMQWhxY1ltTmpNVzNhTk9GK25UOS9QbGF0V29VTkd6YTQ5UjAzYnB6SG54SFh6eWRQdjFza0VnbmtjamxrTXBsYjloVnZuT1dzYkRaYnBmL1djTDFQU3dzZUt3OS9qZU1ha09MdDkxbGxNUENCaUlpSWlJaUlpSWhFY25KeUdQUkFSRzZjVDNyZWJaa2ZGQW9GTEJaTGxXVy9LU3VUUWFkT25YRG16QmxJSkJJa0pDU2dYYnQyU0UxTjlmamtiMmxtekppQmlJZ0luek1uTkcvZUhGT21UTUZiYjcyRlBuMzZZUFRvMGFXK0J0MjdkMGY3OXUzeHYvLzlEOTk5OXgyNmRldFc2dml1QzFzbEYwQktXL0QybFVRaWdWcXRMbk9oM25VaHByUnpTNlZTUFBIRUUzamlpU2Rnc1ZpOFBxMHFrVWk4dmxhTkdqWENnZ1VMTUduU0pOeThlUk45K3ZUQnl5Ky83SFdoeG5VQjE5dENrVlFxUlljT0hiQjE2MVlBeGZkVlltSWl1bmJ0V3VhVDh0NjRsdUlvTEN6MDZUaUZRb0daTTJkaTVzeVp5TXpNUkowNmRUQmh3b1F5ajZ2dTkrS2VlKzdCL1BuejhmcnJyK09SUng1QlhGeWMxL1BkYzg4OWJxVVpnT0lBRzcxZUQ0UEJBTDFlRDdQWkRJdkZJZ29ha1Vna3drS29YQzRYUGo4MUdnMEdEUnFFUVlNR0lUMDlIZXZXclJPeU9nREZpK2hMbHk3MWVHL2NkOTk5K1AzMzN4RWRIWTI0dURnMGF0UUluVHAxS3ZVYVNpc3pBcFQrZW5mcDBnVS8vUEFERkFvRjR1UGowYkpsU3p6NjZLT2l1UTBaTWdSRGhneUIyV3oyK29TNFhDNzMrQm1rVXFudzBrc3ZvVkdqUmxpMGFCRWNEZ2Y2OXUyTDU1OS92bHlmdlhLNUhHM2J0c1cxYTljUUZSV0ZldlhxSVQ0K0hzbkp5WlVLU0hDOU56MWxGS2dPVXFrVWt5ZFB4cmh4NDlDNGNXT01IeisrUXIrYm9xT2pNV0RBQUF3WU1BQVdpOFhqMy96VmRZMmVGdFdmZWVZWm44L3Z6RUFFRkpkRE9YandJTjU2NnkzWTdYWWhnOHJnd1lPaFZDcUZmaktaRENOSGpzVDk5OStQRlN0V0NNRVNmZnIwUWE5ZXZUeWV4MXZnZzBhandWZGZmUVdWU2xYcHZ4UE1aalAwZXIxYjZSaGZOV3pZRVAvNHh6K0V0ci8rYnZGWHhnZlgzMTlWY1k5WkxCYWYvODY1bFVqTVpyT2pwaWRCUkVSRVJFUkVSRlFWOUhvOTB0TFMwS1pORzlTdlg3OWF6NjNWYXYzeUQzZEVkT2N5R0F3d204MUNpdk9hY09QR0RhU25weU0xTmRWcktRVi9zVnF0MEdxMWlJeU1yTkx6ZUpPYm00dUxGeStpVWFOR2JxVXdxc1A1OCtmTC9idElwOVBWeUZ4dkp5ZFBuc1RwMDZmeCtPT1ArMjNNaXhjdjR2ejU4NmhYcng3cTFxMWI0NHMvZHJzZEZ5NWNRTzNhdFVXTGpyZWEyL0YrdGR2dGtFZ2trRWdrMVhhK3ExZXZJaVlteHVjbjJTdHE2OWF0cUYyN05sSlNVcXIwUExjenJWWmJac2FXdTluMjdkdHg0OFlOOU8zYjE2Zlg2ZWpSbzlpeVpRdkdqUnQzMjMwV2tOanRHc0RQd0FjaUlpSWlJaUlpdW1QVlZPQ0Q4NmxTL29NZkVaV2xxS2dJRW9ta3hqNHZxalB3QWJoOS95R2RpSWlJNkc1UTA0R3FsWEg3RmVjZ0lpSWlJaUlpSXJxRk9Sd09GQlVWTWVpQmlId1NIQnlNb3FJaU9CeDN4L05wU3FYU2J6V3VpWWlJaU1pL3pHYnpMWjFkcURRTWZDQWlJaUlpSWlJaThxUEN3a0pvTkpxYW5nWVIzVVkwR2cwS0N3dHJlaHJWSWpBd1VNaUtRMFJFUkVTM2x0czVpSitCRDBSRVJFUkVSRVJFZm1LejJXQXltUkFZR0ZqVFV5R2kyMGhnWUNCTUpoTnNObHROVDZYS3lXUXlLSlZLNlBYNm1wNEtFUkVSRVpXZzArbWdWcXNobGQ2ZUlRUzM1NnlKaUlpSWlJaUlpRzVCZXIzK3RuMDZob2hxVm1CZ0lBd0dRMDFQbzFyY1RSa3VpSWlJaUc0WFJVVkZDQTRPcnVscFZCZ0RINGlJaUlpSWlJaUkvTVJvTk42MjlWQ0pxR1lwbFVvWWpjYWFua2Exa0Vna0NBNE9ac2tMSWlJaW9sdUVUcWVEUnFPQlJDS3A2YWxVbUx5bUowQkVSRVJFUkVSRWRDZXdXcTJRU0NTUXlXUTFQUlZZTEJiUjA5UlNxUlNob2FHd1dxMlFTcVczVGVyU3dzSkNXQ3dXb1IwWUdBaVZTZ1dMeFFLRlFsR0RNNnNhUC83NEl6cDM3bnhYbDBySnljbkJ6WnMzaGJaQ29VQzlldldxZFE1YXJSYjc5KzhYMm9HQmdlalNwVXVWbjFjdUwvNm5XcXZWS254L0p3c0tDa0pCUVFFTUJnUFVhblZOVDRlSWlJam9ybVV3R0dDMVdoRVNFbExUVTZtVU8vOHZhQ0lpSWlJaUlpS2lhbkFyWlhzNGQrNGNKazZjS0xScjE2Nk5SWXNXNGUyMzMwYnQyclh4ejMvKzg3WjRrdWZkZDkvRjRjT0hoZmFycjc0S3VWeU81Y3VYNDYyMzNrTDkrdlg5Y2g2ZFRnZXIxU3EwWlRKWnRhZDRQWHYyTEJZdFdvUzFhOWZpMldlZlJXcHFxdC9lbzh1WEx5TWpJOE12WTNuVHZuMTdCQVFFVkhxYy8vM3ZmOWk0Y2FQUWJ0aXdJWllzV1ZMcGNjdERwOU5oOGVMRlFydEpreWJWRXZnQUFBRUJBVEFhamJkMWl1SHlDQWtKUVc1dUxtUXltVi91SHlJaUlpSXFIN1BaREwxZWo0aUlpSnFlU3FVeDhJR0lpSWlJaUlpSXlBK3NWaXRVS2xWTlR3TUEzSjdVY1RnY2VQWFZWM0hod2dVY08zWU1TcVVTWThhTXFhSForYzcxT243KytXY2NQSGdRQURCdDJqVE1uejhmY1hGeGxUN1BnZ1VMaEhFQklENCtIa3VYTHEzMHVMNXlPQno0NUpOUEFCUm5QRml3WUFIV3JWdUh5Wk1ubzBHREJwVWUvL2ZmZnhmR3J5cnIxNi8zeThLMWEvQ1FQNE9KVHAwNmhkT25UME90VmtPbFVubk56bUkybTBWdG04MkdQWHYyZUIzWGJEYkRaRExCWURDZ2I5KytsY3JZNFF4OHVKdEVSRVFnTHk4UHdjSEJESDRnSWlJaXFrWm1zeGs2bmU2T0NIb0FHUGhBUkVSRVJFUkVST1FYZHJ2OWxpa2hvZEZvUk8xcjE2NkoycHMyYlVKNGVEZ0dEUnBVcWZQazV1WWlQRHk4eXJKSHVGNUh5ZUFFclZhTE45NTRBKysvL3o3Q3c4TXJkWjZxWEd6M3hmZmZmNDgvLy94VHRFMmhVUGdscU1NNVZsWHpWNmtDMXhJUC9wejdpUk1uc0dyVnFuSWZkL2JzV2N5Yk44K252bDI2ZEtsVTRJTlVLb1hkYnEvdzhiZXI4UEJ3NU9ibUlqQXdrR1V2aUlpSWlLcUJ3V0M0WXpJOU9ESHdnWWlJaUlpSWlJaklEeW9UK0xCdDJ6Yjg4TU1Qd3BQb3J1TllyVmFZVENib2REbzg4OHd6YU5XcVZhbmp1UzY4OXV2WER3VUZCZmpsbDErRWJhdFdyVUx6NXMyUm1KaFlvVG5iN1haTW56NGRBUUVCR0RObURCSVRFekZ4NGtRb0ZBcW9WQ3EzSjdjZERnY3NGZ3YwZWoxQ1EwTXhiZHEwTXMvaGVoMHpac3pBd29VTFlUQVlBQURaMmRuNDRJTVBNSHYyN0FwZGc1UHJYS3N6OENFckt3di8vdmUvM2JhZk8zY092L3p5QzFKVFV5dDlqcW9PZkZBb0ZINEwrbkY5TDF3REllNTBkMnZnQTFDYythR2dvQUIydXgxQlFVRTFQUjBpSWlLaU81YXoxTitkRlBRQU1QQ0JpSWlJaUlpSWlNZ3ZiRGFiMTlUNVpibDU4eWIrK3Vzdm4vcnFkTG95KzBpbFVpZ1VDbGdzRmdDQVNxWENpeSsraU9uVHArUG8wYU1BZ0NlZmZMTENRUThBa0phV2hxeXNMQURBKysrL2o4OCsrd3labVprK3BlbjNOWk9CYXdCQ3k1WXRNV1BHREV5ZlBoMTJ1eDNSMGRFWVBYcDArU2RmeG5tcUs5MitUcWZEM0xsejNVb3JBTVdCSWdzWExvVE5aa09QSGowcWRSN1grM0xFaUJIbzFxMWJwY2FjTjIrZWNNLzZNN0RDZGE1VkdiUlJXckNHYS9DQnQ3NytEbEs0bXdNZmdPTHlObnE5SHRldlg0ZEdvNmxVOWd3aUlpSWlFdFBwZENncUtvSkdvM0VySzNnbllPQURFUkVSRVJFUkVaR2ZWRlhKaDVMbXpadUg5UFQwTXZ2WmJEYmgrMzM3OXVIS2xTdWlvSVRqeDQ5anpKZ3hlUC85OTh1OXVGaFlXSWd2di94U2FJOGNPYkpjVC94ZnVIREJweXdObHk5ZkZyWG56NThQbVV3bUxBekxaREs4Kys2N2VPQ0JCL0RVVTAvNWZINVhOVkhxd21LeFlNNmNPYmg0OGFLd1RTNlhvMzM3OXRpN2R5K0E0a1gxOTk5L0gzcTlIZzgvL0hDRnorVWFUSER1M0Rtb1ZLb0tqd2NVQitzNE9SeU9TbzFWa3V0Y0t4cE01RW5mdm4xaHM5bWcxK3NSRWhJQ3RWcnRjWHliellhUFAvNVlhQ2NrSk9DaGh4N3kyTTlxdGFLb3FBaGFyUlpObWpTcDlGTnpVcW5VcjYvbjdjaFo3cUt3c0JBM2J0eEFVRkFRQWdJQzdycnNIMFJFUkVUK1VESjdvRnF0Um5SMGRMWDhmMnRONEYrTFJFUkVSRVJFUkVTM2lPam9hQURGSlJ5Y05Cb05BZ0lDaEJxc1FIRWdRM2xjdVhJRlY2NWNFVzF6UHExZmthZkwxNjVkaThMQ1FnQkFpeFl0MEtGREIyR2ZTcVZDZEhRMHJseTVBcXZWQ3FCNE1UY3NMQXdPaHdQNStmbHdPQnpsdmdZQU9IandvS2g5OWVwVkFFQ3paczNLUFZaSjFmMFBmMmF6R2JObnp4YXliemk5OHNvcjZOR2pCeFlzV0lEZHUzY0RLQTRxK09TVFQzRCsvSG04K09LTEZjcUE0THE0djJmUEh1elpzNmZpRitEQ1U4YUtrdjc2NnkrMys4K2JzMmZQaXRyWjJkbll1WE9uVDhmS1pESjA3ZHJWNjM2TlJvUFRwMCs3M1VlK3pHbng0c1ZsOW91S2l2SmJ5WSs3blVRaVFhMWF0WVJBRmExV0M2QTRLTWxaV3FYa0Z4RVJFZEhkem02M2k3NHNGZ3RNSmhPQTRyK2hJaU1qNy9pL214ajRRRVJFUkVSRVJFUlV3MUpUVTlHN2QyOEVCd2ZqNjYrL3hwbzFhNFI5TTJmT0ZFcFNaR1ptWXV6WXNUVTFUUURGMlJvMmI5NE1vRGlnNFlVWFhoRDJmZmpoaDZoWHJ4N3NkanNlZi94eFlYdUxGaTN3OXR0dkF3Q01SaVBtelp1SFE0Y09WZS9FYnhFbWt3bXpaczF5QzNwNDl0bG4wYXRYTHdEQTVNbVRZYmZiUmNFSlc3ZHVSV1ptSnNhUEgrOXpxUkNucWc3c3NObHNNSmxNWGpObDdOcTFDOTkvLzMyRnhqNXo1Z3dXTGx6b1U5L2c0T0JTQXgvbzlpT1R5YURSYUtEUmFJU25GWTFHbytnZjllLzJEQmxFUkVSRVFQSGYvQ1VEUXhVS0JVSkRRKytxckZsM3o1VVNFUkVSRVJFUkVkMmlTcWJIUDNQbWpQQzlYQzVIUWtLQzBJNlBqNGRjTGhjeUtXZzBHc1RIeDNzYzgrVEprMEkyaDRpSUNOU3BVd2QydXgxbXN4a21rMG40YjNrWHhaY3ZYeTZNKzlCREQrSGVlKzhWOWprWDVETXpNMkd4V0lUdFRaczJGYjVYcVZSSVNrb1NCVDRrSkNSQXJWYTduU3MzTjFlVUtTQXhNUkZ5dVZ4NGVzbHNOc05zTnBlN1ZFZE55YzdPeHR0dnYrMlcxV0RvMEtGNDhza25oYlpVS3NWcnI3MEdsVXFGYmR1MkNkdi8rdXN2dlBUU1MzanNzY2N3Wk1nUW44dFZ1RDdaRlJzYmkvRHdjSy85TFJZTERBWURqRVlqQ2dzTGhVd2ozalJ2M2h4bXM5bHI0RU4xbEE0cDczbWtVaW1VU3FYWGZ3aDJaalFCaW44T1BkMmZOcHROQ1BxZ3FpZVh5KytxZjdnbklpSWlvdkxoWDRwRVJFUkVSRVJFZE1lNkhWTjVuajU5V3ZnK0lTSEJyYlNCVXFrVUFoK1NrNVB4K3V1dmV4eG42TkNoME9sMEFJQTJiZHBnM0xoeE9ITGtDTlJxdFNnUW9Ud09IanlJdzRjUEF5aCt1bjdZc0dGbFhnTUFJV05GeVdzbzZlV1hYL1lZd0pHV2xvYmx5NWNMN2FsVHB5SWtKQVE3ZCs1RXAwNmRvTkZvS25RZE5lSG8wYU9ZUDM4K2J0NjhLZG8rZlBod0RCNDgySzIvVkNyRitQSGpFUlFVaEkwYk53cmJiVFlidnZubUcyemJ0ZzBEQmd4QTM3NTlVYXRXclZMUDdmcEUvT1hMbDJHeFdJUW41bTAyRzZ4V0t5d1dDeXdXUzdtZm9COHlaRWlwNzBWRnluTlVoS2Z6bU0xbWZQamhod2dLQ29KS3BVSk1UQXdHRFJwVWFwQ0UzVzdIMnJWcmhYYWRPblZLelNUaGNEaGdNQmhRVUZDQVpjdVd3V0F3SUNRa0JDTkdqS2pjQlJFUkVSRVJrYzhZK0VCRVJFUkVSRVJFZHl5bFVnbUpSSUtpb3FLYW5vcFB6cDQ5aS96OGZLSGR2SGx6dHo0bEYzY3pNakl3WU1DQU1zZDFYdi9XclZ1eFo4OGVSRVpHb2xtelp1alpzeWRhdFdybDA5eXNWaXRXckZnaHRJY01HZUoxd2Ixa05nZXBWSXFrcENTdjF3QUFjK2ZPUlhaMnRrL1hvZGZyc1dqUkluejAwVWRvMnJRcGtwT1RNWGp3WUxlRjdQVDBkR1JrWkNBZ0lBQUJBUUdReVdTUXlXUWVnMkV5TWpKRTdhdFhyMkxUcGsxdS9aeEJBamFiVFFnU01Kdk5HRFZxbE5jZ200S0NBcXhldlJvLy92aWpXMERCeUpFak1YRGdRSy9YSzVGSU1IcjBhSVNGaFdIbHlwVWV4LzNxcTYvd3dBTVBvSHYzN21qWnNxWEhlYmlldDFldlhxSk1FcFcxY09GQ0xGbXlCS0dob1I3M3V6NmwzNlZMRjd6NDRvc2UrLzc0NDQ5WXRXcVYwRzdmdmozR2p4L3ZzZStKRXljd1o4NGNyK2NCaWdORjB0UFR5N3lHMGx5NGNFRlVmc1lYOWV2WForQURFUkVSRVZFMVl1QURFUkVSRVJFUkVkMnhKQklKd3NMQ29OVnFhM29xUHRtN2Q2K29yZFZxUlF2d1FVRkJDQWdJS1BlNHppd0QxNjVkQXdEazVPUWdQVDBkclZ1MzlubU16WnMzNCtMRml3Q0FldlhxNGVHSEgvYll6MkF3NFBmZmZ4ZmFJU0VoYm92c09UazU1WnEvMDgyYk4yRTBHZ0VVTDJpZlBIa1N1Ym01SGhlWUR4OCtqQjA3ZGxUb1BCa1pHZmowMDA5OTdqOXk1RWkzYlFhREFULysrQ08rK3Vvcmo0RTNhclVhQnc4ZXhNR0RCMHNkMjJhem9haW9TRlRpcENTTHhZSmR1M1poMTY1ZENBa0pRY2VPSFRGbXpCalJmZUlzVGVMVXJGa3paR1JrNE55NWM3NWVvb2hVS29WYXJZWktwUksrMHRMU01IVG9VSy85UzFJb0ZBZ0pDZkhZMTdWOGgxd3U5OXJYdGNUSjdaamhoWWlJaUlpSS9JT0JEMFJFUkVSRVJFUjBSMnZZc0NGKysrMDNhTFZhcjArazN3cHNOaHQyN2RvbDJyWnQyelpSMEVDOWV2WEtYWVlBS000T0FQeGY0QU5RdkVqY3JsMDduNDYvZWZPbUtQWC9xRkdqSUpQSlBQYmR2WHMzTEJhTDBNN1B6M2NMSWloUHdFVkpCUVVGb293WUFOQ3hZOGNLalZWVnJsNjlpdSsvL3g3YnRtMFRTbzE0WWpBWWNQejRjYitldTZDZ0FIWHIxblVManJIWmJLSzJWQ3BGMzc1OXNXM2JOcWpWYWdRR0JrS3RWb3UrMzdScGsvQmFKeVFrWU96WXNVS3dnMnZHanVEZzRGSURjcW9ySU1IYmVhUlNLWlJLcGZBVkVCQWdCUEg0VTJ4c0xJeEdJNHhHbzhmc0UwUkVSRVJFVkhYNEZ6Z1JFUkVSRVJFUjNkSGk0K09Sa1pHQlgzLzlGYW1wcVc1UGlkOHFkdTdjV1dhNUI1VktCYjFlTDdSRFEwUHg0SU1QSWlRa0JDcVZDaktaREJhTEJUcWREc3VXTFJQNjVlYm1RcXZWb3JDd1VOaldxRkVqYURRYW4rYTJaczBhWVJHL1RaczJhTnUycmNkK2Ryc2Q2OWV2TDNNODEwWHl6cDA3SXpRMEZMVnExWUpDb1lETlpvUEpaTUpmZi8yRjdkdTNpNjdqOHVYTG9tTmJ0bXpwMHpWVWwvejhmUHowMDAraTk4a3BOamJXYmY0VjBhSkZDMFJFUkdEMzd0MmlMQkRkdTNmSDQ0OC83dGJmTmVPRFRDWkRWRlFVVHA4KzdkUDV6cDQ5aTRrVEozcmRQMzM2ZEhUcTFNbnJmb2xFNHRONUtzdlRlZFJxTlRadjN1eTIvZVdYWDNZcmNWSVpjWEZ4NWNvU1FrUkVSRVJFL3NYQUJ5SWlJaUlpSWlLNjQ3VnQyeGE3ZCsvRzFxMWIwYXBWSzBSR1JpSTRPTGltcHlVd204MzQ3My8vNjdZOUlpSUMrZm41d3NLMWF4a0FxOVdLbUpnWW9XMjMyeUdUeVZDclZpMkVob1lLSlQ1ME9oMysvdnR2MGJFdFdyVHdhVzZabVpuNDRZY2ZBQlEvT1Q5cTFDaXZmWC82NlNkY3ZYcFZ0TTM1aEgzSm9Bdlh3QWUxV28yd3NERGhHaVFTQ1ZRcUZabzBhU0lLZk1qSnljR2xTNWVFdGt3bVE3Tm16VHpPcFdIRGhyRFpiTkJvTkFnT0RvWlNxWVJjTG9kY0xuZkxWckYzNzE0Y1BYcFVhRGRvMEFCOSsvWVY5YkhaYkxEWmJMQllMTEJhcmJEWmJMQmFyYkJhcmFJRjk2U2tKTXliTnc5VHAwNFZnaDhDQXdNeGRPaFFkT2pRQVMrLy9MTHdtaWdVQ3Noa01rZ2tFaFFWRlNFM04xY1lKekl5VWdoTWNUZ2NzRnF0TUpsTU1KbE1pSW1Kd1QvLytVODg5OXh6MkxadEc3WnYzdzZ0VnV2MXZYRXRrU0dWU2xHclZpMlBmU3VpckFDYTZncDhLSSs4dkR5L2poY2RIZTNYOFlpSWlJaUlxSHdZK0VCRVJFUkVSRVJFZHp5TlJvUGV2WHZqeUpFak9IVG9VSldjbzB1WExzak16RVI4Zkh5NWovM3l5eTl4NWNvVnQrMnpaOC9HekpremhVd1FTcVZTdEloOS92eDVMRnk0MEtkekhEeDRVTlMrNzc3N2ZEcHUyYkpsUXVERnd3OC9qTGk0T0kvOWNuTnpzV0xGQ3JmdGJkcTBRYnQyN2ZEQkJ4OEkyMXpMQUt4ZHU5YW5FaDVYcjE1RlZsYVcwRzdTcElsYk1JalRnQUVEeWh5djVMZ2xBeDlxMTY2TmZ2MzYrWHk4cTBhTkdtSEtsQ2w0NjYyMzBLTkhENHdZTVVJSTdOaXdZWVBIWXpadDJpVEtHUERVVTArVk9ZZXdzREFNR2pRSWd3WU5RbjUrdnRkU0xpV0RUb0RpQUJyWDE4MFpoT0ZrTXBtRTkwUXFsWXFDVlp3QklFNXF0YnJVZWJwbW5LaHBack5aQ0FvcVNTNlhRNmxVQ29Fb1RzSEJ3YUtnRjAraW9xTDhPc2VOR3plS1h1UHFvTlZxL1g0ZFJFUkVSRVRWaFlFUFJFUkVSRVJFUkhSWFVDZ1VhTmV1SFZKU1VwQ2ZuNCtDZ2dLdmk1Z1Y1VzNodVRRNU9UbjQzLy8rNTFOZmhVSWhtbk90V3JWUVVGRGcwN0cvL3ZxcjhMMWNMa2RpWW1LWngremJ0MDhJQ05Cb05CZ3laSWpYdmw5Ly9iVlFEcU1OUVFBR0FBQWdBRWxFUVZRc3Joa0FmTDJPUC8vOFU3UmduWktTNHRQNWFrSzdkdTJ3WnMwYUllQ2hxcFYybnBLTCtFQnhvSUpyMW90Ky9mcUo3b25QUC84Y04yN2NBRkJjeG1IdzRNSEN2cXlzTEh6MTFWZEMyeldReFpWclVNdjU4K2Z4OWRkZmUrenJXbjdqNHNXTFh2dTZaaGZ4SlhnR0FDNWN1Q0JxOSt6WkUrUEhqNGRVS3NXRkN4Y3djK1pNMFd0V3ExWXREQmt5QkttcHFaQktwYkJhcmRpelp3OFdMRmdnOUltTWpQVHAzTDZxVzdldTIvdFdWY3htTXdvS0Nyd0dFUkVSRVJFUjNRNFkrRUJFUkVSRVJFUkVkeFdsVW9tWW1CaFJpUWgvdUg3OWVvVUNIeUlqSS9Ib280L2kyMisvOWFsL2FZRVBEUm8wUUVaR2hzZmpTZ1lNSkNjbmw3bklhYkZZUkJrY2hnMGJWbXBKZzRFREIyTHYzcjArQlRDNEJweVV2QTZOUmdPbFVvbWNuSnhTcndFQVdyWnNXZWE1YXBJekdPRmYvL29YY25KeUVCQVFJSHhKcFZKUlg5ZnIzYlJwRS9idTNTdmFacmZiWWJWYVlUYWJoYTh4WThhZ1hidDJwYzdEZFFFOU9Ealk3VDNZdUhFak5tN2M2UEg0ek14TXpKczN6K3Y0WldVbXNObHNvblpHUm9iWCs5VFZoUXNYc0diTkdwLzYrcHBaSWpNelU5U09qNDhYM28rQWdBREV4TVRnMnJWcnd2NHJWNjVnMGFKRmlJdUxRMEpDQXVSeU9ZeEdvMmdNZjJkS2FOT21qVi9ISzgyTkd6ZVFucDdPd0FjaUlpSWl1cTB4OElHSWlJaUlpSWlJcUlhTkhEa1MxNjVkdy83OSswdDlhdDFtczhGa01nbnRvS0FnMGY3Ky9mdGo4ZUxGWlo2dlZhdFdaZmI1N3J2dmhQSWJjWEZ4WlpaZHFGMjdObWJNbUlHcFU2ZVd1UkN1MSt0RjdaTFhFUjhmajRpSUNLU25wNWM2aGxxdDlpbHJ4YTBnTHk4UGx5NWRLdGN4Rnk5ZXhNV0xGOHZzVi9KKzhPYjY5ZXVpZG1Sa3BGdldnOG9vSzlOSGRaVzY4SlRCWmRldVhUaDU4aVRVYWpWVUtoV2tVaW4rK09NUFVaK3paOC9pbTIrK2dWd3VoMHdtd3dNUFBBQ0h3eUhxbDVpWWlFT0hEZ21sY2s2ZE9pVWE0K2pSbzdoeDR3YXNWaXNNQmdPTVJpTUdEUnJrOXdBcklpSWlJaUx5aklFUFJFUkVSRVJFUkVRMVRDcVZZdkxreVVoTFM4UEtsU3U5TGhRWEZoYUsyaUVoSWFXT0d4MGRqZXpzYkxmdGJkdTJMZlU0clZhTC8vem5QMEo3OU9qUmJoa0tQRWxLU3NLcnI3NktmZnYybFJxNDRIb2R0V3JWOHRyWDJ6VzBhdFhLclZ3RGVWWXl1NEl6QUtDb3FBZ1JFUkZlajhuUHp4ZnVRNFZDVWVwN3BOUHBZREFZSUpGSVBHWU5jQTJFa1VxbENBZ0k4RGlXMVdvVkJUQ1UxdGRtczRuRzloUnc4L2ZmZjJQTGxpMWU1dzRBNmVucFpRYmFIRHQyRE1lT0hmTzZmK2ZPblc3Yit2YnR5OEFISWlJaUlxSnF3c0FISWlJaUlpSWlJcUpiZ0VxbFF1Zk9uVVhsSlZ5NWxpd0lEQXdzZGN6bXpadGp4NDRkb20zUjBkR0lqNDh2OWJqVnExY0xXUm5hdDIvdlU0WUlwODZkTytPMzMzNHJ0VS9KNndnS0NvSkVJdkhhVjZQUlFLMVdJeXNyUzdTOXJQSU90eEtGUW9HZ29DQUVCQVFnUHo4ZkFCQWFHaW9LSmlncUtrSmVYcDdRam9pSUVHWENLSm1oSVRRMEZIYTdIV2F6dWN5QWxNTENRbEVaamRqWVdDeGZ2aHliTjIvMmVmNFdpd1c1dWJsZTk4K1pNd2RBY1NhSkw3NzR3bTIvYTFhS2J0MjZZZEtrU1I3SDJyUnBFejc5OUZPaDNiRmpSMHliTnMxajN5Tkhqb2oydVphZklDSWlJaUtpdXdjREg0aUlpSWlJaUlpSWJoRWxGNmdCWU83Y3VhSUY1OHVYTDR2MnV6NkY3L3BFZWxKU0VuYnUzQ2txbjlHaFE0ZFM1NUNSa1lHZmZ2b0pBQ0NUeVRCcTFDamZMK0QvSzNrZFI0OGV4ZDkvL3kzYVgvSTZ3c0xDUkUvNDUrYm1paGF3TFJZTFdyVnFKUXA4a0VxbFpXYXR1SlVzV2JJRVFQR2kvdkxseTJHejJkQzhlWE5NblRwVjZPTzY0UCtQZi94RFZGNWt3WUlGMkxWckZ3QkFxVlJpMkxCaDZOYXRXNW1CRDY2dmZjT0dEYjFtVUtnc3RWcnRjWHRzYkN3NmR1d290Qk1TRXZ4eXZ0RFFVTkc0bmpLQVNLVlNCQVVGQ1prdWpFYWo2UDRNRGc1R2VIaTQwTFphclVLSkY2ZE9uVHFoZnYzNjBHcTFLQ2dvUUg1K1BqSXlNbUF3R0lRK2NYRnhjRGdjc0ZxdE1CcU5RZ1lNSWlJaUlpS3FIZ3g4SUNJaUlpSWlJaUs2UmJnR1BseTZkRW5VZGkyQjRScjQ0SnF1MzJReVFhVlNpUlpvdTNidGlzTENRbWcwR285eitPeXp6NFJBaVVjZmZSU3hzYkhsdXdpSXIwT24wMEduMDNtOWpzaklTRkZHQU5kRlo3UFpES1ZTS2RyV29rVUxLQlFLT0J5TzIyWngrZWVmZnhZRk51elpzd2NQUFBBQU9uZnVYT2F4SnBNSisvZnZGOXJYcjEvSG1qVnIwS0ZEQjFGV0NFOE9IVG9rYWlja0pMamRaLzdpcWN3RkFQVHYzeC85Ky9mMysvbnExNitQR1RObWxOcm4rZWVmeC9QUFB5KzAxNjFiaDFXclZnbnRnUU1INHFtbm5oTGFpeFl0Y3JzSGYvMzFWMlJsWmVIZGQ5OUZXRmdZQUdES2xDazRjZUlFZ09MTUt5WGZXeUlpSWlJaXFuNE1mQ0FpSWlJaUlpSWl1a1c0bHJJb1M4a24xVDFadG15WjJ6YVZTb1Y1OCthaGNlUEdlUExKSjBVTDUzdjI3TUh4NDhjQkFDRWhJUmc4ZUhDNTV1TlVudXVJaVluQnVYUG52TzYvZHUwYU5tellJTnFtVXFsdyt2UnByRnk1RXFOR2pVSktTa3FGNWxtZDdyLy9malJ1M0ZpVWdXSHAwcVZJU1VseEMyQnhsWjZlTGdwZUFZRHg0OGVYR2ZSZ3M5bXdkKzllMGJhVWxCVDgvUFBQb20xejU4NUZWRlNVYU52TW1UT0Z6QnlKaVltb1g3OCt0bXpaSXV3Zk1tUUl1blhyaHBkZmZsa0lYS21xVEJMK2RPclVLVkc3ZHUzYTBPbDBVS3ZWa0Vna2FOcTBLYzZjT1lPTWpBeWhqMEtod0RQUFBJT3dzREJZTEJib2REcG90VnBodjFxdHhwVXJWMkF5bWFEWDY2RldxOUdnUVlOcXU2YTdoVE9iaHRWcWhkMXVoOTF1aDgxbXErbHBFUkVSM2RVa0VnbWtVcW53cFZBb29GUXFJWmR6Q1pxcUgrODZJaUlpSWlJaUlxSmJSTW1TRHdEUXNXTkhIRGx5UkZUNndVbWowYUJPblRwbzNyeTV4N0djQVF5dWZ2amhCd1FHQm1MZHVuWFl0R2tUT25YcWhHZWZmUllhalFiLy92ZS9oWDVQUC8xMG1RdnJ2bHhIZEhRMElpTWozUmFjbmVMajQyRzFXajFtQ3lnb0tNQ0ZDeGZjWHBjREJ3NmdUNTgrT0hmdUhLWk9uWXI0K0hnOC92amo2Tm16WjRYbVd4MWtNaGxlZmZWVnZQenl5ekNielFDS3IrL3p6ei9IeElrVFN6MzJ1KysrRTdWNzllcUZGaTFhbEhuT2ZmdjJpVXFsUkVkSG8yN2R1bTRCQ21scGFZaUppWUhWYW9YSlpJSk9weE1kOStlZmYrTHMyYk9pWXpadjNvd0JBd2FJTW02VVZYYWpwdGxzTmlGTGc5UDgrZk9GNzFVcUZkUnFOUUlEQTZGVUtvV0FEcmxjanFWTGwyTEJnZ1d3V0N4dTQrYm01b3BLd25UdTNGbFV4b1Fxem1helFhL1h3MmcwUWlLUlFLbFVRcVZTQ1lzck1wbnN0c242UWtSRWRDZHlCaU02dnl3V2l4QWdxbFFxRVJnWTZMRWNHVkZWWU9BREVSRVJFUkVSRWRFdHdqWEFZZmp3NFRoMzdwekh3SWZrNUdRMGI5NGM3N3p6anR1K3JWdTNlZzE4K09tbm45QzBhVlBoZkR0MzdzVEFnUU94YmRzMlhMOStIVUJ4TUVMdjNyMzljaDJOR2pWQ3UzYnR2QVkrSkNjbjQ1RkhIbkhicnRWcU1YMzZkSS9IMkd3MmZQLzk5MEk3TXpNVCsvZnZ4MzMzM1llTkd6ZENwVkloSUNBQUNvVUNNcG1zekFYNWtrLzNBOERWcTFleGFkT21Vbyt4V0N5d1dDeXcyV3l3V0N5d1dxMW8wcVJKcWFVcjZ0YXRpNmVmZmhxZmYvNjVzRzM3OXUzbzFhdVgxMlAyN2R1SHpNeE1vYTNSYURCeTVNaFM1K2EwZnYxNlVidGp4NDRBaWpNWWxPU2FGY0lUMXdYL216ZHY0cXV2dnZKcEh1WGhXczdGbjA2ZE9nVzlYdTkxdjlGb2hORm9SSDUrdm1pN3dXQnd5N2hCVmN2aGNLQ3dzQkFta3dsQlFVRUlEdy9ub2drUkVkRXR5Qm1NNktSU3FhRFJhR0MxV21FMm01R1hsd2VsVWdtTlJzTmdSYXB5REh3Z0lpSWlJaUlpSXZJRGlVUUN1OTFlcWFmZVBRVTRQUDc0NDlEcGRGaXpabzFvZTd0MjdkejZXaXdXckZpeHdtM1JQam82R3RuWjJRQUFzOW1NWThlT2lmYkw1WEtzVzdkT2FML3d3Z3NWdmc1bklFQkpDUWtKR0Q1OE9QTHk4cENXbGlac2o0aUlRTU9HRGQzRytQUFBQL0hPTys4SWN3YUsveEZWb1ZDZ3NMQVFBSERvMENHM2F5d29LTURHalJzck5PK1NNakl5OE9tbm41Yjd1TDU5KzVZYStBQUFBd1lNd1BidDIwWEJEQ3RXckVEMzd0M2Qram9jRHF4ZHUxYTA3ZW1ubnk2ek5BWUFIRHg0RUdmT25CRnQ2OUdqQndEM3pDSzlldlhDdG0zYnloelRWVnBhbXNjTUNKWGhPcDdyWEN0ai8vNzlmaHVycXRqdDlydCtVVUNuMDZHb3FBZ2FqY2FuZTUySWlJaHVQWEs1SEhLNUhJR0JnZERyOWNqT3prWndjSENGTThvUitZS0JEMFJFUkVSRVJFUkVmaUNWU2lzZCtPRHBhZlJISG5rRWx5OWZ4dGRmZnkxYUJHN1RwbzJvMzVrelovRCsrKzhqS3l0THREMDVPUmt6Wjg3RWE2Kzk1cGJaQUFDQ2dvS1FucDR1QkYxMDZ0UUpLU2twZnIyRyt2WHJvMzc5K3ZqZ2d3OUUyOXUyYlN0cVd5d1dmUDMxMTFpM2JwM295WCtwVklySmt5ZkRZckdJU2hPVUZCMGRYZUU1VjVYWFgzOGRPcDFPeUVBaGs4a2drOG5jcmkwME5CUS8vZlNUNk5ndFc3Wmc3OTY5YnUvWm9VT0g4TnR2djhGcXRRcGZack1aUnFNUmI3enhCbUpqWTJHejJVUmxTd0NnU1pNbVNFaElBQUNoMUlaVHk1WXRoY0FIaFVLQjJOaFl4TWJHSWlZbUJyR3hzWWlLaWtKVVZCUWlJaUx3eGh0djRNOC8vd1JRZk84NFV4bjdTMVVHUGp6enpETVlObXhZdVkvNysrKy84Y2tubjhEaGNBaFBMcGFjNTlDaFE5Ry9mMzhVRmhZaUx5K3ZVcGtKS3ZzWmNydlRhclZRS0JTNDU1NTdhbm9xUkVSRTVDZUJnWUVJREF5RVRxZERRVUVCUWtKQ2FucEtkSWRpNEFNUkVSRVJFUkVSa1I4NEF4OHF3NW5Ob0NTYnpZYjMzMzlmdEFDY25KeU15TWhJQU1WWklyNzg4a3RzM0xqUjdmeEpTVW1ZTldzV0FnTURNWDM2ZEV5WU1BRUZCUVdpUGxGUlVSZzZkQ2dpSWlMd24vLzh4K2N5Q3VXNUJxQTRBNEZyVm9FdVhib0kzNTg0Y1FJZmZmUVJMbHk0SU9vamxVcngybXV2Q1dVYXpwdzVndzBiTnJpTkh4VVZWYWw1VjRYTGx5OGpOemUzMUQ1MnV4MEhEeDUwMjM3Ky9IbVAvVDMxZFhJdXh1L2N1ZFB0ZFh6c3NjZmMramsxYU5BQU0yYk1RTDE2OVZDblRwMVNGOTRuVFpxRVVhTkdBWUJiMElNLzNnUFhraEwrekNnUkVCQlFvZU5TVWxJUUhoNk9vMGVQZXR4Ly8vMzNJeVFrQkNFaElhaGJ0MjVscG5oWEJ6N2s1T1FnT0RnWUtwV3FwcWRDUkVSRVZTQW9LQWdHZ3dHNXVibUlpSWlvNmVuUUhZaUJEMFJFUkVSRVJFUkVmdUNQd0llSEgzNFlIVHAwRU5wUlVWRXdHbzFJU2twQ1ZsYVdrRTNoaVNlZUVQcmN2SGtUTjI3Y2NEdDN4NDRkTVhueVpHRVJNU1ltQnJObno4YTBhZE5Fd1FsMTY5YUZWQ3JGUXc4OWhONjllMWZxYVhVQUNBa0p3ZFNwVTBYWEFBQXltUXlKaVlsQ3RvQkdqUnFoUllzV1FyOXIxNjY1QlUybzFXcE1uVHBWbE4zaTJXZWZ4YzJiTjkyQ0tPcldyUXUxV28zSEgzOGNLcFVLU3FVU2Nya2NNcGtNVXFuVTcrVURMQllMekdZenJGYXJVTjZqVWFOR2ZqMUhSZlhxMVF2aDRlRll2MzQ5amgwN2hucjE2dUdCQng0UTlydG1mSkRKWkVKZ1NWbnExS21EZ1FNSGVndytLUm5JVWxHdXdSVCt6UGhRR1lNSEQvWVkrREJ3NEVERXg4Zjc3VHgzYStCRFhsNGVRa05ESVpmem42dUppSWp1WkdxMUdqS1pEUG41K1FnTEM2dnA2ZEFkaG45SkVoRVJFUkVSRVJINWdVS2hnTVZpcWRUVHlrMmJOa1hUcGszZHRvOGNPUkpQUGZVVXZ2enlTNXc0Y1FMdDJyVVQ5a1ZIUjJQcTFLbm8wS0VEUHZqZ0ExaXRWanp4eEJNWU1XS0Uyd0pxUWtJQ2xpeFpnaFVyVnVEQWdRTlFLQlRvMzcrL3NMK3lRUTlBOFpOY25UdDNkdHZldW5WcnRHN2RHb2NQSDhabm4zMG1DdDRBZ0o0OWU2SnQyN2FZTTJjT1RwdzRnWmlZR015WU1RUDE2OWNYOVpOS3BaZ3dZUUtTa3BMd3pUZmY0UExseStqWXNTUGk0dUlna1VpRWJBUzNDcWxVS3BTNmtFcWxrTWxrbFE3Q2NEZ2NzTmxzUXNDRjg2c2s1K3Q5OE9CQlNLVlMwYjNnR3ZoUVhqMTc5aFFGUGpSczJCQ1BQLzY0Nkw2c3FKczNiNHJhbFoycnZ6UnIxZ3lob2FHd1dxMklqNDlIVWxJUzdyLy9mcjhIdTFnc0ZpZ1VDcitPZWF2THljbGgwQU1SRWRGZHhKbUZpNWtmeU44a1pyUFpVZE9USUNJaUlpSWlJaUs2M1ZtdFZtaTFXcUVFUlZVeG04MWVVL2FucDZkRExwZUxudTczcGlhZkxMZGFyVzZMOFU1R294R3JWcTNDMEtGRG9kRm95aHpyVm41Qy9sYWVXMld0V3JVS0RSbzBRTE5telJBZUhsN1QwNmtXZXIwZWdZR0JWWHFPbWdnQ3VISGpCdExUMDVHYW1scnRKV08wV2kxVUtoWExXeEFSRWQyRkRBWUR6R1l6UWtKQ2Fub3FkSWRnNEFNUkVSRVJFUkVSa1ovd3lXVWlxcWpxQ3A1eVZWT0JEenFkRGtCeGxoZ2lJaUs2T3hVVkZVRWlrZkR2QWZLTE96UGtuSWlJaUlpSWlJaW9CaWlWeWxzbU5UOFIzVjdNWmpPVVNtVk5UNk5hT0J3T0ZCVVZjWkdEaUlqb0xoY2NISXlpb2lJNEhIeE9ueXFQZ1E5RVJFUkVSRVJFUkg0U0dCZ29QTVZNUkZRZWQxTWdRR0Zob1UrbGJJaUlpT2pPcDlGb1VGaFlXTlBUb0RzQUF4K0lpSWlJaUlpSWlQeEVKcE5CcVZSQ3I5Zlg5RlNJNkRhaTArbWdWcXNobGQ3NS8xeHJzOWxnTXBrUUdCaFkwMU1oSWlLaVcwQmdZQ0JNSmhOc05sdE5UNFZ1YzNmK1g5SkVSRVJFUkVSRVJOV0lUeXdSVVhrVkZSVWhPRGk0cHFkUkxmUjYvVjJUMllLSWlJaDhFeGdZQ0lQQlVOUFRvTnNjQXgrSWlJaUlpSWlJaVB4SUlwRWdPRGlZSlMrSXlDYzZuUTRhalFZU2lhU21wMUl0akVZamxFcGxUVStEaUlpSWJpRktwUkpHbzdHbXAwRzNPUVkrRUJFUkVSRVJFUkg1V1ZCUUVLeFdLNTlhSXFKU0dRd0dXSzNXdTZic2c5VnFoVVFpZ1V3bXE1SHoyMncySERod1FQZzZlUEJndFoxYnE5Vmk1ODZkMkxScFU1V2RJeU1qQTFsWldWVTJmbmxZTEphYW5nSzBXaTNlZSsrOUdzbkNaTGZieTlXL29LQ2dpbVp5YTl1L2Z6KysrZVlici9zdlg3Nk1qei8rR0gvKytXYzF6cXJtZlB2dHQvajU1NTlodFZwcmVpcjAvMjNmdmgwSERoeTRKVDdUN25SeXVSd0FlUDlUcGNocmVnSkVSRVJFUkVSRVJIZWlrSkFRNU9ibVFpYVRJU0Fnb0thblEwUzNHTFBaREwxZWo0aUlpSnFlU3JYeGQ3YUhzV1BIUXF2VkN1MlZLMWVXT2Y2c1diT0U3NE9DZ3JCKy9YcS96Y2NUaThXQ2wxNTZDWmN1WFFJQVNLVlN0R3ZYRGpFeE1YNC8xMDgvL1lUTm16ZmpvWWNld2xOUFBWWG12WFh4NGtWODhjVVhRanNtSmdZalI0NzB5MXdtVEppQVBuMzZvRy9mdm02QkxqcWREaWRPbkJCdGE5YXNtVjlMb0Z5K2ZCbXpaczNDcFV1WGNQNzhlY3liTnc4YWphYmM0MWdzRnJ6NzdydWliZVBHalN1ek5NMjc3NzRMazhtRXJsMjdvblhyMW1XZSs3UFBQa05HUmdaNjkrNk5idDI2SVRRMHROeHpyYXkwdERUczJyVkxhQ2NtSmxicWZyQmFyWkJLcFpCSzNaKy90VmdzV0xseUpUWnUzQWdBaUkyTlJjZU9IZDM2cGFlbkl5MHREV2xwYWFoZHV6YTZkZXVHdm4zNyt2eTV1WExsU29TRmhhRlBuejVRcVZRK3ozM3QyclhZdlh1MzBPN1hyeDhlZmZSUm40OHY2ZE5QUDhXT0hUdUU5cU9QUG9waHc0WjU3UHZkZDk4aE96c2JZV0ZoYU4yNk5WSlNVdEN0V3plUHIrSHQ0c0tGQzlpN2QyK1ZqTjJuVHgrRWhZVlZ5ZGhPVzdkdXhhbFRweEFVRklUazVHUTBhZElFQXdZTWdGcXRycEx6YmRteUJjZVBIMGRZV0JoQ1FrSVFGUldGN3QyNysyMzgzMy8vSGZIeDhRZ1BEL2ZibUFDUWxaV0ZnSUFBMUs1ZHUxTGpCQVFFd0dnMDNqWGx2OGovR1BoQVJFUkVSRVJFUkZSRklpSWlrSmVYaCtEZ1lBWS9FSkhBYkRaRHA5UGRWVUVQUVBGQ2FIa1dIOHNpazhtRXdBZUZRbEZtMElOTUpvTkNvUkNlM1BXV2FhT29xQWlIRGgxQ3QyN2RLajFIaFVLQlJvMGFDWUVQZHJzZG16WnR3dWpSb3lzOXRxc2pSNDdBYnJkajgrYk4rUEhISDlHdlg3OVN6Mk8xV2tVTGt2ZmRkNTlmNW5IeTVFbGtaR1JnNmRLbCtPOS8vNHMrZmZxZ2E5ZXVxRnUzTG9EaTdBWWxBMUFBWU0yYU5YNExmTGgrL1RyR2p4OHZsSnpLeU1qQXYvNzFMOHlkTzdmY3dROXl1ZHh0MFhiY3VIRmxIbmYxNmxXY09YTUdCdzRjZ0VRaVFjK2VQVEZod2dTdi9TOWZ2b3dMRnk1ZytmTGxXTEZpQlpvMWE0YnAwNmY3dlBobnM5a3FuVWtsUHo4ZnAwNmRFdG9oSVNIbEhxT2dvQUNuVHAzQzBhTkhzWHYzYmt5Y09CSHQyclZ6NjFjeTZBRUFGaTVjaUE4KytBQnhjWEdpZmlVRE1hNWV2WXJkdTNmN0hJQmd0OXV4ZGV0V0ZCWVc0dXV2djBiLy92M3g4TU1QK3hSVW90UHBoSjlaQUpWS3Y2OVFLRVRsejd5Vk5icDY5U3F5czdNQkZMOFgyN2R2aDBRaVFZOGVQU3A4N2x2QnpaczNzV2JObWlvWnU3VFA2Tk9uVCtQNDhlTlFxOVZRcTlXUXkrV2xscFF5bTgwd0dvMG9MQ3hFdDI3ZGNNODk5d0FvL3RrRWl1K0pnd2NQSWo4L0g0TUhEL2J2aFpTUW5aMHRDcnFKajQvM1crRERiNy85aGxtelppRTRPQmpqeG8xRGh3NGRLanhXWVdFaFRwOCtqVk9uVHVIZ3dZUEl5TWhBY25JeTNubm4vN1YzMy9GTjFmdi93RjlKa3liZGkxRmFvQzFTYU5sUVNtV0lDSEpCNGVJQUZPVENaUWp5UlJRUlpDcERCQlFIaWl4QmhqTFV5NVE5VkJBS0FsS2dqQW90bzFBS0xWQkcyeVJOMHFhL1AvckkrZVdjazZUcGdGSjlQUitQUGg0OSt5UTVPVVhmci9QK2ZGS21vSTQxK0VCVVdndytFQkVSRVJFUkVSRTlSSUdCZ2NqS3lvS25wK2REZXpxTWlDb1BnOEh3ait2MFlHV3hXTXIxeVdYYlFybXJ3NFZvdFZvaCtPRG9ucngzNzE0c1hib1VTVWxKZVAzMTErMEdLZzRlUEloNzkrNjVkRXhwOEczUG5qMGw3dmpRdlh0M3ArOWRhbW9xMHRMU2hHbXoyWXpRMEZETW5Uc1hpWW1Kd3Z3UkkwWUloV2hwME1EMi9VaEpTUkVWK092VXFZUDU4K2U3ZEs1Nzl1d1Jmcy9LeXNLYU5XdFFxMVl0SWZoZ3I2QmVuaDBPcWxldmpqNTkrbURac21YQ3ZFdVhMbUhxMUtuNDdMUFBTblFOS2hRS2VIaDRpSWF1Y3FWclNVWkdodkI3WVdFaFltSmlISzVyTnB0eDdkbzFZZHBpc2NESHg2ZEVUenozNjljUEJvTUJXcTBXR28ybXhOK3ppSWdJUkVkSGkrWloyODZYeEl3Wk0wVGhpZmo0ZUx2Qmg3NTkrK0xJa1NQQysyUXdHREI3OW14OCtlV1h3dnQ3N3R3NTNMaHhROWhHbzlGZzJyUnBMb2RYRWhNVGhXRk9yT0dIK1BoNExGcTBxTmozUi9vWmx5V3dKYjAzT2RyWHlaTW5SZE4rZm40UEpTRDFxRldyVnUyaDdkdlpkK1RDaFF0WXZueDVxZmJidUhGalZLOWVIZmZ2MzVjTlErT29XMGRKTEY2OEdLMWJ0MGJUcGsxbHk2VFhYbm05ZitmT25jUE1tVE5SVUZDQUJ3OGU0TU1QUDBTM2J0MHdkT2hRaCtIc3ZMdzgzTHQzRDVtWm1jakl5TUNOR3pkdzdkbzFwS2FtQ2lFZDZURisrdW1uTWdWRGxFcGxpWWNLSXJMRjRBTVJFUkVSRVJFUjBVTVdGQlNFQnc4ZXdHS3hsR3NyYnlLcVhIUTZIZkx6OC8rUm9RZWcvSU1QYXJWYStOMWVrZmJxMWF0UUtwWHc5UFNFV3EyR201dWJhRDAzTnpmb2REb1VGQlRBYkRZakx5OFBGb3NGTzNic0FGRFUrdi9QUC8vRTRNR0QwYjU5ZTlHK2QrN2NpVk9uVHBYcXZQVjZQUll2WHV6eStscXRGajE2OUhDNmp1MFR3Z0FRR1JtSjU1OS9Ia2xKU2FJQ2xXMVhBR214eS9iOWxCYVhYUzAyNi9WNkhEeDRVRFN2VTZkT292ZFBXdGl6ZmpZbGRmMzZkVnk3ZGcxZVhsN1FhcldpODIvZXZEazZkT2lBL2Z2M0MvUGF0MitQMU5SVUFFWFhZbjUrUHN4bXMvQ2tkNTA2ZGV5MmFWZXIxVUx3UWFsVWlvNWpqMDZuRXdydUFPRHI2MnQzR0FlcjgrZlB3MmcwaXViMTc5L2Y2VEdrQ2dzTFlUYWJZVGFiUmNkMmxhK3ZyK3g2S0Uzd29YWHIxcUxndzVFalI1Q2ZueS9ibDQrUER6NzQ0QU84Kys2N3dtdS9ldlVxVnE1Y2lUZmVlQU5BMFJBRHRucjE2b1hRMEZDWHorVzMzMzRUVGJ1NXVXSE1tREV1M1lPY2ZUZEtTcnF0bytERGdRTUhSTk45Ky9iOVcveWIwZDY5bzdSQkVxUFJpTUxDUW1INllYZFR1M2p4b21nNkxDd01zYkd4WmRybi9mdjNzV1hMRm16WnNnWGg0ZUY0NXBsbjhOUlRUd2xoT09sN1UxNy9Ydmo1NTU5bDk1bnQyN2NqT1RrWjNidDN4OGFORzZGVUtvVy9oYm01dWFYcXZMQjY5V284OGNRVGRnTlBybUR3Z2NxS3dRY2lJaUlpSWlJaW9rZkF6ODhQZXIwZW1abVo4UEh4Y2ZucFpDS3EvSFE2SFhKemMrSGo0MU9xOXZGL0YrWFJqdCtXN2I3czdmZnp6eitYRmE1c1hibHlCYjE3OXhiTnN4MEtBeWhxTzU2VmxTWGI5bEdPUDE3Y1dPeG1zeG03ZCs4V3pSc3dZQUFVQ29Xc2NHcDczdEwzekhaYTJnM0QxYjlaZS9mdUZSWExmSDE5WlUrdFM0dmd6cTZKSDMvOEVaNmVubmFESHlkT25DaFJnR1RKa2lWT2x6ZHExQWp0MnJVVHBwOTU1aG40K1BpSXp0ZVZRcXR0NXcwQWFOZXVuZFBDdVRSQUV4c2JLeHZ5NFZHUWZnNmxLZmJIeGNXSk9tM2s1dWJpekpremFONjhPV2JObWlVTU42TlNxZURtNWlZcnhHWm5aK1BiYjc4RklBOEMzTDkvSDB1WExoVkNLeWFUQ1NhVENRRUJBYkpyTENjblJ4YkE2ZGV2SCtyVnErZlM2M0QyM1NncDZmVnU3eHE2ZmZzMnpwdzVJMHo3K3ZxaVM1Y3VwVDdtNDBSYXlOZHF0ZGk0Y1dPcDlqVjgrSEJSZDVUU2hITks0c0tGQzZMcHNnd05ZV1g3T2FlbXBtTEZpaFhRNi9YNDczLy9DMEIrcmZuNitwYjVtQUF3Y2VKRWJObXlCY3VYTHhmOWpVdEpTY0hLbFN1aFZDcnQvcTF6bGIrL1A0S0RnMUc5ZW5WY3VYSUZzYkd4VG9jV2NZVEJCeW9yQmgrSWlJaUlpSWlJaUI0UjYzQVhPVGs1dUgzN05yeTh2T0R1N3Y3US84Y3RFVDE2K2ZuNU1CcU4wT2wwOFBEd1FMVnExVXBWQlBpN2VkemZBOXVDRUZEMDFQVkxMNzBrVzA5YUZLNWJ0NjRvTEdCYjNBS0tXcWRiV1N3V25EdDN6dUZ5QUVoS1NrSkJRUUdBNHArT1BuRGdBTzdmdnk5TWg0ZUhDME1yU1ArK1hMMTZGWHE5SGdCa1QvTStlUEJBYUxjdlhlWks0VGMvUHgrYk4yOFd6ZXZWcTVmTDNTS2tNakl5OE9PUFA4SmtNaUU5UFIxRGhneDVxRTk0bnoxN0ZtZlBuaFdtNCtMaTRPUGpJN3BtWFhrZnJGMGxySW9ybGtvTC9NMmJOMGQ2ZXJyVGJXclVxQ0hxWEtCV3ErSGo0d01QRHcrNHU3dmI3V3FRbjU4dkdqckNWbmg0dU94YUtVM3dvV2JObWdnSkNSRWQ1OFNKRTJqZXZEbU9IajBxKzM1SjdkdTN6K0d5N2R1MzI1MWZ0MjVkMmJ4dDI3YkJaRElKMDJGaFllalZxNWVvKzhUaXhZdHg1c3daYURRYXVMdTdRNlBSQ011azcvL1dyVnR4N05neFlicWdvQUFGQlFVd0dvM1E2L1ZvMmJJbEJnNGM2UFMxT2ZQNzc3K0xPaGxvdFZwODlkVlhKZHJIcUZHalhCcUc1VkdycUh0KzA2Wk44ZDU3NzBHcjFVS3IxVUtsVW1ITm1qVTRmZm8wZ0tKT0N2Mzc5MGU5ZXZXZzArbGdOcHRoTUJoZ01CaUV6aThKQ1FtaWZjYkZ4Wlg1dk9MajQwWFRNVEV4R0RCZ2dEQXQvZTZXMTM4aktCUUt2UERDQzJqUW9BRm16WnFGek14TVlabXJ3elpaK2Z2NzQ0VVhYa0NOR2pVUUVoS0NrSkNRY2d0MEs1VkswWGVCcUtUNFg5VkVSRVJFUkVSRVJJK1FRcUdBcjY4dkNnb0tvTmZyaFdLVlJvTVZ1WllBQUNBQVNVUkJWS09CV3EyR1Vxa1UvUkRSNDgxaXNZaCt6R2F6OEJTelJxTkJsU3BWK0YydXBOcTBhZU53UEhmcEU2a2RPM1pFdzRZTm9kRm80T0hoZ1E4KytFQjRNams0T0JpalI0OFdyVDkrL0hqY3ZuMGJRTkd3Rk9QR2pZUEpaQklLcVdQSGpoWFdkVllFS2lnb3dBOC8vQ0NhMTdWclY5RnlXMTkrK2FYRGZaMDZkY3JoOEIydUZLSjI3OTR0S3FacHRWbzg5OXh6eFc3bnlNS0ZDNFhpOWRhdFczSHExQ21NR1RQRzVhZjJ5OHJWcmg1Ly92bW5LTHh3NmRJbDBmSzllL2ZLaGlLSmlZbEJodzRkY1BIaVJWbVJmY21TSmNWMnA5aThlYk1vQkxKNjlXcW42K2ZsNVdIbXpKbXk0SU9ucHllR0RoMktMbDI2eUlhV0tHM0JOU1ltUm5TY2hJUUVEQmt5cEZUN0tnMmRUb2RObXphSjVvMFlNUUlxbFFyTGx5OUhabVltaGc4ZmpxeXNMRnk1Y3NXbGZWNitmQm1YTDE5MnVEd2lJa0w0ZmQ2OGVWQ3BWUEQwOUlSS3BVSnljckpvM2FOSGp5SWpJd042dlI1NnZSNmpSbzBTaHRleHVuWHJsbWlJR2xlTUdUT21ST3RYRkpQSmhObXpaNWRxVzJsSEFxUFJLT3RPWXhVV0ZvYXdzREJoMm1Bd0lDVWxSYlN2VFpzMllmNzgrYmgzN3g2MFdxM29PNStibXl2NzdEWnUzT2cweUJFWUdDZ00xV0pQVGs0T2podzVJa3dybFVvTUd6Wk10RS9wdnhmS01zeUtQWkdSa2ZqeXl5L3g0WWNmNHErLy9nSlExSVZrMHFSSitQNzc3NUdXbG9hUWtCQ0Vob2FpUm8wYUNBNE9Sa0JBQUQ3NjZDTmhIMVdxVk1HcnI3NWFydWRGVkY0WWZDQWlJaUlpSWlJaXFnQnVibTd3OGZHQmo0K1A4R1M0ZFh4NTZ3K2ZlQ0o2L0NrVUNsRllTYTFXdzkvZm41MWNIZ092di80NkxCWUx2THk4b0ZhcjRlYm1oZ2tUSmdoUHQ0YUZoV0h5NU1td1dDeFl1WEtscUNCbERTczRLbkpKT3lJNEsxUm5aR1JnOE9EQkRwZW5wS1NnZi8vK0RwZnJkRHFIeTNiczJDRXJab2VIaHd1L0d3d0doOXVXaExWTGhDTTZuVTVXZk8vY3ViTnNxQTFYL2ZUVFR6aCsvTGhvM3YzNzkwVlB0TWZHeGlJME5CUmVYbDVJVDAvSDU1OS9qaFl0V3FCVHAwNTJ3eEVKQ1FtaW9UR2lvcUx3emp2dndHQXdRS2ZUWWNtU0phSTIrc1YxMnJDNmVmTW1mdjMxVjRmTHBVTXVBRVZQbXdPUUZieGRvVlFxUzlUNVFxZlRZZXJVcVVoS1NoTE5qNHlNeE1TSkV4RWNIRnppYzNDbVdiTm0yTHAxcXpDZG1wb3FGS3dWQ2dYVWFyVVE5SFJ6YzROU3FZUkNvWURaYkVaMmRyYXduVktwUkVCQUFJQ2k0STN0djQveTgvT0ZINm52di84ZXVibTV3blRyMXEzUnVIRmo1T1hsWWZmdTNjakp5Y0dKRXllY2ZxL0tZdi8rL2JMN2c2M0Rody9qOE9IREFJcGVZMHhNRERJeU1zcDBUSGQzOTNJZFJ1aGhzbGdzZHI4VHBlRXMrQ0MxWThjTzBmM1EwOU1Ua3lkUFJsSlNFbWJQbm8yNHVEaU1HalZLV0o2WW1DZ0x1RW03TlVqVnFGSERhZkRoMTE5L0ZYVTk4ZkR3a1AzdHNBYmlySDc1NVJkWkJ5R2c2SDBzS0NpQXlXU0N3V0JBUUVBQVpzMmE1ZlQ4clB6OC9EQjc5bXpNbmowYlI0OGV4Wmd4WTlDcVZTdEVSMGZEeTh0TEZyNnc3WjVDOUxqanY3NkppSWlJaUlpSWlDcVlTcVZpa1pTSXFCalhybDNEa1NOSDRPdnJDdzhQRDlIVHYwYWpFZnYzNzRkZXI0ZkJZRURQbmozUnBFa1QyVDZrd3dQVXJGa1R2L3p5aXlqMFlBMUlPQ3ZhZTNoNG9HYk5tZ0NBNjlldmw4ZkxjOGhSRy9MYnQyOWo1Y3FWVHJkOThPREJRejBIcTFXclZzbU9aVzhJQWxjY08zWU0zMy8vdldpZVZxdkY5T25UUlU5dzE2aFJRMmhKYjMzQy84U0pFemh4NGdUQ3c4UFJyVnMzZE9yVUNWcXRGcW1wcWFKOXVybTU0ZTIzMzBidDJyV0ZlYUdob2FMZ2c2dUZaRmNMcjdZMEdnMXljbktjRHUzZ1NFbENEems1T1hqLy9mZEZUN29Ed0hQUFBZZmh3NGVYKzlQa1FOR3dMUXFGQWxXclZrWG56cDNScWxVckJBWUc0cWVmZm5JYUp0bTFheGZtelpzblREZHYzaHd6WnN4d2VxekN3a0pSSWZuY3VYUFl0bTJiTU8zbTVpYUVqcXloQjBBY0pxcFZxeFk4UER5Z1VxbUV6L3oyN2R1aU1FTE5taldGRUFaUU5HeUl0ZWljbDVkWDZvQ1B4V0xCMnJWclJmTzh2YjFkR2g3Qytsb0FsTnN3QTVYTk45OThnMUdqUmhVYlV0THI5ZGl3WVlObzN0Q2hRNUdRa0lDbFM1ZkNZckZnOSs3ZGVPYVpaNFMvRytVVnpyQXltODNZdUhHamFKNU9wNU1OcHlGMS9mcDFsLzdHU0x2N1NKMDhlUkxWcWxWRGFHZ29nS0w3eU9USmszSHc0RUU4OWRSVEFGRHFZWW1JSGlmOEwyb2lJaUlpSWlJaUlpSWlldXhkdjM3ZFlhSC93WU1IbURObkRvQ2lRRVBQbmoxZDJ1ZkJnd2Rsd3o4TUdUS2syT0VVeG8wYkoveis3YmZmeWdwYVplWHY3NDlQUC8zVTZUb0xGeTRzdHFQRHBFbVRrSk9UZ3lGRGhnZ0Y0dkR3Y0x6eXlpdTRjK2NPbGk5ZkxxeXJWcXV4Y09GQ0JBWUd5dmJqckJDYmxKUWtlc0svTEpLVGt6Rm56aHhSeHlPMVdvMHBVNllnS2lySzdqYUppWW15SW1WcWFpb1dMRmlBbFN0WG9uUG56amh3NElDb2EwVy9mdjFFblRIS3dyWUxCVkJVYkpjR0NxVGRDVFFhRFRadDJpUU1pd01VQlM5YXRteHA5eGo3OXUwVHVpRzRHbnpJeWNuQmhBa1RaTU01REJvMENMMTc5M1pwSDZYaDdlMk5XYk5tb1hIanhxS2drYlU0L2NzdnYrQ1BQLzZRYlhmMTZsWFJkSHA2dXNQZ1EwQkFBRWFPSEFtRlFpRzhIMWxaV2Zqa2swOUUxMDYzYnQwUUdob0tvOUdJOWV2WGkvWVJGQlNFT1hQbUNPRVpXeHMyYk1DeVpjdUU2ZDY5ZTZOejU4N0Z2WFFSYTNjTDZkUHlLcFZLNkZ3QlFCUzJxVldyRmhZdFdsVHM4RWhHb3hFdnZmU1NNRjNaZ2cvKy92NWwzc2Y5Ky9meCsrKy80K3pacytqVHB3K2VmdnBwaDhQVHJGaXhRaGhhRGlqcVN0S2xTeGRzMkxCQjFOVmgvdno1V0xCZ0FVd21reWdNSnoxbm5VNG5DdHo0K1BnVTIwRmt3NFlOdUhQblRvbGVZM2xKUzB2RFJ4OTlCSXZGZ3NHREI2Tjc5KzVRS0JSUXFWUm8xNjRkZnZqaEI3aTd1ME90VnNQZDNSM3U3dTVRcVZUQ2ZWOGFxc2pOemJVYkRMRUdrZkx5OHFEWDY5R3hZMGVodXczUm84TGdBeEVSRVJFUkVSRVJFZEUvbExWQWExdkVxZXpNWmpQbXpKa0RyVllyRkhDc1QzTGJGcjl2M3J5SlR6NzVSRlQ0OHZMeXdyMTc5N0JzMlRLWXpXWVlEQVlZREFhTUhEa1N2cjYrZG8vWHRXdFhoSVdGd2MvUEQzNStmdkQwOU1Sbm4zMG1QR1VmSGg2TzZkT25pN1o1Ly8zM2taYVdCcUJveUlXeFk4ZkNaREpCcDlNSm5TeXNUK2JhczMvL2ZodzllclRZOTBLajBXRE5taldpenpjMU5SVW5UNTdFZ0FFRDhQUFBQd3ZITTV2TitPR0hIekIyN05oaTkydGxNQmd3ZCs3Y2NobWE2ZUxGaTNqLy9mZEZuNUdibXhzbVRacUVaczJhT2R6TzE5Y1hMNzc0SWc0ZE9pUnJFNi9UNmJCNTgyYlJ2TTZkTzZOUG56NWxQbDhyYVNqazVaZGZ4cUJCZzBUenRtelpJaHBtNCs3ZHU2TE9CQUF3ZVBCZ3RHN2QydTR4VHB3NElRUWZYTzNTY09YS0ZWbm9ZY2lRSVM2SGdzcWlhZE9tRHBkZHYzN2RidkJCS2lNancrRVFFTGFkUDRDaTBNUDc3Nzh2S3l5Zk9IRUN3NGNQaDE2dkYzV0lzWFlRc1JkNktLdGx5NWJCdzhNRFdxMFdGeTlleE50dnZ5MWEvdFpiYjZGejU4N0l5c3FTRFhFVEV4T0RsU3RYb2tlUEhxaFNwWXJEWTBpL2I2WHBPbEpSTkJxTnJNdEZhWnc2ZFFxVEprMUNWbFlXRml4WWdDVkxsbURLbENtSWlZa1JyYmQrL1hwczM3NWRtRmFyMVhqenpUY0JBRDE3OWtSU1VwSndQVjYvZmgzcjFxMURZR0NnS0xEU3FWTW5qQmt6UnBpZU9IRWlFaE1UQVJUOXpmanBwNThBeUlkQXNrcFBUOGVQUC80b21sZTllblc3QVJlOVhpL3FudVBqNDJNMzBHRTc1SXRlcjNjWVRzdk56Y1dNR1RPRWtOeWlSWXR3NU1nUnZQUE9PNmhhdFNxTVJpTldyVnBsZDF0SE1qSXlNSHYyN0dMWGE5YXNHWU1QOU1neCtFQkVSRVJFUkVSRVJFVDBEMlY5aXZYZXZYc0lDUW1wNExOeG5WS3BSR0Zob2FnQXFGQW9oT245Ky9jWHV3OTdUK2pxZERxc1c3ZE9Obi9vMEtFTzkyT3hXREIzN2x5SHkxTlRVL0hmLy83WDRmTHo1OC9qOWRkZkY4MnJYNzgrMnJkdmIzZjl5NWN2aTRZRWNPYmF0V3Y0K2VlZlJmTTZkKzZNbmoxN1FxZlQ0WVVYWGhCMWZmanR0OS93N0xQUElqQXdFQmFMQlhsNWVjSlByVnExUkdHTXdzSkN6SjA3RitucDZTNmRpek4vL2ZVWHBreVpJdnBNbEVvbDNudnZQY1RGeFRuZE5pSWlBc09HRGNQUW9VTngvUGh4Yk4yNkZjZVBIM2U0Zm5Cd01QTHk4b3B0ais4cVY0ZkVzQ1h0RUZLL2ZuMkhvUWNBb25DT0s4TWcyTk9rU1pOSEVub29UbW5lTHlscDE0c2JOMjdJT2tZQWpvZWhlZlBOTjFHblRoM3MzYnNYNTgrZmg2ZW5KOXpkM2VIbTVnYUZRb0drcENUUitzZU9IUk5DRlJhTEJXYXpHWHE5SGhxTkJrT0dEQkd0YXpza3hxRkRoeHkrQm1teHVYYnQydkQwOU1UYXRXdXhhZE1tZE96WUVhKzk5aHFxVjY4dTIxWWFmQ2pKOENjVndmYmViRFFhOGYzMzN5TXlNckxZemhhT0dBd0c3TjI3VnpSUHJWWWpPanBhbU03SXlNRHk1Y3NSSHg4dldzL1gxeGVMRnkrR1RxZURYcS9IM2J0M1JjdlhyVnNuQ2hyNCsvdWpUNTgrS0N3c0ZMNTd0dmNwUHo4LzRYZDc5NVNDZ2dKOCt1bW5vaUJGa3laTjhQSEhIOXQ5YmR1MmJjUENoUXVGNlg3OStxRkhqeDUyMTdWbGU0K3d0WG56WnRuMzRPVEprM2p6elRjeFlzUUloMTFtaUNvckJoK0lpSWlJaUlpSWlJaUkvc0ZDUWtLUW1wcUt5TWpJeDdxQTFxSkZDNnhkdXhaZVhsNVFxOVdZTm0wYWpoMDdCZ0NvVnEwYVZxeFlBYjFlajg4Kys4eWxiZ2lWMGQyN2R6RjkrblNIVHhiYnNnWXlwTjA4OXU3ZEt5c2EycG8wYVpMZCtjT0hEeGNGSDVZdFd5WXJLcGFHeVdUQ3hJa1RSWVZCcFZLSmNlUEdPUXgvMktOUUtOQ3laVXNVRmhZaU16TlQ2S2dodFdyVkt1ellzUU1EQnc1RXg0NGRTeDBrc0QzWHNucjk5ZGVoMCttUW01dHJ0OUJ0MjJyZTFZNFBVdmFLc2lrcEtiaDc5MjZ4NFpMaWZQcnBwN2h4NHdZOFBEeUVBSUdWV3EzR2hBa1RoR25wK3hVVUZGUnM2TXBrTXVIQ2hRdWlmZHBxMkxBaC9QMzlSY01aT1BMMDAwK2pVNmRPQUlwQ1J6dDM3aXgybTBPSER0a05NZFNvVVVNV2ZMQXFLQ2l3K3oyeldDejQ0WWNma0p5Y0RLVlNLUlNzWDMvOWRhRVRnblhiL2Z2M1krSENoYkx1TDlJaWQzbUVTUjZtcWxXcjR0YXRXOEswdFB0QmVlaldyWnRveUkvTXpFeTc5NmVzckN4Ujl3OHBvOUVvR29JbU96c2JRNGNPeGVMRmkxRzdkbTFobmxWeHczYXNYTGtTeWNuSndyU2JteHRHakJqaGNIM3AwQ2l1ZHZOd2RCL3ExNjhmdkwyOXNXTEZDdEhmZ3R6Y1hNeVpNMGZXSVlPb3NtUHdnWWlJaUlpSWlJaUlpT2dmckdIRGh0aTdkeThTRXhNUkd4dGIwYWZqa0ZhcmRmcVV2a0toZ0plWEZ4bzBhSURzN0d4b3RWcG9OQnE0dWJuQllySGcyTEZqc3JIS2dhS25iMjJmMmdYK2Z4dHhnOEdBM054Y3FGU1B4LzlLbnpkdm5tdzRoMmJObXVIVXFWT3lkVGR1M0NncUZwZW5WYXRXeWJvV2VIaDRDTzNVUzhKaXNZaUtmV3ExR3VQR2pVUGJ0bTFkM3Y3U3BVczRkdXdZOXUzYmh4czNic2pXc1Mwd0EwWEZ6ODgvL3h4YnQyN0Y4T0hERVJVVlZlTHp0aXByY0NJdUxnNW56cHpCdEduVEVCVVZoUmt6WnNqV3NTMVlsdlZhek1yS3dyNTkrN0IzNzE2a3BhWGg1WmRmTG5Qd0lUTXowK0cxSmkwTVM4Ky9WcTFheFFaY3NyT3pSZnVYN2tPcFZDSXVMZzY3ZCsrR1VxbEVhR2dvUWtORFVWQlFnRC8vL0ZOWXIwcVZLc0l3QncvYndZTUhaZDBFQU9EYmI3K0ZUcWREbXpadE1HWEtGQ3hhdEFnQUVCa1pLU3FRQThBcnI3eGlkOGdiYWNlSHgrWCs1RWhzYkt4b3VJbnk1dTN0alpkZmZsazByMm5UcGc3dmpWS2VucDRvTEN5MGUvK3kzamN1WDc0c0JCOXNoNkp3TnBURG4zLytpUTBiTm9qbXZmenl5OEorN0pGMklpcHJaeHFGUW9FWFgzd1J6WnMzeDV3NWMyVEQzeVFrSkFBb0NpKzV1N3REclZZTFA5WjdtOWxzRm5VbHNqZDhFL0QvUXlNR2d3RjVlWGtQWlNnWm91STgzbmRESWlJaUlpSWlJaUlpSW5xby9QMzkwYUJCQXlRbEpVR24wNkZWcTFhaUoyY3JtOTY5ZTZOMzc5NEFpZ28yZS9ic3dicDE2MlNoQnk4dkx3d2ZQbHg0K3R0VkdSa1p5TW5KZ1VhakVjSVlFeVpNZ0ZhcmhZZUhCN1JhTGI3NjZpdGN2bndaUUZFTGU5c24zZ0ZnMXF4WlF2dnh5TWhJakJvMUN2bjUrVENaVE1KNDdYZnYza1ZlWGg1ME9oMXExS2dCYjI5dnZQWFdXNWc3ZHk1T25EZ0JvR2pZaW9pSUNGbHg3OHlaTS9qdXUrOUs5THBjbFo2ZWpxMWJ0NHJtQlFjSG8ydlhybGk1Y21XWjl1M3Q3WTNKa3llamFkT21UdGVMajQ5SGNuSXlMbDY4aU9Ua1pPajFlcnZyVmF0V0RlKysreTU4ZlgyeGZQbHkyUkFZeWNuSmVQZmRkOUdoUXdkWm9LUzBybCsvam9NSEQ0cm1XYThGcXo1OSt1RENoUXM0ZWZJa2poNDlLblFvU1VoSXdMbHo1OUN3WVVQUit2bjUrY0x2cGUzNGNQUG1UVXlaTWdVblRwd1FoVURLYThnUFI2UlByRXVMOUtkT25YS3BPRzNMWG9lREYxOThFZTNhdFVPalJvMmcwV2hnTXBudzl0dHZpOVlaUFhxMGFCZ0RLYlZhN2JSN1FtRmhvYWdiZ0xQMTFxOWZiM2VadGJCOStQQmg5T3JWQzlPblQ0ZGVyOGZCZ3dkRm4wdEVSQVQ2OXUwTG9LalR5NjFidDRTQWpqVDQ4TGgzZkJnd1lBQXlNaktFSW50NTh2VDB4T2pSbzJYaE5RRG8ycldyNk5vS0NBZ1FpdkpBMGJXL1lNRUMxS2hSQXhzMmJNQ3laY3NjSGljNU9Sa2RPblJBYm02dTZCcW9WcTJhdzIxYXRteUpHVE5tWU51MmJUaDY5Q2lxVmFzbWZLYU9TTzlENWZYOURBc0x3NWRmZm9sRml4WmgxNjVkb3YzUG5Uc1hZV0ZoRHJlVmRxRlFxVlNvV3JWcXVad1hVWGxqOElHSWlJaUlpSWlJaUlqb0g2NWh3NFlJQ0FqQXNXUEhzSDM3ZHFqVjZtSmJlSmRVZEhRMFRwNDhpZWJObTVmcmZ1M0p5c3JDN3QyN3NXUEhEcnRQWGF2VmFqejMzSFBRNlhUWXNtV0wzWDAwYnR3WUVSRVJzdms3ZCs3RXVuWHJYRDZYYTlldU9XMXRucEtTZ3BFalJ6cmR4OHlaTTlHOGVYTUVCUVZoeG93WitPNjc3L0Q3Nzc5ajJMQmhzbmI2bVptWldMWnNtZDN1Rm1QR2pCRjFOOWk0Y2FPbzFmK3NXYk9FZ2xaQlFRSDBlajMwZWoxME9oM0N3OE1CQUtHaG9aZzNieDQrK3VnalhMNThHVnF0RmxPbVRNRmZmLzFWL0pzQkNLRU5xVnExYW1IS2xDbDJuM0NYMG1nMDJMaHhvOE54N1RVYURWNTY2U1gwNnRWTENQRjgrT0dIT0hYcUZKWXVYU3A3NnZuMzMzK0hqNCtQUytkZm5ELysrQU4vL1BHSDAzV3NuK09sUzVld2JOa3luRDU5V2xpMmF0VXFmUHp4eDZMMWJZTVByZzVISXcyRHBLV2wyUjMrUXpvVVNtbUVoNGZEdzhNREhoNGVVS2xVMkw5L3Y3Qk1HdFFvanlLOXZYMkVoWVdKaXJjTEZ5N0V0V3ZYaE9sLy8vdmZzbnZQd0lFRDBiOS9mMmcwR21nMEdwZUdMYkdHSC9MeThrU2ZpNjFEaHc3SndpNzJyRnk1RWg5Ly9ERThQVDN4eXkrL2lKYTk5dHByV0w5K1BZNGNPWUx6NTgramV2WHFXTEZpaFhBT3RoNzM0SU9Qanc5bXpKaUJXN2R1SVNNalExWklkK2Jtelp0Q1Z3eXJpUk1ud3N2TEN6NCtQZ2dQRDNjWUJvcUxpOE1ycjd5QzZPaG8xSzlmSC83Ky9oZzdkaXlTa3BJQUZMMXYxcTRFM2JwMXc4MmJON0ZqeHc2NyswcEpTUUZRZEgrMTVXeVlsdmo0ZUt4ZXZScGFyUlpxdFJwWldWbVlPWE9tMDlkNzZkSWwwZlRxMWFzZC9vMnlLaWdvZ01sa0VnSWQ4K2ZQdDd1ZVdxM0cyMisvamVqb2FNeWZQeDltc3htalI0OTJHbm9ncW13WWZDQWlJaUlpSWlJaUlpSWloSVNFNFBubm44ZlZxMWVSbTVzcmF1ZGRHV1JsWmVIWXNXT0lqNDlIWW1LaXc2STRVRlRzZGZSRXR0WGJiNzl0Ti9oUTBSUUtCUVlPSElpZVBYdkN5OHRMdG56dTNMa090ejE0OEtCUTlBTWdHNTVnOSs3ZFF0dDNzOW1Ndkx3ODNMOS9IME9HREVHdFdyV0U5WUtEZy9IeHh4OWo4dVRKZU9XVlZ4QWVIaTdhcnoxbXN4bHIxcXl4R3hwcDJiSWx4bzhmYi9mMTJCTWJHNHNCQXdZNDdERHgybXV2SVRRMEZEZHYzc1FUVHp3Qm9PZ0orNHNYTDZKbHk1YTRkdTJhS0JqeXdnc3ZJRE16czlqQVFubFNLcFdJakl6RS8vM2YvMkhFaUJGQ01mdjA2ZE5JVEV3VWRiMndMUlE3Q2o2WXpXWWtKU1hoNU1tVFNFaElrQlZRN1IyL1NaTW1hTktrU1psZmkyMXd4MlF5aVlJUDBnNFAwaUs5UnFPUmRZV1FzbGdzeU03T0ZxYUxDeWpzM3IwYmUvYnNFYVpEUWtJd2FOQWcyVDYxV2kyT0hEbmlkRi9PMUs5Zlh6YlBhRFJpK2ZMbExtMS8rdlJwSkNRa0lEQXdFT2ZPblJQbXg4YkdJaW9xQ3JObXpSS3VpOHpNVEp3L2Z4NVJVVkd5ZTl2akhueXdxbGF0bXRNT0NmYms1T1RJZ2cvdDJyVnphWWdaalVhRGdRTUh1blFjclZhTFljT0d3Y2ZIUjdoSFJVWkdDdmZJbEpRVUZCUVV5TUpETld2V2RMaFBuVTRuVzcra1hTK3NnUXRYdWRJaG9uUG56Z2dMQzhNNzc3eGpOeUJIVkpreCtFQkVSRVJFUkVSRVJFUkVBSXFLcXBHUmtROWwzNW1abVErdDI4T3RXN2ZRdjMvL2N0M253eDRDb0t4YzZWRGc0ZUVoR3JmKzJMRmpUdGYvL2ZmZjdjNjMzWWVWdDdjM3Z2amlDNkhvS24wSzNkYlpzMmZ4OWRkZjIrMDRvTkZvTUczYU5KZWV0cmZWczJkUDdOcTFDN201dVdqVnFoWGF0MitQdFd2WElqazVXWGd5L3NVWFh4U0NEMmZQbnNYbXpadUY3ZHUzYjQ4Yk4yNGdPenNiQXdZTXdLZWZmbHFpNDVlWHNMQXd0Ry9mWHZUZS8vRERENkxnZzIxWEJ0dW4yM1U2SGJadDI0YkV4RVFrSlNVVit5UzlTcVZDaXhZdDBLNWRPOFRGeFpWYmx3dG5wSitydEVnZkd4dUxGMTU0d2VrKzd0NjlpOW16Wjd0MHZGOS8vUlZmZi8yMWFGNzM3dDN4eHg5LzRQcjE2MGhMUzhQMTY5ZVJucDR1ZE5kd2R1MDZNM255WkZraGY5V3FWY2pJeUhDNFRWaFlHSzVldlNwTXIxaXhBdFdyVnhldDg1Ly8vQWRCUVVGbzJyU3BhS2lHQXdjT0lDb3FTdlo5Zk55Q0Q5dTJiWVBaYkJZNmFiaTV1Wlg2SEtVaEQ3VmFqZmo0ZUFCRjl4eUx4UUtUeVFTajBRaUR3WUN1WGJ2QzE5Y1grZm41MkwxN043eTh2SVNPQzBxbFVoaHFCQ2pxbEhEeTVFbFlMQmJrNStjakx5OFBWYXBVd2ZUcDAzSGd3QUY0ZTNzTHdRZVR5WVJMbHk3SkFrV1BZempPRmRZaE5lYk1tWU5yMTY2aFg3OSsyTDkvUHk1ZXZDaGJWL29aM0xsekI5OTg4NDNEZlE4ZVBMalVRL0lRbFJXREQwUkVSRVJFUkVSRVJFUlVxYW5WYWdRRkJja0tqa3FsVWlqYXFGUXExS3RYeitFKzd0NjlLOXJlVWVFbUppWUdRVUZCOFBMeWdxZW5KN3k4dk9EbTVnYXoyWXdmZi94Uk5HeUJVcW5Fb0VHRFJPM1QvZno4MEtaTkc5bFQ0ZTNidDBmMzd0MmhVQ2lFWXA1ZXIwZE9UbzVMd3ovWTA2ZFBIeUVFOEREWUZqUHRGWTl2M3J5SmxTdFg0dURCZ3c3M29WQW9TaHg2c0I3Yk9qU0g5VHhzZ3cwQWhOQURJQStLMUs5ZkgyUEhqc1dOR3pmS05lVFNvVU1IZE92V1RUVHYwS0ZEc25PejFidDNiMUh3NGZUcDA3aHc0UUxxMTY4dkc0ckN0dU9EcDZjbmpoNDlpdlBuenhkN1h2WHIxOGVNR1RQZzdlM3Q2a3Q1S0tSUDZzZkh4d3VGN0xJNGZmbzBObTNhaEtOSGo4cVdMVm15UkRhdmR1M2E4UFgxaGFlbnA2Z1lYaExTOS9MRWlSUFl1SEdqYUo2dnI2K29XOFd6eno2TFpjdVdBU2k2SmdNQ0FrU2RSbHExYWlXRXp6cDA2Q0FLUGh3NmRBaERodzRWaGpTd2V0eUNENXMyYmNMTm16Y2Z5cjdOWnJQVEVNeVRUejRKWDE5Zm1NMW1MRml3d09tKzh2THlNSG55Wk5uODFhdFhJeVltQnZIeDhkaTBhWk13Lzh5Wk02TDdlMGhJaU5QdmswS2hnTHU3TzdSYUxUUWFEVlFxRlpSS3BjTnVGZmZ1M2JON0xYcDZlaUl3TU5EdU5vV0ZoU2dvS0JBNjlMalNDUU1RM3l0Ly9QRkhaR1ZsUWFsVVl2ZnUzY1Z1ZS8vK2Zmejg4ODhPbDcvKyt1c3VuUVBSdzhEZ0F4RVJFUkVSRVJFUkVSRlZhZ0VCQVJnL2ZqeEdqeDROb0NpME1IbnlaT3pkdXhlSERoMENVQlE0K095enp4enVZOHVXTFZpOGVMRXc3YWlZS0IwZXdHS3g0TGZmZnNPYU5XdGs0NzhQR0RBQWJkdTJGUXFkUUZHeHRGZXZYcmgxNnhhMmJkc216RDl3NEFCdTNicUZ3WU1IbzNIanhpVjQ5V0x2dlBNTzFxeFpnNmlvS0xSdjMxNFVmS2hmdno3OC9QeUU2YlMwTkZHQnNrbVRKa0lJd1BvVXRVNm5nMGFqS2ZhNDB1RERWMTk5QlVEK3RIQjVDZzRPRmsxTGg0R29YYnUydzJYdTd1NVFxVlRDT3RKaXN0Rm9kT2wxUzFXdFdoVU5HellVelN0dTJJazZkZXFnUVlNR291RkNObTdjaUlrVEo4ck95emFRbzFBb01ITGtTTHo5OXR1eTkxbWhVSWcrRXo4L3Z3b1BQUUJBZm41K21mZGhMMlR6KysrLzJ3MDlPR0w5M0xWYWJhbUREN2FCbVJzM2J1Q1RUejRSTFE4TkRVV25UcDN3L2ZmZkMvT3FWcTJLMk5oWVZLMWFGYzgvL3p5bVQ1OHUydWJKSjU5RVltSWljbkp5Y08vZVBkR3kyN2R2SXlVbFJmWWVQdTdkYVNxcnhvMGJpNzVIdTNidFFucDZ1ckM4UVlNR1RyZnYwcVVMdW5UcDR0S3hDZ3NMOGNZYmI5aTlGdFZxTmI3NDRvdHkrLzRtSlNXSmhsWUJnSzVkdStMQWdRTmwzcmRLcFhyc2dqajB6OExnQXhFUkVSRVJFUkVSRVJGVmFucTlIcnQyN1JLbUowMmFoRmF0V21IdjNyM0NQSXZGNHJRRmZVNU9qbWhhcFhMK3Y4OXYzNzZOL2Z2M1kvdjI3YmgxNjVac2VZOGVQZkRLSzYvSTl1dnI2d3NBK0wvLyt6OG9sVXBzMmJKRldIYisvSG1NR3pjT2RlclVRWnMyYmRDc1dUTkVSa2FXcUcxNGNIQXdQdjc0WS9qNys4dUNHQzFidGhTMVp0KzNiNThvK1BEVVUwOGhJQ0JBZUlyWUdueHc5TFN4TFdreDJsN2dRYVZTWWVEQWdkaStmZnREZVNKY2VnNVZxbFFSZnBlK2g5TGluSFQ0QUlQQlVLcmdRMms5Ly96em91RERvVU9IY1BmdVhSUVVGSWpXOC9MeUVrM1hxVk1IN2RxMUU0cVd0V3JWUW84ZVBZU1cvWThiNmVzcERYdlgxdE5QUDQyZE8zZTZ0TDJIaHdmQ3dzSUFpSzhMalVaanR6dUUxYUpGaTNEa3lCRmgybmJiZmZ2MmliN3JTcVVTWThlT3hWOS8vU1hiei92dnY0L3IxNjlqM0xoeHNrTDN2SG56bko3NzhlUEhVYjkrZmRFOFQwOVBwOXRRNmZqNSthRkJnd1pDU01BMjlBQUFMVnEwS0xkamJkMjZGZGV2WDdlNzdNR0RCL2pzczg4d1pjcVVVblhIa2ZyZi8vNG5tbTdWcWhXaW82Tmx3YUdBZ0FDWC92YlkvdjE3bFBkTUluc1lmQ0FpSWlJaUlpSWlJaUtpU3NGaXNlRGF0V3U0Y09FQ3JsMjdKc3pQemMwVnRlaTJWd2k4ZCs4ZUJnOGU3UEt4cEFXbXZMdzhYTGh3QVdmUG5rVkNRb0xUNFFVYU5HaUFwazJiNHRpeFk3SkNyMTZ2eC9IangyR3hXTkM0Y1dPY1AzOGV5Y25Kb25VdVg3Nk15NWN2WS9YcTFWQ3IxUWdQRDBkRVJBUUdEeDRzQkNlY3FWR2pCZ0I1TVgvTm1qVk90M1BVR2o0c0xFeldYYUU0L2Z2M3g0NGRPNUNWbFFXZ3FOdkVPKys4ZzdDd01LZkRQa2lscGFXaFZxMWFMcTFyKzRTOFFxRnc2YjJ5a25aV2tFNC9iRzNidHNXaVJZdWcwK25RckZrejlPM2JGNEdCZ2FMckhMQi9iYi82NnF1NGUvY3VldlhxaGRqWVdDZ1VDbEZML3NlSnRGdkJjODg5aHdFREJqamQ1czZkTzNqcnJiZUVhWHZoaVVhTkdpRW9LRWk0M3RScU5jTEN3aEFXdkJhcHZ3QUFHaVpKUkVGVUZvYmF0V3NqSkNRRXdjSEJxRjY5dXVqSmVkdWhBUlFLQmFwV3JlcndQS1JGWU50N1JOKytmWEg1OG1WaDJJcCsvZnFoZnYzNnN1Q0R4V0tCV3EwdTlmQTFwMDZkRW5VeUFSd0hIeElTRXV4MngyalJva1c1Rk5BZGVlKzk5d0FVZFZWeGQzZUhVcW1FWHEvSGpCa3pjUHYyYmZ6M3YvOUZ4NDRkWGRxWHhXTEJvRUdEaEdsUFQwOHNXclFJUUZIUUtUOC9IL241K1RBYWpUQWFqYWhXclJxQS94K3lxbGF0R2dJREE2SFZhdUh1N283UFB2c01seTlmQmxBVWdQbjg4ODlSV0ZnSWc4R0F1M2Z2SWpNekV4NGVIc0x4bm5ycUtWbDNCS0RvV29pTmpTM2RHeVNSbEpRa0cvb29MaTVPRkVRNGR1d1laczJhaGJGang1YXB3OGVsUzVkdzdOZ3gwYnovL09jL0FPUmhzQTgrK0FCUlVWSEY3ck4zNzk1Q2dLY2tJVDJpaDRIQkJ5SWlJaUlpSWlJaUlpSjY3RTJZTUFIbno1K0h5V1FxZGwyajBWam00MG5IU2o5Ly9qeG16WnFGM056Y1lyZE5Ta29TUGIxdjY2Ky8vc0tVS1ZOY1BnK3oyWXlVbEJSRVJFU1VxSkFQRklVc0hoVjczUmJlZmZkZHpKdzVFLzM3OThlLy8vMXZvZGhha3VFT0ZpeFlnQ3BWcW1EdzRNSEZkcDZ3N1NMaDcrOWZvcGJya1pHUkNBb0tFcWFsbi8vRHB0Rm8wTGR2WDRTRmhTRW1Ka2FZTHcydjJDdHlSMFJFWU02Y09RLzlITXVEOVB0NzVjb1Y3Tml4dytrMjBxNEk5b0lQU3FVU3I3MzJHbkp5Y3RDb1VhTVNkMG9wSzZWU2lmZmVldytqUjQrR2o0OFBYbjMxVmJ2cldiOG43dTd1Nk5DaEE3WnYzKzUwdjFxdFZoVEN1WFRwa3V5YXNDM1UyNW82ZGFyZDdoaWJOMitXRGYxU25xVEY4a3VYTHVHamp6N0M3ZHUzQVFCcjE2NUZpeFl0RUJrWldleStwSjkxY2VFVUs3VmFqVmRlZVVVMjN6WTBvRlFxRVI0ZTduUS9IVHQyeElvVksyUi9VNTU4OGtsWjk1WFNTRTVPeHJScDAwVGZpeG8xYW1EOCtQRll1blNwcUl2SjRjT0g4ZTY3NzJMTW1ERjQ0b2tuU25XOFZhdFdpYWJidEdtRHVuWHJBcENIL1VyallRWnFpRnpCNEFNUkVSRVJFUkVSRVJFUlBmYTh2THljaGg3Q3dzTFFyRmt6TkdyVXFOaXgxMHVqV2JObStPU1RUekJ4NGtSa1oyY0w4NVZLSmRxMGFZTStmZnBnN05peHBlNFVNSERnUU5Tc1dSUHIxcTNEaFFzWFJNdXFWS21DNGNPSGwzaWYwZ0xwdzJUdnlmTG16WnZqdSsrK2t4VUl6V2F6eS91OWNlTUdUcDgrallNSER5SXVMZzRkTzNiRWswOCtLVnZ2OXUzYm9nSjV6Wm8xUzNEMndPalJvMHUwdmlNM2I5NlV0WXlYZG0xdzVPV1hYNWJOczczV0FQbFFGNC9TMnJWcjBiaHhZelJ1M0xqVSs1Q0dHTTZmUCsrMGU0bzlqdTREenozM25OMzVGb3NGdDI3ZFFucDZPdExUMDVHV2xvYjA5SFIwN2RxMVJNY3RqbGFyeGZ2dnZ3KzFXdTJ3QUd3YlJPalNwWXNRZkhCM2QwZGtaQ1RxMTYrUHVuWHJvbWJObWdnSkNVRldWaGJlZU9NTllSdUR3WUFyVjY2STl2bTREM1hoN2UwdENtR1p6V2JNbkRrVEN4WXNxTkRyMmNwaXNlRDY5ZXRJU1VsQlNrb0tHamR1akxadDJ3SW8rcjdWcmwwYktTa3BvbTFjQ1cwVTU0OC8vc0NjT1hORW9RcDNkM2RNbURBQldxMFd3NGNQUjNwNnVxaDdTMnBxS2thTkdvVWVQWHFnVDU4K0pRckRuVHAxU3RidDRiWFhYaE4rTDQrd0Y0TVBWTkVZZkNBaUlpSWlJaUlpSWlLaXg5NlRUejRwdEpFSGlnb3N6WnMzUjl1MmJSRWJHeXQ2V3QrZW9LQWdMRm15eE9IeW5UdDM0dHR2djNXNmo0aUlDRXlhTkFrVEpreUFoNGNIT25mdWpCNDllaUFrSktSa0w4YUJObTNhb0UyYk5raEpTY0d1WGJ0dzZOQWhaR2RuNDhVWFh5eFZlM05wOEdIbXpKbG8zcnk1TUwxaXhRcXNXN2RPbUY2NmRDbENRME5oc1ZoZ05wdVJsNWVIN096c1l0OWJaK3dWTmwzdCtLRFQ2WERuemgwQVJjWFMrUGg0aEllSDJ3MCs3Tm16UnpRZEhSMWRpck10dS9qNGVNVEh4NWZiL2g0OGVDQ2Fyc2hDOGVIRGg3RjY5V284ODh3emVPbWxsNFFueFcxSk81M2N1SEVEaVltSmFOcTBLUUM0MURHbE9OS243Ky9mdnk4RVgzSnljbkR2M2ozY3VYTUhHUmtadUg3OU90TFQwKzJHYllZT0hTcWF6cy9QZHpvTVMzcDZlckhuVnR3UUZyWUJvYnAxNjZKNzkrNklpb3BDNjlhdDdYWnU4UFQwaEsrdkwwSkRROUcyYlZzMGF0UUlCdzhlbEszek9LdGV2VHBHalJxRm1UTm5Ddk51M2JxRnhZc1hZOHlZTVkvc1BBb0xDMFhCRTRQQmdOR2pSeU0xTlZWMFRWbTdLVmdzRnN5ZlAxOFdlZ0NBNzc3N0R0N2UzcVVLenhpTlJpeGZ2aHhidDI0VnpWY3FsUmcvZnJ3UXFsQ3IxWmcyYlJwbXpweUpoSVFFWVQyTHhZTE5temRqejU0OWVQNzU1OUc5ZTNkaGlBOUhUQ2FUTUVTSVZldldyVkduVGgxaFdocDhTRTVPZGlrOFo5dVZnOEVIcW1nTVBoQVJFUkVSRVJFUkVSSFJZeTgyTmhZS2hRTGg0ZUhvMnJVcjJyZHZEejgvUDVlM3QxZ3NzaUt5TFdtQngxNkxlQUJvMHFRSnBrMmJoa2FOR3NrS2psOTg4UVcwV2kyMFdpMVVLaFZVS2hYeTgvTkZMZGZidEdtRHNXUEhDdVBURzQxR0dBd0dVVUU3TWpJU2taR1JHREZpQkU2ZE91VzBpQzhORWRpZXQ3VDd4SkVqUjVDV2xpWk1YN3g0VWJSOC8vNzk4UEh4RWZhVGw1Y0hvOUVJbzlHSXdzSkMwWlBuVXRMM3k5NXdCRmEyUldpajBZaTh2RHk3d1k0elo4N0k1alZwMGtRMjcrclZxL2pmLy80bm10ZTZkV3VIeHk5UHpsNW5lV3lUbXBvcW1uNVVSVzdwTUNGbXMxbTRkdmJ0MjRkOSsvYWhkKy9lR0RSb2tMRE9rU05ITUh2MmJORjJlcjBlRXlkT1JPZk9uZEd6WjArWXplWlNoWGhzU2J1TEhEMTZGRjk5OVZXSjl5TU5LZVRuNXpzTlI1VkdjZCtMRVNOR0ZMdVBwVXVYQ3Q5TEFMSnpkRFRVeGVPa2JkdTI2TmF0bTJob2oxOS8vUlZ0MnJSeCtsMjExMG1tT05uWjJiaHc0UUx1M0xtRE8zZnU0T2JObTBLWEQ5dDdvc1Zpa1hYWEFRQ1ZTb1U3ZCs3ZzAwOC90WHNQQW9vK3gzbno1dUhRb1VNWVBIZ3dJaUlpaWowdmk4V0NmZnYyWWZYcTFjak16QlF0YzNOenc3aHg0MlR2aFZhcnhkU3BVN0Y4K1hKWktFZXYxMlA5K3ZYWXVIRWptamR2anFlZWVncXRXcldDdjcrLzdOZ3JWcXdRM2ZzQm9FK2ZQckx6czdWNDhlSmlYeFBSNDRiQkJ5SWlJaUlpSWlJaUlpSjY2QlFLQlN3V1M2bWZDUFgzOThmQ2hRc1JGaGJtOGphMmhaeDc5KzVoOE9EQkxtL3JyRGpkcWxVckpDUWtJQzB0RFJxTkJ1N3U3bkJ6YzROU3FaUTlOU3ZkejkyN2QvSG5uMy9LOW1sOUd0bHNOZ3RoZy9idDJ5TW1Kc2JwZVVxZlpMYzlualFVSVgzQ1dHck5talVPbDNsNWVUa05Qa2hmcDZQZ0NGRDBKTFAxQ2V2Q3drS01IVHZXN3BQeTBxS2pqNCtQYkJpVEd6ZHVZT3JVcWFMM29WNjllcWhmdjc3RDR6dVRtcG9LaThVQ2k4VUNnOEZRYkljQ1Y3dFhPTnNtSnljSHFhbXB3blZrc1ZpUW5aMk4wNmRQNCtlZmZ4YXRhMXNBdDVXWGw0ZmJ0Mi9EMzk4ZldxMFdseTlmRmkyWEJobUtJdzBKblR4NVVuYXQxYXBWUy9oOTE2NWRtRDkvdnNQUGZlL2V2ZGk3ZHk4aUlpTFFyVnMzMUt0WER5RWhJUWdLQ29LdnI2L2QrNEwxTThqTHl4TStpL3YzN3lNN094cy8vUEFETWpJeW9OZnI4ZWFiYjBLcFZEcTk1dXhScVZRbDNzYVdLd0VXNmY1TGNyeUxGeS9pN3QyNzBHZzBVQ3FWTUpsTU9IdjJyS3lyUnUzYXRWM2VaMFVhTW1RSWpoOC9MaXI2Zi8zMTEyamF0S2tRNkxsNjlTb3NGb3NRQ2t0T1RoYnR3OTNkdmRqajVPWGxZZnIwNmFYK2JEZHMySUJGaXhiSnZ2c3hNVEZJVFUxRlZsYVdNQzhoSVFFSkNRbG8yclFwT25mdWpMaTRPRmxYbHR6Y1hQejY2Ni9Zc1dPSExId0FGTjFiSjB5WTRQQmVyMUtwTUd6WU1EUnUzQmlMRmkwU3V1QllXU3dXNFR5QW91RGN4eDkvTEFSaWpoOC9McnVQeE1iR2xzdHdIVkpsK1Q1WnR5K1BJVGZvbjR2QkJ5SWlJaUlpSWlJaUlpSjY2S3lGeWJLMHdpNUo2QUdRaHdKS29yaWk1dUhEaDdGejU4NFM3L2Y4K2ZPeXArSWRpWXFLUXRXcVZaMnVJeTJpMjU1M1dZdFFKU0Y5djV5OWY3VnIxeGExajc5OCtiS3NVRzlQKy9idFJkZlAyYk5uTVhQbVRGbVIzbDVBUS9vK09Rb3NyRml4d200d0JTZ3FRQmEzMy9idDI2TkxseTZpZVVlT0hCR0ZUcVRiYUxWYXpKczNyOWloRkpSS3BjTW55MVVxRlQ3ODhFT0grd2dJQ0hDNmIya1hobDkvL1JWcGFXa0lDQWlBd1dEQVgzLzlKVnF1VnFzUkZ4Y0hrOG1FQlFzV1lPL2V2YUxsZm41K2lJcUtRbUppb3VncCt5dFhydURLbFN1eTQ3dTV1UWxCQkl2RjRuSlhqTzdkdThQZjN4K05HalhDNmRPbjdhNmpWcXRScTFZdDFLbFRSL1NqVkNyTGRJK1FkbFN4eDFrd3FUaVptWm1pNFNIc3FWMjdOcXBYcis3eVBvR0tHNDVBcTlWaTJMQmhtREZqQmdDZ1NwVXFHRGx5cEtpTHlYZmZmWWNqUjQ0NDNFZHhRenBZMTJuYnRxMXNTQkI3d3NQREVSMGRqWm8xYXlJbEpRVUhEaHl3ZXkvcTBxVUwzbnJyTGR5NmRRdlRwazNEdFd2WFJNc1RFeE9SbUpnSVgxOWZmUDMxMS9EMDlNVGh3NGR4NU1nUkpDUWt3R1F5MlQyK2RmaWs0b1pJQVlxNjJEUnIxZ3hyMTY3RnBrMmJITjdmbjNycUtTSDBrSmFXaGs4KytVUzJUdCsrZldYelN0TzlwcnozVWRaL0l4QXgrRUJFUkVSRVJFUkVSRVJFRDExcG5zZ3VLMGZGSmxlVTVrbitpaUE5VDl0Q3EzU1pyNjh2MUdxMVMvc3RLQ2lBd1dBUU9qTVVSMXJnZGZiZVAvZmNjNkxnZ3l1MFdpMTY5dXdwVEcvWnNnVkxsaXlSWFZPOWV2V3lPelNJOUhVNE9yK3VYYnM2REQ3WUM2RklYM2YxNnRYUnZIbHowVHpwVTk3U2JkUnFOZnIxNjRjNWMrYllQYTdWczg4K0szdWEzRXFsVXVHRkYxN0F3b1VMN1M0dnJnTkdVRkNRYko3MGFYdGJIVHAwZ0krUEQ5YXRXeWNMUGZqNysrT0xMNzVBY0hBdzd0MjdoNVVyVjhyV2tTb29LQ2hWMGZUWlo1OEZVRFNFakRYNFVMMTZkVFJxMUFoUlVWR0lqbzVHV0ZpWXc0NFh0dGVGVnF2RnhvMGJIUjVyOXV6Wm9tSzZLL2NYNlhmUTFlOFRVRlRvcmxhdEdtN2R1dVZ3blpkZmZ0bmhzbTNidGdFQVpzMmFoZmo0ZUFCRmhYNTdBWjVIcFhYcjFvaUxpNE92cnkrR0RSc211NTVmZmZWVnA4R0hwNTU2eXFYajlPalJReFo4Y0hkM1IxUlVsSEJkTkdqUVFPaWdjdlRvVWF4Y3VWSjJQMUdwVkhqampUZlFyVnMzQUVCd2NEQSsvL3h6ZlBubGx6aDA2SkJzLzFPblRrWFZxbFZoTkJweDhPQkJIRDkrM083NXFWUXF2UHJxcTNqMTFWZEw5SGw0ZUhoZ3lKQWhlUGJaWi9ITk45L2cxS2xUb3VXUmtaR2lhMkxQbmozUTZYU2lkV0ppWWhBVkZTWGJ0L1JhSFRkdUhNTER3NHM5cHpGanhnaERSWlVsU0FRdytFQmx4K0FERVJFUkVSRVJFUkVSRVQxMEZSMThDQW9Ld3BJbFN4eXV1M1BuVG56NzdiZkNkRWtLbEJWSldtaXlmUXJkV295eUdqOSt2S3dvWDV6Q3drTGs1ZVVWKzM1SWx6dDdHdjVmLy9vWGNuTnpzWFhyVnR5K2ZkdnBmcjI4dkJBVkZZV0JBd2NpT0RoWW1COGRIUTFmWDEvY3YzOWZtTmVoUXdjTUhEalFwZk9UdmpkV2NYRng4UGYzRiszWHFsT25Ucko1cFNuMDJYc3YyN2R2ajIrKytVYld2Y0txYmR1MkdENTh1TlA5dG12WERvc1dMVUpoWWFGb2ZsQlFFTnEyYmV0MDI0WU5HeUlzTEF4WHIxNHQ1dXlMZ2czOSsvY0hBUFR1M1J1QmdZR1lQMzgrakVZajNOemNNSG55Wk9HekNnZ0l3T2pSbzlHelowOXMyYklGaHc0ZGN2Z2FTeW9vS0FqMTZ0VURVUFQrbU0xbXhNYkdsbWpvaDdLRW8xeTVSMGpYS2NsOVJhbFVvbjM3OWxpL2ZyM2Q1VDE2OU1DLy92VXZwL3M0ZHV5WXFFRGZ1blZybDQvL3NFeWFOTWxoQUt0Ky9mcUlqSXlVQmFNVUNnVzZkT21DSGoxNnVIU01oZzBiSWlJaUF2ZnUzVU9uVHAwUUd4dUw2T2hvaDhlTmk0dkRSeDk5aEtsVHB3cjNybHExYW1IOCtQR29VNmVPYUYwdkx5OU1uandadi8zMkc3Nzk5bHZoWHZIR0cyOElvU3VOUm9NUFB2Z0FreWRQeHRtelowWGJ0MjNiRmdNSERuU3B5NE1qWVdGaG1EVnJGbEpTVXJCeDQwWWNQSGdRRm9zRi9mdjNGd1VIaGd3WmdsYXRXbUhod29YQ2Q5djYzWldTZmhlQ2c0TmRDajdZSHErc2Z6Y1pmS0N5WXZDQmlJaUlpSWlJaUlpSWlCNDZ0Vm9Oczlrc2E2bi9NRWtMT2RiMjMvYjQrZm1KMnFnWE44NTRqeDQ5MEtGREIyaTFXbWcwR3FoVUtxaFVxbEtOVDE1WVdBaXoyUXl6MlF5VHlRU2owUWlUeWVSU0FWZGFlTGN0Nkx2U2lyODRDb1VDSGg0ZVR0ODdBTkRyOWFKcFo4ZFdLcFhvMWFzWGV2WHFCYlBaN0xDN2hrS2hjSGk5UkVaRzR0TlBQOFdZTVdPUW5aMk5ybDI3WXVUSWtRNkxadEtubmgwRkg1UktKWjU4OGtuczJyVUxRTkYxR3gwZGphZWZmaHBkdTNhVnJSOFZGWVVoUTRZSTAvWTZLeno5OU5ObzFLaVJNTzNuNTJmM3VERXhNZmp0dDkrRTR6N3h4Qk5vMXF3WjJyVnJKeXUrMnVQdjc0K0lpQWloVmI5MU9JckJnd2VMaGhOdzlMby8vUEJETEZ1MkRPZk9uVU5XVnBac25jREFRTFJvMFFMLytjOS9VS1ZLRldGK3AwNmRFQklTZ3FsVHA2SlBuejVvMkxDaGJOdmF0V3RqNU1pUmVQUE5ONFdoVGRMVDAzSHIxaTA4ZVBBQXVibTUwT3Yxd3JXZm41OHZDa29wbFVvb2xVcGhTQXlWU29Xbm4zNWFXQjRVRkNUcUNPSUtpOFZTcGlmVVhRbE5TTDhISlExYU5HM2FWQWcrVkt0V0RiVnIxMFowZERUYXRHbmpkT2lmZ29JQ3JGKy9IcXRXclJLQ01INStmazQ3UkR3cXhYV2RhZE9tRFZKU1VxQlFLRkMzYmwyMGF0VUtIVHAwS0hGUTRJTVBQa0JRVUpETFhXNGFOMjZNY2VQRzRjTVBQMFRYcmwweGJOZ3dwMyt2T25ic2lMaTRPR3pjdUJFLy8vd3pubm5tR2RGeXRWcU5pUk1uNHMwMzM4VDkrL2ZScWxVcjlPblR4MjYzaGRLS2pJekUrUEhqTVdqUUlCdzZkQWd0VzdhMCs3cm16cDJMcjcvK0drYWpVUWdMU1VudjRhVmgvVHZtNm50dWIvdlNia3NFQUFxVHlWUlkvR3BFUkVSRVJFUkVSRVJFUktXWG41K1ArL2Z2aXdxbVJHVjE3dHc1WExod29Wd0x1bWxwYWJoeTVRcHExYXFGbWpWclBySkMzS1ZMbDNEbnpoM1VxRkVEb2FHaERvZG5jR2IvL3YzSXpzNUdSRVFFNnRXckI0MUc4eERPMUw2TWpBeFJWdzRxdS96OGZOeTlleGVCZ1lFbEdoSWhKeWNIVTZkT3hmbno1d0VVRGVNeGE5YXNjaTI2UHl4WldWbElTMHREWkdTa3c2RmRIcVlyVjY0Z0lpS2lSTnZvZERxSDUzcnExQ240Ky91NzFEM2hZWE4ybmc4ZVBCQUZ3a29TR2lrdmQrN2NnYisvZjRVT3gwS1ZHNE1QUkVSRVJFUkVSRVJFUlBSSXNLaEJSUFJvR0kxR3pKa3pCK25wNlJnN2RpenExcTFiMGFkRTVCRERrVlFlR0h3Z0lpSWlJaUlpSWlJaW9rY2lKeWNIYm01dXhiYmRKeUtpc3JOWUxDZ29LT0R3QWZUWTArdjFLQ2dvZ0krUFQwV2ZDbFZpOWdlN0lpSWlJaUlpSWlJaUlpSXFaNTZlbnREcGRCVjlHa1JFL3doS3BaS2hCNm9VY25OeksyUm9FL3A3WWZDQmlJaUlpSWlJaUlpSWlCNEpOemMzYURRYTZQWDZpajRWSWlJaWVnem9kRHA0ZUhoQXFXVFptc3FHVnhBUkVSRVJFUkVSRVJFUlBUSStQajdJeWNtcDZOTWdJaUtpeDBCdWJpNjh2YjByK2pUb2I0REJCeUlpSWlJaUlpSWlJaUo2WkJRS0JieTl2VG5rQlJFUjBUK2NUcWVEajQ4UEZBcEZSWjhLL1EwdytFQkVSRVJFUkVSRVJFUkVqNVNYbHhmeTgvTmhNQmdxK2xTSWlJaW9BaGdNQnVUbjU4UFQwN09pVDRYK0poaDhJQ0lpSWlJaUlpSWlJcUpIenMvUEQzcTlIaWFUcWFKUGhZaUlpQjRoazhrRXZWNFBQeisvaWo0VitodGg4SUdJaUlpSWlJaUlpSWlJS2tSUVVCQnljM01aZmlBaUl2cUhNSmxNME9sMENBb0txdWhUb2I4WkJoK0lpSWlJaUlpSWlJaUlxTUlFQmdZaUp5ZUh3MTRRRVJIOXpSa01CdVRrNUNBZ0lLQ2lUNFgraGhRbWs2bXdvaytDaUlpSWlJaUlpSWlJaVA3WkhqeDRBSlZLQlM4dnI0bytGU0lpSWlwbk9wME8rZm41SE42Q0hob0dINGlJaUlpSWlJaUlpSWpvc2FEWDY1R1Rrd01mSHg5NGVucFc5T2tRRVJGUkdlbDBPdVRtNXZKdk96MTBERDRRRVJFUkVSRVJFUkVSMFdPanNMQVFPVGs1TUJxTjhQTHlncnU3TzFRcVZVV2ZGaEVSRWJrb1B6OGZScU1ST3AwT0hoNGU4UGIyaGtLaHFPalRvcjg1QmgrSWlJaUlpSWlJaUlpSTZMRlRVRkFBdlY0UG85RUlBTkJvTkZDcjFWQXFsYUlmSWlJaXFoZ1dpMFgwWXphYlJYKzN2Ynk4K0xlYUhoa0dINGlJaUlpSWlJaUlpSWpvc1daOWN0UnNOb3NLTElXRi9OL2JSRVJFRlVXaFVJakNpR3ExR2hxTmhwMmFxRUl3K0VCRVJFUkVSRVJFUkVSRVJFUkVSRVNWRm51TEVCRVJFUkVSRVJFUkVSRVJFUkVSVWFYRjRBTVJFUkVSRVJFUkVSRVJFUkVSRVJGVldndytFQkVSRVJFUkVSRVJFUkVSRVJFUlVhWEY0QU1SRVJFUkVSRVJFUkVSRVJFUkVSRlZXZ3crRUJFUkVSRVJFUkVSRVJFUkVSRVJVYVhGNEFNUkVSRVJFUkVSRVJFUkVSRVJFUkZWV2d3K0VCRVJFUkVSRVJFUkVSRVJFUkVSVWFYRjRBTVJFUkVSRVJFUkVSRVJFUkVSRVJGVldndytFQkVSRVJFUkVSRVJFUkVSRVJFUlVhWEY0QU1SRVJFUkVSRVJFUkVSRVJFUkVSRlZXZ3crRUJFUkVSRVJFUkVSRVJFUkVSRVJVYVhGNEFNUkVSRVJFUkVSRVJFUkVSRVJFUkZWV2d3K0VCRVJFUkVSRVJFUkVSRVJFUkVSVWFYRjRBTVJFUkVSRVJFUkVSRVJFUkVSRVJGVldndytFQkVSRVJFUkVSRVJFUkVSRVJFUlVhWEY0QU1SRVJFUkVSRVJFUkVSRVJFUkVSRlZXZ3crRUJFUkVSRVJFUkVSRVJFUkVSRVJVYVhGNEFNUkVSRVJFUkVSRVJFUkVSRVJFUkZWV2d3K0VCRVJFUkVSRVJFUkVSRVJFUkVSVWFYRjRBTVJFUkVSRVJFUkVSRVJFUkVSRVJGVldndytFQkVSRVJFUkVSRVJFUkVSRVJFUlVhWEY0QU1SRVJFUkVSRVJFUkVSRVJFUkVSRlZXZ3crRUJFUkVSRVJFUkVSRVJFUkVSRVJVYVhGNEFNUkVSRVJFUkVSRVJFUkVSRVJFUkZWV2d3K0VCRVJFUkVSRVJFUkVSRVJFUkVSVWFYRjRBTVJFUkVSRVJFUkVSRVJFUkVSRVJGVldndytFQkVSRVJFUkVSRVJFUkVSRVJFUlVhWEY0QU1SRVJFUkVSRVJFUkVSRVJFUkVSRlZXZ3crRUJFUkVSRVJFUkVSRVJFUkVSRVJVYVhGNEFNUkVSRVJFUkVSRVJFUkVSRVJFUkZWV2d3K0VCRVJFUkVSRVJFUkVSRVJFUkVSVWFYRjRBTVJFUkVSRVJFUkVSRVJFUkVSRVJGVldndytFQkVSRVJFUkVSRVJFUkVSRVJFUlVhWEY0QU1SRVJFUkVSRVJFUkVSRVJFUkVSRlZXZ3crRUJFUkVSRVJFUkVSRVJFUkVSRVJVYVhGNEFNUkVSRVJFUkVSRVJFUkVSRVJFUkZWV2d3K0VCRVJFUkVSRVJFUkVSRVJFUkVSVWFYRjRBTVJFUkVSRVJFUkVSRVJFUkVSRVJGVldndytFQkVSRVJFUkVSRVJFUkVSRVJFUlVhWEY0QU1SRVJFUkVSRVJFUkVSRVJFUkVSRlZXZ3crRUJFUkVSRVJFUkVSRVJFUkVSRVJVYVhGNEFNUkVSRVJFUkVSRVJFUkVSRVJFUkZWV2d3K0VCRVJFUkVSRVJFUkVSRVJFUkVSVWFYRjRBTVJFUkVSRVJFUkVSRVJFUkVSRVJGVld2OFBQZkRSSEpZd01Za0FBQUFBU1VWT1JLNUNZSUk9IiwKCSJUaGVtZSIgOiAiIiwKCSJUeXBlIiA6ICJtaW5kIiwKCSJWZXJzaW9uIiA6ICI1NiIKfQo="/>
    </extobj>
    <extobj name="C9F754DE-2CAD-44b6-B708-469DEB6407EB-5">
      <extobjdata type="C9F754DE-2CAD-44b6-B708-469DEB6407EB" data="ewoJIkZpbGVJZCIgOiAiMjczNzQzNzk5NDg5IiwKCSJHcm91cElkIiA6ICIxMjQ3NjY5MzQ0IiwKCSJJbWFnZSIgOiAiaVZCT1J3MEtHZ29BQUFBTlNVaEVVZ0FBQmVBQUFBTzFDQVlBQUFBRzBVVjZBQUFBQVhOU1IwSUFyczRjNlFBQUlBQkpSRUZVZUp6czNYbDBWZFhkLy9IUG5UTVRTQmdxUXhBQkdaeEFERVdVU2tGRWVWU3NkVUJGcGM1amkxcExwU2pZb3ZWcHJZb0RhdFdmWWdFVlJiUWl0b2lLaUNpQ01xck1rOHhUaHB2a3p2ZjNSMWJPazNPSDVHYTRYRWplcjdXeVZzNDUrNXl6N3hDV2Z2WSszMjN4K1h4aEFRQUFBQUFBQUFDQVJtVk5kUWNBQUFBQUFBQUFBR2lLQ09BQkFBQUFBQUFBQUVnQ0FuZ0FBQUFBQUFBQUFKS0FBQjRBQUFBQUFBQUFnQ1FnZ0FjQUFBQUFBQUFBSUFrSTRBRUFBQUFBQUFBQVNBSUNlQUFBQUFBQUFBQUFrb0FBSGdBQUFBQUFBQUNBSkNDQUJ3QUFBQUFBQUFBZ0NRamdBUUFBQUFBQUFBQklBZ0o0QUFBQUFBQUFBQUNTZ0FBZUFBQUFBQUFBQUlBa0lJQUhBQUFBQUFBQUFDQUpDT0FCQUFBQUFBQUFBRWdDQW5nQUFBQUFBQUFBQUpLQUFCNEFBQUFBQUFBQWdDUWdnQWNBQUFBQUFBQUFJQWtJNEFFQUFBQUFBQUFBU0FJQ2VBQUFBQUFBQUFBQWtvQUFIZ0FBQUFBQUFBQ0FKQ0NBQndBQUFBQUFBQUFnQ1FqZ0FRQUFBQUFBQUFCSUFnSjRBQUFBQUFBQUFBQ1NnQUFlQUFBQUFBQUFBSUFrSUlBSEFBQUFBQUFBQUNBSkNPQUJBQUFBQUFBQUFFZ0NBbmdBQUFBQUFBQUFBSktBQUI0QUFBQUFBQUFBZ0NRZ2dBY0FBQUFBQUFBQUlBa0k0QUVBQUFBQUFBQUFTQUlDZUFBQUFBQUFBQUFBa29BQUhnQUFBQUFBQUFDQUpDQ0FCd0FBQUFBQUFBQWdDUWpnQVFBQUFBQUFBQUJJQWdKNEFBQUFBQUFBQUFDU2dBQWVBQUFBQUFBQUFJQWtJSUFIQUFBQUFBQUFBQ0FKQ09BQkFBQUFBQUFBQUVnQ0FuZ0FBQUFBQUFBQUFKS0FBQjRBQUFBQUFBQUFnQ1FnZ0FjQUFBQUFBQUFBSUFrSTRBRUFBQUFBQUFBQVNBSUNlQUFBQUFBQUFBQUFrb0FBSGdBQUFBQUFBQUNBSkxDbnVnTUFBQURBc2NEbjg4bnY5eXNZRENvVUNwbCt3dUZ3cXJzSG9JRXNGb3VzVnF2cHgyYXp5ZUZ3eU9sMHBycDdBQURnR0dYeCtYejgzd0lBQUFBUUlSd095K3YxR2o5MnUxMHVseXRtU0dlMThtQXBjS3lMSEZpckdsenplcjBLQkFKeXVWekdqOFZpU1hWM0FRREFNWUlBSGdBQUFLZ21HQXlxckt4TUZSVVZwc0NOa0Ixb3ZrS2hrR2xBTGowOVhabVptYkxaYktudUdnQUFPTW9Sd0FNQUFBQ3FETmpjYnJlOFhxK3lzN09WbHBhVzZpNEJPRXA1UEI2VmxwYks1WElwS3l1TEFUb0FBQkFYQVR3QUFBQ2F2ZExTVWxWVVZDZ3JLMHNaR1JtcDdnNkFZMFI1ZWJuY2JyZlMwOU9WbloyZDZ1NEFBSUNqRUFFOEFBQUFtcTFBSUtDU2toSzVYQzVsWm1hbXVqc0FqbEZsWldYeWVyM0t5Y21SM1c1UGRYY0FBTUJSaEFBZUFBQUF6WkxINDVIYjdWWmVYaDRMS2dKb3NIQTRySU1IRHlvcks0c1NWZ0FBd0VBQUR3QUFnR2JIN1hZckVBZ29OemMzMVYwQjBNUVVGUlhKYnJjckt5c3IxVjBCQUFCSEFWYUtBUUFBUUxOU1VsSWlTWVR2QUpLaTZ0K1dxbjlyQUFCQTgwWUFEd0FBZ0dhanBLUkVWcXVWbWFrQWtpb3JLMHRXcTVVUUhnQUFFTUFEQUFDZ2VYQzczWVR2QUk2WXFoRGU3WGFudWlzQUFDQ0ZDT0FCQUFEUTVIazhIZ1VDQWNKM0FFZFVWbGFXQW9HQVBCNVBxcnNDQUFCU2hBQWVBQUFBVFZvZ0VKRGI3YWJtTzRDVXlNM05WV2xwcVlMQllLcTdBZ0FBVW9BQUhnQUFBRTFhU1VtSjh2THlVdDBOQU0xWVhsNmVpb3VMVTkwTkFBQ1FBZ1R3QUFBQWFMSktTMHZsY3Jsa3NWaFMzUlVBelpqVmFwWFQ2YVFlUEFBQXpSQUJQQUFBQUpxa1VDaWtpb29LWldabXByb3JBS0NzckN5VmxaVXBIQTZudWlzQUFPQUlJb0FIQUFCQWsrUjJ1MWwwRmNCUkpUczdXNldscGFudUJnQUFPSUlJNEFFQUFORGtCSU5CZWIxZVpXUmtwTG9yQUdESXlNaVExK3RsUVZZQUFKb1JBbmdBQUFBME9XVmxaY3JPems1MU53QWdTbloydHNyS3lsTGREUUFBY0lRUXdBTUFBS0JKQ1lmRHFxaW9VRnBhV2tyN1VWcGFxazgvL1ZSLy9PTWZOWHYyN0pUMkpkVjhQcDhPSHo0Y2M5YXYzKy9YZ1FNSEdueVBBd2NPNktPUFB0TGF0V3RyYk9mMys3VjgrWEtWbEpRMCtKNVY2bHJUT3hRS0phVU15YUpGaTQ2S21kV0JRT0NvcUhQKzBVY2Y2YU9QUGtwMU42SzRYQzVWVkZTa3Voc0FBT0FJc2FlNkF3QUFBRUJqOG5xOWNybGNLZTNEYzg4OXA3bHo1eG9oNU9IRGgvV3JYLzBxcFgxS3BhMWJ0K3Azdi91ZHBNclp2N201dVJvL2ZydzZkT2lneHg1N1RELzg4SU1tVHB5b2J0MjYxZm5heTVjdjEzUFBQYWZkdTNkTGtnWU9IS2pldlh2SGJSOE1CalZod2dTakwrM2J0OWMvL3ZHUGVyeXEvN04xNjFiOStjOS8xcUJCZ3pSdzRFQjE3ZHBWRm9zbGJ2dmR1M2ZyOXR0djE4Q0JBelY4K0hDZGROSkpzbG9iTmplcXBLUkVqejc2cURwMjdLaHJyNzFXWjU1NVpvMTlrS1FaTTJab3k1WXR4dmJsbDE5ZXI4OGcwbWVmZmFiUFB2dE1OOTk4c3pwMTZoUjFmTU9HRFRwMDZKQ3gzYXBWcTBhNWI1VndPS3laTTJmcVgvLzZseVRKWnJQcDNIUFByZGUxRml4WW9LKysrc3JZN3R1M3I4NC8vL3dHOWM5aXNjanBkQjRWLzFZQkFJRGtJNEFIQUFCQWszSTBoRnI5Ky9mWEJ4OThZR3h2Mzc1ZDY5ZXZWL2Z1M1J0ODdWbXpadW5ISDM5czhIVnFNbjc4K0FZSHd0VlZmeHFodExSVXBhV2xTa3RMMDZPUFBxb3Z2L3hTa25ULy9mZnJ2dnZ1MDhDQkErdDA3WUtDQXUzZHU5ZlkvdWFiYitUeGVPSStBVkg5dTFGYVdxcURCdy9XNlg2eDdOKy9YM3YyN05GYmI3Mmx0OTU2U3prNU9YcmtrVWZVcFV1WG1PMTM3dHdwdjk5dkJOVXRXN2JVNk5Hak5YejQ4SHIzWWNXS0ZaS2tIVHQyYVBMa3lTb29LTkE5OTl4VFk3QzllZk5tNC8yWHBJc3V1cWplOTYvdWswOCswWW9WSzNUYmJiZXBzTEJRdi96bEwvWHpuLzljRG9kRGtqUm56aHg5K3VtblJ2dmh3NGMzYWdELzRvc3Y2cjMzM2pPMm4zenlTVW1xVndpL1o4OGVMVjY4Mk5qT3o4OXZlQWRWK1QwOEd2NnRBZ0FBeVVjQUR3QUFnQ2JGNi9XbXZQNzc2YWVmcms2ZE9tbjc5dTNHdm84Ly9yaFJBdmpObXpkcnlaSWxEYjVPUEJhTHBWSERkMGt4dy9EZHUzZHI2ZEtseHJiWDY5VWpqenlpTys2NFF4ZGNjRUZVKy9MeWNqMzMzSE55T3AxeU9wMXl1Vnh5T3AyeVdxM0t6YzAxWmxUN2ZENjkrT0tMeXMvUFZ5Z1VVaUFRVUVWRmhjckx5M1h6elRjck96dmJDRCtseXRuWERiVm56eDdUZG01dXJvNC8vdmk0N1RkdDJtVGFMaW9xYXZCM1k5R2lSYVp0bjg4bnY5K3Y2NisvM3RqWHZuMTdUWjQ4MmRqT3pNdzBuWk9lbm03OFBuSGlSTlBuTTJIQ0JBMFlNS0RXZnV6YnQwOHJWNjZVVkRrVC9ldXZ2OWIrL2Z2MTg1Ly8zR2pUb2tVTDB6bTV1Ym0xWHJjdUxyMzBVaTFmdmx3Ly9mU1QwWThubjN4U09UazU2dCsvZjUydVZmMDlrZFJvZ2JuTDVhSU9QQUFBelFRQlBBQUFBSm9Nbjg4bnU5M2U2QUZ5bFRWcjFzamo4U1RVdGt1WExxWUFmdUhDaFNvc0xJeHFGd3dHRlFxRjVQZjc1ZmY3NWZQNTFLbFRwN2hsVkp4T1ovMDZuNkJrWEQ4eWdMZlpiRHIxMUZQMXlDT1BhT0xFaVVZUUdRNkg5Y3d6enlnY0RtdkVpQkdtYy94K3Z6NzU1Sk9FN2hldjd2ZTExMTZyN094czJlMTJJNERQeXNxcTY4dUpFaG5BbjNmZWVUV1dmNmtLcUtzTUdqUW83bXo1UkpTVmxlbWJiNzR4N2J2bGxsdVVtNXVyZmZ2Mkdmc2lCeHNpUCt1cUdlcVNvZ2F4RWgzVW1qOS92cW4rdThQaDBQMzMzMis2ZG1TSVhkLzFHaFl2WGl5WHk2WDA5SFM1WEM3VDMvM05OOStzQng5ODBOZ3VLQ2hRaXhZdHRIbnpaa21WZjNkVmd4UmVyMWZoY05nMFNGQzkvOVUxMXQrSHpXYVQxV3FWMysrUHVnY0FBR2hhQ09BQkFBRFFaUGo5L3FRRzFGT21UREZtMWRaVmFXbXBLUkNzeWE5KzlhdTRBWHhrV0ZkUVVLQ2NuSnlvZGhzM2JqUXQ5Tml0VzdlWVFXY2dFTkFQUC94Z2JOdnRqZisvQ0pHZmljMW1reVQxN3QxYmp6NzZxTWFQSDI5YWxQVFpaNStWMCttc2Q5M3UybFFQYWh0alJ2T09IVHVNM3kwV2l3WU5HaFMzcmNmak1iM2ZrblRKSlpjMDZQN3o1OCtYeitjenRudjA2S0hDd2tJVkZ4ZWIya1VPTmxSOURyRzJJMmQrWjJSazFOb1B2OSt2RHovODBMVHZpaXV1aUtvREgva2RpK3hIbGRMU1V2MzFyMy9WMkxGalk1WittVEpsU3NLTDJXN2R1bFgzM0hOUGpXMXV2ZlZXNC9mampqdE8vZnIxaStwclk1YU1jYmxjOHZsOEJQQUFBRFJ4QlBBQUFBQm9Nb0xCWUZJQzVDckptbGxmRjVHdjcvcnJyNDlaVm1QczJMRmF0MjZkYWJ0ejU4NVI3WXFMaXpWcTFDaGpPeGxoWUdSb0dRcUZqTis3ZHUycVNaTW02WUVISGpDZUx1alpzNmY2OWV0bk9zZGlzUmhQTi9oOFB0bHNOdG50OXJnenpjUGhzQUtCZ0lMQm9MRnZ4b3daeXMzTk5ZWFYzMzMzblc2ODhVWUZBZ0hqSnhnTXFrZVBIdnJ6bi8rYzBPdmJ1bldyOFh2Mzd0MlZsNWNYdCsxWFgzMGx2OTl2YkxkcjEwNlptWm5hdVhObjNIT3lzcktpeXJaVUNZVkNwdlVHcE1vU0xGTDBkOFhyOWVxNzc3NHp0aVByMzY5YnQwNzc5KytYVkxsd2NIWHhRdkxxRml4WVlEb3ZKeWVuUVlzUC83Ly85Ly8wM1hmZjZaNTc3dEVERHp5Z0hqMTYxUHRhaVhqKytlZU4zNGNPSGFwKy9mcEZmYjhTZVI4U1piRllUSDhMQUFDZ2FTS0FCd0FBUUpNUkNvV1NHcEluTTl4UFZHTUdnUFc1L2pmZmZLTVpNMlkwNkI2QlFFQmp4NDQxN2F0ZTJ1ZkFnUU82Kys2NzFiZHZYNk5kVGs2TzNuLy9mUzFkdWxRVEowNVVNQmcwaGVzMTZkeTVzN1p1M2FyLy9PYy9VY2NxS2lwTVR3cFVxYWt1K1pRcFU0d1FQUndPbTRMc3NySXlQZjc0NDFIbjNISEhIVXBMUzlQQ2hRdE4rL2ZzMmFPYmJycXB4djVmZHRsbEdqTm1UTXhqQ3hZczBLNWR1NHp0bGkxYkdxVlVJdCtmMWF0WGEvWHExWEh2RTZ2ZlZhcVhsWW5GNy9mcmpUZmVNTzBiTVdKRXZjdkwvUGpqajhibmRlREFBZDE3NzczNjFhOStwZXV2dno3cGZ3TlM0NVFtcW8zTlpqTU54Z0FBZ0tZcDlmOEhBUUFBQURTU1pBZncxV2ZEV3ExV1BmZmNjdzIrWmlnVU1oWUw5WHE5OHZsOE1jdHRWTDl2TXRVV2JwYVZsWmxtMXRkWFRkZW9tb1ZkWGw0ZWRTeHk0ZEJFZE8zYTFUUkxQUkZ0MjdhTmUyeng0c1Z4UzUvODlOTlBNY3NVM1gzMzNkcTNiMTlVcmZaRXhBdXhQUjZQcGsrZmJ0clhvVU1INHpPTU5iQlFYN0UraStyZWVlY2RVNzE1bTgwV2N6SGRSQlFWRmVuUlJ4ODFoZjdoY0ZnVkZSV203K2Y5OTk4dnA5T3BqSXdNUGZiWVkzSzczUm95WklnR0RSb1VWVEluR0F4cTh1VEpwbkpCdi8vOTcxVlFVS0N5c2pKOS8vMzNldTIxMTR4ajlSMDRxQXVyMWNvTWVBQUFtZ0VDZUFBQUFEUVp5UTdncTEvYmFyVkcxYmFPdEdMRkN2WG8wYVBHTU0vcjlkYXByblJrUUw1aHc0YVk3YW9XTnEyeVpzMGE3ZDI3TjZwZFhVUGFJekg3dUNhUnRja1QwYVZMRitYbTVxcGR1M1pxMmJLbGxpMWJac3c4N3R5NXN3WU5HcVFkTzNibzAwOC9OYzVwMDZaTmpYMUl0UGE0VlBsZGNUZ2NtanQzYnIwQzEzanJHa3liTnMwVWVrZUtyQUhmRUpFbGFhcmJ0MitmM25yckxkTyt2THk4R2t2eHhCTUlCRFI1OG1SakVLYktXV2VkcGR0dnY5MjA3L1RUVDVja2JkdTJUVHQzN2xRNEhOWTc3N3lqZi8vNzMvckZMMzZoaXk2NlNDZWNjSUlrNllrbm5qQ0Y3MmVmZmJZR0R4NXNiR2RtWnBvQytDUHhQU2VBQndDZ2VTQ0FCd0FBUUpOeEpHZkF4NnM5TGxVR2t0T25UOWY4K2ZOMTNYWFg2WW9ycm9qWnJyeThYR1BHak5GNTU1Mm5DeSs4VUsxYnQ2NXpueEl0QjlNWXMvV2w2REk4dWJtNU5jNFdyN0pyMXk1VGFOMjVjMmRqNENFY0Rpc1lEQ29VQ2lrWURNcm44OG5uODhVTTJ5UHZmL3Z0dCt1a2swNHk3WHYvL2ZmMTBVY2ZHZHZEaGczVCtlZWZiOXh2MUtoUlJqamRyVnMzWFhubGxmcmdndzlNQVh4TjRYSGtnRW1zQVpicUpYVmNMcGVLaTR1akZpZ2RNbVJJekZJbnUzZnYxdEtsUzQzdFdBSDh1blhyOU41Nzc4WHRvMVE1OC8rZGQ5N1JHMis4b1ZtelprbXEvTjVlY01FRk92Lzg4elZod2dSVHNIN1JSUmZwdXV1dWkzbXRtaFkzZnZycHAwMnZ0NzVDb1pEKzhZOS9hTzNhdGFiOVo1eHhobjcvKzkvSC9kdCs3cm5uVExQbGZUNmY1cytmci9uejU2dDM3OTVxMTY2ZEZpeFlZQnpQejg4M0xiaWFLZ1R3QUFBMER3VHdBQUFBYURMQzRYQlNBL2pxWVZtOEFIN256cDI2OWRaYmpmcmJiNy85dGk2NDRBSmxaMmRIdGYzeHh4OVZXbHFxdDk5K1cyKy8vYlpPT09FRVhYYlpaUm8wYUZEY1B0UVUvQjhKa1RPREJ3d1lvTHZ1dXF2Vzg2Wk1tV0lLeGUrKysyN1RvcG92dnZpaU1qTXpkY1VWVjlSWWF6OHlzRXhrWUtHaW9rTGp4NDlYdjM3OWRPMjExeW9RQ0JqSHFzTDB5Qm5lTlpVQml2d00zbmpqamFpQStvb3JyakFHSEd3Mm0vNzFyMytabmtybzBxV0w3cjMzM3BqWC8venp6MDBCZk9UQ3VINi9YMDg5OVZTdGRkbXRWcXU4WHE5cGtkWndPS3pGaXhmckY3LzRoUzYrK0dLOSt1cXJ4ckc1YytkcXhJZ1I2dGl4WTQzWHJXN2V2SGxhdm54NXd1M2pDWVZDZXVxcHAvVFpaNStaOXA5eXlpa2FQMzU4M01XQi9YNi9CZzhlTEx2ZHJwVXJWMFo5UDlhdVhXc0s5RE15TXZUd3d3K3JaY3VXRGU1elExbXQxbG8vUXdBQWNPd2pnQWNBQUFBU1ZEMHNxeDVFYjl5NFVWMjdkcFVrdFcvZlhxZWRkcG9SU3BhVmxXbldyRm42elc5K0UzVzlIMzc0d2JTOWFkT21XaGQvVEhVQVgxODVPVG1tN1VPSERobS9oOE5oZmZIRkZ6cHc0SUMrK09JTFhYZmRkY1pDb3BGcXEwVWV5MnV2dmFidDI3ZHIrL2J0V3Jac21la2FWZjJLTENuVHFsV3J1TmVyYTNrU3Q5dXRlZlBtbWZaZGYvMzFjZHRIaHNpUm4vbVRUejZaY0UzN2wxNTZ5VlJtcUVXTEZycjMzbnVWazVPai92Mzc2ODAzM3pTT0I0TkJ2Znp5eThaMzFlLzN5K1B4eU9QeEtCQUlxSC8vL3FacnIxKy9YczgvLzN4Qy9haEpNQmpVMy8vKzk2and2VmV2WG5yb29ZZHFuSDN2Y0RnMGZQaHdEUjgrWEFjUEh0UkhIMzJrRHovOE1HN0puSGJ0MnNucjlUYTR6d0FBQUlraWdBY0FBQUFTVkRXclhhb01ZY3ZLeWpSMTZsUjk4c2tuZXZEQkI0M1ErTnBycnpYTkNuNy8vZmQxOGNVWFI1VTFpUXpnTzNic3FENTkrdFRZaDhod2RzS0VDU29zTEl4cWQ5OTk5NWtXT24zbW1XZFVVRkFRMWE2a3BFUlhYMzExamZlc3laNDllN1JvMGFLNHgrMTJ1d1lNR0tBV0xWcVk5aGNWRlJtL3IxKy9YZ2NPSEpCVVdjLzc0WWNmMWltbm5LSkhIbm5FOUVSRFJVV0Z2dmppaXpyMzhlT1BQelorMzc1OXUrbFlibTZ1Y2UzcWFxbzFYNStuTEtwL2JuMzY5RkcvZnYyMGVmTm1kZW5TSmFwdDllK1paSjRCUDNQbVRGT3BuSm9zWGJwVW4zenlpV2xmY1hHeEpreVlVT001MVdmZlY4bk96dGFiYjc1cGJPL2N1Vk1USjA0MGF1azN4QnR2dkJGVndxWm56NTU2K09HSDYxVHpQeTh2VDhPSEQxZDVlYm5lZmZmZG1HMDJiOTZzc1dQSGF0Q2dRZnJOYjM1VFk2MS9BQUNBeGtBQUR3QUFBQ1NvZW9qcWRydDExMTEzYWMrZVBaSXFTNmowN2R0WFRxZFQzYnAxVTJGaG9SRmsrbncrelp3NVUzZmVlYWR4dnQvdmp3cmdMN3p3d2pyUGNMZGFyUW5OeUk3WHJxRWxlNzc3N2p0OTk5MTNjWS8vN0djLzA0QUJBNkxxeEZlZm9Sd1pFa3ZTQlJkY0VOVzN2WHYzYXM2Y09mWHFwOTF1TjVXZWllVHorWXpmclZacmpXVndHdklVZ3RWcTFkbG5uNjAvL3ZHUFdybHlwZjd4ajMrWVN2RklpZ3ExcS9xeWZ2MTZ2Zjc2NjZaajNidDMxNDRkTzZJR0VOeHV0NTUrK3VsNjk3TW11M2Z2MXZqeDQwMkRLRlhmci9vRThwSGgreW1ubktLSEhub280ZkM5cEtSRUsxZXUxS0pGaS9UVlYxOUZmYzZ4YXExLy92bm4rdXFycjNUWlpaZnAwa3N2clhPZkFRQUFFa1VBRHdBQWdKUTVmUGh3amFGb2ZaU1hseXNqSTZOUnIxbWxlZzF2cDlOcEtsdXlaODhlelpvMXk1aE5mc1VWVjVobUVzK2ZQMStqUm8weVpzR3ZXclhLRkpxNlhDNzk4cGUvckxVUGtiT2pqN1M2MXF5dWVyMGRPblF3N2QrMmJadWt5ckI1NGNLRnBtUERoZzJyc1E1K1hWeDExVlc2NXBwcnRIdjNicjN3d2d0UnM3dWZmLzU1VS9ndVZRNjBmUDMxMStyVHAwK041VStxZlBubGwxR0RHOVcvMTdtNXVSb3pab3ltVHAwcWo4ZWpLVk9tR01lbVRadW1SeDU1Sk82NTB2L05nTy9ldmJ2dXVlY2VUWjA2VlJVVkZYSTZuYnIzM250MXp6MzNSUFgvc2NjZTA4R0RCMnZ0ZTMzTW1UTkgrL2J0TSsyNzhjWWI5YzQ3N3pUNG5tZWZmYmJ1dSsrK3VEWGZwY3EvdFMrLy9GSmJ0bXpSK3ZYcnRXUEhqcmh0UjR3WW9XdXZ2VllMRml6UXpKa3pUWCt6UHA5UDA2ZFAxMy8rOHgvOTRoZS9hRkMvQVFBQTRpR0FCd0FBd0JHMWUvZHVyVm16eGpSN3RyRU1HalJJMjdadFU4K2VQUnY5MnBLNVRuamJ0bTExeVNXWG1NTFV0OTkrVzhPSEQxZGVYcDU2OXV5cGswNDZTV3ZXckpGVUdUVFBtVE5ITjl4d2d5UkZCY0ZublhWV1FnTUhrUUg4L3YzN1k5WURqNnh6dld2WHJwalhxejZva0lpNkRwaFVCZkRISFhlY2FTYnkrdlhySlVrTEZ5NVVTVW1KMFQ0OVBiM0crdWgxY2ROTk4rbVNTeTZSVkRrVGYvejQ4YnJxcXF0TXJ6a1VDdW1sbDE2S09uZkpraVg2NElNUE5HN2NPR1ZtWnRaNG4vLzkzLyt0dFMvbm5udXVUanp4Uk8zY3VWTi8vdk9mamYwclZxelE2dFdyZGZMSkp4djdJdC9qNm9NQVE0Y09WYmR1M1RScDBpU05IRGt5NW9LcHI3enlTc3lGVWJ0Mjdhby8vT0VQcHZ2Y2R0dHR4dmFBQVFOTWF4VjR2VjZWbFpXcHZMemMxS2ZiYnJ0TjdkcTEwMHN2dmFSd09Ld2hRNFpvNU1pUmV2dnR0MnQ5SHp3ZVQ5U1RIMVd1dnZwcVhYWFZWYlUrWWRDcVZTdDk4ODAzV3JseVpkdzJKNTU0b243em05OFk3K3ZJa1NNMWRPaFF2Zm5tbTVvelo0N3A3K2pBZ1FOYXNHQkJyWDBIQUFDb0R3SjRBQUFBSERIZmZQT050bTdkcW95TURIWHQybFZ0MjdhdGNhWnJYWVZDb1poMXpodUR6K2N6elpUT3pNelVlZWVkcDdsejUyclRwazJTS2dQTGFkT21hZXpZc1pLa2l5NjZ5QWpnSlduZXZIbTY4c29ybFptWkdSWEFEeHMyTEtGK1JKYjRlTzY1NXhJNjd5OS8rVXRDN1dvVE9RRFFwMDhmRFJreXhOamV0R21UcWY1MlZlMTN1OTJ1OXUzYkc3T1Y5KzNicDRNSEQycjI3Tm1tNjExMjJXVkdYZlpJK2ZuNSt1TWYvNmljbkJ5bHA2Zkw0WERJWXJGb3pabzFwdmZCWXJIb3JydnVVdCsrZmZYVlYxOHBMeTlQM2JwMTA1SWxTeEllY05pelo0OVdyVnFsTys2NFF5TkhqdFFaWjV5aDl1M2JKM1J1UEowNmRWS25UcDEwOXRsbm0rcm12Lzc2NjZZUVAzSkdmdVFzL0lLQ0FqMzExRk14Rit4ZHZYcTFWcTllSGZQK2tlOTNaRm1XN2R1M0c4ZUR3YUI4UHA5S1MwdVZuNSt2My83MnQ2YTJsMXh5aWJLenN6VnYzanpkZmZmZGttcC9PbUxEaGcxNi9QSEhvK3J3cDZXbDZkNTc3OVhBZ1FOclBMK0swK25VQXc4OG9OdHZ2ejNtalB2VFR6OWQ1NTU3cmlvcUtvd25Zc3JLeWpSNzltdzVIQTRWRmhacXlaSWxSdnVNakF6OTlyZS8xYVJKa3hLNlB3QUFRRjBRd0FNQUFPQ0lXTFZxbGJadTNhcVRUejQ1cXVaMVk5bTdkMi9TeXM5VW42VXRTVmxaV2JKWUxMcnBwcHMwYnR3NFkvL0hIMytzWC8zcVZ5b29LTkNaWjU2cDFxMWJhLy8rL1pJcXkrTjg4TUVIS2l3czFONjllNDF6MnJWcnA1Tk9PaW1oZmtTR3MwZGFaSzN4RTA0NHdWUTZKN0oyZW5aMnR2RjdWYjN5S3M4Ly83eHA5bjVlWHA0eFl6MldyS3dzblgzMjJjWjJTVW1KOXUvZnJ4OS8vTkhVTGh3TzY1VlhYakdlVHJqMTFsdlZ1WE5uL2V0Zi96SzFPK3VzcytJdTZycGx5eFpKbFFNRkw3NzRvb0xCWUtQVkNyLzY2cXYxeFJkZkdJSDFtalZyVExQZ0l3ZFpZZzFTVlg5ZmE1S2VubTU4Wm9jUEg5YThlZlBpdHQyNWM2ZDI3dHdadGI5WHIxNHgydzhkT2xTREJ3ODJ5dS9FQytBcktpbzBjK1pNelo0OU95cjBsNlFycjd3eTRmQzlTbloydHE2NTVobzk5ZFJUNnRhdG13WU9IS2ljbkJ4Tm1USkZ5NWN2TjU0QWVPdXR0NHh6M25qakRkTTFycjMyV2syZlBsM1hYbnV0V3JkdVhhZjdBd0FBSklvQUhnQUFBRWwzK1BCaHJWdTNUaWVlZUdMU3d2ZGtxNzVvcVBSL3BWVk9PZVVVMDRLcjRYQllNMmJNMEIvLytFZFpyVmFkZDk1NXB1RDNndzgrTUpXeWthUWhRNFlrdkxCblpBQitwSldYbDV1MjA5TFNUTnVSL2FzZUZQZnMyZE5VNm1QeDRzV210bGRkZFpWY0xsZk0rM284SGsyZVBGbkZ4Y1VxTFMzVjRjT0hheHlNY0x2ZHh1OFpHUm1hTld1V2Z2cnBKMlBmS2FlY29nY2VlRUN2di82NjNucnJMVTJZTUVFVEowNDBqa2QrUmpXVk5YcmtrVWVpUXZLSkV5ZkduVzNmcVZNbi9mem5QemZOd3A0MWExYmNBRDZST3ZTeHRHL2ZYcjE3OTlaLy8vdmZlcDJmaU9xMTd5TUQrRkFvcEk4Ly9salRwazNUb1VPSEVycEdYUXdlUEZoOSsvWTF3dk8xYTllYWpyZHIxODU0U2lBek05TlVBaWtqSTBOWFhubWxCZ3dZb0k0ZE84WXM0d1FBQU5BWUNPQUJBQUNRZE92V3JaUFQ2ZFFwcDV5UzZxN1VXMlJBbDUrZmIveCs5ZFZYbTByS0xGcTBTS05HalZMbnpwMDFaTWdRSTRBdkxDelU5ZGRmcndjZmZOQjByYUZEaHliY2o4amErWGZmZmJmYXRtMGIxZTZGRjE0d2xmcUkxNjY4dkZ5VEowOU8rUDdGeGNXbTdmVDBkTk4yWkFDZms1TmovRjY5em5ta2poMDcxbGlHSnkwdFRhRlFTQnMzYmt5NHIxVTJiTmlndVhQbkd0c1dpOFdvTXo5NjlHZ05IRGhRWGJwMFVaOCtmZlRkZDk5Rm5aK2VucTd1M2J2SHZYNnZYcjJpUW5LcjFWcGpuLzduZi83SEZNQXZXN1pNMjdadFUwRkJnVHdlajZsdFhjbzBuWHp5eWVyVnE1ZG16NTZ0UC96aEQzci8vZmVOWTFsWldhYlo3S0ZRU011V0xUTzI4L0x5ZE1JSkowaXFMRUhqOS90VlZsWm0rcTdYcEhvQXYyL2ZQdDF5eXkweFo5UTNGcWZUYVpxNUh2a1pkT3JVS2FwOTFYdGIxYmFxWkZYa2V4NjVoZ0lBQUVCOUVjQURBQUFnNllxS2lvNUlpUWVMeGFKUUtGUnIrRmtmMjdadE0yMVhmejNkdW5VenpZS1hLaGRrdmUrKys5UzJiVnRkZHRsbEtpd3NWTy9ldmJWaXhRb2RPSERBYU5lblQ1K1l3WGc4a1l1cG5uUE9PVkd6MEtYb1lMeEhqeDdxM0xselZMdklRTDAyVmVWMHFrUXVVRnJURFBpT0hUdXFYYnQyMnJOblQ5UjE3N3p6emxwblF2L3lsNytNR1pCSE92ZmNjOVc5ZTNmbDUrZnJ3SUVEbWpwMXFxbjB5Zm5ubjI5NkVxTkxseTZTS21mZ3g3cis2YWVmSGxWYXA2Rk9PKzAwSFhmY2NhYlBjKzdjdWJyOTl0dWp3dURhRm9HTmROMTExMm5Rb0VFNi92ampUWjlIcTFhdFRJTWNnVURBRk1BZmQ5eHh4dkZnTUtoQUlLRHk4dktFN3g4NUF6NVcrRjcxdHpKOSt2UTZ2YWI2M0Q5eTRNRGhjQmp2YmVSM0xmSjdleVNlTkFtRlFnay8rUUlBQUk1ZEJQQUFBQUJJdXRMUzBnWXZZSm1JcWhJVHlRamdJMmZBUjc2ZVVhTkdtUUw0aFFzWGFzeVlNY3JMeTlPWU1XT00vZFZMc0VqUzhPSERFKzZEMiswMmxmSm8wNlpOelBBOW1TSUhJbzQ3N2pqVGRtVHBsdW96NENXcGYvLytldSs5OTB6N2hnOGZicG9kLytXWFgrck1NOCtNdW5kVkc1ZkxwYzZkTzZ0RGh3NHFLQ2pRMXExYjlja25ueGp0THJsaVBYckFBQUFnQUVsRVFWVGtFblh1M0ZsTGx5N1Z5eSsvYkFyZjI3ZHZyeHR1dUNIbWErdmR1N2V1dnZycXFIRDR3Z3N2ak5tK0lTd1dpNFlORzZaWFgzMVZXVmxadXVTU1MzVFJSUmRKaWc1LzY3T3V3ZkhISHg5MXJlM2J0OWU0R0crOEJWeDc5ZXFsYzg0NXAwNzNiOU9tallZT0hhb1pNMlpJcWd5L3I3NzZhdjM2MTcvVy9QbnpFNzVPV1ZtWmZENmZXclpzV1d2YnlESlI4UmJ6alNWeTBDTnlPeG1TOVc4VkFBQTR1aERBQXdBQTRJaW9iNTNudXFoZTQ3a3hoY05oYmQ2ODJiUXZjamI1aVNlZXFKTk9Pa2xyMXF3eHRpTnJlWmVVbEdqUm9rWEdkbTV1cmdZTUdKQndQeUpuWjhkYkhETlovSDYvcWF5TkZGM21ZOSsrZmFidDZnSDhuajE3dEhEaHdxanJEaDQ4MlBnOUhBN3JzY2NlVTc5Ky9YVHJyYmVhbmpSbzA2YU5Kaytlck42OWUydmp4bzI2Ly83N1kzN2VXVmxaT25Ub2tONTQ0dzFUa09wd09EUnUzTGlvcHdPcUd6aHdvSGJ0MnFYaTRtS0Z3MkVOR3phc3h0STVEVEZreUJBVkZ4ZnJ5aXV2TkQwcFVEMDB0MXF0RFJwa2lhelpuMHlSTTlDdnV1b3FyVjY5V2xhclZYZmVlYWN4YUJVSUJCSys1dWJObS9YWVk0L3BsbHR1TVMzQUc4dnUzYnROMjYxYXRVcjRQcG1abVRyOTlOT043Y2lCcFdRZ2dBY0FvSGtnZ0FjQUFFQ1RrYXdBZnN1V0xhYmE2MjNidG8xWmx1UFNTeS9WVHovOXBCdHV1RUZEaGd5Sk9qNXYzanpUd3FIbm5YZGVuVXFiZlB2dHQ2YnQ2b0hoa2JCMjdWcFRlR3ExV3ZYdXUrL0ticmNySEE3TDdYWnIrZkxscG5OYXRHZ2hxYkljeVovKzlLZW9HdmFTTkczYU5QM3RiMytUSkIwNmRFaCt2MTlMbGl6Ujh1WExkY0VGRjJqMDZORkdhTjZuVHgrRlFpRk5uVHBWZHJzOWFpSFdkdTNhS1Q4L1gxdTJiTkhqanordVpjdVc2ZW1ubjlhQkF3YzBkdXhZdFcvZlh1Kzg4NDVPUC8xMDB5REt5cFVyOWU5Ly8xdGZmdm1sc3JPejlmTExMeHNMZU5ibW0yKytpZm9jZzhGZ3JlZmw1ZVhwcHB0dWl0cGZVbEppL0Y3WDhqT1JqdVNpdlpFQnZOVnExVU1QUFJRMWd6OXlZS29tdTNidDBxRkRoL1RvbzQ5cTJyUnBPdlBNTTNYWlpaZkYvR3dpbjFMcDBLRkR3dmM1N2JUVGROcHBweVhjdmpFUXdBTUEwRHdRd0FNQUFLREpTRllBWDMyeFRFbnEyclZyekhhRmhZWDY1ei8vR1RNMERRYURVUXVCMXFYOGpNL24wK0xGaTAzbjkrM2JOMjc3eUpBemtVQzROdFZMN0VpVllmajMzMzhmczJ5SlZEbkRQeTB0VFd2V3JOSGt5WlBqMXB0ZnUzYXQzbnJyTFYxKytlV20rdkErbjA5ejVzelI2TkdqVGUzLys5Ly9hdE9tVFRHdjFhSkZDOTE1NTUzYXZIbXovdjczdit1TU04N1FVMDg5cFU4KytVUS8vdmlqcGs2ZHF0TFNVcTFidDA0UFBQQ0FwTW9nOUpWWFh0R0dEUnNrVlpiUm1URmpobTYrK2VhRTNwZTZMR0tiaU9ydlUyTUc4TDE2OWRMZi8vNTNZOXZuODJua3lKSEc5am5ubktQNzc3OWZVdVgzeCsvM3krMTJOK2k3RTZ0OFRsMW13Ty9Zc2NQNGZlZk9uWHJ2dmZkMHpUWFhSTFVyS3lzei9YM1liRFoxNjlhdGpyMDlzb0xCNEJGNU1nZ0FBS1FXQVR3QUFBQ2FESnZORmpVTHQ2SEM0WEJVM1hhdjE2dVhYbnBKYVdscGNqZ2NjamdjdGM1azM3VnJsMm54MWRhdFcrdnJyNzgydG9QQm9MeGVyendlajhMaHNLbHV2RlFaT3J2ZGJtTzdUNTgrTmRiRmpnemdxN2JMeXNxMFljTUdPWjFPMmUzMnFMSWREb2NqNXZVcUtpcWkzb2N6empoRGVYbDVjUVA0ZnYzNmFkYXNXWm8yYlZwVWlOdTVjMmZUak9YWFhudE5iZHEwaVFwbk8zVG9ZQ29aNDNhN05XM2F0S2g3dmY3NjYvcjY2Ni8xekRQUEdQc1dMMTZzWHIxNnFXWExsaG81Y3FSdXVPRUdvMGI5NHNXTHRYMzdkblhxMU1rb2tmTGIzLzdXT1BmZi8vNjNSb3dZRVhQdGdyb0cwblZwWDFaV1pscm9OcEg2NzlYZnM4Z0JxT29sZUE0ZE9xVDMzMzgvYnR1ZE8zZWFqdnY5Zm5rOEh1UG56RFBQVko4K2ZlTDJvL3IxYW5yTmtkL05taFlDWHJWcWxXbTdaOCtlTWIralU2ZE9WVmxabWJIZHAwK2ZHa3NOSFEzQzRUQUJQQUFBelFBQlBBQUFBSm9NaDhNaHQ5dmQ0Rm5EMVMxYXRNZzBLMXVxckdzK2UvYnNCbDEzMzc1OWV2NzU1Mk1leTg3T05nWHdIbzlIYjc3NXBxbk5zR0hEYXJ5KzErczFiVmVGbm1scGFab3laVXJVYTZvU0w5Ui84ODAzVFF1czJtdzJuWDMyMmNyS3lsSjZlbnBVcVpPMHREU3RYcjFhSDMvOHNXbS94V0xSSFhmY29UUFBQRk8zM0hLTGNjMXdPS3kvL2UxdlVXVkRldlRvWWRwKytlV1hUV1ZzSEE2SG5uamlDZVhsNWFtd3NORFVkdkhpeFVhSkY1dk5wb3N1dWtndnZmU1NjYjgzMzN4VHYvLzk3eVZKM2JwMTA2QkJnL1Q1NTU5THFneVFaOHlZWVJ5dnJpNHp1T08xMzdoeG8zdytueEVtKzN3KzdkcTFTeDk4OElFcHlLNWVHejZlNm9GMlpQQmQvZDU3OXV5Sis1MlRwQTBiTmhoUEFjVFN2bjM3R2dQNDZ2ZXU2VW1VeUFEOTMvLyt0M2J2M2gxVmpxV2twRVFiTjI0MDdldmZ2My9VOVY1NzdUWFRJcnhTL1JmT0xTb3EwcUZEaHhRT2h4VUtoYlJ1M2JwNlhTY1JYcTgzYXBGaUFBRFE5QkRBQXdBQW9NbHdPcDBLQkFLTlZsczVFQWhvK3ZUcHBuMG5uM3l5MnJScDArQnIxOFdNR1ROMDhPQkJZenM3Tzd2V3hWc2phNk5YYmR0c05sMSsrZVdhTW1WS3pQTmlCYXdiTm16UTIyKy9iZHAzOXRsbkcySDllZWVkcDZLaUl2M3NaeitUM1c3WHQ5OStxKysvLzE1NzkrNDFuWk9Sa2FIZi8vNzNSb2g2enozM2FOS2tTY2J4Y0Roc0tqa2lTYWVlZXFyeCs2ZWZmcXIvL09jL3B1Tmp4b3hSbHk1ZEpFbjUrZm5xMHFXTHNXRHV2bjM3dEczYk5oVVVGRWlTaGc4ZnJoa3paaGdMazM3KytlZTY0WVliak1VNlI0OGVyVVdMRmhsUFVTeGN1RkNqUjQ5V3UzYnRUUGVNRE5RblRab1U5UVRFNU1tVGpmdkVDdUMzYk5taUo1NTRJbXAvcEhqbGpxcFVCY1ZWSWdQNFpKUmtpcWY2dld1YUFSKzVjSy9YNnpXVmo0bkhaclBwckxQT01yYjlmcittVEprUzlXVEc2YWVmcmpQT09DUHEvT3FmUTd4QmxIMzc5dWwzdi90ZDNEN1VaYzJHbWdTRFFZVkNvYmhQbkFBQWdLYURGVjhBQUFEUXBMaGNycWpaMy9YMTVwdHZSZ1hDSTBhTWFKUnJKMnJkdW5WUnMrMHZ1dWlpV29PN2VDVm9KT21zczg2U3hXS0pPcWRidDI2bW11QlNaY21Ydi83MXI2WWcxMnExYXRTb1VjYjJ6VGZmclB2dnYxOWR1M2JWOU9uVHRYYnQycWhTUUowN2Q5WVRUenhobXNIY3YzLy9xUHJ1MWRsc05pTklYYjE2dFo1ODhrblQ4VDU5K3VqaWl5ODI3WXVjSWIxczJUTGo5NHlNREEwYU5NallEZ2FEK3Vpamo0enQ5dTNiYStEQWdjWjJLQlRTckZtem92b1YrZDZlZXVxcDZ0T25qK21uZW1rUnY5OGY5WDRNSFRxMDFrVkM3WGE3emovLy9CcmIxUFE1UythZzJXNjNLeTh2TCtHZnpNek1oRXVraEVJaFUrZ2VPUUJVWFo4K2ZhSUdOUkp4L3Zubkt6OC9YNUowOE9CQmpSMDdOaXA4ejhuSjBWMTMzUlh6L09yL0xzVHJYL2Z1M1kwQm5WaGF0MjVkMTI3SDdZdkw1V3FVYXdFQWdLTWJNK0FCQUFEUXBMaGNMbms4bmthcC8zem1tV2RxeVpJbHhvenF0bTNiNnF5enpsSjZlcm91di94eU9aMU9vNWE2M1c2UEdXb25LaGdNeXVmenlldjFtc0x1L1B4ODNYampqZnIwMDArMVljTUdwYWVuNjZLTExxcjFlbGRmZmJVcEVPM1lzYVB4ZTFaV2xqRlR2RU9IRHVyZHU3ZjY5Kyt2TTg0NEkrckpBYS9YcThMQ1FzMmZQOStZMFQxaXhBalQ5YW9NR0RCQXQ5MTJtNTU3N2psVDREeHk1RWlOR1RNbTVxREJxRkdqNUhBNDlPcXJyMGJOMWg0MGFKQnljbklVQ0FUMDdMUFBtc0xsckt3c2pSMDdOdW85THl3czFNeVpNNDN0NWN1WDY5SkxMelcyenozM1hGUG8vdlhYWCt1cXE2NHl0aSs5OUZKOThjVVh4dmJISDMrc2E2KzlWaTFhdEREMlJZYmNpZkQ1ZktiQTFXS3hhTVNJRVhyaGhSZGl0bS9Sb29YR2poMnI0NDQ3cnNiclJ2YWxlczMzUUNCZ0N1QzdkKzl1V29RMVVZRkFRQlVWRlRVTytrUU9lbFd0WlJEcmI4TGhjR2pTcEVtYU9uV3FmdmpoaHhvSHpLeFdxOXEwYWFQaHc0ZnJra3N1TWZhM2JObFNKNTU0b3ZHM0tWVU9zRXlhTkNubUV5cCt2OS8wL2FyK1BrVWFObXhZekZJOWVYbDVwaWN5R3NMcjlTWlUzeDhBQUJ6N0NPQUJBQURRcExoY3Job1hkYXlMNDQ4L1hrOCsrYVFlZi94eExWeTRVRmRlZWFXc1Zxdk9PT09NbUNVdWtpRXZMMDhqUjQ3VXlKRWp0V1RKRWgwNGNDQ2h1dUNSTTlralRabzBTVmxaV1hJNm5iWGUvNVpiYnRGVlYxMmxsMTkrV2F0V3JkTDExMThmdC8ySUVTTVVDQVQwd2dzdnFFT0hEcnJycnJ0MDhza24xM2lQWC8vNjErcmJ0Ni9lZU9NTkxWdTJURDZmVDZlY2NvcFJ2OTF1dCtzZi8vaUhYbm5sRlgzNDRZZVNwTHZ2dnR1WURWMWQ5KzdkbFp1YnExQW9wRDU5K3VqMDAwODNIZS9aczZjS0NnclVwVXNYWFhqaGhUcnh4Qk5OeDA4ODhVU2RjTUlKMnJScGsvcjM3NjhycnJqQ0ZMNUxsWU1HMVlQdldHVkpIbnZzTVZQZ0d5dThMaXdzTkFYdytmbjU2dG16cHdvTEN6Vnc0RUNscGFYRmZjK3FSQWJ3MVd2eFI5YmxyeSs3M1Y3cmQ2NXFjS1k2cjljYjl6VjA3TmhSanp6eWlNTGhzTHhlYjl6Rms1MU9aOHhaK0ZhclZYZmRkWmRjTHBmbXpKbWozTnhjVFpvMFNkMjZkWXQ1bmVvTHRFcVZwWHNxS2lwaUR0UU5IRGpRRk1DM2E5ZE9wNTU2cWk2NzdMS0VQcFBhaE1OaCtYeStHaGRSQmdBQVRZZkY1L1BGL2k4ZEFBQUFvSkhNbWpWTHZYdjNWcTlldlk3SS9VcEtTdVIwT2hzbExKTXFaNmUvK3VxckdqTm1US1BVbGorV2VUeWVoTjdYK2ZQbjY1eHp6cWxYamV1YWF2Z3ZXclJJbXpadHFuRVFZTWVPSFdyZnZuM2NhL2o5L2hyN3RYejVjbVZtWmtZdEFOdll3dUd3Rmk1Y3FOYXRXNnRqeDQ0c3lGa1BvVkJJcjd6eWlpNjg4RUsxYmR1MjBhNzcrZWVmcTBXTEZ1cllzYU94UmtCajhYZzg4dmw4Zk40QUFEUVRCUEFBQUFCSXVpTWR3QWVEUVIwNmRLalI2alVEUUdQWnYzKy9XclZxbFhCOWZRQUFjR3hyM3ROM0FBQUEwQ1RaYkRhNVhLNllaVEVBSUZYS3k4dmxjcmtJM3dFQWFFWUk0QUVBQU5Ba1pXVmx5ZTEycDdvYkFHQW9MUzFOYUEwSEFBRFFkQkRBQXdBQW9FbXlXcTFLVDArUFdud1JBRkxCN1hZck16TlRGb3NsMVYwQkFBQkhFQUU4QUFBQW1xenM3R3g1dlY2Rnd5eDdCQ0IxUXFHUWZENmZzckt5VXQwVkFBQndoQkhBQXdBQW9Fbkx5Y25Sd1lNSFU5ME5BTTNZd1lNSDFhSkZpMVIzQXdBQXBBQUJQQUFBQUpvMHU5MnVyS3dzRlJVVnBib3JBSnFodzRjUEt5Y25oNFZYQVFCb3BnamdBUUFBME9TbHBhWEpicmV6S0N1QUk2cTB0RlJPcDFNdWx5dlZYUUVBQUNsQ0FBOEFBSUJtSVNzclM2RlFpQkFld0JGUjlXOU5abVptaW5zQ0FBQlNpUUFlQUFBQXpVWk9UZzRoUElDa0t5MHRWVGdjVm5aMmRxcTdBZ0FBVW93QUhnQUFBTTFLVGs2T0pGRVRIa0JTSEQ1OFdGYXJsZkFkQUFCSUlvQUhBQUJBTTVTVmxhVzB0RFR0Mzc5Zm9WQW8xZDBCMEFTRVFpSHQzNzlmR1JrWmxKMEJBQUFHZTZvN0FBQUFBS1JDV2xxYUhBNkhpb3FLNUhRNmxaV1ZsZW91QVRoR3VkMXUrWHcrdFdyVlNqYWJMZFhkQVFBQVJ4Rm13QU1BQUtEWnN0bHNhdFdxbFNScDc5NjlLaTh2VDNHUEFCeEx5c3ZMdFhmdlhra2lmQWNBQURFeEF4NEFBQUROWGxaV2xqSXpNMVZhV3FyOSsvY3JPenRiTHBkTEZvc2wxVjBEY0pRSmg4UHllcjBxTFMyVnkrVlNtelp0K0xjQ0FBREVSUUFQQUFBQVNMSllMTXJKeVZFd0dGUlpXWm1LaTR2bGREcmxjcm5rY3JtWTJRbzBZOEZnVUY2dlYxNnZWejZmVCtucDZjeDRCd0FBQ1NHQUJ3QUFBS3F4Mld6S3ljbFJUazZPRWJpVmxaWEphclVhcytKdE5wdXNWcXZwQjhDeExSUUttWDZDd2FBa3llUHhLQlFLeWVWeUtTTWpReTFidGt4eFR3RUF3TEdFQUI0QUFBQ0lvMnIydXlUNS9YNzVmRDZGUWlINS9YNVRVQmNPaDFQY1V3QU5aYkZZVElOcU5wdk5HSkJ6T0J5cDdoNEFBRGhHRWNBREFBQUFDWEE0SElSd0FBQUFBT3FFWjJVQkFBQUFBQUFBQUVnQ0FuZ0FBQUFBQUFBQUFKS0FBQjRBQUFBQUFBQUFnQ1FnZ0FjQUFBQUFBQUFBSUFrSTRBRUFBQUFBQUFBQVNBSUNlQUFBQUFBQUFBQUFrb0FBSGdBQUFBQUFBQUNBSkNDQUJ3QUFBQUFBQUFBZ0NRamdBUUFBQUFBQUFBQklBZ0o0QUFBQUFBQUFBQUNTZ0FBZUFBQUFBQUFBQUlBa0lJQUhBQUFBQUFBQUFDQUpDT0FCQUFBQUFBQUFBRWdDQW5nQUFBQUFBQUFBQUpMQW51b09BQUFBQU1jQ244OG52OSt2WURDb1VDaGsrZ21IdzZudUhvQUdzbGdzc2xxdHBoK2J6U2FId3lHbjA1bnE3Z0VBZ0dNVUFUd0FBQUFRUXpnY2x0ZnJOWDdzZHJ0Y0xwZnNkbnRVU0dlMThtQXBjS3lMSEZpckdseHp1OTBLQkFKeXVWekdqOFZpU1hWM0FRREFNWUlBSGdBQUFLZ21HQXlxckt4TUZSVVZSdGlXbloxTnlBNDBjZkVHMHpJek14VUtoZVQxZXVYeGVGUmNYS3owOUhSbFptYktack9sb0tjQUFPQllRZ0FQQUFBQXFITDJxOXZ0bHRmclZYWjJ0bkp5Y2xMZEpRQkhDYXZWcXZUMGRLV25wMHVTUEI2UERoMDZKSmZMcGF5c0xBYm9BQUJBWEFUd0FBQUFhUFpLUzB0VlVWR2hyS3dzZ25jQXRVcExTMU5hV3ByS3k4dDE0TUFCcGFlbkt6czdPOVhkQWdBQVJ5R0c2UUVBQU5Cc0JRSUJIVHAwU0ZhclZXM2F0RkZHUmthcXV3VGdHSktSa2FFMmJkcklhclhxMEtGRENnUUNxZTRTQUFBNHlqQURIZ0FBQU0yU3grT1IyKzFXWGw0ZUN5b0NhSkRNekV4bFpHVG80TUdEeXNyS1VscGFXcXE3QkFBQWpoTE1nQWNBQUVDejQzYTc1ZkY0bEorZlQvZ09vRkZZTEJibDUrY2JnM3NBQUFBU0FUd0FBQUNhbVpLU0VrbFNibTV1aW5zQ29DbXErcmVsNnQ4YUFBRFF2QkhBQXdBQW9Oa29LU21SMVdwVlZsWldxcnNDb0FuTHlzcVMxV29saEFjQUFBVHdBQUFBYUI3Y2JqZmhPNEFqcGlxRXB4d05BQUROR3dFOEFBQUFtanlQeDZOQUlFRDREdUNJeXNyS1VpQVFrTWZqU1hWWEFBQkFpaERBQXdBQW9Fa0xCQUp5dTkzVWZBZVFFcm01dVNvdExWVXdHRXgxVndBQVFBb1F3QU1BQUtCSkt5a3BVVjVlWHFxN0FhQVp5OHZMVTNGeGNhcTdBUUFBVW9BQUhnQUFBRTFXYVdtcFhDNlhMQlpMcXJzQ29CbXpXcTF5T3AzVWd3Y0FvQmtpZ0FjQUFFQ1RGQXFGVkZGUm9jek16RlIzQlFDVWxaV2xzckl5aGNQaFZIY0ZBQUFjUVFUd0FBQUFhSkxjYmplTHJnSTRxbVJuWjZ1MHREVFYzUUFBQUVjUUFUd0FBQUNhbkdBd0tLL1hxNHlNakZSM0JRQU1HUmtaOG5xOUxNZ0tBRUF6UWdBUEFBQ0FKcWVzckV6WjJkbXA3a2JLK2YxK0xWMjZWQ3RYcmt6SzlZdUtpaEp1R3dxRnRIejVjdTNhdGF2SmhZOGJObXpRdUhIajlQSEhIOWVweHZlcnI3NnF1WFBuYXQrK2ZVbnMzZEZqOWVyVmV2YlpaMVBkalpUTHpzNVdXVmxacXJzQkFBQ09FSHVxT3dBQUFBQTBwbkE0cklxS0N1WGs1RFRhTmJkdDI2Ymk0dUpHdTE1dGZ2YXpuNmwxNjliMU90Zmo4V2orL1BsYXVYS2xWcXhZb2ZMeWNwMTExbGs2OWRSVEc3V1B3V0JRWThhTTBja25uNnpodzRlcmYvLytzdGxzY2R0YkxCWTkrT0NEQ29mRHNscXR5c3ZMMDZoUm96UjgrUEJHN1ZjcXpKMDdWNnRXcmRLcVZhdGt0VnAxMGtrbjZaeHp6cW54dFpXWGwrdmRkOStWMysrWEpIWHMyRkVublhTU1JvNGNxWTRkT3g2cHJoOFJSVVZGZXZubGw3Vmd3UUpKVXUvZXZYWE9PZWVrdUZlcDQzSzVWRnhjM0tqL1JnRUFnS01YQVR3QUFBQ2FGSy9YSzVmTDFhalgvTmUvL3FYRml4YzM2alZyY3ZQTk4ydmt5SkgxT3RmcGRHcnUzTG5hdm4yN3NXL05talVLaDhPeVdDeU4xVVh0MkxGRFhxOVh5NVl0MDdKbHk1U1hsNmZmL09ZM0dqeDRjTXoyRm90RkdSa1pLaXNyVXlnVTB2NzkrOVdxVmF0NjMzL1dyRm42OGNjZjYzMStJc2FQSHkrcnRlYUhoZzhkT3FUUFAvL2MyQTZGUXRxeVpZdHV1ZVdXR3M5YnNtU0pFYjVMbGU5bnYzNzkxS0ZEaDRaMU9zSzJiZHUwWjgrZUJsK25mZnYyOWU3YlgvN3lGMzMvL2ZmRzlvc3Z2cWgrL2ZvMWVJMkc2ZE9ueTJxMUtqMDlYUTZIbzhZQm9JWUlCb01LQkFJcUx5K1h6K2ZUZGRkZDE2RHJXU3dXT1ozT3BQeGJCUUFBamo0RThBQUFBR2hTa2hGcUpTdllpOGR1ci85L3BsdXRWbDE2NmFWNjRva25qSDFGUlVWYXQyNmRldlRvMFJqZGt5U3RXTEhDdEgzNDhHR2RjTUlKTlo2VGxwWm1LcjNScFV1WGV0OS84K2JOV3JKa1NiM1ByNDNGWXFrMWZKZWtGMTU0UVI2UHg3U3ZmZnYyZXUrOTl5UlZQcEhoOS92bDgvbmtkcnQxLy8zM3ExV3JWdnJnZ3c5TTUrVG01cXFzckV4UFBmV1VzUzhZRE1ybjg4bm44OGxxdFdyQ2hBbDFmaDJmZi82NVpzNmNXZWZ6SWwxLy9mVzYvUExMNjNYdU5kZGNvd2NlZU1EWUxpb3EwdXV2djY3YmJydXRRWDE2Ly8zM2ovaUNwbWxwYVEwTzRLWEtXZkFFOEFBQU5BOEU4QUFBQUdoU3ZGNXZvOWQvZHpnY2pYcTkya1FHOElzWEx6Yk5hSzlOOVpuVlZhWlBuNjVldlhvbGZJMFRUamhCaFlXRmNZOHZXN2JNdEQxMDZGQjE2dFNweG10R0RtUzBhTkVpNGY1RWNqcWQ5VDYzc2E3LytlZWZhOUdpUlZIN2Yvenh4N2l6ODMwK241WXNXYUoxNjlhWjloY1ZGZW0vLy8xdjNIdFZmYWVmZmZaWkhUaHdRT25wNlhIN0dBNkg1ZkY0NVBGNHRHWExsbHBmUnlMUzB0THFmZTVwcDUybWdRTUhtcDRpbVR0M3JpNjQ0QUlWRkJRMFJ2ZU9PUzZYaXpyd0FBQTBFd1R3QUFBQWFESjhQcC9zZG50Q001ZnJJaklRSHpkdW5QcjI3ZHRvMTU4eFk0Ym16SmxqYkVjRzFVdVhMdFg4K2ZNYmRJL2x5NWRyK2ZMbENiZS8rT0tMNHdid2h3NGRpcG9CdjJMRkN0MTg4ODF5T0J4eXVWeHlPcDFSQXhlUmk3WSsvUEREeHUvaGNGaUJRRUErbjA5K3YxK0JRRUNCUUVBVEpreUlHZXhIWHJ1Z29DQm1UZTJOR3plcW9xTEMyTzdXclZ2TU1Ea1FDT2lISDM0d3RtdDdDdUdycjc3UzQ0OC9YbU9iV0lxS2locTBFT25HalJ1and2dWFOTmJmUWtNSFBHNjQ0UVl0V2JKRW9WQklVbVdwbm4vKzg1LzZ5MS8rMGhqZE8rYlliRFpaclZiNS9mNGpQc0FIQUFDT0xBSjRBQUFBTkJsK3Z6OHBNNk1qdzFpWHk5WGcrdFhWUlFad2tmZkx6TXhzdEhzbEtpTWpJKzZ4QlFzV0dFR3FWTG1vWm5sNWVaMW5XeWN5SUJBSUJHTHVqM3lQcnIvK2V2WHYzeitxM2RpeFkwMkI5ZGl4WTlXNWMrZW9kc1hGeFJvMWFwU3hYVk1vK3Q1NzcrbWYvL3luNlQxd09wMXExYXFWcWQ2NjArbFV1M2J0NVBQNWpQMFRKMDVVU1VsSlZKdVNraExUQUVWT1RvNnlzN1BsOS90VlVWRlI3NURXWnJPWit2bnJYLzlhUTRjT2xTUjk4c2tuZXV1dHQ0eGpvMGVQMXNDQkF5Vko4K2JOTThyb1ZGMm5JZHExYTZjaFE0WVlBMG1abVpucTJyV3JBb0ZBdlVzdS9lNTN2NVBkYmxkR1JvYnNkcnZzZG52Y2RRNSsrdWtuL2ZXdmZ6VzJ1M1Rwb252dXVTZWgrd1FDQWZuOWZybmRibm05M25yMU5SYVh5eVdmejBjQUR3QkFFMGNBRHdBQWdDWWpHQXcycUg1NlBMR3V1V3paTXMyYU5VdnA2ZWxLUzB1VDNXNlh6V2FyY2FIVGNEaXNZREFvdjk4dmo4ZWo4dkp5alJzM3J0YjdSUTRxVklXTmpjbnY5eXNZREJyYjhXcFRCNFBCcVBybHYvemxMNlAySlZ1eTYvTEh1bjVaV1ptZWZ2cHAwNktyVmU2Ly8zNmRjc29wR2pWcWxQRStCb05CalI0OVd1dlhyOWZzMmJNVkRBWk40YnRVT1RQOHdnc3YxTGZmZnFzLy9lbFB4djUyN2RycHlTZWZyTEdQTHBkTG9WRElWSExJNFhBWVR4TlV2WTdxeDF1MGFHRThVWkNibTJ1NlhzdVdMWTFqa1U4VFJMNGZFeWRPMUk0ZE80d0ZVQk41OG1UMzd0M0c3MjNidHRVUFAveWc4ZVBIeDIwZkNvVVVEQVlWREFibDhYams5WHAxODgwMzY4d3p6NVFrRFJnd29NYjdWZmZOTjkrWXRvY05HOWFnTlFnYWc4VmlNUTJPQUFDQXBva0FIZ0FBQUUxR0tCUnE5UEl6VXV3QXZxU2tSS3RYcjI3d3RXUFZhNDk4RFpIM3YrNjY2M1RwcFpjMitON1ZUWjgrWGRPblR6ZTI0d1hjbjMzMm1mYnYzMi9hMTZwVksrWGw1Um16ZVoxT3AvRlRmVUJpelpvMXhneGlpOFVTVmNhbkttd05CQUx5ZUR4R1NhRllrdkU1VnhmNStzUGhzUDcydDc5cDZkS2xVVzF2dXVrbUl4VHUwYU9IMXE1ZEs2bnk5VXllUERudVBYcjA2S0VSSTBaSWtrNDk5VlJsWkdTb3ZMeGNrclIrL1hxdFdMRkNwNTEybXVtY1AvM3BUMHBMUzFOR1JvWXNGb3MrK3VnalRaa3l4VGord0FNUHFILy8vZ29HZzNLNzNmcjQ0NC8xOHNzdjErTWRNSXQ4djR1TGkwMkJlbDF0M3J5NVh1ZkYrbnRKeE1LRkM0M2ZyVmFyQmcwYVZLL3JOS2JJd1JFQUFOQTBFY0FEQUFDZ3lUaVNBWHd5UmQ0djNpelpDUk1teUdLeHlPVnl5ZUZ3MUdsV3VOL3ZOOHFieENyZEVxdjBTekFZMU15Wk0yTmU3K0dISDliMjdkdWo2cnhYdDNYclZpT0F0MXF0dXV5eXkrSzJkVHFkNnRHalI5emprYTkxdzRZTk1kdEZMblM1WnMwYTdkMjdONnBkOVRyeHNWZ3NGajM0NElONjU1MTM5TnBycnhtZnlRMDMzS0JMTHJuRWFIZnl5U2RyN2RxMWNqcWQ2dHUzcjdaczJXSzZYM1oydHE2NDRncTkrKzY3dXZ2dXU0M3ZxODFtVTgrZVBiVjgrWEtscDZmcm5IUE9VWDUrZmxRLzh2THlhdXhuRlp2TnBoWXRXa1ROY2wrMWFwVXhRLy83Nzc4M0hWdStmTGt4UTc5cUVLSDY2ejlhelo0OVd6dDM3b3g3M08vM2ErdldyY1oyWm1hbVhuLzk5VHJkNDdqamptdjBRUytyMWNvTWVBQUFtZ0VDZUFBQUFEUVp5UXJnWTRXUEZvdEZUcWZUVklMR2FyWEtZckhvcDU5K01vSzFxaHJmVXVVczZsQW9wRUFnb0lxS0NsVlVWQ1FVYlBwOHZwajcxNjVkSzQvSDA0QlhWcW1nb0NDcXBuMnM2ODZmUDErN2R1MktlNTA1Yytib280OCtTdWlld1dBd1p2bWRLaDA3ZHRRTEw3eVEwTFdreW9Wc0UvSGNjODhsZk0xSVBwOVBnVUJBUFhyMDBQZmZmNjlPblRySjUvT1pCaVUyYmRxazNOeGNEUmt5UkJrWkdXcmZ2cjNlZWVjZDQzaHBhYW5XcjErdjRjT0hhOG1TSlZxeVpJbHhiTStlUGNyUHo5Zmd3WU9WbHBhbVJZc1dHY2ZPUHZ0c2RlalFvYzU5anZ4K2ZmUE5OMUhsV0tvc1hyeFlpeGN2cnRjOWJEYWJhZUFvc3FSUmZjb21WWlhTQ1lWQ0NvZkRjZHQ5KysyMyt2YmJieE8rYm1scHFlYk5tMWVudnB4NjZxa0U4QUFBb0Y0STRBRUFBTkJrSkN1QWoyWHc0TUVhUEhod3pHTlhYSEdGU2t0TEpVbkhIMys4bm5qaWlRYmRxN2JaMmNrUU9YTzhvcUtpMWxuRE5TM2NXbGUxTFR5YnFobloxZCtEN2R1M3gzMVBxb2Z1a1dMVmtLOXUxcXhaVWZ0Njl1eFpyd0MrcHVDNklSNTY2Q0ZqQWRSWWYzTXZ2ZlNTWnMrZWJXemZjc3N0UnJtZCt2RDVmQ292TDFkYVdsclVzWGpyRlRTbVpOeURBQjRBZ09hQkFCNEFBQUJOUmpnY1BtSUIvSkdVbnA1dUNsK3JGc2gwT0J4eU9CeEtUMCtYeStXU3pXYlQ5dTNibzBLOXZMdzgwNkthNFhEWVdBaTJvcUpDUzVZczBkTlBQNjF6empuSGFCTVpnRStmUGwySER4K3VzWit4d3RINnFpM3dURVVBbjVhV2xyTFF0TFlCaVVTMWFORkMyZG5aa2lTMzIyMHFHZFN5WlV2alBpVWxKYVlGWXlPRC9NalNOazlGQWNVQUFDQUFTVVJCVkpFaVN4ZzF0SXhUMVpvQ3NVUitWOXEwYVdPMDNiZHZuL0VFaWNQaFVOdTJiVTF0NHgzMysvMm0wa0hKQ3VDVE5VQUNBQUNPSGdUd0FBQUFRRDNObXpkUGZyOWY2ZW5wY2pnY1JnbWE2dUdqMiswMlNvbFVsWi94ZXIycXFLaFFqeDQ5MUx0MzcxcnZjK09OTityR0cyK00ydi9tbTI4YXY2OWR1OVpVbTd4S256NTlOSDc4K0xpejA5OSsrMjI5OHNvcm1qWnRtbTYvL2ZhWXdmYkdqUnMxWjg2Y1d2c1pXWmY5dDcvOXJXbXh5enZ1dUVONzl1eVJWQmwydnZIR0c4YXhmZnYyNmJiYmJqTzJhd3RzSTEvbmhBa1RWRmhZR05YdXZ2dnUwN3AxNjR6dFo1NTVSZ1VGQlZIdFNrcEtkUFhWVjlkNFQ2a3lDSzVlbnNmbGNpVmxNQ0N5QkZCVm9QenR0OTlxL3Z6NXhxRExqaDA3VE8zKys5Ly82dHR2djVYSDQ1SEZZdEZKSjUxa092N3JYLy9hS0tVeVo4NGN2ZmppaThheDBhTkhhL2p3NFpLa21UTm4xcmxPZW5XUmk0czZISTU2WDZzMmtZTnU0OGFOTTlZUHVPKysrNHhhOXdVRkJhWUZhMnM2dm5uelp0MTU1NTFHdTdxc3J3QUFBRkFkQVR3QUFBQlFUKysrKzY1Kyt1bW5HdHZzM0xsVGp6NzZhTXhqbzBlUFRpaUFyOG55NWNzMWUvWnNmZmZkZDFISE1qTXpOVzdjdUxqaCt5ZWZmS0pYWG5sRmtqUjM3bHlWbDVmcjNudnZOUVdhb1ZCSWYvLzczMDJCdDhQaGlBcFlwZWdndEdwMmZwWElvTHI2c2NnWnhuVjlrc0ZxdFNZVWtzWnJWOThuSjU1NTVobXRYTGt5NXFLMTlYWCsrZWZybW11dU1jb1lTZjgzQTMzZnZuMWF1SEJoM0hPcjE1VFB6YzJ0Y1NIYnVxaGV6ejBSa2VzV2JOcTBxVjRoZkdabXB2cjI3VnRqbTBURDhZcUtpcWkvazhoU1MvRTB4U2RyQUFEQWtVRUFEd0FBQUJ4anRtM2Jwa1dMRnVtenp6NnJjVkhVc3JJeVBmend3L3JMWC80U0ZYRFBuVHMzYWtIU1R6LzlWSUZBUUgvNHd4K013TkZxdGVyV1cyL1Y1TW1UamJCeTJMQmhtanQzYnRUOUlrUG85ZXZYbTBMWDZyTzZRNkdRYVpIUjZ1Vk9wTm9EMzdvR3dvMGhGQXJGWEp6MnRkZGVNNFhsRFhYQkJSZEU3VXMwS0k0VSthVEExcTFiamZkOTgrYk5wbU1iTjI0MGptM2J0czEwcks3dmQrVDc4ZTY3NzlicC9DcW5uWFphclFGOG9rOGc3Tnk1VStQSGo2OVhQMUsxNWdBQUFEajJFY0FEQUFEZ2lQUDVmQ29xS2xKUlVWSE1tZFQxbForZnIvMzc5NnQxNjlhTmRzMmpRVmxabVZhdlhxMFZLMVpvNmRLbFJobVhXTHAwNldJS1Z0ZXVYYXRubm5sRzk5NTdyNlRLa2poVHAwN1ZwNTkrR25WdTY5YXQxYlZyVjNtOVh0UHM5Tk5PTzAwVEowN1V1SEhqOVBPZi8xd25uSEJDekh0SGhyVHZ2LysrM24vLy9iaHQ0ejBaSUVXSCtiWGRhLy8rL2RxNmRXdFVPNi9YYTlxT04yQ1JTTUJkWEZ3Y2MzOTZlbnFqQmZBT2gwTjJ1OTFVczEvNnY0VjQ3WGE3c3JPemxabVpLYWZUcWZMeWNoMDRjTUJvMTdadFd6a2NEbFZVVkNndExTMXFKdnFDQlF1MFlNR0NtUGYrOE1NUDllR0hIOFk4VnRlLzAzanZWVjFGMW13SEFBQTQxaERBQXdBQTRJZ0poVUphdFdxVk5tellrSlRyRHhvMFNQdjI3VHRpQWZ3OTk5d2ppOFdpOVBUMC84L2VuWWZIZFBiL0EzL1BQbGttQ1ltSUpTaU5uZHJWVWp1bFZEMlVVcVd0cjlLaTFGcHRIcFNuaWxaYmxLcVdhaW1xU2xWTGliVWxhR3Vwb21nMHR0cENJcEpNTXZ2OC9zaVY4NXR6WnNra21jbEU4bjVkbCt2cU9lZWVjKzVNWnM1cDN1YytueHRLcFJKS3BSSXltUXhqeDQ1RlZsWVdnTnhBUEQ0K0hpdFdyTUJ2di8yR3NMQXd6Smd4QTBEdTVLajVPWGp3SUJZc1dKRHZ4SjkxNnRUQmtDRkRjUFhxVlZ5NmRFazB1ZVBldlh2UnFGRWphTFZhZlBiWlowaE5UUlc5TmlZbUJrT0hEa1duVHAzY2x2Tm8wS0FCbm4zMldiUnIxMDZvbVMyVkZ4TDdRbjc3a2diQzB0SDg3cno5OXR1RjdsTkVSQVEyYjk0c1dxZlZhcDJlTG9pSWlDaFF6ZkMwdERUaDk1VTNrZTFubjMzbXNtMjNidDNRclZzM1lYbm56cDJpdXVZdnYvd3lXcmR1TFN4djJyVEo2MzU0VXRBQVByOEplNzFWMm02bUVSRVJVZG5EQUo2SWlJaUlpb1hWYXNXdVhidVFsWldGYXRXcUlUWTJGaFVxVlBEcDVJeTNiOTh1Y2szMWduQlhYOXV4WElWU3FjU0hIMzZJTTJmT0FNZ3R0Ykp1M1RyTW5qM2JxNSs5ZmZ2MlNFaEl3UEhqeDExdWI5cTBLUVlPSEloeTVjcGh5WklsT0hmdW5NdDJpeFl0Y3JtK1o4K2VlUG5sbDRWSlBqMFpNbVFJQUxnTjRMT3pzL1BkaDdkY2xYcHhKQjNaWFJ6eWJyWklTY1AyWHIxNklUdzgzT3Y5ZnZIRkY4TFA2K3ZKUG4xMVUwVDZKSUVubVptWlNFbEpFYTJiTkdtU1YzWFV0MnpaSW5xQ28zejU4dDUzTWg4MWE5YkVlKys5SjFvWEh4K1A4K2ZQKyt3WVJFUkVSRklNNEltSWlJaW9XRnk3ZGcxR294RmR1blR4YXVSM2FTR1R5ZEM5ZTNjaGdBZUFQLzc0QS9QbnowZDhmSHkrb2FSTUpzUGt5WlB4eWl1dkNHVTlsRW9sT25ic2lQNzkrNk5DaFFyWXVIRWp0bTdkNmxTV0pTZ29LTjhBTmpJeTBxdnczUnNqUjQ3RW80OCtpdm56NThOc05xTldyVnFZT1hNbWdOd0FkOVNvVVVMYnVuWHI0bzAzM25DN3IveUNhRitPdGk4cXBWTDhaOVdHRFJzS3ZTOWZsbVFDZ0FFREJxQlhyMTR1dHlVa0pHRGR1blhDOG9nUkk5Q3hZMGVYYlVOQ1Fydys1ai8vL0NOYWpvMk5GWTNhOStUSEgzOFVMZnN5Z0pmTDVVNDNVRGk1S2hFUkVma2JBM2dpSWlJaUtoWjZ2UjR0VzdZc1UrRjdudTdkdXlNNU9SbmZmLys5c0M0bkp3ZnA2ZWxlQll3UkVSRjQrZVdYc1dMRkN2VHUzUnRQUFBFRVpESVp0bS9manExYnR6clZMdzhMQzhPWU1XUHcrKysvTzlYN3pnc2M4MHJhN051M0QwT0dEUEZKRUdreW1iQmd3UUloUlA3bm4zOXc0TUFCREJ3NDBHbEVkRlJVVkpIS2k2U25wNHVXeDQ4Zjc3SmUrSW9WSzNEMTZ0VjgyMlZuWjJQdTNMbUY3byt2K1ByR1FraElpTnZ3WExvK05EVFVKeVZmVHA0OEtWcU9pNHZ6K3JYUzBqVytET0RUMHRKRU54eUEzTGtEaUlpSWlQeUpBVHdSRVJFUkZRdTFXbzBhTldyNDlSZ3ltUXcybTgzdm8xb3pNakx3OGNjZkl6ZzRHQnFOUmxUL0hSQ1BZcjUzN3g2MmJ0MktxS2dvWVYxc2JDd2FOR2lBNzc3N0RoRVJFVjRkczJQSGptalRwZzNPbmoyTGxTdFg0dENoUXk1SFM3ZHIxdzR2dnZnaXZ2amlDeHc2ZE1ocCs1UXBVN0J2M3o0Y08zWU1BSER6NWszODhzc3Y2TlNwVTRIZUExY2lJeU14WXNRSWZQTEpKOEs2TDcvOEVyR3hzVTRqajJOaVlvcDBMT2xrcXAwNmRSTHFwenVTSHJkdTNib3VQNGUrbWpRVUtIZ05lQ21Ed2VEeVp5a29pOFdDZmZ2MklUczdHNkdob1ZDcjFhTHlTSTZsWGdEZzRzV0xPSGp3b0xCc3RWcGhzVmlnMStzaGs4blF0Mi9mZkk5cHRWcWRidm8wYk5qUTZ6NUxBM2hmM3JCekZjQUhrczFtRS8wK2lJaUlxSFJpQUU5RVJFUkV4U0k0T05qdng1REw1Y1VTd092MWVxZFNHZTZrcEtUZzAwOC9GYTI3ZHUyYUVBVFdyMS9mWTkxNm04MkdzMmZQNHZEaHd6aDA2SkRUQktwNVltSmk4TkpMTHlFc0xBei8vZTkvY2V2V0xaZnRjbkp5OFBqamp3c0JQQUNzWExrU3paczNoMDZuOCtwbjhxUnYzNzVJVGs1R1FrS0MwUDk1OCthaGNlUEdvbmJWcWxVcjlER3lzcktRbHBZbUxFZEhSL3Nrc1BhVjNyMTdlMzFqeFpXOWUvZWlXYk5tcUZTcFVxRmVuNW1aaVowN2QyTGJ0bTF1UHkrdTdOaXhBenQyN0hDNXJWS2xTbDRGOEVlT0hCSDlicFJLSmRxMWErZlY4ZlY2dmFpMnYxS3BMTkw3V05JVng3bUtpSWlJQW84QlBCRVJFUkVWQzE5T3R1cE9YZ0R2YTNhNzNlZjc5TmJXclZ1eGN1Vkt0OXUxV2kwR0RoeUlKNTU0QWhzMmJNQVBQL3dnNnEvMFBibDU4eVllZi94eDFLaFJBNWN2WHdhUU96SjR6cHc1bUQxN3RrOXVsSXdkT3hZM2J0d1E2dDZieldhblNXVHIxNjlmNlAxTFM1d1VaVi8rNEl0UjFqTm56aXhVQUw5Ky9YcGN2bnpaNTdYa3ZXRTJtN0Y2OVdyUnVwWXRXM3A5WThmVjZIZGZqaERYYURTSWpZMFZyZnYzMzMvem5mRFhYeGpBRXhFUmxRMjgyaE1SRVJGUnNTaU9VZ3YrQ3VEOXNVOXZqOWUvZjM4TUd6Yk1xWTFhclVhL2Z2M3cyV2Vmb1Z5NWNuamxsVmV3YmRzMlVmamVzR0ZEeko0OVcvUzZ1M2Z2UWk2WGl5WkVCWUN6Wjg5aTRzU0pRaWhmRkNxVkNqTm16RUNWS2xWY2JvK05qVVhseXBVTHZmOFRKMDZJbHBzM2IxN29mWlZVM296b3Q5dnR1SHYzcm1oZFVsSlNRTUozQVBqbW0yOXc4K1pOMGJyLy9PYy9Yci9lbitWbmdOelAzWklsUzBUL2F0YXM2ZE5qRkFRRGVDSWlvcktCSStDSmlJaUlxTlFvcmdDK1FvVUsrT3l6enhBVUZJU2dvQ0FvbFVvb0ZBcXZ3alN6MlF5ajBRaVR5UVNUeVFTWlRPWlU5a002NG43SWtDRklUVTNGamgwN29OUHAwS05IRC9UdTNSc25UcHpBNjYrLzdsUVBYUzZYNDlsbm44WGd3WU9kU3RIa2hiTk5talJCejU0OXNYUG5UbUhidFd2WDhPcXJyK0xwcDUvR004ODhVNlN5TGpxZERuUG16TUdVS1ZPY2dsV1ZTb1g3OSs4alBEeTh3UHMxbVV4SVRFd1VsbVV5R1pvMWErYTJ2VFNNdGxxdEJUNW1JTGg3WXNSaXNlRGl4WXM0ZnZ3NDl1N2Q2N2JVRUpBNzRydGl4WW9ZTzNZc3dzUERvVmFyUmJYcEV4SVNSS1AxUjR3WWdZNGRPd0xJL1F3YURBWVlEQVprWjJmbjI5OFRKMDVndzRZTm9uVnQyclFwTWZYZlN5S3IxVnFrdVFLSWlJam93Y0FBbm9pSWlJaEtEWVZDNFpkeU1kSUFQaWNuQjJxMUdsYXJGVmxaV1lYZWIxNzRKZzA0WGYwTUw3LzhNaG8xYW9UWTJGanMzNzhmRXlkT2REbHhhTTJhTlRGdTNEalVyVnNYQU53RzhIbjdURTVPeHQ5Ly95MnNzMXF0MkxoeEkzYnYzbzNCZ3dmajhjY2Zkd3FEcGYxejk1N0xaREpvTkJxbjljbkp5Umc5ZWpRR0RScUU3dDI3RjZqMmZFSkNndWc5YjlxMEtjcVZLK2UydlRTQXoxdlc2L1ZJU2txQ1dxMkdVcWwwR3JsZGxKSkp5NVl0Y3p2NjM1M0ZpeGRqLy83OXdySmFyWFpxWTdmYk1XclVLSStoT3dEVXFWTUh2WHIxUXZ2MjdUMldGQW9KQ1JFdGg0YUdva0tGQ2dYcU53QmN2WG9WOCtiTkUzMVB0Rm90Um93WVVhRDluRHAxU3JUc09IRnhRZXpldlZzb1UrVDRoTUM5ZS9lY2JoSzQyeTY5R2VBUGRydWRBVHdSRVZFWndBQ2VpSWlJaUVvTmxVcUZyS3dzcDJDeHFLUUI4d2NmZk9EVC9VdEpBLytNakF3a0ppYml3SUVET0gzNnRNdlhoSWFHWXRpd1llamR1N2N3RWo4bEpRWHIxNjkzYXBkSHJWYmo3YmZmUm54OFBKS1Nra1R0MHRMUzhQSEhIME90VnFOSGp4NmliZEpSNU5KbG04MkdoSVFFckZxMUNucTkzbVYvTXpJeXNITGxTbno1NVpkNDVKRkg4TWdqajZCMjdkcUlqWTExTy9HbXdXREF4bzBiUmV1a2ZaTXlHbzJpNWJ3QVhxdlZZc21TSlc3RGJFK2h2cFQwODdGMTY5WUNUMmo3enovL2lKWmRCYk15bVF5UFBmWVlObTNhNUxSTnBWS2hZOGVPZVBMSkp4RVhGMWVnWXhmRjJiTm5NV2ZPSEtmZjg2UkprMXplaEVoTlRVVmFXcHB3ZzhOc051UGV2WHM0ZnZ3NGZ2cnBKMUhiaWhVcmV0VUg2ZWRQdWgvSFk2OWR1OWJ0Zmp4dGQ1d2MxbGVNUmlQQ3dzSjh2bDhpSWlJcVdSakFFeEVSRVZHcG9WYXJZYkZZZkY1YnViaHJhanNHaXF0WHI4YVdMVnZjbGs1UktCVG8yYk1ubm52dU9adzRjUUxqeDQrSHlXVEMvZnYza1ptWjZkUytVYU5Hb3VYUTBGRE1uejhmQ3hjdXhKRWpSNFQxYXJVYVU2ZE9SYnQyN1p6MlliRllYUGJYWUREZ2wxOSt3Wll0VzNEMTZsVlJtNGlJQ0RSdjNoeDc5KzRWclRlYnpUaDI3QmlPSFRzbXJOTnF0WWlNakVSNGVEaUNnb0pRcTFZdERCOCtIT3ZYcjBkcWFxclFUcWZUb1UyYk5pN2ZsenpTNERSdldhRlFZTkNnUVZpeVpJbkwxelZ0MnRUamZoMUozNC9kdTNkNy9WcDMzUDIrZS9Ub0lRcmdWU29WZXZYcWhhZWZmbG8wWWp3cEtRa0pDUW5RNlhUUWFEUlFxVlJPM3ducHpaeVRKMCtLSmlTMTJXd3dHbzB3R28xQ09acGh3NFlKcFdFU0VoS3diTmt5cCsvSGtDRkQwTDU5ZTVmOXQ5dnRtRDU5T25KeWN2SjlEK3JWcTVkdkc2QjR5Z3BKZjhkRlpiVmFZYlBaaW1WeWFpSWlJZ29zQnZCRVJFUkVWS3BvTkJvWWpVWUVCUVg1YkovK0dQM3FpV09nMmJ0M2IremV2UnZwNmVtaU5qS1pEQjA3ZHNTd1ljTlFxVklsQUVDTEZpM3cwVWNmaVVKVVI5V3JWMGZuenAyZDFnY0ZCZUcvLy8wdnZ2bm1HM3oxMVZld1dxMllQSG15eS9CZDJqOEFPSHIwS0U2Y09JSEV4RVNYSTk3ajR1SVFIeCtQNk9ob1BQSEVFL2pvbzQ4OFR2WnFNQmh3L2ZwMVhMOStIVFZxMU1DMGFkT1FsSlNFTFZ1MmlOcjE3ZHMzM3dEVFhRa2FBR2pmdmowKyt1Z2pweEhzY1hGeDZOZXZuOGY5T3ZMSDU4UGRQcXRVcVlMR2pSdmp6ei8vUk9mT25URml4QWlYdGRKdjNicUY3ZHUzRitpWUJ3OGV4TUdEQnoyMjZkKy9Qd3dHQTVZdVhlcFVNaVp2dTZ0SmcvTkVSVVhocWFlZXd0ZGZmKzN4T0kwYk4vWjZKTDgwZ0ZlcjFVVytBV2V6MlVTL0ExLy9qbzFHbzh2eVRFUkVSRlQ2TUlBbklpSWlvbEpGbzlIQVlERDROSUNYaHJpalJvMUNnd1lOZkxiL2JkdTJpVWFHTzQ2MmpZNk94c3laTS9INjY2OEwvV2pUcGcyR0RSdUdHalZxaVBhajArblF0V3RYbDhGcjNicDFFUjhmNzdLMk9KQWI2RC96ekRObzJiSWx6cHc1ZzhjZWU4eHRmNlZoNUlFREIxeTJDdzRPeHRDaFEvSFVVMDhKZ1dpOWV2V3dkT2xTbkRoeEFqdDM3c1RSbzBmZFRweXIxV294YTlZczZIUTZSRVZGWWVUSWtkaS9meitTa3BJUUZCU0V2bjM3dXUxam5xRkRoNG9DMnRqWVdPRy9RME5EVWJObVRTUW5KNk5xMWFwbzBLQUJXcmR1alpZdFd4WW93SlcrSDdWcTFTcHd1SHJqeGczUlRSWnA2UnhIZ3djUHh0Q2hRNTJlWmlndTJkblpMcCt1R0RSb0VGNTQ0WVY4WDkrelowK1BBWHpidG0weFljSUVyL3NqdmVFMGYvNThZUTZFd2twT1RzYTRjZU9FWlg4RThKN3E4eE1SRVZIcHdRQ2VpSWlJaUVvVmpVYmpjbkxTb3BDV242aFVxWkpQNjJ5WEwxOWV0Q3dOL092V3JZdkpreWRqLy83OWVPNjU1MUNyVmkyMys1SUc4SFhxMUVIZnZuM1JxVk1ueUdTeWZQdFNzMlpOMUt4WjAyTWJhZjllZlBGRjZQVjZmUFBOTndDQThQQnc5T25UQjA4OTlaU281bndldVZ5T0ZpMWFvRVdMRnNqSXlNRFpzMmR4N3R3NW5EOS9IcmR2MzhhOWUvZGdzVmp3NUpOUENuWEFJeU1qMGE5ZlAvVHIxdzlIamh6QjNidDN2YXF6bnQ5STl0bXpaeU0wTk5UdGpRbHZTQVBncVZPbm9scTFhZ1hheC92dnZ5KzZDZU9wUkV1VEprMEsxa0VmaTR1THc2SkZpN0I2OVdwODk5MTNrTXZsR0QxNk5KNTg4a212WGg4ZEhZMlltQmpjdW5VTFFVRkJxRnExS21yVXFJRjY5ZXFoV2JObWlJNk9MbEIvcEpNWSs0TXZBM2k3M1E2VHlWU2dlUWFJaUlqb3dTVXptVXoyL0pzUkVSRVJFUlhlcGsyYkVCMGRqWTRkT3hiTDhUSXlNcUJXcTZIVmFuMnl2N1MwTkZFZ0doa1o2Yk45KzhQYXRXdFJxVklsTkc3Y3VNQmhabEdzVzdjT05XclVRT3ZXcmFGVUZtMnNUMlptSmxRcVZZbCtuMHV5ckt3c3BLYW1JaWdvU1BoWDBOK0ozVzZIMFdoRVRrNE9EQVlEakVZaktsZXVMTHBac1duVEp0U29VUU10VzdZczBMNXYzcnlKa0pDUU1qa0pxY0ZnZ01sa0twTS9PeEVSVVZuRUFKNklpSWlJL0s2NEEzaXIxWXEwdERSVXFGQ2hXSTVIUk9TdE8zZnVvSHo1OGxBb0ZJSHVDaEVSRVJXRG9zMU1RMFJFUkVSVUFpa1VDbWcwbW1JcFRVRkU1SzNzN0d4b05CcUc3MFJFUkdVSUEzZ2lJaUlpS3BWQ1EwT1JsWlVWNkc0UUVRa3lNek85bXJ1QWlJaUlTZzhHOEVSRVJFUlVLc25sY2dRRkJVR3Yxd2U2SzBSRXlNcktRa2hJaUZlVElSTVJFVkhwd1FDZWlJaUlpRW90blU0SG85RUl1NTNUSGhGUjROaHNOcGhNSm9TR2hnYTZLMFJFUkZUTUdNQVRFUkVSVWFrV0ZoYUcxTlRVUUhlRGlNcXcxTlJVaEllSEI3b2JSRVJFRkFBTTRJbUlpSWlvVkZNcWxRZ05EVVY2ZW5xZ3UwSkVaZEM5ZS9jUUZoYkdpVmVKaUlqS0tBYndSRVJFUkZUcWFiVmFLSlZLVHNwS1JNVXFNek1UYXJVYUdvMG0wRjBoSWlLaUFHRUFUMFJFUkVSbFFtaG9LR3cyRzBONElpb1dlZWVha0pDUUFQZUVpSWlJQW9rQlBCRVJFUkdWR1dGaFlRemhpY2p2TWpNelliZmJvZFBwQXQwVklpSWlDakFHOEVSRVJFUlVwb1NGaFFFQWE4SVRrVi9jdTNjUGNybWM0VHNSRVJFQllBQlBSRVJFUkdWUWFHZ290Rm90N3R5NUE1dk5GdWp1RUZFcFlMUFpjT2ZPSFFRSEI3UHNEQkVSRVFtVWdlNEFFUkVSRVZFZ2FMVmFxRlFxcEtlblE2MVdJelEwTk5CZElxSUhWRlpXRmt3bUU4cVhMdytGUWhIbzdoQVJFVkVKd2hId1JFUkVSRlJtS1JRS2xDOWZIZ0J3Ky9adFpHZG5CN2hIUlBRZ3ljN094dTNidHdHQTRUc1JFUkc1eEJId1JFUkVSRlRtaFlhR0lpUWtCSm1abWJoejV3NTBPaDAwR2cxa01sbWd1MFpFSll6ZGJvZlJhRVJtWmlZMEdnMmlvNk41cmlBaUlpSzNHTUFURVJFUkVRR1F5V1FJQ3d1RDFXcUZYcS9IL2Z2M29WYXJvZEZvb05Gb09MS1ZxQXl6V3Ewd0dvMHdHbzB3bVV3SUNncmlpSGNpSWlMeUNnTjRJaUlpSWlJSENvVUNZV0ZoQ0FzTEV3STN2VjRQdVZ3dWpJcFhLQlNReStXaWYwVDBZTFBaYktKL1Zxc1ZBR0F3R0dDejJhRFJhQkFjSEl4eTVjb0Z1S2RFUkVUMElHRUFUMFJFUkVUa1J0N29kd0F3bTgwd21VeXcyV3d3bTgyaW9NNXV0d2U0cDBSVVZES1pUSFJUVGFGUUNEZmtWQ3BWb0x0SFJFUkVEeWdHOEVSRVJFUkVYbENwVkF6aGlJaUlpSWlvUVBpc0xCRVJFUkVSRVJFUkVSR1JIekNBSnlJaUlpSWlJaUlpSWlMeUF3YndSRVJFUkVSRVJFUkVSRVIrd0FDZWlJaUlpSWlJaUlpSWlNZ1BHTUFURVJFUkVSRVJFUkVSRWZrQkEzZ2lJaUlpSWlJaUlpSWlJajlnQUU5RVJFUkVSRVJFUkVSRTVBY000SW1JaUlpSWlJaUlpSWlJL0lBQlBCRVJFUkVSRVJFUkVSR1JIekNBSnlJaUlpSWlJaUlpSWlMeUF3YndSRVJFUkVSRVJFUkVSRVIrd0FDZWlJaUlpSWlJaUlpSWlNZ1BHTUFURVJFUkVSRVJFUkVSRWZrQkEzZ2lJaUlpSWlJaUlpSWlJajlRQnJvRFJFUkUzakNaVERDYnpiQmFyYkRaYktKL2RyczkwTjBqS2pTWlRBYTVYQzc2cDFBb29GS3BvRmFyQTkwOWNzRHpFQkg1RzY4SlJFUkVwUThEZUNJaUtwSHNkanVNUnFQd1Q2bFVRcVBSUUtsVU92MWhLcGZ6Z1M1NmNFbUQzTHd3TnlzckN4YUxCUnFOUnZnbms4a0MzZDB5aGVjaElpcHV2Q1lRRVJHVlBnemdpWWlvUkxGYXJkRHI5Y2pKeVJIK3dOVHBkQXkzcU5SeUY5NkdoSVRBWnJQQmFEVENZRERnL3YzN0NBb0tRa2hJQ0JRS1JRQjZXbmJ3UEVSRWdjSnJBaEVSVWVuREFKNklpRW9FbTgyR3JLd3NHSTFHNkhRNmhJV0ZCYnBMUkFFbmw4c1JGQlNFb0tBZ0FJREJZRUJhV2hvMEdnMUNRME1aQ1BzWXowTkVWSkx4bWtCRVJQUmdZZ0JQUkVRQmw1bVppWnljSElTR2hqTHdJdkpBcTlWQ3E5VWlPenNiZCsvZVJWQlFFSFE2WGFDN1ZTcndQRVJFRHhwZUU0aUlpQjRNdkVWT1JFUUJZN0ZZa0phV0JybGNqdWpvYUFRSEJ3ZTZTMFFQaE9EZ1lFUkhSME11bHlNdExRMFdpeVhRWFhwZzhUeEVSQTg2WGhPSWlJaEtObzZBSnlLaWdEQVlETWpLeWtKa1pDUW5FU01xcEpDUUVBUUhCeU0xTlJXaG9hSFFhcldCN3RJRGhlY2hJaXBOZUUwZ0lpSXFtVGdDbm9pSWlsMVdWaFlNQmdPaW9xSVllaEVWa1V3bVExUlVsQkFtazNkNEhpS2kwb2pYQkNJaW9wS0hBVHdSRVJXcmpJd01BRUJFUkVTQWUwSlV1dVI5cC9LK1krUWV6ME5FVk5yeG1rQkVSRlJ5TUlBbklxSmlrNUdSQWJsY2p0RFEwRUIzaGFoVUNnME5oVnd1WitEaUFjOURSRlJXOEpwQVJFUlVNakNBSnlLaVlwR1ZsY1hRaTZnWTVBVXVMRDNnak9jaElpcHJlRTBnSWlJS1BBYndSRVRrZHdhREFSYUxoYUVYVVRFSkRRMkZ4V0tCd1dBSWRGZEtESjZIaUtpczRqV0JpSWdvc0JqQUV4R1JYMWtzRm1SbFpiSFdNbEV4aTRpSVFHWm1KcXhXYTZDN0VuQThEeEZSV2NkckFoRVJVZUF3Z0NjaUlyL0t5TWhBWkdSa29MdEJWQ1pGUmtiaS92MzdnZTVHd1BFOFJFVEVhd0lSRVZHZ01JQW5JaUsveWN6TWhFYWpnVXdtQzNSWGlNb2t1VndPdFZwZHBtdi84anhFUkpTTDF3UWlJcUxBWUFCUFJFUitZYlBaa0pPVGc1Q1FrRUIzaGFoTUN3ME5oVjZ2aDkxdUQzUlhpaDNQUTBSRVltWDVta0JFUkJRb0RPQ0ppTWd2c3JLeU9Oa2hVUW1oMCttUW1aa1o2RzRVTzU2SGlJaWNsZFZyQWhFUlVhQXdnQ2NpSXAreldxMHdHbzBJRGc0T2RGZUlDRUJ3Y0RDTVJtT1ptbnlQNXlFaUl0Zks0aldCaUlnb2tCakFFeEdSeituMWV1aDB1a0IzbzloNSs0ZHNWbFlXYkRhYm4zdERKS2JUNmFEWDZ3UGRqV0pUVnM5RFJDVU5yNDBsVTFtN0poQVJFUVdTTXRBZElDS2kwc1Z1dHlNbkp3ZGhZV0dCN2txeFNVMU54YWVmZmdxRHdZQzMzbm9yMzhrZXQyM2Job1NFQlBUdDJ4ZGR1M1pGZUhoNG9ZNmJucDZPaUlnSXI5cmFiRGFjUEhrU2xTcFZRc1dLRmFGUUtBcDF6SkxxenovL3hMVnIxNFRseXBVcm8yblRwZ0hzVWNtajBXaHcvLzc5TXZIZDlQZDU2T3V2djBiRGhnM1JzR0ZEdit5L29INy8vWGVrcEtRSXkvWHExVVBObWpWZHRqVWFqZGl6WjQ5b1hZOGVQYUJTcVFwOS9JTUhENkp0MjdZQlA2OVlMQllvRklxQVQ3aTdjK2RPQUVEUG5qMEQybzlBQzlTMThVRjA3OTQ5L1B2dnYwaE9Uc2EvLy82THNXUEgrdjJZWmVtYVFFUkVGR2dNNEltSXlLZU1SaU0wR2syZ3UxRXM5SG85MXExYmh4MDdkc0JrTWdFQU5tL2VqS2VmZnRyajY0NGVQWXFVbEJTc1hMa1NxMWF0UXQyNmRmSFVVMCtoUTRjT1hoL2JhclhpeFJkZlJLTkdqZEN6WjArMGJ0M2FZL2dsazhrd2MrWk0yTzEyeU9WeVJFWkdZc2lRSWFVbUlEcDQ4Q0MyYjk4dUxIZnQydFZ0QUw5MTYxYmN2WHRYdEc3bzBLRUlDZ29xOEhHdFZtdkFRMGR2eVdReXFOWHFNdkVkOWZmUHVHM2JOcXhac3daTm16WkZuejU5MExwMWE4amxnWHV3ZE4rK2ZmajU1NStGNVhIanhya040TzEyTzVZdFd5WmFWNVR6UUVaR0J1Yk5tNGZZMkZnTUh6NGNiZHUyelRkb1hiOStQUzVkdWlRc0R4bzBDSEZ4Y1lYdVE1NERCdzdnd0lFREdEVnFGS3BWcSthMFBTa3BDV2xwYWNKeStmTGxmWExjUEhhN0hSczJiTUJYWDMwRkFGQW9GT2pldlh1aDlyVjM3MTRjUFhwVVdHN1dyQmw2OWVybGszNzZXM0ZmRzVPU2twQ1RrK096L3VlbmR1M2EwR3ExVHVzTkJvUG9SbGhJU0FnaUl5UHozZC94NDhjeFk4WU0wYm9CQXdZZ0ppYW02SjMxb0N4ZEU0aUlpQUtOQVR3UkVmbVVQLytRTzN6NE1LNWN1ZUtYZlFOQW56NTlDbFN5UXF2Vklpa3BTUWdZQU9DTEw3NUF3NFlOVWJkdVhaZXZ1WExsQ2k1ZXZDZ3MyKzEyV0sxV1BQTElJd1hxNjdWcjEyQTBHbkhzMkRFY08zWU1rWkdSR0RGaUJEcDM3dXl5dlV3bVEzQndNUFI2UFd3MkcrN2N1WVB5NWNzWDZKaU9ObTNhaFBQbnp4ZjY5ZDZJajQvM090U1VoaUdld3ZURGh3L2p6Smt6d25KSVNBaEdqaHdKSVBkSkFXK1ArZmZmZitQZGQ5L0ZhNis5NWpRUzJtdzI0OXR2di9WcVA1NDBiTmdRalJvMWRlTklzQUFBSUFCSlJFRlVLdkorOG1nMG1qSVJ0dmp6Wjd4eTVRclMwOU1CQUNkUG5zVEpreWZSczJkUGpCOC9Ia0R1ZC9QU3BVdlFhclhRYXJWUUtCUUZ1a21qVnF2ZGh1ZnVTQ2VhRFFrSmNkdFdxOVZDcVZUQ1lyRUl5MFc1aWZUSEgzOEF5UDI1NTg2ZGkrclZxMlBTcEVrZWcrM2s1R1FjUG54WVdPN2J0Mitoais5bzM3NTkrT09QUC9ES0s2K2dWYXRXNk5LbEN4NTk5RkZoZFAvV3JWdXhmLzkrb1gzUG5qMTlHc0IvK3VtbitQNzc3NFhsUllzV0FVQ2hRdmhidDI0aE1URlJXSTZLaW5MYnRxeGZHNWN1WFlxa3BDU3YrMWRVeTVjdlIvWHExWjNXSnljblk4cVVLY0t5NDNuQms2Wk5teUl5TWhLcHFhbkN1dlBuei9zOWdBZkt6aldCaUlnbzBCakFFeEdSVHhtTlJyL1ZYVDV5NUFqMjd0M3JsMzBEUU9mT25RdlVkNFZDZ1duVHBtSE1tREZDSFZXYnpZWkZpeFpoNmRLbFVDcWRMN09PNFF3QVZLeFlFZi83My84Sy9KN2xoVjU1N3QyN2gxcTFhbmw4alZhckZkVjdMV2pJNXlnNU9SbEhqaHdwOU92ekk1UEpDalNpV0JyQWV3b1RwT0hrUXc4OUJBRFl2MzgvMXExYmgvajRlR0dkTy92Mzc4ZWlSWXRnTnB2eHpqdnZZTkdpUllpT2poYTJLeFFLckYyNzF1dit1L1A4ODgvN1BJQXZDelYvL1hrZSt2WFhYMFhMMGRIUmVQSEZGNFhsUC8vODAybUVlVUZVcWxRSnExYXRjcnY5OHVYTGtNbGswR3ExVUt2VkxnTit1OTJPckt3c3QvdlFhRFJDQUs5V3E0VzJGb3NGQm9NQkJvTUJZV0ZoWHQya08zandvR2paWkRMQmJEYmpoUmRlRU5aVnFWSUZjK2ZPRlphbDMwSEhHMlp2dmZVV2Z2dnROMkY1eG93WmFOT21UYjc5U0VsSndhbFRwd0RrL3Z5Ly92b3I3dHk1ZzBjZmZWUm9JeTFwNG0wSkwyOE5HREFBeDQ4Zng3Ly8vaXYwWTlHaVJRZ0xDMFByMXEwTHRDL3BUVVJQNTdTeWZtMVVxOVZlOTgwWDNCMVArcmwyWEQ1eTVBaisrdXN2QkFVRnVmemVSa1JFaUFMNHZYdjNJaU1qQTBEdTU4aGlzY0JzTnNOZ01FQ2hVR0RZc0dFKytWbkt5aldCaUlnbzBCakFFeEdSejVoTUppaVZTcitWWXZEM0g5bUZxWUZjb1VJRi9OLy8vUitXTEZraXJMdDY5U28yYmRxRUlVT0dpTnFtcHFZNmhTU1RKMDh1VkZCNDdOZ3gwWEszYnQxY2xseHdKQTNwaWxKZjE5Ky9pNEx1WC9xWjh6U2lOemc0V0xRY0hSMk5yNzc2Q3V2WHJ3ZVErenVaTld1VzI1R1hpWW1KZU8rOTk0VGw5UFIwdlAzMjIxaTRjS0hRYjdsY0RyVmFMUm9CV2hpRktZdmppVUtoZ0Z3dWg5bHNMbExONzVMTTMrY2h4MUl2QURCNjlPaGluZXoxdmZmZUU1VnZjZVhkZDkvMWVuOFpHUmtZTkdpUTAvcFJvMGFoWDc5K0hsK3IxK3Z4KysrL2k5YU5IajBhRVJFUm9sSWMwaUJmK3YxMi9DeEszMHR2Mzl2ZHUzZkRicmVMOWpsdDJqVFJ2cVVodHFzeUl0NUlURXlFUnFOQlVGQVFOQnFONkxNMmF0UW96Snc1VTFpdVhyMDZ3c1BEa1p5Y0RDQzNiRlhlVFFxajBRaTczUzY2U2VEWWYwZWV6b2xsL2RwWTNPY3lkOGVUbnE4ZFAxL256NS9INXMyYnZUN0c4ZVBIY2Z6NGNaZmJJaU1qZlJiQWw0VnJBaEVSVVVuQUFKNklpSHpHYkRiN05RaVE3bHVwVkxvY1NlY3RnOEVnV25iMXgrZlJvMGR4L2ZwMWFEUWFhRFFhSWRoekRGeWtnVzVJU0FnVUNvWFR5TkJEaHc3QmJEWUx5elZxMU1DOWUvZEU3ZXgydXpES1RhL1hvMjNidHFoYXRhcG9QMmxwYVU0ajRQLzQ0dytNR2pVS0twVUtHbzBHYXJYYTZlZkpLNXVSWjg2Y09hTGpXaXdXSVJpeVdDeXdXQ3lZTVdPR3kyQmZ1dS9xMWF1N25NanQ0c1dMb3RxOGNYRnhMa012aThXQ2MrZk9DY3Z1ZnErWm1abjQ1Sk5QTUdEQUFORUlmbW5nN2ltQWw0NVN0TmxzU0VoSUVKWU5CZ05telpxRjJiTm51d3poVzdWcWhZWU5HNHJLMkZ5OGVCSExsaTNEeElrVGhYVWFqVVlVd0hzVDlwbE1KdGhzTm1IWkg5K252SDZWMXJERm4rZWhpeGN2aXNMdm1KZ1lhTFZhSEQxNkZFYWowYWtVVEdtM2UvZHUwV2U4YnQyNmFOV3FGZTdmdnk5cUozMWZQSDFmcFNHbTlQenFpdGxzeG80ZE8wVHJubm5tR2FkemwvUzg0dTQ4a1ptWmlmbno1MlBpeElrdVM3OHNXYklFbVptWitmWUx5SDFpWWRLa1NSN2J2UHp5eThKL1Y2NWNHUzFhdEhEcXE2Y1I4R1g5MmloOWIxNTY2U1dQcFd1Ky92cHIwVndBWGJ0MlJaMDZkZHkyZi8zMTEwV2p4TjJkWDZUditZTnlqaTN0MXdRaUlxS1NnQUU4RVJINWpOVnFMZElmL2ZtUi9uSDQvUFBQWThDQUFZWGExLzM3OTUxRzRibnFlMkppWW9FZjdkZnI5ZmppaXkveWJYZjU4bVhNbXpmUFk1dnExYXM3QmZCNzkrNFZoYlFOR2pSQWRuWjJ2cU5pcGR5TnJuT1VWNlpDU3ZwZXZmRENDeTVMTEV5Y09CRVhMbHdRTGRlb1VjT3BuZlQzNFNvSStPdXZ2ekJ2M2p5a3BxYml6ei8veEtKRmk0UUo3cVJCbXFmUno5THdwR3JWcW5qKytlZng1cHR2NHViTm13QnlnL0RaczJmajdiZmZSdjM2OVVYdFZTb1Zac3lZZ2RkZWUwMW9EK1NHa1EwYk5oVHFQVXZmbzlXclYrZjcxTUdiYjc0cHVybmlqKytUVENZVGZYNUtHMytlaDZRaldHL2R1b1g0K0hoaHVYbno1bmp0dGRkUXExWXQwZWhvcFZJSm04Mkd3NGNQWStmT25iaDgrYkxML1FjRkJSVjRQb2hBc2RscytQSEhIMFhyOHM3SDB2ZmZhRFRpNU1tVHdySmpxUTBBdUhEaEF1N2N1UU1ndDV5V0kyL3EwKy9kdTFmMHVyQ3dNUFR2MzkrTG44SzExYXRYNCtUSms1ZzBhUkxlZlBOTnQzWExmZVdUVHo0Ui9ydGJ0MjVvMGFLRjAwUzJudDZIc241dGxQYXZZc1dLSGt1czNiMTdWelNIeWFCQmd6eTJMOGdUVnZsUnE5WFFhRFJPTjNBY0oydTFXcTFPTjh4RFFrSmdzOW1jYm83NFFtbS9KaEFSRVpVRURPQ0ppTWhuQ2pLQlpXSDRjOTlBMGY2b0xpNVdxOVVwOU9yU3BZdlRPbi96OTNzbDNiL0JZTURjdVhPRmtDMDFOUlZ2di8wMjNuMzMzUUtQMnBPR05VcWxFaFVyVnNTOGVmTXdmZnAwM0xwMVN6am16Smt6c1dEQkFxZjYranFkRHZIeDhaZzBhWkpvQlBESEgzK01Pblhxb0ZxMWFqNTVqL3p4UGlzVUN0Rm8wOUxHWCtlaGl4Y3Y0cGRmZnNtM1hXUmtwQ2hNeTJNMm03Rml4UXBSbVJRZ055eCs3TEhIMExadFd6UnExQ2pmbXdkang0NkZ6V1pEY0hBd2xFb2xGQW9GdnZ2dU85RUk4TmRlZXcyTkd6ZDJ1NC94NDhjTGRkL0R3c0tFeVVMenlxTGs1T1NJNWpSd1plL2V2Ymh4NDRhd1hLNWNPYUdVaXRWcUZiVTlmZm8wVHA4KzdYWmY3Ny8vdnR0dDB2ZEx5bXcyNCt1dnZ4YXQ2OTI3ZDZITHk1dy9meDY3ZHUwQ2tCdlVUcDQ4R2YzNzk4Y0xMN3hRTE5lSXdqeEZVZGF2amRLYkZmbVJQZ1ZWMEJKU0JUMGVBRHozM0hONC92bm5JWmZMY2VuU0pVeVlNRUUwRDhQNzc3OHZmT2NPSGp3b3VnRWhrOGt3YytaTVlUNFFvOUZZNE9ON1V0cXZDVVJFUkNVQkEzZ2lJdklaZndmd2hmbWp0eUQ4SFdMNHdvRURCNFNSb25uS2x5K1B5TWhJNFJGeXRWb3QvSE44ejg2Y09TUDg0UzZUeWRDc1dUUFJmcXhXSzZ4V3F6QVJZMTR0YlZlS08vRFJhclY0L2ZYWEVSOGZMNFI3Rnk1Y3dQTGx5ekYrL1BnaTdUdnZQWXFPanNiY3VYTXhlZkprWWZUaHd3OC9qRXFWS3JuY1Q4MmFOZkhTU3krSkp0dzBHbzE0OTkxMzhlR0hIL3JrOCtxUHo3eGNMaS9Wb3gzOWNSNnkyKzFZdm54NXZtR3dKeXFWQ3RIUjBiaDkremFBM0tCKzFLaFJhTk9tVFlGRzdFdWZ5QUNjQThVREJ3NTRETHdkQXp5NVhJNlltQml2ancvazNweGF0MjZkYUYzVnFsV0Y3NVpqMmFtaXlzN085cmg5OCtiTm9ucnpDb1VDVHp6eFJLR09sWjZlam5uejVvbCt6M2E3SFRrNU9hTHp4clJwMDZCV3F4RWNISXdGQ3hZZ0t5c0xYYnQyUlljT0haektybGl0VnN5ZE94ZlhybDBUMWsyZE9oWFZxMWVIWHEvSFgzLzloUysvL0ZMWVZwZ2JCMlg5MmxqUS9ubWFnOEFmeDVNZTQ2R0hIa0szYnQyd2MrZE9BTGxQWEsxZHV4YVRKMDhHa1B1MGw2TUJBd2FJSnVQMlZJNm9NRXI3TllHSWlLZ2tZQUJQUkVRKzg2Q1BnSGUxL3k1ZHVxQnAwNllJRHc5SFdGZ1kxR28xbEVvbFZDcVZ6ME9Qdk1uNWpFWWo3dDI3aDdTME5GRU5ZNnZWaWcwYk5yaDg3Wnc1YzNEMTZsV254OVlkWGI1OFdRamU1SEk1Qmc0YzZMYXRXcTMyV0haQkdtSW5KU1c1Yk9kWU54Zkl2UW1RRjBBNjhpYXdhOXk0TWNhTkc0ZkZpeGNMNjNidTNJbDY5ZXJsKzFwUEhIL3ZsU3BWd3N5Wk16RnQyalEwYjk0Y2I3enhoc2Q2NGs4ODhRUU9IVHFFVTZkT0NmdHEwNllORkFvRkEvZ0E4Y2Q1YU5ldVhhSTVDaUlqSTdGNDhXSW9GQXBoN2dTVHlZUXpaODdnM0xsekNBb0tjaG5xT2RZM2o0bUpRYzJhTlVYZkI4ZTVHTEt6c3hFVEUxUGdjQnlBMHh3UnZyWm16UnBSNkMwbHJRRmZGTktTTkk1U1VsTHd6VGZmaU5hNWV3SWhQeGFMQlhQbnpuVzZ3ZG0rZlh1TUdUTkd0SzU1OCtZQWdDdFhydUQ2OWV1dzIrM1l2SGt6ZnZqaEIzVHMyQkY5Ky9ZVm5wcjU4TU1QUmVIN1k0ODloczZkT3d2TElTRWhvZ0MrTUtQTnkvcTEwVlgvdG0vZkRxdlZLdHlNZHZ3K1NqOVRmLzc1cDFCT3pHYXpDVGVoczdPemhaSmlqaHlQZCtmT0hXemJ0czNsWEFYbnpwM0R4bzBia1o2ZWp1VGtaTlN2WHg5QlFVRlFLcFZPbjlIRXhFUjA2TkFCZXIwZVI0NGNFZGJMWkRLRWhZVmgyN1p0c05sc3dsTXFlcjBlM2J0MzkxZzZ4MXVsL1pwQVJFUlVFakNBSnlJaW55bnVBSDczN3QxT0k4Vzg1ZTNqMWsyYk5oWCsrK2pSbzBKNUVtK0ZoSVM0L0FNK2o5VnF4Vk5QUFNWYXQyYk5Hc1RGeFRtMTNiMTd0NmprZzlUV3JWdUZFWFg1c1ZxdG1ENTl1dHZ0c2JHeFdMRmloVmY3QW9EMTY5ZDcxZTdqanovMmVwK3VQUDc0NDdoeTVRcTJidDBxckZ1K2ZEazZkT2dnYW5mcDBpV3NXYk5HcU1QdEdBb2xKeWVMMmw2NGNNSHBmV3ZYcmgxcTE2Nk5yVnUzd21nMFl0aXdZUzc3STVQSk1HYk1HSXdaTXdZUkVSRjQ4ODAzaFJzQ1JSa3RuY2NYKzVBcTdXR0xyODlEeWNuSm9ocmRBREIwNkZDVUwxL2VxZTIwYWRPOG5weno3Tm16ZU9tbGx6eTJHVFZxRlByMTYrZDlaNHZCaFFzWDhQMzMzM3RzOC9EREQyUHo1czM0K3V1dnNXblRKZ0M1MzVVbm5uZ0N2WHIxd293Wk0wUWhhTisrZmZIODg4KzczSmVuRzJBZmZmU1JUMnBpMjJ3MmZQREJCemg3OXF4b2ZjdVdMVEYxNmxTM242ZVBQLzVZOUIwMW1Vell2WHMzZHUvZWpRWU5HaUFtSmtaVUp6MHFLa28wNGFxdmxQVnJveXViTm0zeWVKUEkwY3FWSzkxdWE5bXlwY2ZYWm1abU9zME5rZWZYWDMvRnI3LytLaXg3ZWlvbGIvSnZLYnZkanM4Ly85emxheG8xYXNRQW5vaUk2QUhCQUo2SWlIekdicmNYNjZQcVY2OWV4ZFdyVjR2dGVQdjM3OGZCZ3djTDlKcHExYXFoZS9mdVNFbEpFWTJzMU9sMFFwMXdwVklwcWlNdUxTY0I1STRRWDd0MnJjZGp1UnFCVjFpdSt1REkzeVVQUEJrNWNpUXVYNzRzalBLTmlvcHlLdUh4NzcvLzR2RGh3MTd0NzlDaFF6aDA2SkRUK3A5Ly9obEFidWtBZHdFOGtIdXo0cFZYWGtIcjFxMUZveHBMY2dEdmovMldGTDQ4RCtuMWVyejk5dHVpNzZkU3FjVDE2OWV4ZXZWcUFCQW1Sa3hMUy9NNmZIOVFtYzFtTEY2OE9OL1BqMXd1aDlGb0ZNMU5ZYmZia1ppWWlJNGRPK0twcDU0U1RjYTVmZnQyOU83ZEc3R3hzVjczNWFlZmZ2SnFJdW44Mkd3MkxGNjhHQWNPSEJDdGI5eTRNZUxqNDkyV0p6R2J6ZWpjdVRPVVNpVk9uVHJsRkdDZVBYdFdGT2dIQndkanpwdzVLRmV1WEpIN25KK3lkRzJrb2l2dDF3UWlJcUtTZ0FFOEVSR1JseHpMUnhUME5YdjM3aFVGNkIwNmRCQkdvQWNGQlFraGcwd21jMW5mZGQyNmRSNUxNUUNGcXgzc1RuNDFaZ01ad012bGNyeisrdXNZUDM0OGREb2Q1czJiaDRTRWhJRDFCNERMbXRONUUrd1ZoWFF5U3lwZVdxMFc5ZXJWRTQzdXRWZ3Nia2U4bG5hTEZpM0M1Y3VYdldxN2N1VktVV21wOFBCd1RKNDhHV0ZoWVdqZHVqVTJidHdvYkxkYXJWaTFhaFZHakJnQklEZmNOaGdNTUJnTXNGZ3NhTjI2dFdqZmYvLzl0OU5UQ1lWaHRWcXhjT0ZDcC9DOWZ2MzZtRFZybHNmUjl5cVZDajE3OWtUUG5qMlJtcHFLblR0M1lzZU9IVzdQMHpFeE1UNmZQTE9rQ09TMXNhU1F5K1VJQ3dzVGxZRUxEZzZHMld6bUJLZEVSRVRFQUo2SWlCNWNNVEV4cUZDaFFxRmVhN0ZZUkRXZHZTRU5HVUpDUXB4R1I5cHNObVJrWkFqTGVZR0JOQngzWEhZY3ZlMXFNc2FMRnkrS1NxNjRJNjBkUEdIQ0JGRnBsckZqeHdwQm9rcWx3dGRmZnkxc1MwbEp3U3V2dk9LeEg0NmtvejFuekppQlZxMWFPYldiTW1VS0xseTRJQ3d2WGJvVTFhdFhkMnFYa1pHQm9VT0hlanltby9Ed2NNeVlNUU5SVVZIUTZYUmV2NjQ0U2NQejc3NzdMdDhBU1ZvZjN4Y2hQaFdlUXFIQWxDbFRBT1NPOHMxUCsvYnRVYmR1WFFRRkJUbE5nZ3dBbjMzMm1WQWZ2VWFOR25qNjZhZEYyL1BxVHh1TlJtUm5aNk4yN2RvKytrbUtic09HRFY2OUJ3RHcyMisvWWQrK2ZhSjE5Ky9meDR3Wk16eSs1cmZmZm5OYXI5UHBzSEhqUm1INSt2WHJlT3V0dDN3U2FuNzk5ZGRPSld6cTFhdUhPWFBtRkNoVWpveU1STStlUFpHZG5ZM3Z2dnZPWlp2azVHUk1uRGdSSFRwMHdJZ1JJeEFkSFYya3ZudFNWcTZObmt5ZE9oVUtoUUpxdFJvYWpRWktwUktuVDUvR0J4OTg0TlQyblhmZVFVWkdCbXJWcWdXNVhDN1VnTmZyOWFoWXNhTEg0MVN0V2hWcjFxeEIrZkxsa1o2ZWp1ZWVlMDdZTm1qUUlBd2NPRkI0T3ViRER6OTBPMStLdHhvMGFJRDU4K2NqUFQzZHAwKzlFUkVSa1g4eGdDY2lvZ2RXNzk2OU1XREFnRUs5OXY3OSt4Z3laRWlCWGlNTkFLWk1tZUkwTXZQV3JWdkNLRTdnLzRmaW5rSUd4K0JjR3FMYmJEWXNYTGhRRkhpclZDcVg0Wk8wN0laS3BSSUZJOUl3MEhHYk5CZ3VhQWtQdVZ6dTFlU0I3dG9WcG1USXd3OC9MUHgzZG5hMmFGdmR1blh4d2dzdklDUWtCRnF0RmdxRlFqakc0c1dMUlRjRlZDb1ZGaTFhNVBUK21Fd201T1RrZURWQkxBRGN1SEVERlNwVUVJSW54OUlKQUp3bWkvU0dkQjlVL0dReUdTWk9uSWpidDI4ak5UVVZXcTBXVjY1Y0ViYkh4TVJBcFZJaFBUMGRBd2NPRk5Xb1RrbEpRVnBhR3NMRHc0WEpFL05FUmthaVM1Y3V4ZnF6Rk5iZmYvL3RWQUtyZHUzYXVIYnRtdFAzSXlzckN4OTk5SkZmK25IejVrM0V4OGVMUmhubm5WTUtFOGhMdy9mR2pSdGoxcXhaWG9mdkdSa1pPSFhxRkE0ZVBJaWpSNDg2M1RCelZWdjdsMTkrd2RHalJ6Rnc0TUJDWDcveVV4YXVqZmxwMEtDQmFObHV0MlBidG0wdTIxNitmQm1yVjY5RzgrYk5FUjhmWDZCanFkVnFSRVZGdWQwdWs4bUVpWUhEd3NLODNxODdHbzBHQ29XaVVCTU5FeEVSVWVBd2dDY2lJdkpTUVFNQTRQOEhFOUpBeDl1QVJ5Nlg0K1dYWDhiY3VYT2gxK3NCQUQxNjlNRDI3ZHVkMmtyRG43Ly8vbHMwQ3RFeGJMTFpiS0thdlk0akU0SDhTNStVcE5JbzU4NmR3N2ZmZml0YVY2RkNCVHo2NktNdTJ6dUdkMEJ1dVF1NzNZNkhIbnFvU1AxWXVIQWhUQ1lUcGsrZmpxcFZxL29rUEdjQVh6SW9sVW9zWExnUVFHNVlOMmJNR0dIYmtDRkQzRTRtcVZRcU1YMzZkSmUveDRLTzZMMTgrVEpzTmh1MFdxMHdvamZ2bkNRTm44ZU1HWU9HRFJ1NjNkZlVxVk9GOHdtUUc1b0R1U0dsMVdvVlJ1SG41T1FnTEN3TXRXdlh4cVJKazdCOCtYTGs1T1JBclZaajh1VEptRFJwa21pL05wc05DeFlzUUdwcWFvRitObTl0M2JyVmFXTE5rU05IWXZQbXpVVSs1bU9QUFlZcFU2YTRyZmtPNUliSWh3OGZ4cVZMbC9EMzMzL2oyclZyYnR2Mjd0MGJ3NGNQeDk2OWU3Rmh3d2JSL0FBbWt3bnIxcTNEcmwyNzBMRmp4eUwxdXlRSXhMV3hvSGJ0Mm9XTEZ5KzYzUGJwcDU4Q3lKMU05b01QUHNDVUtWUDhVbWJORjJYaVBKVkZJaUlpb3BLTEFUeVZLV2xwYWJoKy9UcnUzTG1EN094c3IwYzFFcEYzSE11ZGxFYlNVZHB6NXN6Sjk0LzB2TzNTZ0tJZzRWdVRKazN3MWx0dllmcjA2WGowMFVkUnExWXRsKzJrb2ZpMmJkdmNqdml6V3EyWU4yK2UyMlBtVi9wRWVxdzdkKzY0ckEwdHJYbDg0OFlObC90ekRBTUw0dWJObTVnelo0N1hvMS8xZXIxVG1SY0FPSFBtREdyV3JGbW9QZ0JBWW1JaXpwOC9Ed0FZTjI0Y0JnNGNLQ3BCWWphYlJlK1pTcVdDUXFGd0dvRXJEV2o4V1R0NDA2Wk5mdHUzT3lrcEtYNC9ib2NPSFhEMjdGbW5FYkJGWWJQWmhPOS9RVzQrbFM5ZkhqMTY5QkJOUnBxblVxVktCZXJEOHVYTGNmcjBhYS9hZnZ6eHgxN3ZOejA5SFlNR0RYSzdmZWpRb1JnNmRDaTZkZXVHdUxnNHpKNDlHLzM2OVhNNVllcm5uMy91Y21MVWh4OStHSysvL3Jxd2JMRllSQ1d2MnJScEl4b2RiVFFhb2RmcmtaMmRMVG9YdmZMS0s0aUppY0hLbFN0aHQ5dlJ0V3RYOU92WHora0duQ3NHZzhGdGFaV2hRNGZpMldlZnpmZDhYcjU4ZWZ6KysrODRkZXFVMnpaMTZ0VEJpQkVqMEtoUkl3QkF2Mzc5MEsxYk4yemN1QkZidDI0VmZYN3UzcjJMdlh2MzV0djNraTVRMTBadlhibHlCU3RXclBDcTdmNzkreEVTRWlLNnllWXIwdmRwMnJScHFGYXRXcjZ2ZSsyMTE0VHZnYWNiUkVSRVJGUnlNWUNuTXVIeTVjdjQ2NisvaElBbktpb0tGU3BVUUhCd2NLSEtIaEJSeVhEOStuV2NQSG15VUsrVmxpd3BETHZkRHJ2ZFh1VDllS05CZ3daNDl0bG4wYTVkTy96MTExOHUyL2p5cG1KKys1SUd3OTRHZm0rLy9YYWgreVNWbXBxS0dUTm1DRFcxdlpFWGtrdWRQSGtTZmZ2MkxWUS9MQllMdnZqaUMySFpaRExoL1Buem9sclFuM3p5aWVobXlEdnZ2SU1HRFJyZ21XZWVFVWJHUmtSRVlQMzY5WVhxUTJFVTkvWFBack5CclZhTFNnZjVpNi9yYXc4ZVBCaFdxeFZCUVVGT3dlTG5uMytPdFd2WENpUEc1ODJiSndyL2UvZnU3UlRBaDRlSG8wK2ZQajd0WTNHb1hyMDZGaTllak5EUVVLZHRwMCtmZG51RElEVTFGVnUyYkJHV3BXVlpybDY5S215M1dxMHdtVXpJek14RVZGUVVKa3lZSUdyN24vLzhCenFkRGovOTlCUEdqeDhQQVBtZWg1T1NrdkQrKysvajZ0V3JvdlZhclJhVEowOUd1M2J0UEw0K2oxcXR4cHR2dm9reFk4YTRISEhmdkhsemRPL2VIVGs1T2NqT3prWndjREQwZWoyMmJOa0NsVXFGVnExYTRjaVJJMEw3NE9CZ1RKZ3dBYk5uei9icStONHFTOWZHL09qMWVyenp6anNlSjhDdFdiTW1rcE9UaGVVZmYvd1JZV0Zob25ydXZpQzkyZkR1dSs4V2VCOGNBVTlFUlBSZ1lnQlBwWnJKWk1MQmd3ZVJscGFHaWhVcm9tWExsb1dlbElxSTh1ZHFaTEUvN2R5NUV6dDM3aXpXWXdaU1hsMWVkd0c4TDRLVFBOS1IyVktCTG8xeS8vNTl4TWZIdXgxUjc0NjdnUERreVpNd0dvMzVUcExxeXZidDIzSDkrblZoV1M2WDQ2V1hYaEsxa1piNEtRbVQ1L21yL3JRN216WnRRa1JFaEU5SHBydHkrL1p0bjEvcjdYYTcyL2tBcERlQVZxeFk0ZkZuMUdxMWFOR2lCWDc0NFFlM2JTcFVxSUQrL2ZzWHZzTis1TzJreDBGQlFjTDdkZS9lUGZ6MDAwOXUyMTYvZmwzMEhjcFR2MzU5bCsyN2RldUd6cDA3QzRHbXU3QTNKeWNIR3pac3dKWXRXNXhDZnlEM3hvcTM0WHNlblU2SDU1NTdEb3NYTDBaY1hCemF0V3VIc0xBd0xGbXlCTWVQSHhlZUFIQ2M4OEZ4d21zQUdENThPTmF0VzRmaHc0Zjc1ZjlMeTlxMTBSMkR3WUJaczJhSlNnV0ZoWVdoWHIxNitQWFhYNFYxa3laTndwbzFhMFNUQUs5ZnZ4N2x5cFZENzk2OWZkYWZ3cFRxa2VMQUlTSWlvZ2NUQTNncXRiS3pzM0hnd0FIbzlYcTBiZHNXVmFwVUNYU1hpS2lVR1RSb2tGTTVtSXlNREN4YnRpd2cvUms1Y2lRZWZmUlJ6SjgvSDJhekdiVnExY0xNbVRNQjVKWjBHRFZxbE5DMmJ0MjZlT09OTjl6dUs3K2dJSkFsdkZKU1VqQno1a3pSYUZhMVd1M1ZUWUdqUjQrNlhHOHltWERzMkxFQ2gzR1ptWmxZdDI2ZGFGMmZQbjJjeWdyY3VuVkx0QndTRWxLZzQ5Q0Q0K0xGaTI1clRRTzVvV0IrWlVjYU4yN3NGTUMzYWRNR2pSczNSbVJrSkhRNm5WQUxIZ0RXcmwwcnVya1VGaGFHNmRPbjQrZWZmeGFWaHFwZHV6WTZkT2lBVmF0V2laNEdpWXlNeEt1dnZpcUU1a2FqRWVucDZiaDc5MjZoU2pOVnFWSUZEUm8wUUVKQ1FvRmY2eTNIYzVRMGdMZlpiTml6WncvV3JGbUR0TFEwci9aUkVKMDdkMGF6WnMyRThQenMyYk9pN1RFeE1jSlRBaUVoSWFMSldJT0RnekY0OEdDMGFkTUdzYkd4TGt0M1BlaEt3clhSWURCZzl1elpvaHZXTXBrTVU2ZE94WUVEQjBSdDVYSTVwaytmamlsVHBvaEd3bi84OGNjK21UZ1Z5TDBHdTdvSlZGQysyQWNSRVJFVlB3YndWQ3FaVENZY09IQUEyZG5aNk5DaEF5cFdyQmpvTGhGUktWU3ZYajIwYnQxYXRFNGF0QlluazhtRUJRc1dDT1ZoL3Zubkh4dzRjQUFEQnc1MG1yZ3dyeFJYWVVrbk1oMC9mcnpMYysyS0ZTdEVRYm03ZHRuWjJaZzdkMjYreDcxOCtUSm16WnFGTzNmdUNPczBHZzBHRGh5SXI3NzZ5dU5yazVLU1JIMkpqSXdVbFpGSVNFZ29jQUMvZHUxYVlRSkxJSGQwN05DaFEwVnRUQ2FUS0pBTkRnN20wMWdQbUNaTm1rQW1rd2tCOWFGRGg0UnRqUnMzUnZueTVaR2VubzdVMUZTUEUzTjZ5OVVURXYzNjlYTmFkK3ZXTFN4WnNzVHB5WTRKRXlhZ1NaTW0yTE5uRHk1Y3VDQ3NiOTY4T1JvMGFJQXBVNmJndGRkZUV6NjdxYW1wK1B6enp6RjkrblNoZG5sQk5XclVDUFhyMThlV0xWdncrdXV2aTBvdWhZYUdpa2F6MjJ3MkhEdDJURmlPakl3VUFsdXIxUXF6MlF5OVhvK29xQ2l2anUwWXdLZWtwR0QwNk5FdVI5VDdpbHF0Rm4ySHBXVkJwRGZnMUdxMThGUlJYdHZxMWFzRGNIN2F5Rk9wbEFkRm9LK050Mi9meHFSSms1eHVianozM0hObzNydzU5dXpaNC9RYXJWYUwvLzczdnhnL2ZyeG9VdUt2dnZxcVNKT09YN2h3QVR0MjdNREpreWRScjE0OTBiWng0OGFoYXRXcStlNGpQajVlNkVOSm1nQ2RpSWlJdk1jQW5rcWxJMGVPUUsvWG8wMmJOZ3pmaVlxUlRDYUQzVzdQZC9JMVgrbmZ2eis2ZGV0V3FOZnE5WHBNblRxMVNNZGZ2bnc1VnE5ZUxWb1h5RCtPSXlNak1XTEVDSHp5eVNmQ3VpKy8vQkt4c2JFSUNnb1N0WTJKaVNuU3NhU2xYenAxNnVRMGdTZ0FwK1BXclZzWE5XclVjR3JuVFIzM2d3Y1A0c01QUDNRS3JDWk1tT0JWdldIcGhMUlBQdmtrTm0vZUxOUmdQM2JzR1A3OTkxK3ZBaEVBU0U1T3hvNGRPMFRybm4zMldhY1NIYi85OXB0b0lzbGF0V29WMjNmRWxlTDhqZ2FDUDg1RDhmSHh3bjhuSlNXSkF2aXVYYnVpZS9mdXd2TFRUejh0bElNcVY2NGNxbFNwZ2pObnpnamJxMVdyaHJ0Mzd3cHRJaUlpRUJzYkt3clI4eXVGZFAvK2ZXemR1aFhmZmZlZDA1TWZJMGFNUUpzMmJRREFxVlo3M3Y4VFZhNWNHVE5tek1CLy8vdGY0WWJkMWF0WE1XSENCUFR2M3gvOSt2VkRlSGg0UHUrS3MrZWZmeDRkT25UQVF3ODlKSHBLSm04eTJqd1dpMFVVd0ZldVhGblliclZhWWJGWWtKMmQ3ZldUSXRMdnY2dndQUzR1RHExYXRYSjZZc1VYcE1lWDNqaFFxVlRDZVVzNjZsNzZOSkV2bmk0cTY5Zkd6ejc3ekdsZGh3NGRoREp1MGtuRzgwYVZ4OFRFWU1LRUNjTE40TFp0MjJMaXhJbWlDWUlMWXNPR0RhTDVRYVJsK3BZdVhWcmdmZnBqWXU3U2ZrMGdJaUlxQ1JqQVU2bVRsWldGbEpRVTFLdFh6K3NRaFloOFF5Nlh3Mm83U0R1c0FBQWdBRWxFUVZTMVFxa3Nuc3RMdVhMbFhJYTUzaWpJeEozdVNFZVZGNFMvSGlQdjI3Y3ZrcE9UaGRJUE5wc044K2JOUStQR2pVWHRwQ00wQ3lJckswdFUxaUU2T3RwbCtPNUxtWm1aK09LTEw1ekM5OEdEQjZOVHAwNzUxanUrZGVzVzl1L2ZMeXpMWkRKMDZkSUY5Ky9mRnlaTHRkdnRXTFZxRldiTm1wVnZmK3gyTzVZdFd5YjZQVmF0V3RWbHZXQnA4TitrU1pOODkrOVBWcXUxVk5jUkx1N3pVSjdidDIrallzV0tvb0Qxa1VjZXdlalJvNFhnRDhndHovSEREejhJSTlNYk5XcUVWMTk5RllNR0RSTGF1QXZEcmx5NWdsMjdkdUdubjM1eU9WSzZjdVhLaUlxS3dpKy8vQUtaVElhN2QrK0t0bCs3ZGcwSER4NkUzVzZIMld4R3MyYk5STFd3eldZek5tN2NpQzFidHFCMTY5Wm8yN1l0bWpScGdvaUlDSy9maDRjZWVnaUFPRWkrZXZXcXh3bVkzVTNnV3I5K2ZYVHExTW5yWXdPNTU2TnUzYm9KRXhxclZDb01IVG9VVHovOU5IYnYzdTMxZnZSNlBVd21FOHFWSzVkdjIzdjM3b21XQy9KK1NjOXArYzIvNFkyeWZtMGNNR0FBRWhNVGhWSDM5ZXJWdzZSSms5d2V3M0c1WGJ0MjZONjlPelFhRFY1KytXV3Z6cFUybXcxWHIxN0Z3WU1IUmV1bDM5R2twS1FDL3l4Uy9waC9wYlJmRTRpSWlFb0NCdkJVNnB3NmRRb2hJU0Z1Sis0aUl2OXhySE5MWXRJL212MHhpaTNQMkxGamNlUEdEV0hVcmRsc0ZpWUd6Rk9VYytUSmt5ZDl0aTl2NlhRNkxGcTBDQXNXTE1DSkV5Y0FBTzNidDhld1ljTUE1RisyWWMyYU5hTFBab3NXTFJBVkZZVW5uM3dTMzMvL3ZiRHQxMTkveFo0OWUvSWRQYnB6NTA2Y08zZE90RzdFaUJGT29lL1BQLzhzR3YwTUFGMjZkUEc0N3p4SlNVbjQ5dHR2TVhEZ1FEejg4TU5ldmNZYk5wdXRWSWN0Z1RnUEhUNThHQXNYTHNRSEgzemdsLzF2M2JvVlAvNzRZNzZURHQrNGNRUHZ2dnV1MiszZmZ2dXR5L1VoSVNIUTYvWENzdGxzeHFGRGg0U1IvZ3NXTENod2FScGZUZ3FkSCtrSTlHZWZmUmFuVDUrR1hDN0h1SEhqaEhtQXBDT2ZQVWxPVHNhQ0JRc3dldlJvUFBiWVl4N2Izcng1VTdSY3ZueDVyNDhURWhLQzVzMmJDOHVWSzFmMityV2xnVCt1amZYcTFjUEFnUU1SSHg4dlRNVHFXQ1pJT2hwZitya1lOMjRjVkNxVlY4ZjYzLy8raDJQSGp1WGI3eG8xYWpnOW1TRjlqVXFsY3JuT2tUK2VKQ2p0MXdRaUlxS1NnQUU4bFNwMzd0ekJqUnMzMEtaTkcvNlBKRkVBbExVQXZuUG56azVQMnVqMWVtelpzc1dwclhSVW96OG5NVldwVkpneFl3WW1UWnJrc2hSRGJHeHNrVUtldkFBOGoyTjQ1RTg2blE0elo4N0V6Smt6WVRLWk1HWEtGR0drc0tmdzQ0OC8vbkNhZEM5dnRIRk1UQXk2ZHUwcUdobTdiTmt5Vks5ZUhYRnhjUzczZC9mdVhYeisrZWVpZFUyYU5NR2pqejRxV25mOStuVXNYNzVjdEs1VnExWmVsMGE3Zi84K0RoNDhpSU1IRHlJdUxnN3QyclZEbno1OVhOWUhMNGpTSHJZVTkzbG96NTQ5T0hQbURPeDJPMzc2NlNlL0hLTnExYXB1dy9lSEgzNFlGb3VsU0pONUxsNjhHRXVXTE1HZmYvN3B0SzFUcDA2RnFndGZuQk0xU3dONHVWeU9XYk5tT1gxWENoTHUzcmh4QTJscGFaZzNieDdXckZtRHRtM2JZdURBZ1U1bGZRQTR2ZmNGZVFLelNaTW1BWDhxeHRlSys5cm9xZ1JaV0ZnWTVzK2ZqNnlzTEtlSlZQTjc2c0RiOEIzSUxTbDI1TWdSbDlzcVZLaUFidDI2b1dQSGprNVBuYVdrcEdERWlCSEN1YXBseTVhWVBYczIvdS8vL2srNG9hTlNxZkQ5OTkrTFh1ZVBjMXRwdnlZUUVSR1ZCQXpncVZTNWV2VXE1SEk1S2xXcUZPaXVFSlZKeFIxOFpXWm1GbnFpUGNmUm5vWFZvVU1IbHhQTnVRb1pwTWR6bkxqVEgzUTZIZWJNbVlNcFU2WTRsVWRRcVZTNGYvOStvV284bTB3bUpDWW1Dc3N5bVF6Tm1qVnoyMTRhZUJWMTlKNWFyY2FzV2JOZ05wdEZJeHJkbFJUUTYvVk9kWGFiTkdtQ0JnMGFDTXZQUC84OEVoTVRoUkc3UnFNUnMyYk53dno1ODEyVzZsbThlTEhvOXltWHkvSFNTeStKMmx5L2ZoMXZ2dmttTWpJeVJPMEtVa3M0cnpZOWtEc2EvcDkvL2tHZlBuMjhmcjA3VnF2VnFRNTFhVkxjNXlISDBpbDc5dXp4eTlNdExWcTBRSmN1WGJCdjN6NWhYVmhZR0lZT0hZcmV2WHRqd1lJRlJRcmdvNktpTUcvZVBHemZ2aDFmZnZtbDhQbVd5K1Y0NFlVWENyVlB4eUMxZnYzNldMaHdvYkJzTXBsRWs4cDI2dFFKMDZaTkE1Qjd6akNiemNqS3lpclMrY0xWamFxQ2pJQjNuRXozK3ZYcitQNzc3L0hjYzg4NXRkUHI5YUp6b2tLaGNIdnpycmlVdFd1ajlQZDY2ZElsMGZ3ajBwdFgwaHROdi83NnE4ZDVSS1NmUThmelM4ZU9IWjBtQUcvZHVqV2VmUEpKTkduU3hHV3diVGFiOGNFSEg0ajI0KzJON0RmZWVBUERodzhYWGNPS3FyUmZFNGlJaUVvQ0J2QlVxbVJuWjZOQ2hRcjhuMGlpQUZFb0ZGNU5obGxZMGxEdG0yKyt3VGZmZk9QVC9YczZmeFFsMUJzd1lJQW9jQ3JLYURQcGUrenVQWmZKWkM0bmMweE9Uc2JvMGFNeGFOQWdkTy9lM1duU1VFOFNFaEpFQVVuVHBrMDkxa2lXaHBGNXkzcTlIa2xKU1ZDcjFWQXFsVTRsSER5TlFBd0tDbkthM05WVkFHK3hXUERlZSsrSndoZFhZWG41OHVYeDRvc3ZZdG15WmNLNjlQUjBUSmt5QmVQSGowZjc5dTJGOWR1MmJYTXE1OU9yVnkraDdqVUFIRGh3QUV1WExuVXF3ZkhNTTg5NHJMMHZEWkh1M0xraldxNWR1M2FSUjc4RHVaK1gwbnlkOVBkNVNIcER5MUh0MnJWeDZ0UXB2eHozbVdlZXdiNTkreEFlSG82K2ZmdWlYNzkrd3ZkZzBLQkI2Tk9uRDBKRFE2RldxNkZRS0tCUUtMQjU4MmJSSEFTVEprM0NJNDg4QXBQSmhKeWNITnk1Y3dlM2J0MkNRcUdBVENaRG56NTk4TmhqaitHcnI3N0N6cDA3MGFSSkUwUkhSN3Z0aytOblZ2b2RkQnhWbkphV0p1cUh0TzMxNjlkRjI4MW1Nd3dHZy9DdmJkdTJhTnEwcWR0K09PN1BVMmd2UFI5NXFuY3VEV25yMWF2bjhyeTBmUGx5VVlqY3RHbFRwL09UdjVYMWE2UDAzRm5RaVhhLy8vNTdwNUhtbmpqK3ZGV3FWRUc5ZXZWdzd0dzVkTzdjR1lNSEQwWnNiS3piMTZhbnArUDk5OThYZmI1ME9wMW9JbWQzVWxKU2NQcjBhVXlkT2hYdDJyVkQxNjVkMGJScDAzd25iYzVQYWI4bUVCRVJsUVFNNEtsVTBldjFpSW1KQ1hRM2lNb3NsVXFGckt3c2hJU0UrR1gvL3FoOUt0Mi9wK0RYM2VSbkJvTUJGb3NGZHJzZHFhbXBMdHZrQldKNnZSNlhMMTlHY0hBd05Cb041SEo1Z1NmZGs3NFBya2JuSlNRa1lOV3FWVzVITTJaa1pHRGx5cFg0OHNzdjhjZ2pqK0NSUng1QjdkcTFFUnNiNjNZQ1FZUEJnSTBiTjRyVzllalJ3Mk5mcGJYWjh3SXdyVmFMSlV1V0NKUGtTWGt6OGFFamFRQ1VrNU9EZWZQbTRiZmZmaE90Nzl1M3J5Z3N6OU83ZDIvOC92dnZvdlpaV1ZsNDU1MTMwS0ZEQjd6MDBrdUlqSXhFL2ZyMVViOStmZnoxMTE4QWdQRHdjQXdmUGh3QWNQYnNXYXhkdTlabEdZL1dyVnRqNk5DaFR1c2RQMjlaV1ZsWXRXb1ZZbUppa0pHUmdlM2J0enZ0d3hlTVJxTlRTWWJTeEovbklidmQ3bklVTDVCYnp1alpaNS9GeFlzWGhlL2RuVHQzbkQ2RGYvLzl0K2dtVm1wcXFtZ2kxTHpYN2QyN0YybHBhZWpZc1NPaW82TVJHeHVMT1hQbW9ISGp4cUtuUDREY01oaXVTRy9ZNkhRNlZLaFFRVmgyTmJkQWVIZzR4bzRkaTZlZmZqcmZ5VFFkQTIxUGRiVnYzYnFGVHo3NXhPMStrcEtTUEU1UVdhVktGWThCdk9PeFBZWEIwdlA3RHovOGdKczNienFGdmhrWkdiaDQ4YUpvbmF2djM1ZGZmaWw2S2dFQW5uenlTYmZIOXlROVBSMXBhV213MisydzJXekNKTDNlS092WHhvSTgyZUFMMHMvWWtDRkRFQm9haXJwMTY3cHNiN2ZiY2VuU0plemJ0OC9wSmpZQXZQcnFxMTdkdEhHOHRpUW1KaUl4TVJGZmZmVlZrUVA0MG41TklDSWlLZ2tZd0ZPcGtwbVpXYUM2bTBUa1cycTFHaGFMeFcvMVJQMzlSM1orKzNkWFd1TEFnUU5Zc21TSlY4Y0lEZzdHZDk5OWg4T0hEN3ZjN2szdFdXay84OElYZzhHQVgzNzVCVnUyYk1IVnExZEZiU0lpSXRDOGVYUHMzYnRYdE41c051UFlzV000ZHV5WXNFNnIxU0l5TWhMaDRlRUlDZ3BDclZxMU1IejRjS3hmdjE0VW91aDBPclJwMDhaalg2WEJUTjZ5UXFIQW9FR0QzTDV2bnNJMlY2UUJsT05vMmp3MWE5YjBXRTVqOHVUSkx1dm0vL0xMTHpoMjdCam16cDJMT25YcVlPSENoVWhJU01Cbm4zMkdFU05HWU8vZXZkaXpadytTazVQZC9pelRwazF6K1owb1Y2NGMwdExTaE9YTm16ZTczSWRjTGtmbnpwM2Q5dDFiVnFzVk5wdXRRRFdPSHpUK1BBLzkrT09QVGpkWTVISTVSbzhlamVYTGwrUDExMThYYlR0Nzlpek9uajByV2lmOWJQNzExMS9DRFIxWHIydlVxSkV3Q3IxRml4WTRjdVFJZHUzYUJaVktKZnpMZTVKRVNqcFI4SzVkdS9ESEgzK0kxdG50ZHBoTUpwak5abGdzRmxnc0Zwak5acno1NXBzZTV5dklDNHJ6ZUNyVDRXK094L1lVUmt1ZlFERWFqYUx5TWU0b0ZBclJrekJtc3hsTGxpeHhPcDgyYjk0Y0xWdTJkSHE5NHpuYjNYVW1KU1VGcjczMm10cyt1UHI5NXJkUFh5bnAxOGJpRHVDbHgydlJvb1ZUbThURVJDUW5KK1BTcFVzNGUvYXNxS1NZbzVFalI0bytXNDRqMGMxbU14WXRXaVNFODlJYmRZMGFOU3JRaEwrdWxJVnJBaEVSVVVuQUFKNUtIVTRpUkJSWUdvMEdScVBSTDQvZ1M4UGM3dDI3bzIzYnRvWGFWMDVPRHQ1OTkxM1J1dnoraUhjM21yeHIxNjVZdDI2ZHl4RiswaitPWlRJWnhvOGZqek5uem9qcWcrZng5T2g2SG1uWWNmVG9VWnc0Y1FLSmlZa3UreGdYRjRmNCtIaEVSMGZqaVNlZXdFY2ZmZVN4WHJUQllNRDE2OWR4L2ZwMTFLaFJBOU9tVFVOU1VwTFR5TisrZmZ2bSswZTd1eEkwQU5DK2ZYdDg5TkZIVHVWQzR1TGlSQ1VKdk9GdUJHWWVuVTZIK1BoNHA1SEQwalp6NTg3RjlPblRSU1B6NCtMaU1ISGlSTlNvVVVOWTE2TkhEN1JxMVFvUkVSRWV3L2NlUFhyZzFWZGZkZnQ0ZjVzMmJmRFBQLzk0N0RzQWRPdld6V01wRUc4WmpjWWlqNVo4RVBqclBOUzFhMWY4OU5OUHd2ZEhxVlJpK3ZUcGFOcTBxZE9FdS83aWFsUzl0NDRlUGVwMTIveEdWWHY2YmdQaTg2bFNxU3pRbkJONXBXZThHZGx0czlsRTdUeWRDNW8yYllxWW1CaTNUOTY0MDZ0WEwwUkZSUUhJZldKaDFxeFpUdC81c0xBd3ZQcnFxeTVmNy9na2tMdisxYTVkR3pWcjFuUjdMbkY4Y2tHcXJGOGJwZjBiUEhndzZ0U3A0N0hQQmZIZWUrK0pTb3A1RS9pbnBxWml3NFlOYnJmcmREcU1IejhlN2RxMUU2MHZWNjRjL3YzM1gyRTVJU0hCN1Q1Njl1eVpiei95VTFhdUNVUkVSSUhHQUo2SWlIeEtvOUhBWURBVVN3QmZyVnExUXBmbGNGWDdONy9KRTlQVDAxMnVWNmxVZVB6eHg3RisvWHJSK29pSUNQVHQyOWVwZlZoWUdQcjI3ZXMwY1Z0d2NMQlF6c1FUNmZ0dzRNQUJsKzJDZzRNeGRPaFFQUFhVVThMTnlYcjE2bUhwMHFVNGNlSUVkdTdjaWFOSGo3b2RxYXJWYWpGcjFpem9kRHBFUlVWaDVNaVIyTDkvUDVLU2toQVVGT1R5WjVNYU9uU29LQnh6REZGQ1EwT0Z3S2xxMWFwbzBLQUJXcmR1alpZdFd4YjRacXFuMzUxY0xzY2JiN3poMVFUZDBkSFIvNCs5T3c5dnFzemZ4MzluWDVxR2J0UkNLVVdrQ0dXcExNTXFWYVF3eFFwVXNTQXlnaWdvSW9nc3dxQ3lLcUNJQ3pnak9pcWlpS0I4UUZ4UUdFUVVSUkJFWUFCQnFxd0NoZExTSldtejUvZEhmem5mbkp5a1RkZEFlNyt1cTlmbE9UbkxrKzFFN3VjNTd3Y3Z2ZlFTNXN5WmcxT25UcUZidDI1NDVwbG4vSFkwZUVyMXBLV2w0ZHk1YzFpL2ZyM3dXSFIwTk1hUEh5OEpWM3dOR3pZTVpyTVp1M2Z2eHVYTGwwWHZoVnd1UjN4OFBGSlRVM0h2dmZkVzJQWmdXSzNXR3FramY2MnJyZXVRWHEvSC9QbnpNWFhxVkJRVUZPRHBwNTlHang0OVJCT09BbVh2WFZWckt2c0d5dGNxMysrY2Q3a1F6MGg2ajlhdFc0c21ZUTJXdytGQWFXbHB1UjE5dm1XdUxCWUwzRzQzWkRLWlpGdVZTb1g1OCtkanhZb1ZPSGJzbUdSZmIzSzVITEd4c1VoUFQ4ZmRkOTh0ckkrTWpNVE5OOThzQ3NvOW53dC9uV1IydTEzMHZTNnZyTXFBQVFQOGx1cUpqbzVHU2twS3dQMGErbStqYnlEZXFsV3JHaXZaQlVEeVhRNW1vdVZCZ3daaDU4NmRrcnRiRkFvRjdyenpUb3dZTWNKdnViZlUxRlRSeE02QkpDUWtJRFUxdGNMdEt0SlFmaE9JaUloQ2pRRThFUkhWS0kxR1UrN0VkdFVSRmhZbUNsRU5Ca09OSHIraVVkU0JRZ1lBdVAzMjI3RjkrM1lrSmliaXBwdHVRdHUyYmYzV2F2YTQ5ZFpiY2Zqd1lVUkZSYUZwMDZabzJiSWxVbEpTZ3ZxSHNPOC8vc2VNR1FPejJTeE11dGVvVVNQY2RkZGRHREpraU4vWFNDNlhvMnZYcnVqYXRTdUtpb3B3OU9oUkhEdDJETWVQSDhlbFM1ZHc5ZXBWT0J3T0RCbzBTQ2hCRVIwZGpjek1UR1JtWm1MMzd0MjRjdVZLVUpPM1ZqU1NmZjc4K2NMRWtkWGgrNXJjZnZ2dDZOR2pCMTU3N1RXTUd6Y090OXh5UzlESGlvNk94dEtsUzdGeTVVcU1HVE1tcUZ2elI0NGNpZSsrK3c2bHBhVVlOR2dRN3Jubm5xQnFrQ3VWU293Yk53N2p4bzJEeStWQ1VWRVJIQTRIWkRJWklpSWlhblJpUEUrcGtjclcxNzhlMWVaMXFISGp4cGcvZno0dVhicUVIajE2QUNqcnJGcTFhaFYwT2gyMFdtMjF5em00WEM2VWxwYWl0TFEwNE1oeHJWWUxqVVlEaFVJQnVWeGU1VHNBblU2blVIYkdVNFltbUVsc2ZiOXozcDBRdmgwU1ZhVlVLaXU4enZoT2RneVVoWXBhcmRidjlna0pDVmkwYUJIY2JqZXNWbXZBNStxWnpOYVhYQzdIcEVtVG9ORm9zR25USmtSRVJHRCsvUGxJU2tyeWV4emYwZUZ1dHh1bHBhVitPNGQ2OSs0dEN1RGo0dUtRa3BLQ3JLeXNnTThINEc5alhaZWdDU2FBbDhsa0dETm1ESjU2NmlrQVpaME82ZW5wdVBQT080VzdLZndaT0hBZ2JEWWJ0bTdkaW9zWEw0ck9KWlBKWURRYTBieDVjMHlZTUtIYXZ3OE42VGVCaUlnbzFHUTJtNjNpLzhNbXVrNnNYNzhlN2RxMVEzSnljcWliUXRTZ0ZSVVZRYTFXbHhzWVVNMWJzMllOV3JSb2dlN2R1NWRiTHpnWXhjWEZVS2xVMS8xN21KZVhoK2pvNkRvNTE0a1RKNUNRa0ZBcmQzL1VCSXZGQXB2TkZyTEo5dGF2WDQvWTJGamNkdHR0ZFhLKytub2RxcTA1TnJ3NUhJNXFYMFBxTzVmTGhaVXJWNG82S212Q3pwMDcwYWhSSXlRa0pGUzd2amVGM3VyVnE5RytmWHVrcEtSY2MyVXlRLzJiUUVSRTFKQXdnS2Q2aFFFODBiWEI2WFFpUHorLzNKcTFSRlMzY25OekVSVVZWYU9qNml1anJnTjRYb2VJaUFJTDlXOENFUkZSUTNKdGRjTVRFVkc5b0ZBb29ORm8vSllHSUtLNlYxSlNJcFFyYVNoNEhTSWk4cThoL2lZUUVSR0ZFZ040SWlLcUZRYURBU2FUS2RUTklDS1VsUlFLcG1aL2ZjUHJFQkdSVkVQOVRTQWlJZ29WQnZCRVJGUXI1SEk1ZERxZFpBSTZJcXBiSnBNSllXRmhrTWxrb1c1S25lTjFpSWhJckNIL0poQVJFWVVLQTNnaUlxbzE0ZUhoc0ZxdGNMczUzUWhSS0xoY0x0aHNOaGdNaGxBM0pXUjRIU0lpS3NQZkJDSWlvdEJnQUU5RVJMWEthRFFpTHk4djFNMGdhcER5OHZMUXFGR2pVRGNqNUhnZElpTGlid0lSRVZHb01JQW5JcUphcFZRcVlUQVlVRkJRRU9xbUVEVW9WNjllaGRGbzVDUjc0SFdJaUlpL0NVUkVSS0hEQUo2SWlHcWRWcXVGVXFua1pJaEVkYVM0dUJocXRSb2FqU2JVVGJsbThEcEVSQTBWZnhPSWlJaENpd0U4RVJIVkNZUEJBSmZMeGZDTHFKWjV2bU5oWVdFaGJzbTFoOWNoSW1wbytKdEFSRVFVZWd6Z2lZaW96aGlOUm9aZlJMV291TGdZYnJjYjRlSGhvVzdLTll2WElTSnFLUGliUUVSRWRHMWdBRTlFUkhYS2FEUUNBR3N4RTlXd3ExZXZRaTZYTTJnSkFxOURSRlRmOFRlQmlJam8yc0VBbm9pSTZwekJZSUJXcTBWdWJpNWNMbGVvbTBOMFhYTzVYTWpOellWZXIyZUpnVXJnZFlpSTZpUCtKaEFSRVYxN2xLRnVBQkVSTlV4YXJSWXFsUW9GQlFWUXE5VXdHQXloYmhMUmRjZGtNc0Ztc3lFcUtnb0toU0xVemJudThEcEVSUFVKZnhPSWlJaXVUUndCVDBSRUlhTlFLQkFWRlFVQXVIVHBFa3BLU2tMY0lxTHJRMGxKQ1M1ZHVnUUFERnFxaWRjaElycmU4VGVCaUlqbzJzWVI4RVJFRkhJR2d3RmhZV0VvTGk1R2JtNHV3c1BEb2RGb0lKUEpRdDAwb211RzIrMkcxV3BGY1hFeE5Cb05ZbU5qK1IycFFid09FZEgxaEw4SlJFUkUxdzhHOEVSRWRFMlF5V1F3R28xd09wMHdtODBvTEN5RVdxMkdScU9CUnFQaGFDNXFrSnhPSjZ4V0s2eFdLMncyRzNRNkhVYzMxaUplaDRqb1dzYmZCQ0lpb3VzVEEzZ2lJcnFtS0JRS0dJMUdHSTFHNFIrWlpyTVpjcmxjR0kycVVDZ2dsOHRGZjBUWEs1ZkxKZnB6T3AwQUFJdkZBcGZMQlkxR0E3MWVqOGpJeUJDM3RPSGdkWWlJUW9XL0NVUkVSUFVQQTNnaUlycG1lVWFkQW9EZGJvZk5ab1BMNVlMZGJoZjk0OVR0ZG9lNHBVUlZKNVBKUkNHdVFxRVFBbUNWU2hYcTVqVjR2QTRSVVYzaWJ3SVJFVkg5d3dDZWlJaXVDeXFWaXYvd0pLS1E0bldJaUlpSWlJZ3FpL2ZLRWhFUkVSRVJFUkVSRVJIVkFnYndSRVJFUkVSRVJFUkVSRVMxZ0FFOEVSRVJFUkVSRVJFUkVWRXRZQUJQUkVSRVJFUkVSRVJFUkZRTEdNQVRFUkVSRVJFUkVSRVJFZFVDQnZCRVJFUkVSRVJFUkVSRVJMV0FBVHdSRVJFUkVSRVJFUkVSVVMxZ0FFOUVSRVJFUkVSRVJFUkVWQXNZd0JNUkVSRVJFUkVSRVJFUjFRSUc4RVJFUkVSRVJFUkVSRVJFdFlBQlBCRVJFUkVSRVJFUkVSRlJMV0FBVDBSRVJFUkVSRVJFUkVSVUN4akFFeEVSRVJFUkVSRVJFUkhWQWdid1JFUkVSRVJFUkVSRVJFUzFRQm5xQmhBUkVSRVJYUTlzTmh2c2RqdWNUaWRjTHBmb3orMTJoN3A1UkVSVWcyUXlHZVJ5dWVoUG9WQkFwVkpCclZhSHVubEVSSFFkWVFCUFJFUkVST1NIMisyRzFXb1YvcFJLSlRRYURaUktwU1NVa2N0NVl5a1JVWDNpMjlIcTZXdzFtVXh3T0J6UWFEVENuMHdtQzNWemlZam9Hc1lBbm9pSWlJaklpOVBwaE5sc1JtbHBxUkN1aEllSE0yUW5JbXBBQW5XdWhvV0Z3ZVZ5d1dxMXdtS3hvTEN3RURxZERtRmhZVkFvRkNGb0tSRVJYZXNZd0JNUkVSRVJvV3kwbzhsa2d0VnFSWGg0T0l4R1k2aWJSRVJFMXlDNVhBNmRUZ2VkVGdjQXNGZ3N5TS9QaDBhamdjRmdZSWN0RVJHSk1JQW5JaUlpb2dhdnVMZ1lwYVdsTUJnTURONkppS2hTdEZvdHRGb3RTa3BLY09YS0ZlaDBPb1NIaDRlNldVUkVkSTFndHl3UkVSRVJOVmdPaHdQNStmbVF5K1dJalkyRlhxOFBkWk9JaU9nNnBkZnJFUnNiQzdsY2p2ejhmRGdjamxBM2lZaUlyZ0VjQVU5RVJFUkVEWkxGWW9ISlpFSjBkRFFuMENNaW9ob1RGaFlHdlY2UHZMdzhHQXdHYUxYYVVEZUppSWhDaUNQZ2lZaUlpS2pCTVpsTXNGZ3NpSW1KWWZoT1JFUTFUaWFUSVNZbVJ1anNKU0tpaG9zQlBCRVJFUkUxS0VWRlJRQ0FpSWlJRUxlRWlJanFPODl2amVlM2g0aUlHaDRHOEVSRVJFVFVZQlFWRlVFdWw4TmdNSVM2S1VSRTFFQVlEQWJJNVhLRzhFUkVEUlFEZUNJaUlpSnFFRXdtRThOM0lpSUtDVThJejNJMFJFUU5Ed040SWlJaUlxcjNMQllMSEE0SHczY2lJZ29aZzhFQWg4TUJpOFVTNnFZUUVWRWRZZ0JQUkVSRVJQV2F3K0dBeVdSaXpYY2lJZ3E1aUlnSUZCY1h3K2wwaHJvcFJFUlVSeGpBRXhFUkVWRzlWbFJVaE9qbzZGQTNnNGlJQ0FBUUhSMk53c0xDVURlRGlJanFDQU40SWlJaUlxcTNpb3VMb2RGb0lKUEpRdDBVSWlJaUFJQmNMb2RhcldZOWVDS2lCb0lCUEJFUkVSSFZTeTZYQzZXbHBRZ0xDd3QxVTRpSWlFUU1CZ1BNWmpQY2JuZW9tMEpFUkxXTUFUd1JFUkVSMVVzbWs0bVRyaElSMFRVclBEd2N4Y1hGb1c0R0VSSFZNZ2J3UkVSRVJGVHZPSjFPV0sxVzZQWDZVRGVsVnRqdDlsQTNnWWlJcWttdjE4TnF0WEpDVmlLaWVrNFo2Z1lRRVJFUkVkVTBzOW1NOFBEd1dqbDJYbDRlTkJwTmxVYlhtODFtYk42OEdZTUhENFpXcTYxeUcxNS8vWFVVRmhZaVBUMGRuVHQzaGthanFmS3hxdXVISDM1QXIxNjlvRkFvUXRZR0FIQTRIRkFvRkNHdjk3OWx5eFlBUUhwNmVramI0Y3R1dCtQMDZkTTRkZW9VK3ZmdkgvTFhxYmE0M2U1S1BUZVh5MVdyMTR1S2xIZW56czZkTzlHMmJWczBidHk0enRwVFVsS0NWYXRXaWRhTkhUc1dhclc2enRwUVUvNzY2eSs0WEM1aHVVbVRKbENwVkNGc2tYL2g0ZUV3bTgwd0dvMmhiZ29SRWRVU0J2QkVSRVJFVksrNDNXNlVscGJXV3BpeGNlTkdiTjY4R1gzNjlFRmFXaG82ZE9nQXViejhHMHRMUzB2eDJXZWZZZVBHalRDWlRDZ3VMc2JERHo5Y3BmTmJyVmJzMnJVTHBhV2wyTGR2SDFRcUZaS1NrakIyN0ZpMGFkTkcyTzdpeFl1aThLa3lEQVlER2pWcVZPRjJSVVZGV0x4NE1SSVNFakJxMUNqMDZ0V3J3dkR6bzQ4K3dxbFRwNFRsWWNPR0lTa3BxVXJ0OVBiZGQ5L2h1Kysrd3lPUFBJTG16WnRMSHMvT3prWitmcjZ3SEJVVlZTUG45WEM3M1ZpN2RpMCsvUEJEQUlCQ29VRC8vdjJyZEt6dDI3ZGp6NTQ5d25MbnpwMHhjT0RBS2gxcng0NGQyTFJwRTA2ZlBpM2NPUkVmSDQ5MjdkcFY2WGhWWlRhYk1XdldMTkc2eFlzWDEvZ2NEYWRQbjhaenp6MkgxTlJVOU83ZEc2MWF0U3IzTTNueDRrVk1tREFCdlh2M1JucDZPdHEzYjEvaDk3a201T1hsWWNXS0Zjakp5Y0h5NWN2OW52T3R0OTVDWVdFaGV2YnNpWXlNREtTa3BOUjZ4NGxNSnNPWFgzNHBXamQrL1BoS0hjTmlzV0QvL3YzbzNidDNUVFlOTnBzTlI0OGVSYWRPbllMYWZ2TGt5U2d0TFJXVzMzNzdiY1RIeDFlNFgzRnhNWll2WHk1YU4yUEdqRm9MN3pVYURRb0xDeG5BRXhIVll3emdpWWlJaUtoZXNWcXR0VG9pZk8vZXZiRFpiTmkrZlR1MmI5K082T2hvekprenA5d3dkOUdpUmRpL2Y3K3cvT21ubjZKZnYzNW8wYUpGcGMvLzg4OC9pMElsdTkyT1ZxMWFpY0ozQUpnMGFSSktTa29xZlh3QUdENThPRWFQSGwzaGRnY1BIZ1FBbkR0M0Rnc1hMa1JpWWlLbVRwMWE3bXR4OHVSSi9QVFRUOEx5NE1HRHE5UkdYOTkrK3kwT0hqeUl4eDU3RE4yNmRjTWRkOXlCSGoxNkNLSFpwazJic0dQSERtSDc5UFQwR2czZy8vT2YvK0N6eno0VGxsOTc3VFVBcUZJSW41T1RnMTI3ZGduTE1URXhWVzVYeTVZdDhjY2ZmNGdtZXR5eFkwZWRCL0FhalFaLy9QR0hhSjFTV2ZQL0hNM056VVZPVGc0KytlUVRmUExKSnpBYWpWaTBhQkZhdG16cGQvdno1OC9EYnJjTEhUaVJrWkY0NElFSEtuVUhRMUZSRVU2ZlBsM2hkbks1SE8zYnQ4ZWFOV3Z3eVNlZkNCMGluMzMyR2U2KysyN1J0bGV1WE1IVnExY0JBTHQyN2NLdVhidlFxMWN2UFB2c3MwRzNxeUlYTGx6QWUrKzloMWF0V21INDhPRUFBSjFPQjdsY0xuVGVhYlZhVWVmQXJGbXowS3RYTDZTbnAvc05wTzEyT3hZc1dJQ0RCdytpVDU4K21EUnBVcFhuNG5DNVhEaDc5aXlPSHorT0F3Y080TmRmZjRYWmJNYnp6eitQenAwN1Y3aS9ScU1SWFN1RC9WMlF5V1NpN3g5UU81OVY3L09wMWVwYS8rMGlJcUxRWVFCUFJFUkVSUFZLYllZWWYvNzVKODZmUHk5YTE3NTkrd3FEM1BIangyUFNwRW13V0N3QXlvS2xOOTU0QTB1V0xLbDBHelp2M2l4YVRrbEp3U09QUENMWlRxdlZWam1BRDdaMi9nOC8vQ0JhdHRsc3NOdnRlUERCQjRWMThmSHhXTGh3b2JEc08rSlpwOU1KL3oxdjNqenMzYnRYV0o0OWU0NHJna0VBQUNBQVNVUkJWRFo2OXV4WllUc3VYNzZNUTRjT0FTZ2JpZjd6eno4ak56Y1hQWHIwRUxieEhkRWZFUkZSNFhFclkralFvZGkvZnovKyt1c3ZvUjJ2dmZZYWpFWWp1bmZ2WHFsamViOG1RUERCb1QrSmlZbTQ5ZFpiUmUvVnJsMjc4TmhqajlWcDJTQ2xVZ21WU2lXRXpqS1pyRmErcHprNU9hTGxpSWdJM0hqampRRzMvL1BQUDBYTEJRVUZhTjI2ZGFYT21aMmRqZG16WjFlNFhYUjBORmF2WG8wV0xWcUk1bkZZdlhvMWJyMzFWbEdwbWQ5KyswMnl2MjlJNzFGU1VvSTMzM3dUZXIwZU9wME9TcVhTNzRoNmw4c0Z1OTJPd3NKQ2JOMjZWVmkvZCs5ZTlPblRCMDJiTmdVQXFGUXFXSzFXNGI4OWNuSnljT2pRSVJ3NmRBZ2ZmdmdoK3ZidGk0RURCeUl4TVZFNC9vc3Z2aWgwelAzd3d3LzQvZmZmOGRSVFR3WHM4SEc1WENncUtrSmVYaDR1WExpQW5Kd2MvUFhYWHpoOStqVE9uVHNuWERPOXZmcnFxM2o5OWRjci9BNzdsdm55OTNuYnZYczNGQW9GMnJWckoxeWJmSzkvT3AydTF1ODgwR2cwRE9DSmlPb3hCdkJFUkVSRVZLOVlyZFphcStmc1BZSWFLQXZVbm56eXlRcjNpNCtQeDBNUFBZUTMzbmhEV0hma3lCSHMyTEVEZmZ2MkRmcjhaODZjd2VIRGg0VmxsVXFGSjU5OFVoUzJPUndPeU9WeVNZaGJHY0hVcHplYnpkaTNiNTlvM2FPUFBvcUlpQWhjdm54WldCY1ZGU1hheHJlV3RIZkE1L3UrQmZzK2J0dTJUVFRDVzZWU1NVcEcrQVpiVmEzQnYydlhMbWcwR3VoME9tZzBHdEZyLzhnamoyRE9uRG5DY21KaUlobzFhb1NUSjA4Q0tKc2MyTk5KWWJWYTRYYTdSWjBFM3UzMzV2dWFyVnExQ25sNWVVRzMyYnYwRGdBVUZoWmkwYUpGbFo2a3VGMjdkcEtSNFZldVhNSFRUejh0TE12bGNxeFlzY0p2WUtsVUtvWGdPZERyWDFSVWhGZGVlVVcwYnZyMDZVR1BvdllONFAvKzk3K1hHNTU2T200OFVsTlRBNDZXRHlUWU1qcWU3MEx2M3IxeHl5MjNDRUcxeFdMQjZ0V3JNWFhxVkdIYm8wZVBpdmJ0MjdkdndCRGJicmZqbTIrK3FWU2JmZmQvKysyM01YZnVYQUJsNzVNbmdQY2UrYjF0MnpiaHY0dUxpL0hsbDErS3lzeWNPSEVDdi83NnErallseTlmeHN5Wk16RnUzRGdjT1hKRTZNQzBXQ3dvTFMxRmNYRnhwVXRsNWVYbFlkR2lSVmk0Y0dHNVpXRjhSNjM3Mi9iVFR6L0ZrU05ISUpmTGNkTk5OMkhzMkxIbzBLRURsRW9sSEE0SGdPcDFnQVZMbzlIQWJEYlgrbm1JaUNnMEdNQVRFUkVSVWIxaHM5a0NqdjZzaVdON0IxQUFNSExrU0dnMEdqZ2NEbGl0VnRoc05taTFXci9oZDBaR0JyWnQyNGJzN0d4aDNaRWpSeW9Wd0gvKytlZWlaYmZiamVuVHA4Tm1zd2wvYnJjYlU2Wk1FYjBHYmRxMEVZMUM5M1g2OUdsTW16Wk5XQTZtMXZHMmJkdGdzOWxFNStqV3JSc0tDd3RGMi9rR3A3NmpycjJYZlYrM1lBSml1OTJPcjc3NlNyUnUrUERoa2pyd3ZtRmNvTkhmeGNYRmVPR0ZGekJseWhTL3BWK1dMMStPNHVMaUN0c0ZsTDJ1M3FHcVA5NzF0WnMyYllxdVhidEsydW9iQUI0NmRBaS8vLzU3VUcwSVpQZnUzWlhleDErTmFvMUdJNHo2QjhyZXMwQ0J0L2Z6Q2hScXltUXkwVjBRUU9EM3lwOXo1ODZKanBXYW1ocHdXNHZGZ21QSGpvbldCUnBsWHA1Z08zTzhSMnlQR1RNR2t5ZFBGcGEzYjkrT29VT0hJakV4VWJpTHcwT2hVT0NCQng2b2RMc3E0bDFxNXVlZmY4YWhRNGVRa3BJaXVuWjQvdHN6Z2JTM0VTTkdvRU9IRHNKeW16WnQ4TzkvL3hzdnZmUVNqaDgvTHF4M3VWeDQ2NjIza0pTVUZGU3Bua0JVS2hWdXVPRUczSERERFlpTGk4UHAwNmZMdmZ2STkzZkEzK2ZvN05telFodXpzN09GNjVWM0FGK2I1V2U4MnlhWHkyRzMyNi9KaVdLSmlLaDZHTUFURVJFUlViMWh0OXNsbzRWcnlwWXRXeVRCNjF0dnZZVi8vZXRma2hHY1NVbEpVS3ZWVUNxVlFvZUFYQzRYamM2TmlJakExYXRYTVgvK2ZMaGNMcmhjTGpnY0RqZ2NEdGhzTnJScTFRcVRKazBTdHMvTnpaV01jblU0SEFGSFFudUhUUVVGQlpMT0EyKytJNlFyQ2p4ZExwZGtvc2FoUTRjQ2tJWlZWcXNWQnc0Y0VKWjkyL3Y3Nzc4ak56Y1hBSVNhMThHMkF5Z0xMcjMzTXhxTnVPZWVleXJjTDVEMzNuc1BCdzRjd05TcFUvSDAwMDlMYXV2WHREZmZmRlA0NzdTME5IVHQybFVTWVB1K0RyVjFoMGRGL0kxQ0w2K2tVRlg0NjNTcHpOMEszZ0Z2NjlhdEVSMGRIWERiUFh2MmlFckJ4TVhGSVN3c1RGSm15cHUvQ1lwOVAvTVpHUmw0NktHSEFBQ2pSbzBTUmpaN1g1dVNrcExRcVZNbjRidmhkcnZ4d1FjZllQYnMyVGg2OUtqb0xwTGV2WHNqTGk0dVlKdDhLUlFLdU4xdTBYVkpxVlFLMXhtUDRjT0hZKzNhdGNMeXlwVXJzV3paTXIvSFhMVnFGWXFLaW9UbCtQaDREQnMyVExKZGt5Wk5zR1RKRXF4Y3VSS2JObTBTUGViZCtSaU1QbjM2SUNVbEJVMmFORUdUSmswUUd4dGJxYzVWMysrTlhDN0g1Y3VYRVJrWkNaVktoY0xDUXRGemlveU1GTW9WZWU5YkY1UHlBbVdkVWphYmpRRThFVkU5eEFDZWlJaUlpT29OcDlOWks2TVZpNHVMOGZISEgwdldlOG8wK0FvbWFDb29LTUNlUFhzQ1B1NDcybmpseXBXaXNMQWkzZ0ZTVGs2T0tPaXRydTNidCtQQ2hRdkNjbVJrcEZCS3hlbDBpclk5ZlBpd3FHeU9yNWRmZmpuZ1k5NWxaZnl4MisxWXQyNmRhRjFHUmthVnk4c2NQMzVjcUkxOTVjb1ZUSnMyRGZmY2N3OGVmUERCT3FtWEhteVpGZDlPcHBpWUdFa29mL1hxVmNoa3NncnJaSmRYZHpvM054Y21rMGxZOXJlZHAzUEpFK3hXTnp4VUtCU2lXdkZhcmJiY0VqTExseThYdG5XNzNhSU9IclBaN1BmejlmampqME9yMWVMNzc3OFhyYy9KeWNHNGNlUEtiVjlXVmhiR2pCa2pXdWQ3elZFcWxYNDdJbnpmdDd2dXVnc0hEaHlBV3ExR2VubzZNak16QVVEU0xzLzZRTUxEdy9IZWUrL0JZREFJZHlETW5qMWJOUEh6d29VTDBhRkRCN2pkYnBTVWxLQ29xQWlSa1pINDhzc3ZoWTdGN094c3YzZEc3TjI3VnpMNmZkeTRjUUhmYTZWU2lVY2VlUVF0VzdiRXNtWExoR3RDbHk1ZGtKYVdoaGRmZkJHUmtaR0lqNDlIMDZaTkVSY1hoN2k0T096WnN3YzdkKzRVam5QSEhYZFVhdjRFdDl0ZDdtZmxwWmRld284Ly9vaUpFeWNpUFQwZHAwNmRFajNlc1dQSG9NOVZHMlF5V2FYTDhSQVIwZldCQVR3UkVSRVIxUnN1bDZ0V1JpdSs4Y1lia3RIWmRXbmZ2bjJTVUc3WXNHSFFhRFJ3dVZ4d3U5MmlNalJObXphdE1MeXVLb3ZGZ2pWcjFvaldOV3ZXVEFpb1MwdExhK3hjRlUwaXUySERCdEZJWVlWQ2dUdnZ2TE5LNXlvb0tNRGl4WXRGcjV2YjdVWnBhYWtvZko4eFl3YlVhalgwZWoxZWZQRkZtRXdtOU92WEQ2bXBxWkxSMjA2bkV3c1hMaFNWUlhucXFhZVFtSmdJczltTTMzNzdEZSsvLzc3d1dMQWRCNzZkSE1PSEQwZEdSb2F3bkpPVGcyZWZmUllsSlNYSXlzckM3YmZmN3ZjNDJkblptREZqQnJwMjdZcU1qQXpjY3NzdG9zZVhMRm1DNzc3N1RsajJsT1R3cFZBb2hPQ3dKaWFyMUdxMUZkYUs5OWkxYTFmQWtrQi8vZldYcUR5T3h4TlBQSUhMbHk5TDVqQUl0bTFWSlpmTDhmWFhYK1BUVHo4RjhQOWVUN2xjamw5Ly9WV29uMzdwMGlYUmZ0NDE4Y1BDd3ZEcXE2OUtqbnZERFRjSXl4YUxCZi83My8rRVphVlNLVXdzSzVQSkVCWVdKdHk1a0pHUkllckV1bmp4b3VqWWRydGROSGNGVUJha2QrdldyY0xubTVhV2h1am9hQ3hZc0FETm1qVVQ1a2RZdjM2OTM3cjV2b0Y0WmUzYnR3OUxseTVGUWtJQ0VoSVNKTWZ6aFB1ZmZ2b3AwdFBUaGJrWlBFNmNPQ0ZNcHV0OUhidDY5YXF3M3UxMkN5WEhMQllMaGd3Wklwa1hvYW9VQ2tXbE9sbUppT2o2d1FDZWlJaUlpT3FOMmdqZ3YvdnVPNzhqVWx1M2JpMkVNVTZuRTFhckZTVWxKZmpxcTYvUXJGa3pxTlZxcU5WcVlZU3dYQzdIeFlzWFJiV1JVMUpTRUIwZERiZmJEYWZUQ1pmTEpZVG9uaHJtK2ZuNWtzQnR3SUFCZVBEQkI4dHR0L2RJU3BWS2hjakl5SURiT2h3T1VSbWE4c0w3RHo3NFFCUjYrL0t0QVY4ZDVYVjZYTDU4R1o5ODhvbG9YWFIwZExrbFJ3SnhPQnhZdUhDaFVBckg0OVpiYjhXRUNSTkU2N3AwNlFLZ2JFTGM4K2ZQdysxMlk4T0dEZmppaXk5dzIyMjNZZkRnd2JqcHBwc0FBSysrK3Fvb2ZPL1RwNCtvNW45WVdKZ29nQTkybEgyZ095K0FzaElzczJmUEZrYUNMMW15Qko5Ly9qbkdqQmtqcXRkOTllcFZMRnEwQ0ZhckZidDI3Y0t1WGJ2UXZIbHpaR1ptNG80Nzd2QmJ5dWxhbkNSU3A5TUZYWk1mS0F1clZTb1ZObS9lWEtYUnh0VXRjZVZ3T0NTZEFoYUx4VzlIZ1lmM1k5NUJleUFIRGh3UUJibHQyclFKZUpkRC8vNzlzVzdkT2tSRVJHRDY5T25vM0xtejZHNGZsVXFGbDE5K0dmLys5Nyt4Wjg4ZXFGUXEwYndGM3V4Mk83Nzc3anYwNjlkUHVBNTM2dFFKQ3hZc1FFeE1qREJpdnJaS3JGeStmQmtta3duSGpoMlQxUGIzZHU3Y09SdzhlQkIvL1BHSGFQM0ZpeGNsSFJCQTJmUHl2cHZBVzAxK0o3enZKQ0Vpb3ZxRkFUd1JFUkVSMVJzMUhjQWZQbnhZRW42M2J0MGFZOGVPRFhpZUVTTkdCRHplbGkxYlJBRjhabVptdVNVV2JEWWJubnZ1T1JRVUZBanJaRElaMnJadGkxOSsrVVVZZWV4d09HQzMyMUZTVW9LMmJkc2lJU0ZCTkVxNlJZc1dtRFZyVnNEem5EMTdGdlBtelJPV2ZVZFllL3orKysvNDdMUFBBaDRIQUZxMWFvVU5HelpnM2JwMVdMOSt2ZERtTysrOEV3TUhEc1RzMmJORndmcmd3WU14ZXZSb3Y4Y3FMK3g4L2ZYWFliRll5bTFMTUZ3dUYxNTU1UlVjUFhwVXRQNXZmL3Nibm5ycXFZRHY4eHR2dkNIcXFQQk0wcnR0MnphMGE5Y09jWEZ4Mkw1OXUvQjRURXhNd09DeXNyenJWbnU0M1c1ODhjVVhlUGZkZHlXamFJOGZQNDdObXpjaktTa0pXcTBXVHFjVDgrYk5rNHkwUG52MkxKWXZYNDRQUHZnQWQ5MTFGd0R4eEtIWDR1aGMzMkRaM3doMTc4K0pScU5CWVdHaFpPTGVmdjM2K1MwQmRQSGlSZEdrc01FRThILysrYWRRLzl4N29tSWcrREpEZ1FSVFk5LzdyZ1VBNk55NXM5L3RMbCsrak1MQ1F0eDg4ODBZT25RbzlIbzlqaDgvTGdxQkhRNEhjbk56a1pXVkJaUEpCSTFHZytMaVltUm5aMHNtUUYyeFlnVzJiTm1DYjc3NUJsT21UQkhxMW5mbzBBSDc5Ky9IRHovOEFMVmFEWlZLSmVxZzlQRHRoRGgyN0pqazlmUFV0cmZiN1RDYnpZaU9qa2FmUG4wQVNPOGNLTS9XclZzbDMvbFFZd0JQUkZSL01ZQW5JaUlpb2pvUktOU3RTVFVad0YrOGVCRUxGaXlRaEk1dXR4dUxGeThHQUdIa3U4MW1nOFZpUWVmT25TWDFvYXZENVhKSmFudTczZTZBRXlVQ3dQVHAweVVCZkhaMnRqQXBaREQ4QmExMnV4M0xsaTJyc0xTTlhDNkgxV29WVGRMcWRydXhhOWN1M0hiYmJSZ3laQWhXclZvbFBMWjU4MlprWkdRZ0lTRWg2UFo5L2ZYWEFVZWtWb2JMNWNLeVpjc2tnV1hIamgzeHpEUFBCQnlwYTdmYjBiZHZYeWlWU2h3NmRFZ1NtaDA5ZWxRVTd1bjFlaXhZc0tEY3V4QXE0NUZISGhHVnlKREw1WGptbVdkdzhPQkJ5YmF4c2JISXlzckNnQUVEaE9lalVDZ3djK1pNYk5xMENmLzk3MzhsSVdkQlFRRSsvUEJEaElXRklUTXpFME9HREtsMmNGeGJmRXZlckZ1M1RoS1NEeDgrWEJnbHIxQW84T0dISDRwR0xyZHMyUkxUcGszemUveWRPM2VLQXZoZ1JtOGZPWElFUjQ0YzhmdVk3MTBPWGJ0MkZTYis5TWR1dDRzbU02M28vQ2FUU1RLM2hHZCtCbCtiTjI4V09za1dMVnJrZDV2Q3drSk1uVHBWdEc3Ly92MklpSWpBUng5OUpEcldsaTFiQUpSMVhENysrT01ZTjI2Y1VKN2xsMTkrcWJEenpwZnZIUzcrZE92V1RRamdmUVA4SmsyYWlFYTBleS83M3RXazBXZ1FGUlVsTE9mazVBalhPdThTUDI2M0czYTdIVmFydGR3N1VhcUNBVHdSVWYzRkFKNklpSWlJNmtSTmh4WCt1TjN1R2d2Z2I3amhCblR1M0JrLy9QQ0RhSDEyZG5iQVNWWTlJZkx1M2J2OTFzdjJMWG5nYjRRblVCWUl4c2ZIUTZ2Vll1N2N1VmkrZkRtMmJkdFdxZlpYcHhhN3Y1SGxyNzMyR2s2ZlBoM1UvdSs4ODQ3by9JMGFOY0swYWROZ05CclJ2WHQzZlB6eHg4TGpUcWNUNzc3N3J0QkJZTGZiWWJGWVlMRlk0SEE0SkhjSW5EaHhva1ltbEhVNm5WaTZkS2trZkU5T1RzYmN1WFBMSGVtc1VxbVFucDZPOVBSMDVPWGxZY3VXTGZqcXE2OENsc3lKaTR1cjBjKy9aN0xJUC83NEF4czNic1RPblRzbHdaMU1Kc09nUVlNd2V2Um9USnc0RWYvKzk3OFJIUjJOcUtnb3hNVEU0S21ubnNLRUNSTVFHUm1KMWF0WFE2RlFTRHJKekdZejFxeFpnODgvL3h3alJveEFSa2FHM3dEWWU3L0N3a0s4L3ZycmZ0dnQvYmtxS1NrSmFydEFkZWM5S2pzNXJzbGt3dGRmZnkxYVYxNDVKMyt2YTNYNFR0amFxMWV2Y211SW0wd21VUUJmMGZQOTZxdXZSQjFvQ29VQ0d6WnNrR3ozNElNUFZxc1VqUGYzbzZpb1NGUktDU2k3L2l4ZnZoeDc5KzdGRTA4OFVlWHpWSVozQUI4Ykd5dTVHeUkxTmRYdlpOb0FNR2pRSUZFblpWWldsdEJKRXhNVGczZmZmYmNXV2l3bWw4dHJiZTRPSWlJS0xRYndSRVJFUkZRbnpHWXpUQ2JUTlR1UzFwZGNMc2VNR1ROUVVsSlM2ZEhXcjczMldsQjFxUU9OOEp3d1lRTGk0K01CbEFWb1U2Wk1RVXhNRE5hdVhSdDBHNnBUbnNWMzh0TzFhOWRpeDQ0ZFFlMjdkKzllZlB2dHQ2SjFoWVdGd2lTR2dmYnhIbVhzRVI0ZUxnck16cDgvajNuejV0VklLWlIxNjlaSlhxTzJiZHRpd1lJRlFaWDU4SWlPamtaNmVqcEtTa3FFeVRWOW5UeDVFbE9tVEVGcWFpb2VldWdoeE1iR1ZybmRWNjlleGZmZmY0OXZ2LzFXMHFIajBhSkZDMHllUEJrMzMzd3pnUDlYOWlRdkx3OTVlWGtvTGk2R1ZxdkY1NTkvanRXclZ3dmJ0R3paRW4vODhZZmtzMXRjWEl3UFAvd1FIVHAwRU9yYmUxZ3NGbEZJWFZKU0lnbTQvYkhaYkVGdFYxRkhVbFU2M0x6YjI2bFRKM1R0MmhVblQ1NUV5NVl0SmR2NmRrb0VFMXJyZERyaHpoWGYrUktxRytDWDkzek5ack1rYkhjNm5hSlNTQjRQUFBCQXBUc3Z2SG0vRGthakVjdVdMY1BTcFVzbHRkZjM3Tm1ENDhlUFYydnkybUJZTEJaY3VIQkJXRTVNVE1TVksxZEUyNVFYd0tlbXB0WnErNGlJcUdGakFFOUVSRVJFZFdiLy92MjQ3YmJiUXQyTW9Da1VDc3lhTlF2cjE2L0gzcjE3WVRBWThOdHZ2d21oWEZoWUdOcTBhUU9MeFlMUzBsS2hoSUZXcTYzVXhKQysvSVZWZ3djUHhtMjMzUWFqMFloeDQ4WUpvelBidFd1SE9YUG13R0t4b0tTa1JDaHpzbWJOR2x5OGVCRVRKMDRVUmxYR3hzWml4WW9WRlo3ZmU1VHVpUk1uaEpEV28zWHIxamgzN3B3a0hEV1pUQUZITlZmWHhZc1g4Y3d6ejRqcTRjdmxjaWdVaWlvRjhyN2hlOGVPSFRGMzd0eWd3L2Vpb2lJY09uUUlQL3p3QS9iczJTTVpxZTJ2bk1UT25UdXhaODhlWkdWbFllalFvWlZ1TTFCV0t1T3Z2Lzd5Rzc1cnRWcU1IRGtTbVptWm9uRFZhRFNLdGt0T1RzYVhYMzRwdXBPZ3NMQVFCdzRjUVAvKy9SRVZGWVV2dnZoQzZJalJhclY0L3ZubkplRTdVTDJPbm1BNG5VN1k3ZmFBd1hkMUFtMjVYSTQrZmZwZzFxeFpPSFRvRUY1NTVSVzBhZE5HdEkzdlo4dDNCTHMvQXdZTXdLT1BQZ3BBUEpJYXFIaEVmMFhLSytXMWZ2MzZvSzg3T3AxTzhwbys4Y1FUb29sNnZWa3NGa3lhTkVsWTl0MjNTWk1tZU9tbGw3QnUzVHA4OU5GSG9zKys1enM3Y3VSSWRPblNCV3ExR2txbEVtcTFXdlE1L2VTVFQ3QjU4MlpoZWVyVXFVaEpTUkdkeCtsMENuZklXQ3dXNlBWNkFHVjE5NzFIajk5NDQ0MlNBTDU1OCtZWU5td1lIQTRITm03Y0tOcTJWYXRXZnA4M0VSRlJUV0FBVDBSRVJFUjFva21USnJodzRRSjI3ZHFGN3QyN0J4VmtYUXYwZWoxR2p4NHRUQlRxWFUrNldiTm1lTzY1NXlUNytJWlRubEdyYnJkYkZCTEpaRExJWkRMSmV0K0pKWUd5TWk2TkdqV1NySmZMNVFnUEQ1ZlVpdGRxdGZqaWl5OUV4OVhwZFBqZ2d3OHFmTTRlYmR1MlJXcHFLcVpPbllvVksxYWd0TFFVYXJVYTA2Wk5rOVNGZHJsY2VQSEZGNUdYbHhmMDhTdGowNlpOa3RIRVk4ZU94WVlORzZwOXpqNTkrbUQ2OU9ubGptN095Y25CVHovOWhGT25UdUhFaVJNNGQrNWN3RzB6TWpJd2F0UW9iTisrSFd2WHJoV0ZvamFiRFd2V3JNSFdyVnVyMUJtbDErc3hjZUpFdEcvZkhxKzg4b29RNkthbXBtTHMyTEdJaVltcDhCang4ZkhvMXEwYmZ2enhSL3p2Zi84VFBiWnQyellrSkNUZ21XZWV3YzgvLzR3dnYvd1M0OGFOa3dUVEhoYUxKZWhSNkw0ZEVzSHVaN0ZZZ2k2WDh0TlBQMGxHZG51SDNoRVJFUmd6Wmd4V3JGZ0JpOFdDNWN1WEM0OTk4TUVIa2xyb3ZvRjVkY3EyQU5KU1hIbDVlZVdXZHZMdDVBb1V3R2RuWitQLy91Ly9KT3VqbzZOaE5CcVJsNWNubXJ4WG85Rklua3RrWktSdzU0MHZrOGtrV3ZaM2paTEw1YmovL3Z1UmtwS0NGMTU0UWZTOVRFdEx3OGlSSS8wZTI4TVRwbnVFaDRlamNlUEc1ZTdqOGZ2dnY0dVdiN3JwSnV6YnQwK3kzYWhSb3lTVElXZGtaQVIxRGlJaW9xcTZQdjdWUTBSRVJFVFh2Y2pJU0RScjFneS8vdm9ydG16Wmd1am9hQmdNaGhxcjJRNlUxZXJOemMwTk9yU3BMZDRCb1Bka2hWdTJiQkVGZm5QbXpFSDM3dDBsNjcxZkU3dmRqcSsvL2hwNnZSNXF0UnBxdFZvVXdoVVZGV0gzN3QzQ3hJQm1zeGxEaGd6QmI3LzlocTFidDRyYWRlYk1HWnc1YzZaU3p5TTFOUlZwYVdsSVNrckMvUG56a1ptWjZYZkMxSlVyVi9vdDFkT3FWU3ZNbkRsVFdIWTRISGpzc2NlRTVaNDllNHBxTDN1ZVEwbEppU2o4Zk95eHh4QVhGNGQzM25rSGJyY2IvZnIxUTJabXB0L1EwWmZGWXBHVXh2QVlPWElrN3IvLy9ncEhVa2RGUldIZnZuMDRkT2hRd0cxdXZ2bG1QUFRRUThJbzRzek1US1NscGVIamp6L0dwazJiUk8vYmxTdFgvSllHQ2RidHQ5OE9sVXFGZGV2VzRkRkhIMFg3OXUwRGJ1czdpanNxS2dxeHNiRll0R2dSTm16WWdOV3JWNHRlNjcvKytnc0hEeDdFK1BIak1YandZRFJ0MmpUZ3NlUGk0a1FUN3BiSHUvUEtkeExQbXJKa3laSUt0K25mdno5dXZ2bG1uRDkvWHRTQmR2RGdRUncrZkZnMEN0dzNnQzl2Ym9CZytNNzVzR2JOR3F4WnN5Ym8vZjJOb0xkYXJYajU1WmY5VHVDWm1abUpvVU9INHEyMzNoSk5ncXBVS2lXZG9KOTk5aGwrL1BISG9NNWJYdm1hZHUzYVlmbnk1Vmk4ZURHT0hEbUNaczJhWWVMRWllVStyK3J5bmZUVzM5MGFRRm1IUjdObXpYRDE2bFdZeldZWURBYmNjY2NkdGRvMklpSWlCdkJFUkVSRVZHY1NFeE54d3cwMzROaXhZeWdvS0VCT1RrNjFTeko0UzAxTnJmRUEvc3N2djhTWk0yZUVBTnc3UU12THk4T2FOV3ZnY0RpRTROaTMvRWRWZU85dnRWckxuWFQwekpremtsSDR0OTkrTzE1KytlVnFUK2puWFk0bE1URVJ5NVl0ODF2RC8vRGh3emg4K0xEZlkrVGw1WW5LUGZpR2hHZlBuaFVlZHpxZHNObHNLQzR1Umt4TURDWlBuaXphOXU2NzcwWjRlRGkrL3ZwcllXTEhpcDVqZG5ZMlhuNzVaWnc5ZTFhMFhxdlZZdHEwYWVqZHUzZTUrM3VvMVdvOC9mVFRtREJoZ3Q4UjkxMjZkRUgvL3YxUldscUtrcElTNlBWNm1NMW1iTnk0RVNxVkN0MjZkY1B1M2J1RjdmVjZQU1pQbm96NTgrY0hkWDRQaThXQ0pVdVdRS1BSUUsxV28wMmJOdmp4eHgreGE5ZXVnUHVjUDM5ZXRMeDc5MjdScU9zMmJkcUlBc3hXclZyQlpyUGhqVGZlZ01QaEVEcDNFaE1UUmFPWUR4OCtqRC8vL0ZOWVRreE1SS2RPblNyMWZBTFp2MysvNk5xUW5Kd3N1Y3VqT3BvM2I0N216WnVqVDU4K29vbVdWNjllTFFyeGZRUHpZQUw0SzFldTRNQ0JBd0NrSTliOVRicGNHYjRsZjF3dUY1WXNXU0w1ZkZmRVU3N0oyOEdEQjZ2Vk5tK1JrWkZZdkhneEhuendRVml0VnRoc3RtcDNYcFFuTXpNVExWdTJ4TEZqeDVDVGt4T3cwNmh4NDhhWU0yY09iRFliUHYzMFU3ei8vdnVZTVdNR05CcU44SjJTeVdTaU93OEtDZ3FFYTZ5bkpKTG5lLzdLSzY5SVJ1NFRFUkg1WWdCUFJFUkVSSFZLcTlYV1dFam42OUtsUzBoT1RxN1JZeDQrZkZnVTBIbTdjdVdLWlBScW56NTlxajJxdjdvVE5jNmRPeGM1T1RuQ2Nvc1dMV0MzMjBWQjdOLys5amRSaVliNCtIZzBhZElFdi96eWk3QXVMQ3hNZE54Z0ExQ2RUaWNFV0ZldlhpMTNzczN6NTg5TEFtSUFBZC9IdExRMDlPM2JWd2dQQXdYd3BhV2xXTHQyTFRadTNPaDNaUEI5OTkwWGRQanVFUjRlam4vODR4OVl0bXdaa3BLUzBMdDNieGlOUml4ZnZoejc5KzhYN2dEd25seDMzYnAxb21PTUdqVUthOWFzd2FoUm82clVVZVJ3T0xCbno1NUs3K2ZOMzRTMzNyS3pzNUdkblMxWjd4c2U3OXUzVDNRSHdsMTMzVlZqMysyWFhucEpWRExsOWRkZnI5RUEzbVBreUpINDhjY2ZoYy9Sa1NOSFJLUGdmZThlQ0tZRXphNWR1d0oyaU5qdGR0SDF3VjlabnZKSzlmaStCKys4ODQ2b1krZGFvbEFvWURRYWNlclVLVXlkT2hXelpzMUNaR1Jrd0lsUWYvdnROOUh5MXExYkEzWUtkT3pZRVQxNzloUXRkK3pZTWVpMnFkVnE5Ty9mSCsrLy8zN0F5WXc5YkRaYndOZlkzN1dGaUlqSUZ3TjRJaUlpSXFJYVZ0MEF2YnE4dzlQdzhIQTgvZlRUbUQ1OXVtaGRXbHFhS0lEdjE2OGZFaElTeWczZ2d4RWZINDkyN2RyaHYvLzlieFZiWHpIdmtidStBYnpMNWNJMzMzeUREejc0QVBuNStVRWRvekw2OXUyTHpwMDdDK0g1MGFOSFJZL0h4Y1VKZHdtRWhZV0pBbFc5WG8vNzdyc1BQWHYyUkVKQ1FybTF2NjhIdm5YQS9VMGVYRlU2blU0VXdQdTc4OEtmUllzV1NVTHllZlBtaVNaQzlkYThlWFAwNk5GREZMQ3VYNzgrWUFEdmJ4UjNlUk9qK3NyS3lrSldWcGF3L01RVFR3Z0JzRTZudzRZTkcwU2xlcEtUazdGMDZkS0F4N3YxMWx1eGI5OCtvUk9yV2JObXlNM05sZFNhRDBaY1hGekFTWWhkTGxlbHlsY0JaU1BxVDUwNkJhQ3NyTkVUVHp5QnhZc1hpMHJobEtlOGppYWRUaWNLNEltSWlLNWxET0NKaUlpSWlNcWhVQ2hnTUJpZzErdWgwV2h3L3Z4NUlWQlZxOVdJalkyRncrR0F4V0pCU1VtSk1MRnFUZEhyOVhqNzdiZWgxV3FoMVdxaFZxdHgvLzMzQzRGaSsvYnRzWERoUXVUbDVXSG16Sm5JemMwVjdUOXQyalJzM3J4WkZHWU9HREJBTXFLelhidDJrdElxd1paVzZOQ2hBNUtUazdGeDQwYk1uRGtUbjMvK3VmQ1l3V0FRaldaM3VWeWlrRDg2T2xxbzErd3A3MkEybTRPYVRCUVFCL0NYTDEvR280OCs2bmRFZlUxUnE5V2lrZXUrZ1d6ejVzMGwyM3ZLaG5pMlRVeE1CQ0F0SjFLVjBEU1VmTVBhbWd6Z2ZZL2xiOUpQZjVLVGt5WHZTVVYzcE54MTExMmk3OE12di95Q00yZk9JREV4VWZJZStSc0JYMUJRRUZUYi9QSHVHSWlPanE3MC9zbkp5VmkrZkRsbXpweUpzMmZQNHFtbm5wS1ViZ3JXbzQ4K2l1N2R1L3Q5ekdReVlkaXdZWlU2bnZlZElBQ1FrcEtDRmkxYVZLbHR2b0w5UEFSRHJWWkRxOVZDcFZJSkhYUGVFejdMNVhMaGV1UmRnc2EzYzRhSWlDZ1FCdkJFUkVSRVZHL0laREs0WEs0YW5kaDF4b3dab21YdjBhazMzbmdqWG4zMVZjays3NzMzWG8yZFh5NlhJejQrUHVEak1wa01LcFVLY3JrY2ZmdjJ4WC8vKzE4aEVCd3paZ3dBaUVhY3F0VnFwS2FtWXRxMGFjSzY4UEJ3dEczYkZ0OTg4NDNvMkpVcCtURjY5R2lrcHFiaXhodHZGTlZQam9xS3dvQUJBNFJsaDhNaEN1Q2JObTBxUE81ME91RndPRkJTVWhMMDZIdmZFZkQrd3Zla3BDUjA2OWF0VXBOZEJzdjMvTDRkV1V5bW5RQUFJQUJKUkVGVUJ5cVZTZ2h4ZlVmZGU3OU8vcGI5MGVsMGVPNjU1NkRSYUtEVmFxRlVLdjNXOHdiS09qdWVmdnBwdnpYckFlQ0dHMjdBbkRsei9JN3Fkcmxjd3AvVmFvWFZhcFYweVBpRzVEVTlBdDZiNzRTaE5lbVdXMjVCMDZaTmNlSENCV0hkNXMyYk1XSENCRWtBNys5ejZYdW54WkFoUS9EM3YvOGRRRmtIV0tEMzFXNjM0OUtsUzhKeXNKMU92blE2SGViTm00Y1RKMDRnTmphMlNzY0F5ajUvaFlXRmZoOHJLU21wMUxHeXM3TWw1V05HalJvbENjNVZLaFVpSXlNclBGNUpTUWxNSnBPd1hCTUJmR1JrSkw3NDRndS8zNTJzckN5aGN5UW1KZ2FyVnEyU2JPTjBPcXM5MzRjM2w4c1Y4cnVuaUlpb2RqQ0FKeUlpSXFKNncxUHVveVlEK01vb0tDaEFSRVJFU09vQ3g4VEVvRldyVmhnNmRDaGVldWtsTkczYUZFbEpTVml3WUlGb3UrSERoK09iYjc0UlRYRFpxMWN2S0pWS1NabU9ZTXQrZU54NDQ0MEF4RUh5MmJObjhmenp6d2ZjSjlBRXJzbkp5Ymo5OXRzcmRmN1kyRmlrcGFYaG80OCtBbEFXN28wY09STDMzbnN2dG0zYkZ2Unh6R1l6YkRaYlVNSGcxYXRYUmNzUkVSRkJuOGMzM1BWZDlrZWhVS0JMbHk1QkhYL0xsaTBCdzNlZ2JNNkU5OTU3RDg4KysyeVZKc2owL1o3VjVQZXVMci9ETXBrTUF3WU13S3BWcTJBd0dIRDMzWGRqOE9EQkFLU2RJdjd1Q3JsNDhhSm91VldyVnNKSTcvS2V4NTkvL2ltNlZsUm5kSGhVVkJSNjlPZ2g2WUE2ZXZRb0ZBcUZhTExjUUx3bm42MnV0V3ZYaXBaNzlPaUIxcTFiUzY2TkhUdDJsRXdpN2MrbVRadnduLy84UjFnT3BoWi9SV1F5V2JVQzlKb00zd0dFOUxlTGlJaHFGd040SWlJaUlxbzMvRTFnV0JkY0xoZldyRm1EMzM3N0RZc1hMNjd6TmhRV0ZtTHg0c1U0ZGVvVVB2NzRZOHliTnc5YnQyN0ZuRGx6UkVGN216WnQwTEZqUjhtby9pRkRoZ0NRaG8yVkRlQTlLanRhdGpwOFI2RGZmLy85T0h6NE1PUnlPU1pPbkNqY1BlRDlPbFRrNU1tVGVQSEZGL0hvbzQraVQ1OCs1VzdyRzc1R1JVVUZmWjZ3c0RCUm1ONjBhZE9nOTYzSW1UTm5SSUVsVUhZblFOZXVYVVhoNkMrLy9JSTVjK2JnbVdlZXFaVkpUcThYL2ZyMVEyRmhJZTY3N3o3UjYrRDluWkRMNVg1SCtmdE9XTnVzV2JPZ3p1bGI0OXhUaWltUW5UdDNvbXZYcnVXV2h2TGNuZU45RG4rMTFBTk5YbHdUc3JPekplZjh4ei8rQWFEbU9sYnFZMUROQUo2SXFQNWlBRTlFUkVSRTlVWW9Bdmlpb2lJc1hib1V2L3p5QzVSS1pWQ2ptRDFPbno0TnZWNlAvZnYzVi9uOCtmbjVtREpsQ25KeWNnQUF4NDRkdzlkZmZ5MHBKOU8wYVZOTW1qUUp6ei8vdkNoODY5T25qekR5MWplOHEyb2dHMHdwbFpyaUd5VEs1WExNblR0WEVsSldwbDd6aFFzWGtKK2ZqOFdMRitPRER6NUFyMTY5a0pXVjViZER3bmNpMVdERFY2Q3M5TWt0dDl3UzlQYkJPblBtREdiUG5pMzVMRDc4OE1ObzM3NDlUcDQ4aVo5Ly9sbFkvNy8vL1ErVEowL0dqQmt6MEtaTm14cHZUMTNhdDIrZnBGeE5NSk9rUmtkSFk5eTRjWkwxM25NbkJDcUw1QnZBSnlRa1ZIZyt1OTB1bWFpNG9zL0NsaTFic0dyVktreWNPQkdkTzNmMnUwMnc4d2hVWnVMWXlucjc3YmRGeTcxNjlVTExsaTJGWlpsTVZ1ME9nUG9ZVkRPQUp5S3F2eGpBRXhFUkVWRzlVZGNCZkc1dUxoNS8vSEdoeklmRDRjRE9uVHRoczltQzJ2Lzk5OS8zdTc0eXBRMThTMDU0MTNiM2lJdUx3N1BQUG90bHk1YUpSbXlIaDRkai9Qanh3ckozT1JXVlNpV3B3eDBzN3dBK09Ua1pTNWN1RlpadE5oc3lNek9GNWR0dnYxMFlrVyszMjJHMzIyRXltYW9WRVBvYklWeVpFZkRuenAwVC92djgrZlA0N0xQUGhCRzgzc3htTTNidDJpVXNLeFFLSkNVbFZiSzFOV3Y3OXUxNDg4MDNKZVdFN3IzM1huVHMyQkVBOE05Ly9oTUxGaXpBZ1FNSGhNZHpjbkl3ZmZwMERCNDhHQ05HakxodVI4TXZYTGl3Um8vblhSUGRYd0IvL3Z4NTBZU2Q4Zkh4UVUxZS9Qbm5uNHNtYjczNTVwc3JuSVExUHo4Zk9UazVlUGJaWjlHK2ZYdE1uVG9WY1hGeG9tMThyMy9oNGVFd0dBd29LaW9TZlNiOGRVZzkvUEREYU5ldW5kOXpsNWFXNHBsbm5xbndlVzNmdmgxSGpod1JyYnYvL3Z0Rnk5NEJmRkZSa2VoekdJanZkYTQrQnRVMVhWT2VpSWl1SFF6Z2lZaUlpS2plVUNnVXRWcGFvYWlvU0JRdSswNitDSlNOd0ExMnRIVnFhaXAyN3R3cFdxZFFLRVNqUmYwSjFNbWdWQ3FSbnA2TzMzNzdEU2RQbmdSUU5ocDM4dVRKV0xKa2lXUzA5b3daTTBSMXpyMkQ1OGFORzVmYkJ1OUEyN2M5M2lPdjgvUHo4Zm5ubndmYzl2ejU4NkxIN1hZN0xCYUw4TmVyVnk5MDZ0UXBZRHU4ajFkZWFPLzduZ1NhYkJJb0d4SHVyVzNidG41clRxOVlzVUlVYW5icTFLbktuUmJWZGZEZ1FYejAwVWVTOEJNb0c0RThldlJvWVZtajBXRHUzTGw0NFlVWFJLVkNYQzRYTm0zYWhHM2J0aUU5UFIwREJnd29kelMzNzJqcnZYdjNTbXJpQjlyZVlyR1VPMW14ZDZoZG5zcDIxRlJtZTdQWmpOemNYR0haWDdEKzNYZmZpWmE5QTJ5WHkrWDNmT2ZPbmNPSEgzNG9XamRvMENDL2JmQytubm0zeGQvN0RFZzdtb1lORzRhaFE0ZmlyYmZlRWszRzdLK1RzRm16WmdIdmdQQ2VBRFdRUzVjdTRjMDMzeFN0Njk2OXUrUjY1djJkemM3T0Rpcllyd3JmMzRMYS9HMm9DVzYzbXdFOEVWRTl4UUNlaUlpSWlPb05sVW9GazhrVXNGUkVkYTFac3liZ1NHcWxVb21zckN6Y2Q5OTlma2RMQTlMd3IxZXZYdmpsbDErRW11bEtwUklUSmt3SVdFZmNaclBoN2JmZjlsdmlwWG56NW5qcXFhZHcwMDAzb2JTMEZNOCsreXhVS2hYUzA5T3hZTUVDVVNrTmp3VUxGaUE2T2hwNnZSNG1rMGtVZXQ1d3d3MytYNFQvbjNlZzdmdTh2Ritqbkp3Y1NTam5MVHM3VzFMQ3cxdDhmSHk1QWJ6M3VjdTcrOEUzUVAvaWl5OXc4ZUpGeVVqYW9xSWkvUEhISDZKMTNidDNseHp2L2ZmZng3ZmZmaXRhRnloRXJVaEJRUUh5OC9QaGRydmhjcm53KysrL0I3M2Y5OTkvajIzYnRna2RMcjVTVTFNeGZmcDBTYkNuVnF2eDdMUFA0bzAzM3NCWFgzMGxlc3hzTm1QRGhnM1lzR0VEV3Jac2llN2R1Nk5UcDA1SVNrcUNScU1SdHZNdGNYUHc0RUVjUEhnd3FMWmJMQmFzWDc4K3FHMkJ3T0ZwWmU1c0NMVDlIMy84QVp2TkpueEdiRFliTGx5NGdDKy8vRkwwbWZLOUs4QnV0MlBMbGkyaWRmSHg4WGp1dWVmZ2NEaHcvdng1eVd1VW41K1B1WFBuaWpvamJyenhSdEdFdzk2ZnlYUG56dUdycjc2Q3krVVNmZStqb3FJa285ODliUXFHMVdxdFZHZEVSZHM2blU0c1hicFVjdWZGaUJFamdqNUhaUVJ6cDVQdk5rNm5FMHFsRWx1M2JzV1JJMGVnMCttZzBXaWdVcWtrM3cvdkRncXoyWXcxYTlhSWptdTMyMkd6MldBMm05R21UUnRrWkdSVTh4bVZ2U2RHbzdIYXh5RWlvbXNQQTNnaUlpSWlxamZVYWpVY0RrZXQxTkl0S0NqQTVzMmIvVDdXdW5WclRKa3lCWW1KaVFDQXJLd3NJUWp6SGhIdEw4VHEyYk1uY25KeTBMbHpaNlNscFpVNzh2eml4WXVTMnU0QWtKR1JnYkZqeHdyaHFFNm53NU5QUG9rMWE5Wmd5Wklsa3UzSGpoMkxidDI2NFpGSEhoRnF4L3RLVGs0TzJBNVBVQnpvZWRWbEdTRHZjNWNYRWpadjNseTBiTFZhUmVWakFsRW9GTGoxMWx1RlpidmRqdVhMbDJQNzl1Mmk3YnAwNllLLy9lMXZrdjI5QTk5QVlmSGx5NWZ4NUpOUEJteURwNmE1Mld6RzhlUEhjZXpZTWV6ZnZ4OG5UcHdJR0V3cmxVbzg5TkJEb25JL3Zqd1QxU1luSitOZi8vcVgzL2tMVHA0OGlaTW5UMkx0MnJXUXkrVzQ5OTU3OGVDRER3THdQNHE2dGxpdFZyOWxjWHhmMC9uejUwdHF3QzljdUZEbzVQTDNIcHc2ZFFxdnZ2cHFoVzFvMWFxVmFQbnJyNzhXeWs4QlFLTkdqWkNabVlsSmt5Ymg3Tm16a3YwdlhicUVxVk9uaWpxNkZBb0ZKaytlTExwZVJVWkdDbmRvbUV3bS9PdGYvNUljcTJmUG5uN2JHT2d6OXZlLy94MGRPblFRbG8xR1k0V2RGNTk4OGdsMjc5NE5wOU1wNmNDVHlXU2k1UlVyVnVEbzBhT2lkVjI2ZEVIcjFxMUY2MnFxOW53d3gvSGR4clA4NTU5L1NyNi81ZkVONEgzVnhLaDFwOU1KbDh2bDkwNGJJaUs2L2pHQUp5SWlJcUo2UmFQUndHcTExbmdwa0lpSUNBd2NPRkFVd3N2bGNqend3QVBJeXNvU0JXajMzbnV2MzJQNEJsNTJ1OTF2emZaQUVoTVQ4ZmpqaitPVlYxNFJ6di9ZWTQrSlJsK2F6V1pzMnJRSm4zNzZxUkE2ZWlpVlNreWFOQW45Ky9jSFVGWmE1ZGl4WTVMenlHUXlVZWpzeTNlVXJlK3k5L05VS3BWbzFLaFJrTThRUXVtWllBSTIzeElmNVFYQ25UcDFRbHhjWE1BT2gwQUdEaHlJbUpnWUFFQmVYaDdtenAwckdXMXVOQm94YWRJa3YvdDdqM1FPMUw3V3JWdWpaY3VXQVVleGV6cGx6cDA3aDNmZmZWZFNTc2hYdTNidE1HblNKRW1uUXlCMzNIRUhrcE9Uc1dyVktrbEpKRyszM0hJTFJvNGNLU3pYNVdTN2dTWVg5ZjNzcGFTa1FLMVdpOVo1QjZSMnV4MXV0MXNVSUtlbHBXSDkrdlg0NjYrL0FwNWZxVlJpNE1DQnduSmhZYUVrbE0zSXlJQktwVUptWmlhV0wxOHVPWWEvc2pIanhvMlRoTlFkT25Rbzl6MVdLQlFZTW1TSTM4Y0N2VTR0V3JRUUpsdjJxR2kwZkw5Ky9mRFJSeC81L2R4NjMyVjA4ZUpGL1BUVFQ1SnR2RDhySHI3WHdPVGtaRXljT0xIY2RnREFqaDA3UkhkTUJEUFN2NkxyMUxYRWFyV0s3aTRoSXFMNmhRRThFUkVSRWRVckdvMEdGb3VsVm1weGp4dzVFanQyN0VCSlNRbGlZbUl3YTlZc3RHM2JOdWo5ZlVjWSt4dHhYSkcwdERSOCsrMjN5TTdPeGovLytVOTA2ZEpGOUxqTDVjTHg0OGNsNFh1TEZpMHdiZG8wM0hUVFRjSzYxcTFiK3czZ2h3MGJKb3ptOThjM3lQSitIZzZIUXhTeXRXN2RXalFKYTdBY0RnZEtTMHZMSFJIcUd6WmFMQlpKdU9xaFVxa3dmLzU4ckZpeEFzZU9IUXNZVkFKbEhSdXhzYkZJVDAvSDNYZmZMYXlQakl6RXpUZmZMQXJLOVhvOTVzK2ZqOWpZV01seDdIYTc2RzZBOHQ3dkFRTUcrQzNWRXgwZGpaU1VGQUJBbXpadHNHelpNcno3N3J1aXV2a2VjWEZ4R0QxNk5GSlRVLzIrQnVXSmk0dkRQLy81VHd3ZE9oUWJOMjdFVHovOUpIcWZ3OFBETVhQbVROSDc4ZkRERHd1ajRXdmFyRm16UkovTlFPRnBWVUpWbTgwbUNqdGxNaGt5TWpMdzFsdHYrZDIrVWFOR21ESmxDcG8yYlNvNnh0Q2hRN0ZseXhiazVPUkFvOUhncnJ2dUFsQTJPdjMxMTE4WDdrNklqSXhFczJiTmNQejRjVkY3Qnc4ZWpNR0RCMHZPTjJMRUNHUm5aK1A0OGVPU3g1UktKWjU0NGdrMGE5Yk1iMXRidDI0dG1saTVmZnYyNWI0TzVZbU9qa1phV3Bxa1JKRmFyY1k5OTl3akxEZHAwZ1R2dlBNT1B2NzRZMnpZc0FFdWx3dmR1blh6VzAvZTk1dzZuVTdTTWVDUDkxd1ZRT0NPaHZLMjhiZVBRcUdBVXFtVTNEVlJIcWZUS2JuT1ZaZlZhZzFxOGw0aUlybytNWUFuSWlJaW9ucEZvOUdVTzhGbWRVUkVSR0RFaUJINDRZY2ZNR2ZPbklDMTJnUHhEWitxT29KNC9QanhjTHZkZmtQeThQQnd6SnMzRHkrKytDSisvUEZIeU9WeURCOCtIUGZkZDU4a3pKYkpaRkNyMVlpT2prYlRwazNSdW5WcjlPelpVMUpxdzVkdjZPbjlQR3BxVkxSU3FmUmJjc1NiYnljRFVCWmthYlZhdjlzbkpDUmcwYUpGY0x2ZHNGcXRBY3UzcU5WcXYyVWw1SEk1SmsyYUJJMUdnMDJiTmlFaUlnTHo1ODlIVWxLUzMrUDQxc04ydTkwb0xTMzEyem5VdTNkdlVRQWZGeGVIbEpRVVpHVmxpWjZQU3FYQytQSGpFUmNYaC8vODV6L0M4N3IzM252UnQyL2ZTZ1dKL2lRbEpXSG16SmtvTEN6RWpoMDdzSGZ2WGh3NWNnUURCdzZVdkI4S2hhTFdKbzMwN1VBSTFIa3hZc1FJMGVmUjMvTi84Y1VYUlIwaC9qcDF1blhySmdyZ1kySmkwTFp0VzNUcjFnMjllL2VXZktZYU4yNk1ZY09HNGU2Nzc4WWJiN3dCbzlHSWlJZ0lBR1dCL2VqUm82RlFLSkNVbElSMjdkcEJvVkRnK1BIam1EMTdOc3htTS9yMTY0ZEhIMzNVNzNPS2lJakEwcVZMY2U3Y09lVGs1QWgzZVNpVlN0eDAwMDJJam83MnV4OVFkcGRNZVoxbjNvSUprTHQxNnlZRThJMGJOMGFQSGowd1pNZ1FVV2NFVU5ZUk5XYk1HSFRxMUFsTGxpekJxRkdqL0I3UDMzZTJLb0k1VHFBQWZ2VG8wUmcxYWhUMGVuMjFTcFg1MXVXdktyZmJEWnZOSnVsa0lDS2kra05tczltdTdhbkFpU3BoL2ZyMWFOZXVYYmsxUzRtSWlLanUxZlZ2ZEZGUkVkUnFkY0FndGpvOG81cXY5WElCTnBzTkw3LzhNb1lOR3lZYTllNnRObXJsTndRdWx3c3JWNjdFb0VHREtweXN0akoyN3R5SlJvMGFJU0VoSWFqT25TKysrQUxObXpjWFJzalhsdExTVXRoc3RrcVZFcnJldU4xdWZQLzk5MmpjdURFU0VoSXFOUm1tcDBNbm1Pdk40Y09IOGVPUFAyTDgrUEdWdmtzaEZFd21FLzc4ODA4MGE5YXMzT0RmbTlsc0RqZ1J0dFBwUkc1dXJyQ3MwV2dhZlBCc3NWaGdzOWs0QVNzUlVUM0dBSjdxRlFid1JFUkUxNmE2L28xMk9wM0l6ODh2ZDBKVElpS2lVTXZOelVWVVZGU3QzVTFDUkVTaHgrRXVSRVJFUkZUdktCUUthRFNhR2l0M1FFUkVWTk5LU2txZzBXZ1l2aE1SMVhNTTRJbUlpSWlvWGpJWUREQ1pUS0Z1QmhFUmtWL0Z4Y1VWem5WQlJFVFhQd2J3UkVSRVJGUXZ5ZVZ5NkhRNnlVU1lSRVJFb1dZeW1SQVdGblpkekFWQVJFVFZ3d0NlaUlpSWlPcXQ4UEJ3V0sxV3VOMmM5b2lJaUs0TkxwY0xOcHNOQm9NaDFFMGhJcUk2d0FDZWlJaUlpT28xbzlHSXZMeThVRGVEaUlnSUFKQ1hsNGRHalJxRnVobEVSRlJIR01BVEVSRVJVYjJtVkNwaE1CaFFVRkFRNnFZUUVWRURkL1hxVlJpTlJrNjhTa1RVZ0RDQUp5SWlJcUo2VDZ2VlFxbFVjbEpXSWlJS21lTGlZcWpWYW1nMG1sQTNoWWlJNmhBRGVDSWlJaUpxRUF3R0Exd3VGME40SWlLcWM1N2ZuckN3c0JDM2hJaUk2aG9EZUNJaUlpSnFNSXhHSTBONElpS3FVOFhGeFhDNzNRZ1BEdzkxVTRpSUtBUVl3Qk1SRVJGUmcySTBHZ0dBTmVHSmlLaldYYjE2RlhLNW5PRTdFVkVEeGdDZWlJaUlpQm9jZzhFQXJWYUwzTnhjdUZ5dVVEZUhpSWpxR1pmTGhkemNYT2oxZXBhZElTSnE0SlNoYmdBUkVSRVJVU2hvdFZxb1ZDb1VGQlJBclZiRFlEQ0V1a2xFUkZRUG1Fd20yR3cyUkVWRlFhRlFoTG81UkVRVVlod0JUMFJFUkVRTmxrS2hRRlJVRkFEZzBxVkxLQ2twQ1hHTGlJam9lbFZTVW9KTGx5NEJBTU4zSWlJU2NBUThFUkVSRVRWNEJvTUJZV0ZoS0M0dVJtNXVMc0xEdzZIUmFDQ1R5VUxkTkNJaXVvYTUzVzVZclZZVUZ4ZERvOUVnTmphV3Z4MUVSQ1RDQUo2SWlJaUlDSUJNSm9QUmFJVFQ2WVRaYkVaaFlTSFVhalUwR2cwMEdnMUhNaElSRVFEQTZYVENhclhDYXJYQ1pyTkJwOU54eERzUkVRWEVBSjZJaUlpSXlJdENvWURSYUlUUmFCUUNGclBaRExsY0xveUtWeWdVa012bG9qOGlJcW8vWEM2WDZNL3BkQUlBTEJZTFhDNFhOQm9OOUhvOUlpTWpROXhTSWlLNjFqR0FKeUlpSWlJS3dEUDZIUURzZGp0c05odGNMaGZzZHJzb21IRzczU0Z1S1JFUjFTU1pUQ2JxWkZVb0ZFSUhyVXFsQ25YemlJam9Pc0lBbm9pSWlJZ29DQ3FWaXFFTEVSRVJFUkZWQ3UrVkpTSWlJaUlpSWlJaUlpS3FCUXpnaVlpSWlJaUlpSWlJaUlocUFRTjRJaUlpSWlJaUlpSWlJcUphd0FDZWlJaUlpSWlJaUlpSWlLZ1dNSUFuSWlJaUlpSWlJaUlpSXFvRkRPQ0ppSWlJaUlpSWlJaUlpR29CQTNnaUlpSWlJaUlpSWlJaW9sckFBSjZJaUlpSWlJaUlpSWlJcUJZd2dDY2lJaUlpSWlJaUlpSWlxZ1VNNEltSWlJaUlpSWlJaUlpSWFnRURlQ0lpSWlJaUlpSWlJaUtpV3NBQW5vaUlpSWlJaUlpSWlJaW9GakNBSnlJaUlpSWlJaUlpSWlLcUJRemdpWWlJaUlpSWlJaUlpSWhxZ1RMVURTQWlJaUlpdWg3WWJEYlk3WFk0blU2NFhDN1JuOXZ0RG5YemlLNXJNcGtNY3JsYzlLZFFLS0JTcWFCV3EwUGRQQ0lpSXFJcVl3QlBSRVJFUk9TSDIrMkcxV29WL3BSS0pUUWFEWlJLcFNRb2xNdDVZeWxSZGZoMmFuazZ0a3dtRXh3T0J6UWFqZkFuazhsQzNWd2lJaUtpb0RHQUp5SWlJaUx5NG5RNllUYWJVVnBhS2dSKzRlSGhETm1KYWxHZ2pxeXdzREM0WEM1WXJWWllMQllVRmhaQ3A5TWhMQ3dNQ29VaUJDMGxJaUlpcWh3RzhFUkVSRVJFS0J1QmF6S1pZTFZhRVI0ZURxUFJHT29tRVJIS3dubWRUZ2VkVGdjQXNGZ3N5TS9QaDBhamdjRmdZT2NZRVJFUlhkTVl3Qk1SRVJGUmcxZGNYSXpTMGxJWURBWUc3MFRYT0sxV0M2MVdpNUtTRWx5NWNnVTZuUTdoNGVHaGJoWVJFUkdSWHh3cVFFUkVSRVFObHNQaFFINStQdVJ5T1dKalk2SFg2MFBkSkNJS2tsNnZSMnhzTE9SeU9mTHo4K0Z3T0VMZEpDSWlJaUlKam9BbklpSWlvZ2JKWXJIQVpESWhPanFha3pvU1hjZkN3c0tnMSt1Umw1Y0h3Ly9IM24zSFIxWGxiUUIvcHM5a1p0SUxoQ1JBcUpIZVFndUlCUVJSUkFGWGJLeXV1cmJYdWhad2NlMXRSVjEwVjNkVnNHQURFUllGQVF2SWl2VGVDYUdFTk5LVG1jbjBPKzhmMmN6bVp1NU1acEpKSVR6Zno0ZlB5ejMzM0hQUFRLTDcrdHh6ZjhkZ2dGYXJiZXNwRVJFUkVYbHhCVHdSRVJFUlhYRE1aak5zTmh2aTQrTVp2aE4xQURLWkRQSHg4ZDRIYTBSRVJFVHRCUU40SWlJaUlycWdWRmRYQXdDaW82UGJlQ1pFRkc1MS8xelgvWE5PUkVSRTFOWVl3Qk1SRVJIUkJhTzZ1aHB5dVJ3R2c2R3RwMEpFTGNSZ01FQXVsek9FSnlJaW9uYUJBVHdSRVJFUlhSRE1aalBEZDZJTFJGMEl6M0kwUkVSRTFOWVl3Qk1SRVJGUmgyZXoyZUJ5dVJpK0UxMUFEQVlEWEM0WGJEWmJXMCtGaUlpSUxtQU00SW1JaUlpb1EzTzVYRENiemF6NVRuUUJpbzZPaHNsa2d0dnRidXVwRUJFUjBRV0tBVHdSRVJFUmRXalYxZFdJaTR0cjYya1FVUnVKaTR0RFZWVlZXMCtEaUlpSUxsQU00SW1JaUlpb3d6S1pUTkJvTkpESlpHMDlGU0pxSTNLNUhHcTFtdlhnaVlpSXFFMHdnQ2NpSWlLaURra1FCRml0VnVqMStyYWVDaEcxTVlQQkFJdkZBby9IMDlaVElTSWlvZ3NNQTNnaUlpSWk2cERNWmpNM1hTVWlMNlBSQ0pQSjFOYlRJQ0lpb2dzTUEzZ2lJaUlpNm5EY2JqZnNkanNpSWlMYWVpcEUxRTVFUkVUQWJyZHpRMVlpSWlKcVZRemdpWWlJaUtqRHNWZ3NNQnFOYlQwTkltcG5qRVlqTEJaTFcwK0RpSWlJTGlES3RwNEFFUkVSRVZFNGVUd2VXSzFXUkVaR3RzajRodzhmUmx4Y0hKS1NrbHBrL0dCNVBKNlFOcGNWQktIVkgwenMyclVMSlNVbDN1T0JBd2NpT1RrNWJPUG41ZVZCRUFUdmNlZk9uYUZTcWNJMlBnWFBZckVFdmQvQ3I3LytpblhyMXFGSGp4NUlTa3FDd1dCQVJrWUc0dVBqVzNpV2dFYWpRVlZWVll2OSs0R0lpSWlvSVFid1JFUkVSTlNoMk8xMmFEU2FGaHQvOGVMRk9IVG9FQVlNR0lDc3JDeU1HVE1HY1hGeExYWS9mMDZmUG8zbm4zOGU0OGVQeDlpeFk5R3paOCtBZ1h4aFlTSHV2ZmRlakIwN0ZwTW5UMGIvL3YwaGw3ZnNDN0UvL2ZRVE5tN2M2RDErN3JubndockFQL2pnZzdCYXJkN2o5OTkvSDEyNmRHbjBPcFBKaElVTEY0cmFIbi84OFJZTDczTnljckJqeHc3Y2NNTU5ZUi9iYXJYaTJMRmpHRHg0Y05qSERsWlpXUmtlZU9BQjlPM2JGN2ZmZm51alB3TkJFTEJyMXk3czJyWEwyL2F2Zi8ycnBhY0pBSkRKWkZDcjFTMys3d2tpSWlLaU9nemdpWWlJaUtoRGFjbGd6V2F6NGVqUm93Q0FBd2NPNE1DQkEvanV1Ky93emp2ditJUzNKcE1KWldWbFFZK2RscFlXVWlCZVVsS0NvcUlpTEYyNkZFdVhMa1ZrWkNSZWV1a2xwS2VuUy9iUHo4K0gwK25FeG8wYnNYSGpSc1RFeE9DV1cyN0I1TW1UZzc1bm5lWExsME9qMFVDbjAwR2xVdmtOL210cWFrVEhwMDZkRWdYbTlibmRiamdjRHRoc05uVHUzQmtqUm94b2RCNGFqVVkwWHJBL2Q1bE1oczJiTjR2YWxNcncvYWRSVVZFUnNyT3pjZXpZTVd6WnNnV0ZoWVVBZ0xGanh5STFOVFZzOXdHQXQ5OStHeHMzYnNUMTExK1BXMjY1QlFxRklxempOOGJwZE9MRkYxOUVSVVVGdG16WmdoMDdkbURhdEdtWVBYdTIzeFh4RGR1N2R1MktsSlNVMXBndWdOcmZFd2J3UkVSRTFGb1l3Qk1SRVJGUmgySzMyMXVzek1yZXZYdEZHemdxbFVyTW16ZFBjdVgwbGkxYjhOWmJid1U5OW9vVkswSUtCSXVLaWtUSDBkSFI2TjY5dTkvK09UazVvdVBLeWtyMDd0MDc2UHZWOThrbm44RHBkSVo4M2VMRmk0UHFOMm5TcEtBQ2VLMVdLenFXK3Y2MmJOa0NoVUtCZnYzNmVZUGZocHZ6Nm5TNm9NdjVPSjFPNU9ibXdtUXl3V1F5b2JLeUVxV2xwU2d1TGtacGFhbjNuSlNmZi80WmMrYk1DZW8rd1ZpOGVMSDNEWU9sUzVmaTBLRkRlUExKSjcxdlpPemN1Uk1yVnF5QVZxdUZXcTJHVXFtRVhDNFArRms5SGc4RVFZRGI3WWJUNllUTlprTnljakx1dWVjZXlmN2ZmUE9OOTZFVUFMaGNMbnp6elRmNDZhZWZNR2ZPSEV5YU5Nbm53WkxINHhFZGgvdWhSR00wR2czcndCTVJFVkdyWVFCUFJFUkVSQjJHdytId2hvd3RvWDQ1RlFDNDVwcHIwTFZyVjhtK2FyVTZwTEZEN2Q4d2dML2lpaXNDQnF2Nzl1MFRIWThmUDk3dmF2bnpSY05WNjFJUFFsYXNXSUdEQnc5Q0xwZWpSNDhldU9PT096Qmd3QUFvbFVxNFhDNEF3YStjQjJyTHA4eWRPeGRtc3puaytYNzMzWGVZT1hObTBMWFNBOG5MeThOMzMzMG5hanQwNkJBZWYveHh2UHp5eTBoTVRFUkZSUVgyN05uVDdIdjVlMnNCQUdiTm1vWFkyRmg4OU5GSHFLaW84TFpYVlZWaDRjS0YyTDU5T3laTm1nU1R5UVN0Vmd1VlN1WHpNTWp0ZG1QbnpwMCtZMnMwR2d3WU1LRFo4MjlJb1ZCQUxwZkQ2WFJ5endBaUlpSnFjUXpnaVlpSWlLakRjRHFkSVFmWndhcXBxY0hXclZ0RmJSYUxCVTgvL1RSY0xoZnNkanVzVmlzNmQrNk0rZlBuaHhUc0JTcmo0cy9aczJlOWY1ZkpaQmcvZnJ6ZnZqYWJEVWVPSEJHMVhYdnR0U0hkTHhCL0R6enFiNUFhcUovSDQvRlpGZDJVKzBxVlg4bk56ZlhPSlRzN0d3YURBUUJFQVh3bzVXYzBHZzBtVHB5SUZTdFdoRFJYdlY0UG85R0k5ZXZYbzBlUEhpRmRHeE1UNDdOS1BDVWxCUXNXTE1Benp6eUQ0dUppYjN0aFlTR2VmUEpKdlB6eXl5SGRveW5NWmpPMFdpMG1UcHlJTVdQR1lQSGl4Vml6Wm8zM3ZNRmd3Snc1Yy9EQkJ4K0k2cjAzdEdYTEZtelpzc1duUFQwOUhlKzg4MDZMekYyajBjRGhjRENBSnlJaW9oYkhBSjZJaUlpSU9neTMyeDNXV3Q3MWJkaXdBUTZIUTlTMmR1MWFuMzUxOTI4WTdFMlpNZ1ZaV1ZuZTQzLzg0eC9Jejg4SEVQcnFkNkIyRTlZNnZYdjNEcmdSN05hdFcwVWxZenAxNmdTOVh1Kzl2eFNEd1lDb3FDakpjeSsrK0NKKy92bG54TVhGd1dBd1FLMVdTejVBK08yMzMwUXJtMmZQbnUwelQ0L0hBNWZMQllmRGdhcXFLbFJYVitQMjIyLzNPNi82R2didWNya2N4Y1hGaUltSmdVcWw4bzVYSnlZbXhsdW1wLzYxb2I0eE1YcjA2RVlEZUwxZWo4Y2Vld3pKeWNsSVNFandyckwzZUR5WU9uVnFTUGU3OHNvcmNmLzk5L3UwZCt2V0RXKysrU2FlZmZaWkhEOSszTnRlVkZTRXA1OStHdGRkZDUyb3Yxd3VoMEtoQ0ZnbnZxNEVqY3ZsYXZTaHlKSWxTN0IxNjFiTW1qVUxreVpOd3YzMzM0OVJvMGJoalRmZVFHVmxKWjU0NGdtL2I0Z0VJeVltcHNuWE5rWW1rL2s4SUNJaUlpSnFDUXpnaVlpSWlLakRFQVNoUmNyUHVGd3VMRisrUEtSckdqNDlYb01IQUFBZ0FFbEVRVlFJU0U1T3hwQWhRN3pIT3AzTysvZGc1cnh3NFVKdmlPN3hlRVFidkZvc0ZpeFlzTURubXZ2dXV3OWFyUmEvL1BLTHFMMm9xQWgzM25sbndQdk5talVMdDkxMm0rUTVqVVlqK2ZDaE1aOTk5bG1qZlZRcUZSNTY2Q0hKY3g2UEorQ2JBbi85NjEveDY2Ky80djc3Nzhma3laTng2dFFwMGZtQkF3ZUdObUUvTWpJeWNQMzExeU0yTmhieDhmRklTRWhBWW1JaTVzK2ZqeE1uVG5nL1IyWm1wcysxTXBuTXV3bG9zQnJXdXE4dkppWUdyN3p5Q3A1NjZpbnZXdzVxdFJwMzMzMDNNakl5TUhMa1NHaTEyb0JqK0ZQM1pvZFVVRjFlWG80ZmZ2Z0JWcXNWZi8vNzM3RnMyVExjY01NTm1EUnBFdjcydDc5aDgrYk5HRFpzV01qM3JNL2ZBNkJ3VUNnVVRkckhnSWlJaUNoVURPQ0ppSWlJcU1Ob3FRRCttMisrRWRWY054cU4zZzFNNjFadzEyMVltWmlZQ01BM2dBOFVIQWN6NTgyYk4vdmQzRE12THc5NWVYays3UTg4OEFDS2k0dXhZOGVPUnNkdnFDbUJiVXZic1dNSFhuLzlkYVNtcGlJMU5kVW5ZTiswYVJPQTJycnZreWRQeHNtVEowWG5qeDgvanZuejV3TVExeld2cUtqd3R0ZjlQTzEyTzJ3Mkc2NjU1aHBNbmp4Wk5JNUNvY0R2Zi8vN0puOE90Vm9kVWdEZjJCc1NXcTBXenozM0hPYk5tNGZzN0d6Y2Q5OTkzb2M5emZrNUtwVkt2MitVTEZ5NFVQUWRGaGNYWStIQ2hWaTVjaVZ1di8xMlRKOCszWHZ1NXB0dnhzeVpNNkhWYXFIUmFQRGVlKzloLy83OTN2TlBQZlVVVWxOVGNmcjBhYnp5eWl2ZTlwWU00T1Z5T1ZmQUV4RVJVYXRnQUU5RVJFUkVIVVpMQlBENStmbjQ4c3N2UlcxMzNIRUhKazZjR1BDNmhvRzdUQ2FEeCtQQnlaTW5FUjBkSGJDdkZKMU81emVBbHlLWHk2RlNxYkI2OWVvbUJZM0Jsc1ZScTlWUXFWU1MzN3ZkYmhlVjdkSHI5VDc5QkVHQTIrMkd5K1h5MW1UM3A3aTRHR2F6R1VlT0hQR3BhVi9mMmJObnNYZnZYdTlxOURxRmhZVW9MQ3owNmU5ME92M1dLTGRZTEFIbjFCVDF5eE1sSmliaXJydnVFcDAvZVBBZ1ZxNWM2VDJXQ3NFOUhnOU9uRGlCWHIxNkFhajlibDk0NFFWODlkVlhqZjV1aHNQbGwxK080dUppVVNra29MYm0valBQUElQYmJyc05ZOGFNUVpjdVhkQ25UeC92ZVl2Rmd1enNiTyt4U3FYQ2lCRWpvRmFyUlc5MUFMVVB1bG9LQTNnaUlpSnFMUXpnaVlpSWlLakRDSGNBNzNhNzhmcnJyOE5tczNuYit2YnRpOHN2djd6UmF4dk80LzMzMzhlWFgzNEprOGtrV2MrN01YVTF4T3RJcld5dVAwK05Sb09xcWlyUnBwZ0FjTmxsbDNrM0lxMnZzTEFRMjdkdjl4NDNET0EzYk5pQXZYdjNRcS9YUTZGUVlQcjA2WktCZW4yN2QrL0dvVU9IUlBjT3RLclo1WExCWXJGZzBhSkZzRnF0c05sc3VQcnFxNzF2RzV3N2Q4N3Z0UTJ0VzdkT2RPLzJwSDROZHExV2l6Rmp4b2pPMS84NU51eGZaL1hxMVhqdnZmZHc1NTEzNHBwcnJnRlFHMWpmY2NjZExUQmpYMWxaV1JnN2RpeCsrZVVYZlBUUlI2S05ZSFU2SGJadjM0N2p4NC9qcWFlZUVsMjNjdVZLMGNyNXV2QWRxTjNvdUw3SXlFZ0F0VzkvWkdabWhuWERWQWJ3UkVSRTFGb1l3Qk1SRVJGUmk5TnF0YUxRcmFWNFBKNndCdkR2di84K2poMDc1bk9QK21VeTZ0cnNkanRxYW1xUWxaV0ZhNjY1UmpMY3ExdkIzbkRWY0RBYXJwTC84c3N2ZlVMeTMvM3VkOTU3S0JRS0xGbXlSTFNDT3owOUhZOCsrcWprK0pzMmJSSUY4QTNEenB5Y0hQend3dzhoejd1K1ZhdFdoWHpONk5HanZRRjh3ekk3blR0M0ZxMW9yMy9jc082OVJxTkJiR3lzOTdpb3FNaTd5YWhjTGtkU1VoS0EycCtsMCttRTNXNlhMQlB6K3V1dkl6OC8zN3Y1ckVLaDhQNXM2cGNwc2xnc2VQbmxsd0hVUHNoeE9wMndXcTBRQkNHb054N3FhOWovekpreldMUm9FUVJCd0QvLytVK2NPblVLOTkxM0gxUXFGVXdtRSs2NDR3N29kRHBvdFZxb1ZDclJIRVBoZHJ0RmM3ZlpiUGp3d3crOXdiaE1Kc09FQ1JNd1pzd1lMRm15Qk45ODh3MEVRWURWYXNXaFE0ZWcwK2xndDl1OUQ0OU9uVHFGcFV1WGl1NXgxVlZYZWYvZU1JQ3ZXd0cvZXZWcUxGbXlCTGZlZWlzeU16TURiaUliTExsYzN1Z21zMFJFUkVUaHdBQ2VpSWlJaUZwY2RIUTBLaXNyMjNvYUlhbXFxdklKY1FIZzJMRmpQcUY4ZlJkZGRCRUFCQXozenB3NUUvSjhRZzBkeldZenZ2LytlMUZib0xybERSOFlOQ1d3YlduMUEvakV4RVNmdHdER2p4K1ByNzc2U3ZMYXE2KytHcmZmZnJ2M2VOYXNXZDZIRS9IeDhmand3dytEbWtOSlNVbkFuMzhkcDlPSi8vem5Qejd0V3EzV0cyQTNoZGxzeHZQUFB5OWFKYjkrL1hyazUrZGovdno1OEhnOE1KbE1JWlVyQ29YVTc3VmFyY2J0dDk4T25VNkhUei85MU50dXRWcXhhZE1tVEp3NEVhV2xwWGpoaFJkRUc1LzI2OWNQZ3djUDloNzdXd0Z2TXBsdzVzd1pQUC84ODlCcXRYanNzY2N3ZXZUb2NIODBJaUlpb2hiUklRTDRqY1dIY2FEeURNN1dsQ0hmV3Q3VzA2RzJsQUtzckNvRXR2elkxak9oTnRCRkY0dlVpRGdNaXVtRzhRa1piVDBkSWlLcUp6bzZHa2VQSGtWNWVibG9GWEo3RmhVVmhiLzk3Vzk0OXRsbmZUYjdERWFnZXVhNXVibElTRWdJYWJ5bXJPeXZINm9QR1RJRXc0Y1B4OG1USjVHZW51N1QxKzEyaTQ0YnJvQ1h5V1JRcTlYUWFEVGVQMDZuVTFSNkpCeTBXaTJpbzZOaHRWcGh0VnE5RHdKc05oc0tDZ3E4L2JwMjdZclMwbExSdFlFQytQSGp4NGQxbm0xRnE5VmkzTGh4V0xac21lam5lK2pRSVR6NjZLTjQ1SkZIV24xT0hvOEhYMy85TlQ3NzdET2ZjL241K1RoeDRnUmVldWtsMFJzQ0twVUs5OTU3cjZodnd3QmVyOWNEQUtxcnE3MXROcHNOTVRFeDRadytFUkVSVVlzNnJ3TjRzOHVHZDdQWFlXOWw2Q3VJaUtqanliZVdJOTlhanExbDJkaFdlaHozOUxvQ0JxVnZmVndpSW1wOVBYdjJ4S2xUcDdCdDJ6Wk1uRGhSY2xQSjlpZ3hNUkd2dmZZYVhucnBKVy9RN1BGNFJFRndSRVFFMUdvMW5FNm5xTnhMd3dBK0lpTENHekJXVlZYNTFIUnZUSE5XcE12bGNvd2JOdzV6NTg3RnZuMzc4TVliYjZCdjM3NmlQdlZYSmdPK0czLys0UTkvd0IvKzhBZFIyNVl0Vy9EODg4ODNlVjVTSG43NFlZd2JOODZuUFNjblI3VDZ1bnYzN2o0QmZGcGFHcTYvL25xNFhDNTg4ODAzb3I0OWUvWU15L3pVYWpWaVkyTmhNQmlnVUNpZ1ZDb2hsOHRSWGw2T2twSVNieitGUW9HZVBYdkM0L0hBN1hiRDRYREFicmMzdSt5SlVxbkVuRGx6TUhUb1VMejg4c3VpTjB2eTgvUHhwei85Q1VEdDc2NUdvL0hPejJheklUOC8zOXRYTHBkN04zRDFwNjRFamN2bGd0MXVoODFtODNrUVZGUlVoRGZmZkJNSERod1F0Y3ZsY3N5ZVBSdUNJT0RoaHgvMmVjQnovLzMzbzN2MzdxSzJoaVYvM25ubkhSaU5SdEgzcWxRcWZhNGpJaUlpYXMvT2ovL3lrV0IyMlRCdjN4Y29jN1RNcTVWRWRIN2JXM2tHVCszN0FpOFB2Z2tSQ25YakZ4QVJVWXZTNlhRWVBYbzBObTdjaVBYcjEyUE1tREdJam81dTYya0ZSYS9YNDhVWFgvUWViOXUyRGM4Kys2ejMrTGJiYnNQVXFWTUIxSzQ0cnd1eUd3YU9hV2xwT0hyMHFQZTR1U3ZIZi92dE41K3lOUFZELytqb2FOeDIyMjE0OTkxM1liUFpzSERoUXUrNVR6NzVCQys5OUpMZmF3SGZGZkJTeXN2RC8vWnBZbUtpWkh2RHNpODlldlRBamgwN2ZQcmRldXV0dVB2dXUwVnRkVCtmY1BEM3dPSEpKNThVQmNWR294Ri8rY3RmOE1rbm4rRE9PKytFVHFmem5ndFVDaWhZQXdZTXdGdHZ2WVg1OCtmajdObXpBR3AvVng5OTlGR01HalhLcC8rS0ZTdncvdnZ2ZTQ5NzllcUZOOTk4czhuM2R6cWRXTFZxRlQ3Ly9IT2YvUjFrTWhtR0RCbUMxYXRYUzVhZSt1TWYvNGlKRXlmNnREY3NLWFQ4K0hHZlB2Mzc5dy81NFJVUkVSRlJXenB2QS9nUGNuNFNoZTl6ZWt6QTBOaDBkTmJ4ZFVTaUMxV0J0UUk3eTA1Z3ljbE5BSUJTaHdtTFQvNk0rM3BOYnVPWkVSRVJBQ1FrSkdES2xDbll0bTBiZnZqaEIyZzBHaGdNaHJCdW1wcVJrWUV6Wjg2Z2E5ZXVZUnZ6Nk5Hak9IZnVuSGZUemR6Y1hOSDVvcUlpSERod0FDNlhDMWFyRldhekdaZGVlcWxQT1kzazVHUlJBTjljcjczMldxTjlKazZjaUQ1OStpQS9QMThVSE8vZHV4Y0hEaHpBZ0FFRHZHME5BL2lHRzd4S3FSODQxNUhKWk40U05XYXoyZnNnUXFWU1FhMVd3K1Z5d2VsMFNtNVNDOEJ2YVo2REJ3K0tqbnYwNkNIWnI2eXNEQ2twS2Fpb3FJREZZb0hCWU1DbGwxN2E2R2RwamwyN2RtSC8vdjJpdHNyS1NqejAwRU1vTGk1R2VYazVubjc2NmJEK3JnTzFEeXRlZmZWVlBQSEVFeWdxS3NJTEw3eUFQbjM2U1BiTnpzNFdIZnZyRjZ5RkN4ZmlwNTkrOG1tdmU5TmoxNjVka3RjTkhEZ1FHbzBHYTlldXhhQkJnOUM1YzJmdnVaRWpSMkxKa2lWK2Z6ZUEybHIrUkVSRVJPZVQ4ektBMzFxV2pSM2xPZDdqMTRiZGltNzYwR3BvRWxISGs2eUx3YlNVRWVnZm5ZWW5keThCQVB4V2Vod2o0M3RqZUl4dnJWc2lJbXA5Qm9NQmwxMTJHUW9LQ2xCZVhvN0t5c3FBdGRMYmcxOS8vVlZVenFTaDVjdVhZL255NWFLMmNlUEdpY3JSQUxVQmZGdElTMHREV2xvYXhvMGJKOW9VOU5OUFB4V0YrQTZIUTNSZE1BRjh3ODFrUC96d1EyK2crdkhISDR2cXNidmRib3dlUFJvMzNYUVRrcEtTNFBGNDRIUTY4Y0FERDNnZmFpaVZTci8xdmFkUG40NzA5SFFjT1hJRVJVVkZmci9QaElRRVBQMzAwM0E0SEZpeFlnVSsvdmhqUFA3NDQ5NkhBbXExR2pLWlRMUnF1N0t5MHZ1QXd1MTJ3K2wwd21xMW9xYW1CbSs4OFFZaUlpTDhmZ2N1bDB1MHNyeSt1cmNjdG0vZmpnOCsrQUIzM1hXWDMzR2FLam82R3M4Kyt5d1dMRmdRc016TzRjT0hSY2NLaFFKNzl1d0o2aDR5bVV5MFdTb0EzSDMzM2NqTnpSVUYrMWxaV1hqa2tVZGdzOW13WU1FQ1VRamZwVXNYbEplWFkvLysvZDZIRmM4Kys2d29nTy9ldlR0ZWYvMTFiTjY4R1dmUG5vWEpaSUlnQ0lpTWpFVG56cDB4ZE9oUVpHWm1CalZuSWlJaW92Yml2QXpnZnl6NlgzM0I2N3VPWWZoT1JDTHBoaVJjbHpZSzMrUnVCUUQ4VUxpUEFUd1JVVHVUbkp6Y0lvSDB1WFBud3JyNnZUbE1KbkdweFBqNCtEYWFTYTJiYnJvSnYvNzZxN2NHK2NHREIwV3I0QnZXZ0ErbUJNM3AwNmU5ZjQrSWlQQ0dxUjZQQjNGeGNkRHBkTjZnV3hBRS9QampqN0RiN1pnN2Q2NTNVMWV6MmV3ZEl5NHV6bSt0KzRFREIyTGd3SUZCZjE2MVdvMkpFeWZpNDQ4L3hva1RKd0wyZFRnYzJMSmxpK1M1UUt1eGdkclNMZzNmaXBDeWN1VktwS2VuNC9MTEwyKzBiNmhLU2twdzZOQWhQUGpnZzdqcnJydDh2cWR6NTg3NWxEeGFzV0lGVnF4WUVkVDQwZEhSK1B6enowVnRlcjBlZi9uTFgzRGZmZmVodXJvYU45OThNMmJQbmcyZ3RwVE1jODg5aDdmZmZodnIxcTNEdEduVE1HZk9ITHp5eWl2WXZuMjdkd3lqMGVoenI3NTkrL3JzVDBCRVJFUjBQanN2QS9nU2U1WDM3NW54Z1RjT0lxSUxVMlo4VDI4QVgyS3ZidVBaRUJIUmhhaitScTBBa0pLUzR2Mjd3V0FRQmM5TjhkSkxML21FNU04ODg0elB5dnM2YVdscEdEVnFsQ2hvWHJac21kOEF2djRLZUp2TmhuLzg0eC9RNi9YUTZYUlFxVlR3ZUR3NGQrNmNxUC9TcFV1OUc1TXFsVXBjZDkxMVdMbHlwWGRPU3FVU1hicDB3UmRmZk9HOXJycjZmLzg3N1hLNThNVVhYMEFRQkRnY0RsaXRWaVFuSjJQNjlPbWhmajJ0SWo4L0g1OTk5cG5rdWJvSEVqazUvM3R6OTkxMzN4V1YvUW1YdWxyNEowK2V4Sk5QUG9sUm8wYmg2YWVmOWpuZlZGSVBqK2JQbncrZzluY2pJaUlDUlVWRmVPdXR0MFI5M0c0M3VuZnZEcXZWaXZmZWU4L25RY1h5NWN1aDErc0QzdHZqOGNEbGNzRm1zOEZpc2VDbW0yNXFrZStRaUlpSXFLV2Nsd0Y4cWYxL3E0blM5RzI3a29pSTJxZDBRNUwzNytkc1ZRRjZFaEVSQlRaa3lCREV4OGZEYURSQ3BWTGg1TW1UV0xwMHFmZjg1TW1UTVhqd1lEaWRUbTlJcUZRcXZSdGpBa0JrWkNSU1UxUHg2S09Qb25mdjNraEpTY0dERHo3WTZNcnNRQzY2NkNLZk1qR04xUmkvNnFxclJBSDh6cDA3dlRYemJUYWJxRy85Y04vbGN1SEhIMzhNT0habFpTVSsrdWlqZ0gxY0xoZSsvUEpMditmTHlzcnc2YWVmaXRveU16T2JIY0NyMVdwb3RWcW9WQ3J2eHJYMVY0VEw1WEp2eUZ5L0JFM0RoeEwxdWQxdXZQSEdHejZsZStyZjg4OS8valArNy8vK3ovdXd4V3ExTm12alUzKzJiZHNtT282S2loSWRiOXEwcVZualM5WGxQM3IwcVBmQml0MXV4dzgvL09EMytwTW5UMHEyYjk2OE9lUzVUSnMyTGVScmlJaUlpTnJTZVJuQUV4RVJFUkZKa2Nsa0VBUWhySnRkRGhzMkRNT0dEZk1lYXpRYTBma2VQWHBnL1BqeDN1TnQyN1pCSnBPSkF2alUxRlFZalVaY2R0bGxZWnRYVXd3ZVBCakp5Y21pMWZtclY2L0d2ZmZlNnhQQU43WXkrWHdRRXhPRGI3LzkxaHU2MXpkcjFpeHZnQndmSHkvNThNRHRka3RlQzlUV3V6OXk1SWlvVGEvWGk5NUFTRXBLd3B3NWMvRDN2Ly9kMjlad3M5Ym15c3ZMRS8ydUFiVzEyT3ViT1hNbVpzeVlFZlNZeTVZdEU5V005N2N4N3ZsTUVBUy81WTZJaUlpSXdva0JQQkVSRVJGMUdISzVQT3dCZkxDcXE2dng1cHR2WXUvZXZmakxYLzRDdTkzdVBkZGVhbHJMWkRKTW1qUUpIMzMwRVF3R0E2Njk5bHJ2aXVMNm01SUM4Tmw0VktWU1FhL1hlMWVTRnhZV2lqYlFUVWxKRVgzdnBhV2xxS21wOFI0bkp5ZGo5T2pSa01sa3FLaW9RR1ZsSlVwS1NrUmxTYUtqb3hFWkdTa3FRYU5VTnYwL1dXUXltZDhBUFJqK3JsMjNiaDFXcmx3cGFwc3hZd2IyN2R2bjgxYkRsQ2xUc0g3OWVtUm5aME11bDJQMjdObFl1M1l0eXNyS0FBQVdpd1dyVjY4V1hYUDgrUEdnNTFoL1kxMmd0cnpSb0VHRFJHMmhibHphc0RhOFZBa2F0Vm9OdVZ3T25VN25MVGtrSlM4dnI5RTYra0R0cXYyR0svZnIxTDFkVWxOVEU3YlF2SzMrUFVGRVJFUVhIZ2J3UkVSRVJOUmgxQVh3clczLy92MzQ2MS8vNmcxVi8vM3ZmNHZPWjJSa0JEWE9GMTk4Z1d1dnZSWmFyVGJzYzZ4ejJXV1hvYXFxQ2pmY2NJTm9FOHo2QWJ4Y0xoZk53V0F3aUQ2VElBaVlPWE9tTjREWGFEUjQ5OTEzdllIMTJiTm44ZUNERDRydVcxQlFnSlVyVjJMT25EbTQvZmJiQVFENzl1M0QzTGx6dlgxbXpacUZhNis5Tm95Zk52eTJiOStPdDk5K1c5UjIwVVVYNGZlLy96MGVmdmhobi81eXVSejMzMzgvbm5ycUtjeWRPeGREaGd3UmxXc3BLeXNUclpBUFZjTXlMaU5Iam16V1F3dWd0cHhRZlZJcjRQM1Z2cS9qZHJ1eGFOR2lvRGFvQldvZmxqenh4QlBvM3IxNzhCTnRCZ2J3UkVSRTFGb1l3Qk1SRVJGUmg5RVdBZnphdFd0eDh1UkplRHdlYjF2OW10d0toUUlEQnc0TWFxelZxMWRqL2ZyMXVQbm1tNUdWbGVWVDdxYStIVHQyK0FTdGJyZTcwWHZFeGNYaHpqdnY5R212dnhscVkrVm5jbkp5UkNWcjB0TFNZRGFiRVJFUkFaVktCYmxjamdrVEptRGp4bzJpZnYzNjljT1ZWMTRKajhlRG1wb2FGQllXK3N3L056ZlhXMHUvYjkrKzBPbDBqWDZtMXJKanh3NjgrT0tMb3QreCtQaDR6SnMzTCtCSysxNjlldUdERHo1QVpHUmtrKzViLzNlcnZ0T25UL3ZVVng4MWFsU1Q3bEZmUlVXRjZGaHFCWHdndWJtNVdMQmdBYkt6czRPK3ByS3lFZzgvL0RCdXV1a21USjgrM1dlRDRYQmpBRTlFUkVTdGhRRThFUkVSRVhVWXJSSEFOOXgwTXljbkoyRC9RWU1Hd1dBd0JPeFROKy9LeWtvSWdvQUZDeGJndmZmZXcxZGZmZVUzSkh6eHhSZERtM2dqcXFyK3QybDVZd0g4M3IxN1JjZloyZG1ZUFhzMmdOb0hEaEVSRWREcGRJaU9qa1pSVVpHM1gzNStQdWJNbVNPcWsxN2Zva1dMc0dqUkl1L3hlKys5aDdTMHRKQS9TMHNRQkFHclY2OFdiY3lxVnFzeGYvNTh4TWJHTm5wOS9mQTltQWNsOWZuYjZIWE5taldpWTdWYUxkcXZvQ25jYmpkTUpwT29MVG82T3FocmEycHFzSHo1Y256OTlkYytHOWoyNnRVTGtaR1IyTFZybDdmdHhodHZ4RmRmZmVYOVBod09CeFl2WG94dnYvMFcwNlpOd3lXWFhJSzR1TGhtZlI1L0F0WDNKeUlpSWdvbkJ2QkVSRVJFMUdFb0ZBcS9xNFhEb2FxcUNwOTg4b25mODVtWm1UaCsvTGlvaE1lNGNlTWFIVmNtazZHNHVGajA4Q0E5UFYwVXZvY2Eyb2JTMzJLeG9LU2t4SHZjc1A1N1EvVkRWS243bWt3bW54QVhnTGRFVDdnMC9GbTM1TTllTHBmam1XZWV3ZGRmZjQzRml4ZkQ0L0hna1VjZVFhOWV2VUllcTM2Z25wcWE2bFBTNXBkZmZzR2JiNzdwUFc2NFFXNWQyNFlORzBSdGd3Y1BibmI1b3VMaVlwKzJ4bGJBRnhjWFkrM2F0ZmorKys5RkQzTHFqQnMzRGc4Ly9ERGVlT01OVVh0V1ZoWUdEUnFFRjE1NFFmVDdVbHBhNm4wWTA3ZHZYNHdlUFJwRGhneEJTa3BLMk1vemVUd2VCdkJFUkVUVUtoakFFeEVSRVZHSG9WS3BZRGFiRzEzQjNWUXZ2L3d5OHZQemZkcGpZMk54enozM29LaW9DTnUzYi9lMkc0MUdYSHp4eFpKajFRL1hLeW9xZk9xQU55eGJVMy9EMDJCSTlUOXg0Z1FjRG9lM3ZJZkQ0VUJCUVFHKysrNDdVZmhmdnpaOFF5YVRDUWNQSGd4cExpMmw0ZHNPYnJjYlNxVVM2OWF0dzhHREI2SFQ2YURSYUtCU3FYekMxdm9odU1WaUVkVTBGd1FCVHFjVERvZkRXd3BuNnRTcEFJQ1pNMmNpTWpJUzVlWGxHRDkrdkdqTVlCOEExTitnVnlhVFFhMVdpODQzbkt0VUFMOXExU3FmTndsR2pCZ1IxUDJCMm9jaEpTVWxvdS9HYnJmNzdGOFFGeGNuV1FvcEx5OFAyN2R2eDVZdFczRDQ4R0hKejY3VDZYRFhYWGZoaWl1dUFPRDcvUWlDZ0FFREJtRGh3b1Y0NVpWWGNPellNWjh4amg0OWlxTkhqMkx4NHNVQWdLU2tKR1JtWnVLZWUrNEorck5Lc2R2dFRTNEpSRVJFUkJRS0J2QkVSRVJFMUdHbzFXcTRYSzRXcSs4OFpjb1U3TisvWDlTV2xaV0YrKysvSDhlT0hmT0doSFZtekpqaGQ4VnUvWkJiRUFTZlZlVWpSNDRVSFRjTTFKOTk5bG1mR3ZBdnZ2Z2lhbXBxSlBzRHdLbFRwMFFycS8zcDJiT24zM042dlI3TGxpMXJkQXdwYjcvOU5uSnljaUFJQWl3V2kraE5BWTFHZzA4KytRUTJtdzFWVlZVb0xpNXV0UHhJdzFYK2RjYzVPVG40NmFlZmdwNVh3d0Mrb1lhQitLUkpreHFkajc4M0VBUkI4RnRTcG81YXJSYVZmV240YzY0cjlkSlFLT1ZuUEI0UDVzMmJKeG51MTlkd1U5VFBQdnNNMzMvL1Bjckx5d05lTjNMa1NOeDk5OTFJU2tyeXR2bjdlU1VsSldIQmdnVll1WElsdnZycUs4bTNKK280blU1Y2Q5MTFBZS9kR0xmYkRVRVFXcnpPUEJFUkVSSEFBSjZJaUlpSU9oaU5SZ083M2Q0aW0zZGVmUEhGV0xkdUhmYnUzUXVOUm9ONzc3MFhFeWRPeEs1ZHUvRFNTeStKVm1RbkpDUmcyclJwZnNjYVBueTQzMUl1ZmZyMDhRbkJHOWJVSGpSb1VNQ1YwMDZuRXg2UEJ6S1p6TnQyK2VXWFk5bXlaY2pMeS9NN0w2VlNpU2xUcHZnOUw1ZkxtL3pkVHAwNkZZODk5cGprdVJFalJzQm9OTUpvTkNJaElTSGdRNEE2RGIrVGhzZXRyZjVERDM5emtjbGsrTWMvL3VFOWxncUJzN0t5a0pXVjVmYyt1Ym01UGovNzFOUlVkT3JVS2VpNXhzZkhZOGFNR1FFZlBBQytxK3BuenB5SmMrZk80Y2NmZjVUczM3MTdkOXgyMjIwWVBueTR6N21HMzBuOUJ4Rnl1UnpYWFhjZHBreVpnalZyMW1ETm1qVSttL1RLWkRMTW5UdFhGT28zaGQxdUQ3akJNUkVSRVZFNE1ZQW5JaUlpb2c1Rm85SEFack8xU0FBUEFMZmNjZ3RLUzBzeGI5NDhkT3ZXRFU2bkV5dFhyaFNWRlFHQVAvemhEd0hyVlUrZE9oWDUrZmxZdDI2ZEtKaE1TVW5CUXc4OTVOTy9LZUd5dytFUUJZMHltUXhUcDA3RlAvLzVUOG4rVVZGUmVQamhoNUdjbkJ6eXZZTFJyMTgvREJ3NDBPY3RncGlZR015Wk15Zms4UnArNXcyUGdkcUhFa3FsMG1jVmVTQnV0eHN1bHl2a3NqOVdxMVUwbDRZUFFJRGFuMEczYnQxQ0dyZWh2bjM3WXRHaVJkaXdZUU0rLy94ekZCY1hOMm56MVduVHBtSHAwcVYrZjdkR2p4N3Q4ekJHbzlIZ2tVY2VRVVJFQkZhdFd1VnQ3OVdyRjJiTm1vV3hZOGY2Zk9ZNkRYOCtVbThDNkhRNnpKZ3hBek5tek1EQmd3ZXhZY01HYk4rK0hXVmxaYmowMGt2UnIxKy9VRCttNUR3YTIrZUFpSWlJS0Z3WXdCTVJFUkZSaDZMUmFDUTNnZ3lYakl3TXZQUE9POTRWeUNxVkNzOC8venoyNzkrUDk5OS9Iems1T1JnMmJKaFBmZkNHbEVvbDdyMzNYdHh4eHgwb0tDaUF3K0ZBWkdTazMxWE1zMmZQRmdXbFVvSHlxNisrS2xxRkw3VzZPak16VXhUQXg4ZkhJeU1qQTVtWm1SZzdkbXpZTnJuMEp5c3JDd2NQSGtUbnpwM1JzMmRQREJreUJGbFpXVTBLUlAwRjhIUG16TUd0dDk2S2lJaUlacFVpRWdSQkZLbzNwcTc4RDFCYjRzVnF0YlpZMEt0U3FUQnAwaVJNbURBQnk1Y3ZSLy8rL1VNZXcyZzBZc2lRSWQ1OUMvUjZQYnAxNjRiZXZYdGoxS2hSR0RCZ2dOOXI3N3JyTGh3NGNBREp5Y200K3VxcmZmWXNrTkt3Wm4zRDQ0YjY5KytQL3YzN3crUHg0TVNKRTJINUxqMGVEeHdPQjJKaVlwbzlGaEVSRVZFd1pBNkhJN2lkZ3RxUm03WXM5UDU5NmZoSDIzQW1STlNlWGI5cGdmZnZuNDErb0ExblFrUkVyYTI2dWhwcXRickZ3K1NHQkVIQXNtWExjUEhGRjRkVURxUTFlVHdlL1BMTEwwaElTRUJxYW1xcmIwVHBjRGdnazhsWWY3dWR5TTNOaGRWcVJWSlNrcWp1ZkREY2JyZFBmZnoyem1hemVSOTJFUkVSRWJVR3JvQW5JaUlpb2c1SHI5ZWp2THk4MVFONHVWeU8zLzN1ZDYxNnoxREpaREpNbURDaHplN2ZzSFk1dGEyMHRMUW1YM3UraGU4QVlES1pFQnNiMjliVElDSWlvZ3RJMDkvSEpDSWlJaUpxcHhRS0JUUWFqYWdrQ0JGZDJHcHFhcURSYU03TEJ3ZEVSRVIwL21JQVQwUkVSRVFka3NGZ2dObHNidXRwRUZFN1lUS1pZRFFhMjNvYVJFUkVkSUZoQUU5RVJFUkVIWkpjTG9kT3AydDBvMGNpNnZqTVpqUDBlajFrTWxsYlQ0V0lpSWd1TUF6Z2lZaUlpS2pETWhxTnNOdnQ4SGc4YlQwVkltb2pnaURBNFhEQVlEQzA5VlNJaUlqb0FzUUFub2lJaUlnNnRNaklTSlNWbGJYMU5JaW9qWlNWbFNFcUtxcXRwMEZFUkVRWEtBYndSRVJFUk5TaEtaVktHQXdHVkZaV3R2VlVpS2lWVlZSVUlESXlraHV2RWhFUlVadGhBRTlFUkVSRUhaNVdxNFZTcWVTbXJFUVhFSlBKQkxWYURZMUcwOVpUSVNJaW9nc1lBM2dpSWlJaXVpQVlEQVlJZ3NBUW51Z0NVUGZQdVY2dmIrT1pFQkVSMFlXT0FUd1JFUkVSWFRBaUl5TVp3aE4xY0NhVENSNlBCMGFqc2EyblFrUkVSTVFBbm9pSWlJZ3VMSkdSa1FEQW12QkVIVkJGUlFYa2NqbkRkeUlpSW1vM0dNQVRFUkVSMFFYSFlEQkFxOVdpcEtRRWdpQzA5WFNJcUprRVFVQkpTUWtpSWlKWWRvYUlpSWphRldWYlQ0Q0kyamVINElKYXpuOVZFQkZSeDZQVmFxRlNxVkJaV1FtMVdnMkR3ZERXVXlLaUpqQ2J6WEE0SElpTmpZVkNvV2pyNlJBUkVSR0pNRldqRmxQdHRHSi94V25zTGorRjQ5WDVlSDM0NzZHVnE5cDZXaFNpUlNkK1JsNU5LU1oxSG94UkNiMFp4aE1SVVllaVVDZ1FHeHNMczltTWMrZk93V2cwSWlJaW9xMm5SVVJCcUttcGdjbGtnbDZ2UjJ4c2JGdFBoNGlJaUVnU2t6UUtHN2RId0w2SzB6aFltWXVERmJrNGJTa1JuZDlhY2h3VGt2cTEwZXg4ZlhacUV3YkZkRWYvNk5Td2ovM0c0VzloZHRsODJ1TTBSdHpYWjNMWTd5ZkFBeGxra0lWOVpHQnYrU21VTzh3NFhsMklqM0kyWUV4aVg0eEx6RUNmeUtTenFOa0FBQ0FBU1VSQlZPUVd1QnNSRVZIYk1CZ00wT3YxTUpsTUtDa3BnZEZvaEVhamdVeldFdi9yU2tSTjVmRjRZTGZiWVRLWm9ORm9rSmlZeUg5T2lZaUlxRjFqQU4vR3ZqNnpCVDhYSFlCT29ZWk9xWUZXb1lKU3BvQlNKb2RDTG05U3BPcnlDQkE4QWx5Q0FLZmdRbzNiamhxWEhUVXVCOTRiL1Vlb1pDM3pXcVpNSnNPbkozOUJmazI1NVBtZkN3KzBtd0MrMm1uRnFyTTc4Tyt6TzVCdVNNSzAxQkVZbGRBYjhqQkYyRG1tSXBUWXEzM2F1K2tUd2pKK1EwdE9ia0s1M1lSNyswd082d3IxWEVzcHloMW03N0haWmNQNmdyMVlYN0FYaWRwSXpCc3dBOGs2cmpZaUlxS09RU2FUSVRJeUVtNjNHeGFMQlZWVlZWQ3IxZEJvTk5Cb05DeHRRZFJHM0c0MzdIWTc3SFk3SEE0SGREb2R5ODBRRVJIUmVZTUJmSWdXbmZnWkFqelF5bFZRSzVSUXk1VlF5UlZReWhSUXlPUitWMSs0QkRlY2doc093UVd6eXdhVDB3cTFYSWtJcFJxbGRsT3J6ZC9qOGFCRmxra0RrRU9HR1dtanNQRG9Hc256UjZ2elVXQ3RRTEl1cG1VbUVJTGQ1U2ZoK2UvZlQ1clA0YTBqM3lIaFpDU21wZ3pEcFowSE5MdFVqa1loZmIxT3FXbld1RkorTGpxQTcvSjJBZ0NLYlZWNHZQKzFpRmFGNTlYNXJhWEgvWjVUeTFYbzFBNStsa1JFUk9HbVVDZ1FHUm1KeU1oSWIraG5zVmdnbDh1OXErSVZDZ1hrY3Jub0R4RTFuU0FJb2o5dXR4c0FZTFBaSUFnQ05Cb05JaUlpRUJQRC8vK1RpSWlJemk4TTRFUDBhL0VSeWRJaVRaR3NpOEdJK0o1aEdhdTlHSlBZRjErZTNveGlXNVhrK1kxRkIzRmo5M0d0UEN0Zk8wdFArTFNWMkt2eFVjNEdmSDFtQzZhblpXSmF5b2dtais5dkZib216UFhUZDVibDRQM3NINzNISjB4Rm1MZDdDWjdvZnkyNmhtRzEvZWJpbzM3UFRVL0xETnNiQTBSRVJPMVYzZXAzQUhBNm5YQTRIQkFFQVU2blV4UVdlanllUmtZaW9rQmtNcG5vZ1paQ29mQStERk9wdUk4VUVSRVJuYjhZd0ZOWXlTSERWU25Ec2VqRVQ1TG5ONTA3akJ1Nlo3VnBjR3R4MmJHNy9KVGY4MmFYcmRsbFZkUUs2WCswMUg1V3hqZkZieVhIOFBiUk5YQjdCRkY3cWQyRStYdSt3SU1YWFlWaHNlbE5Iai9IVklSQ2E0WGY4N25tVWlDeHljTVRFUkdkZDFRcUZZTkFJaUlpSWlJS0NkK1ZwYkNia05UUGJ3bVhjb2NaKzhwUHQvS014TGFVSElQTDQvWjdmbXFYWVJnZTE2Tlo5OUQ0K2Z4cWVYanFWQlpaSy9HT1JQaGV4eVk0OGRyQkZmZ3ViMWVUNy9GajRmNkE1OWNXN0VHRnc5TGs4WW1JaUlpSWlJaUlpRG82cm9CdmgrU1FRWUR2YTh3eUFJb0dHNmk2UFc2Sm52N0hrTEs3L0JSMmx2bVdaR2tPblZJTm04TXBlVzVEMFVFTWllM3U5MXFINElKZGNNTG1kc0x1cnYyL05yY1RkcUh1Mk9FOVY5ZHZSdGRSTUNwMVFjMXQ0N2xEZnMvMU1IYkNUZW5qZ3hvbkVLVk0rdG1XTWt3YjRIYlNSV1BlZ0psNDY4aTNxSFphSmZ0NEFIeHljaU9LYkpXNHZlZWxJYjExVU8yMDRqL0ZSd0wyY1FndWZKeXpBUTlsWEJYSzFJbUlpSWlJaUlpSWlDNFlET0RiMkNXZCtpTXp2aGVpMVhvWVZUcW81VXBzS0RxSWZ4NWY3OU4zYkdJR0h1aDdwYWh0NGRFMStGVWlLTDI5MTJXWTJIa1E3SUlUVnBjRE5TNDdMQzQ3bEJJcnNNOVpLeHRkN1J4T1cwdVA0NFVEWDN2RGRidmJDWnRRRzZ6YjNjNGdIeHVJM2RBdEs2aCtPYVlpSEs4dWtEeW5sTWx4WDUvSmZzUHpVRWg5endDZ0NNUFlkZnBIcCtLMVliZmlqY09yY0x5NjBHKy85UVY3VVdxcndrTVhYUjMwNXJKcjhuZkRJYmdhN2ZkYnlUR01UK3FIb1FFZXFCQVJFUkVSRVJFUkVWMm9HTUNIYUdyS01LaGtDaGhVT2hpVUdxamtTaWpsQ3F6TTNZWURsYmsrL1RQamVtSnF5akM0UEFLY2dodE93UVdUMHdxVDB3cUZUTjdzV3VPQnlBQm81U3BvMVNyRXFQVisreGxWMmhhYmd6LzdLODZFYlN5MVhBbHRrTFhWMStUdjludHVXbW9tVWlMaUpNL3RyVGlOL1JWbkVLRlFJMEtwUVlSU0E2Vk1Eb1ZNQVlWYzdoT3NWemxxSk1jcHM1dXdxL3lrVDd2Z0VlRDJDQkE4SHJnOXd2OGVUdnozd2NUVktTTVFxZkpkNFIrck51Q1pRYi9EZThmV1kxUHhZYitmYlhmNUtmeGw3NWQ0c3Y5MUFYOFhnTm9hK044SCtKNGErdWZ4ZFhoOStKeWczMEFnSWlJaUlpSWlJaUs2VURDQUQ5R010RkdTN1I5bVMyODZPankrSnpLaVVscHlTczBXb2RTMDlSU2F4YUFNN2dGQ2tiVVNtNHVQU3A3cnBJdkdkV2tqdmNkNU5XV2lNUDYwdVJqZjVlMXMza1JSRytUdnJRaTlCdjVsblFaS0J2QkFiVm1iKy90T1FhSXVDbCtmMmVKM2pGUG1Zc3piOHhubTlyOE9hZnA0di8yK3lkMEdxOXNSOU53cUhCYThlMndkSHU4M1BlaHJpSWlJaUlpSWlJaUlMZ1RjaERVTWF0eDJGRmpMSmMvMWplclN5ck1KblZhaGJ1c3BORXV3OC8vcTlHYS9kZkZ2NzNrcDFQTGE1MUdsOW1yOGFlZkhlT2ZvOTM3cnE3ZEgxM2NkZy92NlRBNVk2NzNNYnNMOHZWL2dsTGxZOG55SnZScHI4L2RJbnV0cDdJU3JVb1pMbnR0WmxoUHc3UUlpSWlJaUlpSWlJcUlMRVZmQWg4SGh5anpKOWppTkVaMjAwYTA4bTlDcC9OUXJQMThvNVkwL1J6cGhLc0p2SmRLcjN3ZkdkTVhnbVAvVk1GOVhzQmNDUE5oVWZCaDd5ay9obGg0WHcrTnBTbVg2MW5keFVqOW9GQ3I4N2NocXVEMkNaSjhoc2QyUjZtY0YvS0xzbitEeXVDWFAzZGg5SEhvYU8yTmJ5WEdVMkt0OXpuK1NzeEhkREltNHFKMi84VUZFUkVSRVJFUkVSTlJhR01DSHdXOGx4eVRiQjBTbnRmSk1ta1lXWU1YMHpLNmpNVDAxTStEMU5TNTdrOHZZbkxOVklVa2IxV2cvczh1R3U3ZitVL0pjWStHNEFBL2V6LzVCY3UyN0RNQ3Q2Uk84eHphM1U3UWhyY2xseFQrT3JXMTBmdTNKcVBqZVVGNmt3QnVIdi9VSjB5L3ROQUIzOVo0b3VVcCtlMm0yWkgxNkFCZ2Uxd1A5Ly92N2ZFK2Z5WGh1LzFLZlBnSThlT1B3S3J3NjlCYkVhWXhoK0NSRVJFUkVSRVJFUkVUbk41YWdhU2FueDQyZFpTY2t6dzJPN1M3WjN0NElmbFpLQTRCQ0pvZGFydlQ3NTJoVlBoN2FzUmhmbjlrQ1ZZQitVbi8ybEovQ24zWitoQmNQTE1meDZzS0FmWlV5LzZ2MEhZSXI0T2RiZFhhSDM1SXJsM1RxTDZxSC9tUGhmbGhjOWthK3NmWnZlRndQUEhMUjFhS2cvZUtrZnZoajcwbVM0YnZWN2NDaUV6OUxqcVdTS1RDbnh5WGU0LzdScVpqYVpaaGszMnFuRlM4ZVdBNlQ2L3dwM1VORVJFUkVSRVJFUk5SU3VBSyttWGFYbllUTjdmUnBsME9Hd2JIZDJtQkdvV3Nzd1BabmJjRWVmSFJpQXdSNHNQTHNkcHkxbE9ML01xNUVoS0x4MWZEWnBrSzhmWFFOUEFDT1ZPWGh1ZjFMa1JHVmd1dTdqVUcvcU5TUTVoRm93OUFUcGlKOGRYcXo1RG1OWEluZmRjdnlIanNFRjFibDdXajBmdGVsalVLME9nSXF1UklLbVJ4S21Sd0ttUUt5ZXJuMjZyeGRPRlpkNEhQdHdPaXV1RHg1b0UrNzRQSEE1WEhETFFod2V3VFlCU2VzTGdlczd0by9PbVhvZGZxSHgvWEFYYjBuNHIzajZ6RThyZ2Z1NlhPRjMzY2RQczdaZ0hLSFdmTGM5TFNSUG04cDNKZytEZ2NxenlEWFV1clRQNittREMvdVg0Ni9ETG9ldXZOOGZ3RWlJaUlpSWlJaUlxTG1ZQURmVEQ4VTdKTnM3eCtkRmxRUTNSNUlQVUFJeE9VUnNQakV6L2loVVB6WmQ1V2Z4Qk83UHNYREYxMk5kRU9TMyt1TGJKVjQ5ZUFLbitEL1NGVWVudDIzRkJkRnBlRDZibU9EcmlWdWR0b2syeXNkRnJ4eCtGdS90ZEN2U2MxRWpGcnZQVjVmc0JlVkRvdmYrd3lOVGNlZitsMERwYXp4RjBlMmxoeVhiRS9VUldGVWZPOUdydytYU3pzTmdFYWh3b2k0bm40M1o5MTQ3aEIrTGpvb2VhNnpMZ2JUMDN4TEVLbGtDanlZY1JYbTdsNGkrUURucFBrY1hqNzREWjdvZHkzMFRTeFBSRVJFUkVSRVJFUkVkTDVqQ1pwbXlLc3B3LzdLTTVMblJpVzBYc2phWERVaGxGdzViUzdHM04xTGZNTDNPdWRzVmZqem5pK3dPbitYWk0xMWs4dUtsdzRzUjdYVGY0bVN3MVY1ZUdiZlYzaHUvektjTUJVMU9pY0JIcGhkNGhDK3htM0h5d2UvUWFuRVpxRkFiV21kYUxVZVB4YnV4L2Y1ZS9CZDNrNThrN3ZON3oxNkdqdmhrWXV1RGlwOGIwbUhxczdpaEtrSTUyeFZNTHRzY0FVb0gxUm5iRUpmcU9YU3o5cHlMYVg0SVB0SHY5ZmUxWHNpVkg3Sy82Ukd4T0hXOUl2OVhudTBLaDlQN2ZrY1JiYktSdWRJUkVSRVJFUkVSRVRVRVhFRmZEUDgrNnovY2lWTHovd1dNTkFGZ0dGeDZmaER6OHZDUGEyUUJWT3YyK1Z4WS9tWnJWaVJ1dzJDWkxRdTd2dnYzTzNvRzlrRlBZeWRST2VXbjltS0ltdHdnZXpCeWx6TTIvTVpNdU43NGZxdVkvQ25mdGY0N2F1cUZ6QlhPNjE0WWY4eW5MYVUrTzN2OWdqNFYvWVBRYzBqUnEzSDQvMm0rdzJ4VzlQZmo2NzErMURCbjBuSmczR0h4TzlacGNPQ3Z4NWE2YmNFMGVUa3dZMldBNXFVUEJqSHFndnduK0lqa3VjTHJPV1l0L3N6UE5wdldzaWxoWWlJaUlpSWlJaUlpTTUzYlo4b25xZnlhc3J3bjNPSC9aNFBWTXFrVGxOcnI0ZmJnT2l1dUwvdkZNbHozZlNKT0ZDWmk0OXpOa2pXKzI1SUJtQmk1MEc0TVgyY1pBbWUzL2U0QkFOanV1TEwwNXR4MnMvR3FBMXRMODNHenRJVG1KZzhDTE82amtHa1NoZXd2ODN0Q0JpK2gwSUc0TUdNcXhEOTMxSTFCeXZQSXRkU2dnaWxCaEVLTmJRS05aUnl4WC9yd1A5dmRYekRGZmwxcXAxVzVEUlkxZThCNEJMY2NBZ3UyTndPMk54T1dGeDJaRVIxUVRkRFlyTS9nMWF1a3B6SEN3ZSt4amxibGVRMWFmcDQzQnhnZFh0OWYrdzlDUVhXQ3AvUFZjZnNzdUc1ZlV0eGRjb0kvSzc3V0w4cjZvbUlpSWlJaUlpSWlEb2FCdkJOdFBqRXo0MnVCRzlNZTltZ01rMGZqelI5dkUvNzBlcDhMRHJ4TXc1WG5RMTZyTWY2VGNmd3VCNEIrd3lOVGNlUTJIUnNLVG1HcGFjM284QmEwZWk0QWp4WVY3QVgvemwzQkRPN2pzTGtMa1A5bG9OSjFFYWhtejRoTENIOGpLNmpSYlhvOTFXY0N2am1RMk8ybDJaamUybDJVSDN2NkhWNVdBSjRqVUljd0JmYnF2RENnYThEdm9uUXc5Z0phL0ozQTZqOS9SZ2FtKzYzcjFxdXhHUDlyc0c4M1ovNTNjalZBMkJWM2c3c0xqK0orL3BNOW5remdvaUlpSWlJaUlpSXFDTmlBTjhFUHhidXg0SEszR2FQYzlaU2lnV0hWMEduVUVPbnJGMU5yWkVyY2Rvc0hSem4xNVJoVmQ0T256WXAreXZPd095MHdlVnh3eVc0VWVOMm9NWmxnOFZseDlRdXd6QXdwcXZrZFI0QWg2dk80dCs1MjdHMzRuUlFuME1wazJOSWJEcDJsSjNBYTRkV1FpMVhJbEViaFRpTkViRWFBMkxVQnNTcTliaWs4d0R2Nm1jWmdERUpmVEFxb1RjMkZoM0MxMmQrUTZuZDFPaTlhdHgyZkhMeUY2d3YzSWM1UFM3Qk1EL0I4TWlFM3MwTzRIc1lPMkZHMnFobWpkRWVhT3NGOFBzcnp1QnZSMVkzV25ab1E3MU5XU2QxSGhRd2dBZUFXTFVCVHcrNkhzL3MreXJnMng5NU5XV1l0K2N6akV1NkNEZDBHNHQ0VFdTUW40S0lpSWlJaUlpSWlPajh3d0ErUkRtbUlpdys4WE5ZeHJLNkhTRUYrYWZNeFRnVlF0a1dmeXV0eHliMjlXbXJkRml3OGR3aC9GeDRJS1JOTTlNTlNiaTN6MlRFYVBUWThkc0pBTFdsZGZKcXlwQlg3K0ZBTjBNaUppVVA5cmxlRGhrdTdkUWY0NUl5c0M1L0wxYmtiZ3VxSm4yUnRSS3ZIbHlCd1RIZDhmdWVFNUNzaXhXZHo0enZoYTlPYnc3NmN6U2tsaXZ4ZjMybmlNcktuSzgwY2lWY0hnRmZuOW1DRmJsYlEzNXZRNmNNN2syTlpGME1MdXMwQUt2TzdvRFQ0L2JiendOZzA3bkQrSzM0R0s3c01oUTNwbytESExJUVowVkVSRVJFUkVSRVJOVCtNWUFQUVltOUdxOGVYQkV3WEFScVM4dDAxc1Y0ajR0dFZaSTF3ZHZEcHA0QXNMdjhKRjQ3dURLa2tqb3FtUUt6dW8zQnROUVIzdkJVSVpQRDdSRWsrMDlJNnRmb2VGZWxETU5sblFkZ1JlNDJyTTdiMWVqM0RBQjdLMDdoVHp0ejhmcndPVWl1OTUyblJzU2hreTdhVzJZbFhtTkVxajRlS1JGeFNJNklSWkkyQ2lkTVJmajgxSDhreDcyeCt6aWZVUDk4VldTcnd0emRTM0NtaVc4RWFJTXNsYlFtZnplVzUyNUZyTm9BbVV5R3NrYmVhSWhVNlRBMExwM2hPeEVSRVJFUkVSRVJkVmp0SXdFK0QxUTRMSGh1MzFKVU9tc2E3ZHM3TWhsUERaamhQZjc3c2JYNDVkd2huMzd0WlhYMTBOaDBYTnlwbjZqc1NDQVpVU240WSsrSlBnRzFVYVh6VzM1a1NHejNvTWJXS2RTNHNmczRURXdlaEEremY4THU4cE9OWG5OeituaFIrRjduaG01WmNBZ3U5SXRPUlVLRFVpZkZ0aXE4ZG1pbDVIajlvbEl4cGN2UW9PYmIydTdvZFJuVWNpVU1LaDBNU2cwMENoV1VNZ1Zra09IZWJmK1NmTkFUcHpGQUpRKzg4V2xXWWdhMmwyWkxiZ3lzVmZodTR0clEwak8vNGVzeld3QUE1UTR6TXVON0lVNWp4UEhxQXNuK25YVXhtRDl3RnVJMXhrYkhKaUlpSWlJaUlpSWlPbDh4Z0E5Q3VjT001L1l0d3psYlZWakhsYmVUQUI0QTd1bzFFUlYyYzhDNjc1RXFIVzVKdnhnWCsxbk43aStvbFFGSTBrV0hOSjhFVFNTZTdIOHR0cFZtNDRQc0gxSGw1OEhITmFramNLV2ZzSHhNUWgvSmRyZEh3TUtqcTJGek8zM09hUlVxM050M3N0ODEyY202V0l5TTd3VzlVb01JcFFZNmhRWUttUnhLdVJ4S21RSnlXV2lydVFXUEJ5NlBHMjVCZ01zandPcTJ3K0txL1NNVlRqZFdpMTJLVWFYRG53Zk93a3NIbGtzRzRrTmowM0ZmbjhuWVczNUtNb0RYeVAwSDhDNlBHLzg2L2dNMk5uakF0TDAwRzdPN1pTRkJFNG5OSlVkRjUyTFZCand6NkhlSVVldEQvaXhFUkVSRVJFUkVSRVRuRXdid2pYQjUzSGgyMzFJVVdpdmFlaW90U2lHVDQ1R0xwdUdaZlYvaHBQbWM2SnhTSnNlVUxrTXhvK3NvUkNnMGZzZndWMUpISVZNMHVjekl5UGhldUNnNkJSOW0vNFRmU282SnprM3NQQWczZFI4ZjhwaGZuUDRWeDZzTEpjL2RtajdCWjdWOGZaZDA2bzlMT3ZVUCtaNXRTU0dUSTBLaHhwOEh6TVR6KzVjaDIvUy96ejR3dWlzZTdUZXQ5aUdDbndkQ1NqK3I1OHNkWnJ4KzZOODRZU3FTUFAvRjZWL3hRTjhya1JIVkJSL25iSVRUNDRaU0pzZmovYWN6ZkNjaUlpSWlJaUlpb2dzQ0EvaEdLR1VLWEpFOEdCL2xiQWo3MkdxNUVzbTZHRVFvTlloUTFLNm8xaWhVT0dzcDlRbkJnZHE2NW4yaXVvamFEbGJtZXV1YzE5YzNxZ3VTZGJGd0NXN1lCU2VzYmdlc0xnZk1McHZmRmMxYWhRcVA5NStPdTdmKzA5dW1raWx3Vzg5TGthcVBSMEZOUmNBWTNlWjJTTFlyNVhMaytBbHBBNGxVUnlCQkV3bWpVb2VITXE3Q3NMZ2UrQ0Q3UjFqZERselNxVC91NkhWNXlHUHVMaitKVldkM1NKNGJHTk1WbDNjZUdQS1k1d3V0UW9VbitsK0xQKy85SEVYV1N2U0xTc1ZqL2FkREphc04yUDI5a1NHMXFuOTdhVGJlTzc1ZXN1Uk5mWDgvdGhaUDlMOFdMdys5R1c4ZCtRNmpFL29nM1pEVS9BOURSRVJFUkVSRVJFUjBIbUFBSDRRcnV3eEZpYTBhcS9OM2lkbzdhYU5SN2F4QmpaL2d1VEVEWXRMd1dMOXJmTm8veXRrZ0djQ1BpTytKRzdwbGlkb1dIbDBqR2NCbkpXWmdVdWRCSWMvSm9OU0tqcDBlTi82Vi9VUEk0OVJuY3pzeGQ4OW5JVjkzVmNwdzNKcCtzZmQ0WEdJRytrUW00NWR6aHpHajY2aVExOVNmclNuRHdpTnJKTS9wRkdyYzNmdUtnTmZiM0U1b0ZTcWNzWlJnVzJsMmlIY1BUVGRESWpMamVvWjkzRWlWRGs4Tm1Ja3ZUdjBIOS9TWkRFMklHd0diWFRaOGRHSUROaFVmRHFxLzJ5UGdxOU9iOGR6Z0cvRHkwSnVoQ0xGRUR4RVJFUkVSRVJFUjBmbU1BWHlRYnUweEFXY3NKVGhZbVF1Z3RxekgvWDJ2eEhQN2w0YjlYaFVPczJSN3BDb2k3UGRxejZJa1BtK2lOZ3F6dW80T2Vhd0NhemxlM1A4MWF0eDJ5Zk56ZWt4QXZNWUlBUjZVMnFwUllDMUhRVTBGOG12S1VWQlRqbnhyT1JLMWtYaGg4STA0WjYzMGJqamFVcTVJSHR3aUFUd0FKR21qOEZER1ZTRmY5NS9pSS9nNFp3T3FuZGFnK3ZjMGRzTDB0SkVZRWRlejltRUpzM2NpSWlJaUlpSWlJcnJBTUlBUGtnekEzYjJ2d0tNN0Y4TXV1SEJiajB2UU03S1Q1S2FWelZWcU0wbTJSNnAwWWI5WGUyWlFhUnZ2RklTdHBjZngzckYxZnQ5VVVNdVYyRk4rQ212eWQ2T3dwZ0pPajF1eTM0VC9iajRib2ZSZkJ6OWM5SzF3ajJEbG1JcndZK0YrSEszS0Q2cC9SbFFLWm5ZZGpRSFJhUzA4TXlJaUlpSWlJaUlpb3ZhTkFYd0lFcldSdUxIN2VCUmF5ekVwZVRDc1RTdzlFNGdId0ZsTHFlUzVXSTB4N1BkcnozUUtkWk92ZFFndTdDNC9pYlg1ZTNDNEtxL1J2c0dVbE9scDdBUUEwRFpqWHNGcWpaQS9XTi9uN3dtcVgxZDlBbVozSDRlaHNkMWJlRVpFUkVSRVJFUkVSRVRuQndid0lacmNaUWc4OEFDb3JRa2Via1hXQ3RnRTZYR1RkVEZodjE5N3BsRklieFliakZ4TEtkNDQvRzBZWjFOYmx4Mm8zY3kwcFRYbjRVTnJTOVJHNHZwdVk1R1ZtQUU1Njh3UUVSRVJFUkVSRVJGNU1ZQVBrUXlBN0w4aG83MEZBdmpzNmtMSmRxMUNoV2kxUHV6M2EwZ3VrMk40WEEvb2xWcm9sUnBFS0RWUXloUlF5dVJReWhXUSs5bEU4OGZDL2NqMXMzSi9VdWRCU05ISFNaNzd0ZmdJanZ2NXpNM1pzTE9uc1JPU3RGRTRaNnRxOGhqMXlTRkR2RFlTQUtBS2NlUFNwbERLRkMwNmZvbTlHajhYSHNEdnVvMXQ4aGdHcFJiWHBZM0M1QzZEVzN5K1JFUkVSRVJFUkVSRTV5TUc4TTFnODFPQ3B0cFpnMTNsSjczSFpYYnBtdTVTOWxhY2xteFBpWkFPc01OTktaUGo4WDdUUTdyRzVSR3c5UFJ2ZnMvUDdEcmE3OE9EMCtaaXZ3RjhjNDFOek1BM3VWdkRNcFpCcGZXdTdsYkovWWZOVHcyWWdjNjYyS0RIZldMM0o3QzRmRGVHVlFhNFIzTlZPNjE0WWYvWEtMRlZZM0tYSVpLYjNRYWlsaXN4cGNzUVhKczJFaEdLOWxNcWg0aUlpSWlJaUlpSXFMMWhBTjhNL2tyRm5ESVg0OVdESzBJZXp3UGdRTVVaeVhPOUk1TkRIcSsxYkMvTmh0bGxrenpYSlNLMlZWYnVTeG5YeEFCZXI5UWdVUnVGUkcwVUVyU1JTTkJFb1hQRS84ci9CQ3F6RXFNMklQRy9LK1dESWZNemxrSW1EMzdDSWJDNkhYanB3SElVV2lzQUFPc0s5dUw2cm1PQ3VsWWxVK0N5emdNeFBTMFRzV3BEaTh5UGlJaW9QWE00SEhBNm5YQzczUkFFUWZUSDQvRzA5ZlNJaUlpSWlGcU5UQ2FEWEM0WC9WRW9GRkNwVkZDcno1L1N5cTJCQVh3ek5MY0VqZERnUDlRT1ZaNUZsYk5Hc205N0R1Qy96ZHZwOTl6SStONnRPQk94TGhHeDZLWlB3R2xMaWM4NUdZQkViUlJTOWZHMWZ5TGkwQ1VpRGttNnFIYXhxdHRmcVovbWNBZ3V2SHB3QlU2YXozbmIxaGZzeGZUVVRLZ0RsTlZSeTVXNHZQTkFYSk9haVpnMmVwaENSRVRVRmp3ZUQreDJ1L2VQVXFtRVJxT0JVcW4wK1k4TnVieGxIcDRURVJFUkViVkhEUmVrMUMxS01adk5jTGxjMEdnMDNqK3lGc2k1emljTTRKc2gzQUg4cG5PSC9QYnRHOVdsV2ZkcUtUdktUaURIVk9UM2ZGWmkzN0RmODlmaW8wZzNKaUk1aUZJdldZa1pPSDJxQkZxRkNyMGprNUVSbFlLTXFCVDBOSFlLR0RwM05FNlBHNjhmK2pjT1YrV0oycXVkVnZ4UXVBOVR1d3p6ZSswZHZTN0hoS1IrTFQxRklpS2lkc1B0ZHNOaXNjQnF0WHIvbzhGb05ESmtKeUlpSWlMNkwzK0xVUFI2UFFSQmdOMXVoODFtUTFWVkZYUTZIZlI2UFJTS0MzTVB3UXNuZ1d3QkxvL1FyT3ZkOWE2dmNUdXd0ZlM0Wkw4ZXhrN3RzdVJIamR1T3hTYzIrRDAvTUxwcmk5U3VMN1pWWXNuSlgvRDBvRm1OaHZDWGRPNlBmdEdwNkc1TUNsZzZwaU56Q200c09QUnZ2L3NMckRxN0E1T1NCL3U5dmlWVzR4TVJFYlZIZ2lEQWJEYkRicmZEYURRaU1qTDRzbkpFUkVSRVJGUkxMcGREcDlOQnA5TUJBR3cyRzhyTHk2SFJhR0F3R0M2NGhTME00SnZCZytiVituUjUzTjYvcnkvWUM1dWZGZldaY1QyYmRaK1c0UFlJZU92d2R5aTFWL3Z0YzEzWFVTMXliN1BMaG5LSEdYL2U4d1VleUxnU2cyTzYrKzFyVk9wZ05PcEN2a2UxMDRxQ21uSVVXTXRSVUZPQi9Kb3lGRmdyY0V2NnhlaHA3TlNjNmJlNmowNXNRSTNiZDZQWE9oVU9DN2FXU0QvOGFTcXp5NGIxQmZzd1BTM3pnbjN3UVVSRTV4ZVR5UVNyMVFxRHdjRGduWWlJaUlnb2pMUmFMYlJhTFdwcWFsQmFXZ3FkVGdlajBkalcwMm8xRE9DYndTMUlyNERYS3pYb3FrL3dIdWZYbEV2V2RuY0tMZ0MxWWUvSzNHMSs3ek02c1U4elp4cGVEc0dGTnc5LzYzZEZOUUNNU2VpRGk2SlNXdVQrWm1mdGhxOW1sdzB2SGZnR1l4UDZZbnBhcHVnN0Q0WkRjS0hJV3VrTjJRdXM1U2o4Ny8rMXVId0RhemxrNkJlZDJ1elNRNjB0VVBnT0FKZDFHb0RSQ1gzdzJjbE5ZYnVuUTNEaHk5Ty80bUJsTHU3dE14bnhtZ3ZuWDZwRVJIUitjYmxjcUs2dWhrYWpRV0ppWWx0UGg0aUlpSWlvdzRxSWlFQkVSQVFzRmd2S3k4c1JHUmtKcGJMang5TWQveE8ySUxlZkVqUTlqWjN4MUlBWjN1Ty9IMXVMWHlUcXV6dUUyaFh3SDJUL2lCcTNRM0tzd1RIZDBFa2JIWWJaaHNjSlV4SCtmdXg3NU5lVSsrMFRyNG5FSGIwdWI3RTVWRHJFRHpNMmx4ekY1cEwvWisvTXc2SXEyei8rblgxZ1lGaFZCRVJFQkVWQkVGTkVjUWsxRk0wdGx6SXByYlJjUzB2TEZpMDF0YXhYS1RYTHlpVnplelcxU00wbFUzRUhYSERGQlJkdzJQZVpZZGJmSDd4emZuUE9tWlVaa09yNVhKZVhQR2Q1enBtWnMzN3YrL25lTitBcmtpTGFPeGhqZzN1aXJMWWFjcTBLY2swdEt0VUtWS2tWcUZEWG9LeTJCaVcxVlNoVVZxQlVWVzNYZGdOY3ZlSENFMW9VNExmbG5vU0VMN2E1VDNPakhob0REb0FYUS9wZ2FHQlhwL2RkcVZZQUFMTExIMkQyK1I4eHJrMHZQT01mRFI3bjN6WEVpRUFnRUFoTkc2VlNpZXJxYXZqNCtQenJDME1SQ0FRQ2dVQWdFQWlOaFVRaWdhdXJLMHBLU3VEbTVnYXgySFl0N2U4SUVlQWR3TmhDcGo2b2RCb2NlbnpKclBjN0FJd0k2bTZsRjhkc2NHeWxVcTNBcjQvTzQ5ZUhGNkN6c0UwZWg0dlpFVVBoWm9jSWJTOGxabXh2aW1zckllVHljYTQ0QjkvbEhIYjZkZ05zOExPL1VITEg2ZHUxRlh1T1J6RlhnSmtka3RIVnAyMkQ3RXVoc29MNlc2bFRZOE9kUDNFZ0x3dlB0ZTZCSHMzREllRDhPNHR1RUFnRUFxSHBVRjFkRFkxR0ExOWYzeWU5S3dRQ2dVQWdFQWdFd3I4T0RvY0RYMTlmbEplWFE2UFJ3TTJ0NmRXL2RCWkVnSGNBdGM0eEFUNno1QTZPUEw1c2RuNFg3emJvWU1YR3hWd1dQdlRPRWViejVLWFluNStGWTdKc3FQNW5tV09KVjBJVDdmUklONTl0SnRld1J3V285Vm84VnBTYlhhZXJUeWlDM1pyaHg5dEhIUzZTeTBRcWRIVnFmNWF3OStlN1hTV3pPWnZlVytpR2R6dU5RTEJid3cyenYxV1J6NW9tVTViajY1djdzZW51TWF5Tm0wSkVlQUtCUUNBOE1Tb3JLOEhsY3VIcDJYUkdHUklJQkFLQlFDQVFDUDlHUEQwOVVWMWRqY3JLeW45c0xTWWl3RHVBclFKOHNGc3pWS25waFVKdlZUNUdjVzJWMlhYNEhCNVMydmF6MnJjNUgvcjZTcy9GdFZYSXFYeU1tNVY1dUZTV2E5RnFoc21rMEtmUnYyV1VYZHNUOGN3ZmdvY2ZYNEt2eUIxaW5oQWF2UmFsdGRVNEtydGlOdE5iS25CQmhHY2d1T0FneGpzRTUwdHUyN1V2VnZtZkttNXBCSUN6TUJ0WU1iUHNEN2VQMkxSc2lGc0x6T3MwQWw1Q2ljMzltd3FFV0tKV3A4R0p3bXRtNTRkSi9ZbjRUaUFRQ0lRbmhrRjgveWRuMkJBSUJBS0JRQ0FRQ0g4bjNOemMvdEVpUEJIZ0hVQnRRMFk0QUNRSHhDSTVJSlpxWjVjL3dHZlpleXl1TTdwMUQvaTdlRm50MjV3WXJiVmlSMUtqcWNXMWlvZVF1bnpaSFFBQUlBQkpSRUZVS2NvaFU1VGprYndFRDJxS1RCWWZ0WVZKb1lsSThvKzJlejB2b2ZtWDMrenloL2pnNGxhYisrclZ2QU80Lzh1b1QyalJ3U2tDZkRPUkZLMGt2Z2lTK0tLTGR3Z0FRT1BneUFkYnNQYjdHYlB1MWgrNFhTV3p1bHczbjFETTZKQU1FZGUrMC81Y2NRNEcrbmVtdmx0TFZHdVUrT2JXSHloVDFaaGQ1bW0vU0x1MlR5QVFDQVNDczZpdXJpYmlPNEZBSUJBSUJBS0IwQVF4aVBEVjFkWC91T2QxSXNBN2dDMldMRXlPeXE3Z3U1ekRGak9jdzZYK0dCYlV6YWIrTkdZeTRNMU5OeURpQ1hBby94SXVsdVhhdEIxelNBVXVtTkYrTURwN0JkZHJmZnZzYWl4am5IMGY0eDBDSVpkdjgyOGtGYmdnU09MN1A3RzlHVnE1MW9udVlwNkF0YXlqMWtPMm9MWERnOGJEQm11Y1FRRXhlS2x0UDRzaU90ZE1nZFRzOGdlWWZIcXRWVjkvclY2SGt0b3FpOVkvemNVZTZPSVRZblYvQ1FRQ2dVQndOa3FsRWhxTmh0ak9FQWdFQW9GQUlCQUlUUlEzTnplVWw1ZERxVlQrb3dxekVnSGVBZXdSNEZVNkRYNjhmUlJIWkZjc0x1ZkdGMk5XaDJTYnNvMEJRS1UzdlEvV3N2UDVIQzdtZEJ5R1JaZDM0bFlsMjYvYkZpSThXbUZtaDhId3RwREZibzBPSG9Id0VMaWlRaTJ2ZHg4QThKUlBLQUtOaXFTS3VIeEVlYlUyV1JUVmpTOUdXM2MvaExyN0lWVGFFcUh1ZnZBUTJPN3ZidW03WFJIN0VvSWt0aGR6bTNScU5hbzFTdFowalIzSDFndHRlcU5RV1lIVFJhYUwrVTRJNllPaGdWMnQ5aU1WdUtEWVRJSGJTclVDbFdxRnpmdGtqaEZCM1cwK3Rna0VBb0ZBY0JZYWpRYlYxZFdrNENxQlFDQVFDQVFDZ2RERThmVDBSRkZSRVFRQ0FYaThmNGFGTVJIZ0hTRFlyVGw2TmUvQW5pNXBabkw1dHU1K3VGbVpqMGZ5RXBQenVlRGd6WWdoOEJYWjduVmt6ZzdGbHVDQWlNdkhPeDJIWVY3R1pwU3FxbTNlWm5PeEIxNW9rNEQ0WnVFMnIyTU9Ib2VMVWExNzJPeGhiZ294VDRDVXRuMVowN3Y1dHNPRmtqc1Fjdm1JOEdpRmFPOWdSSHNIdzkvRjI1RmRocW9STXVBVk5oWlVCZXJLMkU0Tkg0VEhpbkxrVmhkUzAza2NMcWEzSDRTZXpkcmIxRTk3andEY3JTNndkMWR0SmtqaWkzNStuUnFzZndLQlFDQVF6RkZaV1FrZkh4L3JDeElJQkFLQlFDQVFDSVFuam8rUEQ4ckx5K0h0N1ppRzExUWdBcndEOUczUkVYMWJkTFJwV1NHWGovNHRvL0IweTBnY2sxM0YxbnNuV0ZuZkw0ZjJRNVJuYTd2MndaelFicXROaW9mQUZXOTNISVlQc242MldselVXK2lHb2EyNjRobi9hUENkV0VRenlUOGFjazB0OWp3OEM2V2R3bk80UndCZWJOTWJMY1FlclBsUCtZUmlmdVFvUkhnRVFtaW43N2tsNm1NOVpDOEtyWDFlL0NJdUgyOUhQSXU1R1pzaDE5WkN5T1ZqZHNTejZPTGR4dnJLL3lNcElBYUhIMTl1a004bjVQSXhQWHdReVg0bkVBZ0VRcU5UVlZVRmtVZ0VEb2ZjZ3dnRUFvRkFJQkFJaEw4RFhDNFhRcUh3SCtNSFR3VDRSb1lMRHA3MjY0U3VQbTJ4K3VaK1pKWGVBd0FNQ1l4RmtuK00zZjJaeTRDdjFka3VaSWU2KzJGSXE2N1k5L0M4eWZudFBRTHdqSDgwNG56RHdEUGpFKzRvSTRPNlkwaGdMRzVVNU9GK1RSRkthNnVoME5aQ3E5ZUR4K0ZDeU9WRHhPUERuZThDVDZFRXpWMDhFQ1R4aFN0UFpMWlBDVitFNkhwNjAxdWljUVI0bGQzck5CZDdZRXJZUUh4ejZ5RG1kUnFCQ0k5QXU5YjNFM3RpVm9ka3JMcWU1dFRQNkMxMHc4d095UWgyYSs2MFBna0VBb0ZBc0FXZFRnZUZRb0htemNrOWlFQWdFQWdFQW9GQStEdmg1dWFHZ29JQ1NDU1N2MzB5RFJIZ254QlNnUXZtZFJxQkgyOGZoVUtqd29RUXRvV0tMWml6UTFGcDdSTlF4N1NPeDNIWlZaVC9MeXRmS25CQjd4WVJlTm92a3VhdDNwQUkvK2ZiSHVWbDN5aUF4a1psUjNEREdvTUR1cGdNbG9TNnQ2eFhmejJhaGFHZHRDVjhSZTcxV3Y4cG4xQ3NlbW9TOXVkbjRXTHBQZVRMeTZEUjIyKzU0OG9USWxEaWl6amZka2hzR1FVWG5yQmUrME1nRUFnRWdpUDhVekptQ0FRQ2dVQWdFQWlFZnlQdTd1Nm9xcXFDVkdxN1hYZFRoS05TcVN6N2pqUkJ4cDlPcGY3ZTBYdk9FOXdUNTZDRHZrbFljL3oyS0FNNVZmbElhQjZCYU84MjREZFF0anVCMEZpTU9mNEY5ZmVXSGpPZjRKNFFDQVFDb2JIUmFyVW9MUzFGczJhbWEvTVFDQVFDZ1VBZ0VBaUVwazlSVVJHOHZiMy8xZ1ZaU1FaOEU2QXBpTzlBblEwT0VQdWtkNE5BSUJBSUJBTEJZV3BxYXVEdVhyOFJZUVFDZ1VCd0RpcVZDaHdPQndLQjRFbnZDb0hRSkNndExRV1h5NFducCtlVDNoVUM0VytEdTdzN2FtcHEvdFpaOEVTQUp4QUlCQUtCUUNEOG85RHI5VkFvRkEzK2tKNldsb2FIRHg4aUxpNE9uVHAxQXAvZnVJL1dDeFlzd0lnUkl4QWRIZDJvMndYcWl0c1dGUlZSYmFGUWlNQkErK3JQTkRaNnZSNXF0UnBDb1hPdDhiWnQyNFpPblRxaFU2ZE9UdTIzdnB3L2Z4NkZoWVZVdTBPSERnZ0pDVEc1YkcxdExRNGZQa3liTm5EZ1FJZkUwaE1uVGlBK1B2NkpaNmxwTkJyd2VMd243aGw3NE1BQkFFQlNVbEtqYmxldjE5djEyWFU2WFlNRUxuZnMySUVqUjQ3Z3hSZGZSTisrZlovSWNWRlNVb0t6WjgraVQ1OCtrRWdramI1OWU3bHg0d2EwMnYrM0FmWDE5VVdMRmkzcTFWZDVlVGt5TXpOcDAvcjI3UXN1dDNGSHV6OTY5QWc2blk1cXQyelo4b2tFWlI0L2ZneVZTb1VXTFZwQUxCWTMrdllCNE96WnM5aThlVE9lZSs0NURCZ3dnQ1FMMklBbFM4SGp4NCtqUTRjT2pUcmlVUzZYWThPR0RiUnByNzc2cXRPZkx4cURwbkp1V2tNa0VxR2lvb0lJOEFRQ2dVQWdFQWdFUWxPaHRyWVdJcEg1UXUzTzR1SERoOWkzYngvMjdkc0hpVVNDcmwyN1lzcVVLWTJTMWZibzBTT2NQMzhlNTgrZlIyeHNMTWFQSDQvMjdkczMrSFlObkR0M0RsOTg4ZjlXYiszYnQ4ZVhYMzVKVytiMDZkUFFhT3BmMkwxTm16WU9pZm9WRlJVNGVQQWdpb3FLOFBEaFE5eTVjd2REaHc1RlNrcEt2ZnMweGI1OSs3QnAweWJFeE1SZ3lKQWg2TjY5ZTZPTFc4WWNQWG9VZi8zMUY5V2VQbjI2V1FGZXI5ZGo5ZXJWdEdtT0NNV1ZsWlZZdW5RcFdyVnFoWlNVRk1USHgxc1ZnWC8rK1dmY3UzZVBhbzhaTXdidDJyV3I5ejRZT0hic0dJNGRPNGJKa3ljaktDaUlOVDhuSndlbHBhVlUyOXZiMnluYk5hRFg2N0YxNjFiODlOTlBBQUFlajRjQkF3YlVxNjhqUjQ3Z3pKa3pWTHRMbHk0WU5HaVF4WFZ5YzNPeGFORWk5TzdkR3oxNzlrUm9hS2pGMytMeDQ4ZVlPblVxZXZic2lhU2tKSFRxMU1uaDQ3aXdzQkM3ZCsrR1VxbkVGMTk4Z2UrKyt3NjlldlhDQ3krOEFHOXZiNGY2dG9lLy92b0w2OWV2cDdhZmxKU0VqaDA3TnRyMnpaR2JtNHZDd2tKRVJVWFJ4T0FGQ3hhZ3FxcUthci82NnFzWU9YSmt2YlpSVkZTRUZTdFcwS2IxN2Z2LzllZHFhMnZ4MjIrL1FTQVFRQ2dVUWlBUVFDQVEyQjI0NnQ2OXUwWHhjZGFzV1ZBb0ZGVDd1KysrUTBCQWdOVitxNnFxa0pxYVNwczJkKzdjZWd1RXYvLytPM2J0MmdVQThQRHdRSXNXTGJCNDhlSkdyUmR6NWNvVmxKZVhZLzM2OWRpNGNTTTZkKzZNdDk1NkMxNWVYbmIzVlZ0YmkrUEhqeU02T3RxcUFIMzE2bFVvRkFwMDdkcTF2cnZlNkpTVWxHRHQycldReVdSSVRVMDFlVTFhdDI0ZEtpb3EwS05IRHlRbko2Tno1ODROSG5qbGNEajQ3YmZmYU5OZWYvMTF1L3BRS3BYSXlNaEF6NTQ5bmJsclVLbFV1SHIxS21KaVlteGF2cW1jbTliZ2NEZ1FDb1dOOW96ZkVCQUJua0FnRUFnRUFvSHdqNkt4SHM1TFNrcW92MnRxYXZENDhXTjRlSGcwK0hZQjBESWFNekl5a0pHUmdlVGtaRXliTnExUnRzL01IRFNWU2JoeTVVcWFpR1F2VTZaTWNVaUFkM2QzeCsrLy8wN0xCcjkyN1ZxOSt6UEYvZnYzVVY1ZURnREl5c3BDVmxZV2twS1NNSE5tWGUyWmh3OGY0dDY5ZXhDTHhSQ0x4ZUR4ZUhabEFBdUZRclBpdVRtWVFwS2xqRit4V0F3K24wOEZTZ3o3V0Y4dVhyd0lvTzV6TDFteUJLMWJ0OGJzMmJNdEN0dDM3OTdGcVZPbnFQYXp6ejViNyswYmMvVG9VVnk4ZUJGdnZQRUd1blhyaHFlZmZocHhjWEdVT0xCbnp4NzgrZWVmMVBKSlNVbE9GZUMvL2ZaYjdOMjdsMnF2WExrU0FPb2x3c3RrTXFTbnAxTnRYMTlmcStzVUZSVkJKcE5oeDQ0ZDJMRmpCNlJTS1Q3OTlGT3p4MU5lWGg3VWFqVVZ1UER5OHNLRUNSTWNDc2lzV2JNR1NxV1NhdGZVMU1ESHh3ZHVibTVRS0JUUWFyWFVQNDFHQTUxT1I3VjFPaDAwR2cwMVQ2MVdRNlZTb2JxNm1zcUNURXhNdEdrL2poNDlDcUR1M25Ea3lCRWNQMzRjYTlhc3NVbGtjZ1NOUm9QTXpFeGtaV1ZoOHVUSkxGSHc4T0hEMkwxN04vaDhQc0xEdzlHcFV5ZU1IRGtTTGk0dXRHdW5MYiszT1ppaXVFQWdvSW1ZU3FVUzMzLy9mYjM3QjRDT0hUc2lJU0hCNGpJaWtZZ204dGw2aitad09MUmpINEJEbzgza2NqbjFkMFZGQlR3OFBCcFZmTmZyOWJoeTVRclZWcXZWRUl2RmRvbnZNcGtNMTY1ZHc3bHo1NUNSa1lHYW1ocjA2ZE1IOCtiTk03dE9TVWtKUHYzMFU1U1ZsV0hNbURGSVNVbWhIUWNIRGh4Z2pZYXlsL2J0MitQVlYxODFPNyt5c2hLNXVibFcrK0Z5dWVqVXFSTzJiTm1DSFR0MlFLMVdBd0QyN3QyTEVTTkcwSll0TGk1R1dWa1pBQ0E5UFIzcDZlbUlqNC9IQng5ODRNQW5vWk9mbjQ4ZmYvd1JvYUdoR0R0MkxBREF4Y1VGWEM2WHlod1hpOFcwNy9POTk5NURmSHc4a3BLU1RBclNhclVhbjN6eUNTNWV2SWlFaEFUTW1ER2ozc2VoVHFmRGd3Y1BjT1BHRFdSbFpTRXpNeE0xTlRWWXZIZ3h1blRwWW5YOXBuSnUyb0pJSkNJQ1BJRkFJQkFJQkFLQjBGU29yYTF0bENIZHhsbTdBREIyN05oR3M3c3dGaXdOWkdWbFlkR2lSUkNKUk9EeGVPQnl1ZlhhSDYxV0M1VktoYXFxS3ZUczJSUEp5Y21zWlpndlA2WmVoa1Fpa1VNQ3ZLUDJBRnd1Rjg4ODh3dzJiOTVNVGJ0MjdScmtjamxjWFYwZDZ0dkEyYk5uYWUzbXpadGo0c1NKVlB2eTVjdXNESE43YU5teXBVVnhMRGMzRnh3T0IyS3hHRUtoMEtUQXI5ZnJVVjFkYmJZUGtVaEVDZkJDb1pCYVZxUFJRS2xVUXFsVVFpcVYycFN4Zk9MRUNWcGJwVkpCclZiajVaZGZwcVlGQkFSZ3laSWxWSnNaSUhCeGNhSCtYcmh3SWM2ZE8wZTFQL3p3US9UbzBjUHFmaFFXRnVMU3BVc0E2ajcvMmJOblVWUlVoTGk0T0dvWlpyRE0yU05YUm8wYWhZeU1ERHg2OUlqYWo1VXJWMElxbGFKNzkrNTI5V1g4blFDMkNTUXltWXpXOXZUMFJKczJiY3d1ZitmT0hWcTd2THdjWVdGaGR1d2xuYjE3OTlKK082RHUycko1ODJiYU9WbGZZbU5qYlJMZ3IxNjlpcnQzNzlLbWpSczNya0hGZDdWYWpXKysrUVluVDU2a3JvRmR1blRCVTA4OVJWdk9FQkRVYURTNGV2VXF0Rm90VWxKU1dMK3ZJNk1GbUlKWVExaGtUSmd3d2VveXpPdTVxV1A0OU9uVDRQRjQ2Tml4STNWZFlGNnJYVnhjSExyUE11OUp0Z2lVenVUMjdkdTA0RDJYeThVTEw3eUE4dkp5OEhnODZycGJYVjJOeXNwS2xKV1ZvYVNrQkRLWkRQbjUrWGp3NEFFcUtpcFkvZjcxMTE4WVBIZ3dJaU1qV2ZPcXFxcnd3UWNmVUVMMWpoMDdjUFhxVmJ6Nzdydnc4ZkVCVU9kTDcyaUFtbm1kWXBLVGs0TVBQL3pRYWo4K1BqN1l2SGt6Z29PREtmRWRBRFp2M294ZXZYclJNdjFON1ROVHBEY2dsOHZ4elRmZndOWFZGUzR1THVEeitTWXo2blU2SGRScU5UV0t6c0M1YytlUWtKQUFmMzkvQUhYQnJOcmFXdXB2QXpLWkRKY3VYY0tsUzVmdzAwOC9vVisvZmhnMGFCQmF0MjVOOWI5OCtYSXFZSDNpeEFuY3ZIa1Q3N3p6anRtUk9UcWREcFdWbFNncEtVRitmajVrTWhrZVBYcUUzTnhjUEh6NGtCYm9OUENmLy93SFgzMzFsZFY3VzFNNU4yMUJKQktocHFhbVFiZlJrQkFCbmtBZ0VBZ0VBb0h3ajBHbFVwbDlxWEltTlRVMXlNL1BwOW9HQzVyR29LeXNETm5aMmJScEFRRUJ5TXZMbysyVE16Qm5hMlBMQzV1akdVcW1CUGczM25nRE9wME9ZckVZQW9IQWFyWTJVM2pXYURTWU4yK2VWUUZlcTlWQ3JWYWp0cllXY3JrY3ExZXZOaG5VTWJaNkFlcXk5aHZUei9menp6OW5CWUtZZlBiWlp6YjNWMWxaaVRGanhyQ21UNTQ4R2NPSEQ3ZTRiazFORGM2ZlAwK2JackJrTWg2RndCUVRUV1hvR21CK2w3Wit0NGNPSFlKZXI2ZjF5Undhenp3KzZ4dndTVTlQaDBna2dvdUxDMFFpRWUzYU0zbnlaSHowMFVkVXUzWHIxdkR3OEtBRVlVT3d5M0NzNmZWNldwREFlUCtOc1VWRVpRcnd6enp6akVWeHhCQ3dNTkM3ZDIrN1IxOFl1SERoQXRhdlgxK3ZkWjNOamgwN1dOTWVQbnhJczlDeUJiMWVENDFHQTQxR0E0VkNBWUZBZ0lVTEY1cGNWaUFRUUNhVDBjVGUzMzc3alNiQVYxZFhJeWNuaDdiZTFLbFR3ZUZ3V0tLNUk5ZFNTK2VYTTRpTmpVVlVWSlRWNVppZnlkUisvUExMTDhqT3pnYVh5MFhidG0zeDZxdXZJakl5a2paS3g5SDdpa0dFTnVCSWtLaytNSU5TOGZIeHlNdkx3OVNwVXgzdSt6Ly8rUS9XckZuRHVwYVZsSlRRaEd5Z0xqQTFZOFlNekowN0Y5SFIwWTNpWFc1ci9RWERQYUpuejU2SWpvNm1oR3FsVW9uTm16ZGo5dXpaMUxKWHIxNmxyZHV2WHoreklyWmFyWFlveTErdFZ1Tzc3NzdEZ2dVTEFOUWQwd1lCM3ZqNFBuVG9FUFYzVlZVVmZ2dnRONXJOeksxYnQxaDFHUW9MQ3pGdjNqeTg5dHByeU03T1JsNWVIb0M2ejZ4UUtGQlZWVVh6YWJjRnc2aUhKVXVXV0R6dm04cTVhUXVHNUJLMVd0MGtmZXF0UVFSNEFvRkFJQkFJQk1JL2hvWW9zbWtLWnRaVlpHUmtvNzBNSERwMGlQWWlGaG9haXJpNE9NcHJ1akZndm1pWit1ekc0cmlIaDRmVkllRm56cHlodkhtWjZ4c29MUzExS0tzZVlHZjYyb0twRjkvYnQyL1R4RzgvUHorSXhXS2NPWE1HdGJXMWpXcHIwQlE0ZE9nUVZDb1YxVzdmdmoyNmRldkd5dFprZmkvTTM5bTR6Y3lvdEdYa2dscXR4dSsvLzA2Yk5uYnNXSllQUEZOME1CZk1xYXFxd3JKbHkvRFdXMitadEFKSlRVMjErWmpNemMybGlVZW1NUFlSOXZmM1I5ZXVYZXNseUQ1OCtKRDZtOFBob0hmdjNtYVhWU3FWdUg3OU9tMmF1U3hTYTV3NGNRSXJWcXlnRlJIbGNya09XUnNaTEduczVjYU5HNnlnRUZCWEg4QlJyR1dWamhrekJsbFpXVlQ3d29VTGtNbGs4UFB6QTFCWExObjRPd29LQ3NMang0L3grUEZqbWgwRVVHZnRkTy9lUGFqVmFpb0lvTlBwMEtaTkc2dUJYMnZpbXJ1N096WnUzSWo3OSsvVGdrV3hzYkdVbFphQmdvSUN2UGZlZTlSK2M3bGN2UExLS3hhM2I0QVpGRGQxUER4NDhBQkEzZlUySnllSHVsWVlpM3lPV2x3WUxNTU0zTHQzRDVXVmxmWHFpeGxBVTZ2VkdEdDJyRVU3R1diUWR2RGd3YlRqb0Q0SWhVTDQrL3NqSUNBQU9UazVyQ3o0NE9CZ2ZQWFZWMWk5ZWpWbHh3VFVmUmNmZlBBQkprNmMyQ2pQVGJZR09ZM1ByWWtUSjJMV3JGbFUrOGlSSXhnMWFoUmF0MjVOalc0eXdPUHhiQnFOWVMvR1ZqTm56NTdGcFV1WDBMbHpaOW94YmZpN3BxWUdhV2xwdFBXZmYvNTUybS9Tdm4xN3JGNjlHcDkvL2psdTNMaEJUZGZwZEZpM2JoM2F0V3RuazFXUE9RUUNBVnEwYUlFV0xWckF6ODhQdWJtNUZ1M1Ztc3E1YVNzaWtRZ3FsWW9JOEFRQ2dVQWdFQWdFd3BORXE5VTJ5a3VBOFVzVEFJc0YvZkx5OGxoRjhLd3hjdVJJazU2Nk9wME9mL3p4QjIzYTg4OC9iL0psamN2bDJ2UlNiVHgwMlpBaGE1dzlYRitZUHNNSERoeXd1THdoNDh2VStrMFI0MkFCVUpkeC9QNzc3MVB0Mk5oWXZQbm1tMmpidGkwdE81clA1ME9uMCtIVXFWTTRjT0NBMlJkdEZ4Y1hkTzdjdVVFL2c3UFE2WFNzZ25TalJvMEN3SDRwcjYydHBRbVR4bllNQUhEejVrMFVGUlVCWUdlcjJpTGlIamx5aExhZVZDcXRkd0ZMQVBqeHh4K1JsWldGMmJOblkvNzgrUTFlN1BpYmI3NmgvdTdmdnorNmR1M0t5bHkzNVhzd1BxN0N3c0lvcXdsVG5EbHpocFloNitmbkI0bEV3am9ualhGemM2UForT2oxZW16YnRzMmt2Y3pBZ1FNUkhoNU9qVnF4NTl6V2FEUlFxVlJRcVZSUUtCUVlNbVFJbFhWcUNiMWVUL3N1RzV2T25Uc2pORFFVdDIvZnB2Ym40TUdEZU9tbGx3Q0E1WjM4NE1FRExGMjYxR1JmUC83NG84bnBBd2NPWkFud2FyVWFmLzc1SnlRU0NWeGRYVm5XRkJxTkJwY3ZYNFpDb1lCQ29ZQzN0emVpb3FMUXJGa3pCQVVGVVVKYlZsWVc1SEk1Wlp0UlcxdUx4WXNYMDhUaVFZTUdJVGc0Mktidmczbk1jcmxjRkJZV3dzdkxDd0tCQUJVVkZUUWgzTXZMaTdKTU1sN1gwZnVDNGRwaVlPZk9uUTcxeDJUdzRNRm1CZmljbkJ6S2tncW9zMXFKaW9waUJiK3NFUndjak9Ua1pBUUVCTURmM3gvTm1qV3phdjNoNHVLQ3Q5OStHK0hoNGZqMjIyK3AzOUV3b296SnJGbXpMQWJ0REl3Yk40NlZYVzhPNXIwZ09Ua1preVpOQWdDa3BLUlExaUxHenkzdDJyVkRURXdNZGMvUTYvWFl0R2tUUHZ6d1ExeTllcFUydXFwbno1NVVnTXNXZUR3ZTlIbzlMYmhudUQ4YlR4czdkaXkyYnQxS3RYLzQ0UWVzV3JYS1pKOGJObXlnSGNjQkFRRW1SNVcxYk5rU24zMzJHWDc0NFFmczJiT0hObzg1TXNZYUNRa0o2Tnk1TTFxMmJJbVdMVnVpZWZQbWRwMG5UZVhjdEJVT2gxT3ZnR3hUZ0Fqd0JBS0JRQ0FRQ0lSL0REcWR6cWt2QVNxVkNqdDI3SUJZTEtZOFEzazhIc3Y3dTdLeWtwWlpaaUE4UEJ3Nm5RNDNiOTYwYTd2bVBDNVBuanhKczVueDgvTkRYRndjZ29PREVSc2JDMDlQVDBpbFVnaUZRcHUvaDdGangxSVp2R0ZoWWZqeXl5OGhsOHVSbDVkSFpkcHF0VnJJNVhKSUpCS0wvZXIxZXNqbGNuQTRITnB5aHVLSDltQnFPNjFhdFlKV3E0V0xpd3NFQWdINGZEN3UzYnZudEpjeFYxZFgrUGo0VUlLZklidVJ1UyszYjkvRzhlUEhyZmJuNCtOalV2aFVxOVZZdDI0ZEs5QWhsVXFSa0pDQStQaDRhbmkzSmFaTm13YWRUZ2RYVjFmcTJQemxsMTlvR2VCdnZ2bW1SWXVJbVROblVsWTlVcW1VS2hacXlPcFVLQlJvM3J5NXhmMDRjdVFJN2JqMDh2S2lyRlNZMloxWHJseWhGU0ZrWXNrYXhGcGdTSzFXWTl1MmJiUnB5Y25KOWJhWHVYSGpCdVVCWEZ4Y2pEbHo1bURreUpGNCtlV1hIY3JvdGhWN1JsR2twcVpTUXBoZXIyY1ZpVGIxdlU2Yk5nMWlzWmlWbFN1VHlmRGFhNjlaM043bzBhT3BlZ2Q1ZVhuNDZxdXZjUG55WmRveVlyR1lDcjVaQzhEWnlxaFJvMndhQ2JGLy8zN2N1bldMTnMyU0I3NDFEQVZpMVdvMTVISzVUZG1YSTBlT3BGbEFIVDU4R0JNbVRFQjVlVG5PbkRsVDczMnhSRzF0TFhVT202S3NyQXp2dnZzdTFVNU1US1N1RDJQR2pLR0N4VHFkRHYvNXozL3crZWVmZzh2bFl0bXlaVFJoME0vUGoxYmJnWWxlcjdjb0NuLysrZWM0ZWZJa3BrK2ZqcVNrSkphVmxpMjJOdlpTV1ZsSkc2WFQyREF6bzN2MjdBa3VsOHM2bG5yMTZvWEJnd2RESXBGUTkxeURVQTNVV1ZtWnFzMWlDME9IRGtWQVFBQVdMMTRNcFZLSmhJUUVKQ2Nuczg3UFAvLzgwNmJBZ0QzWis4ejdHWi9QTitrYnowd2NHREprQ0xLeXNpQVVDcEdVbEVUWm9UR3ZXOVpzMHR6ZDNmSGpqei9DemMwTnJxNnU0SEE0K1BEREQ1R1JrVUV0czJUSkVrUkdSbExQTXBXVmxmRHk4c0p2di8xR1BTZmw1T1RnOU9uVHJQN1BuVHZIK28xZmUrMDFzOWNLUHArUHlaTW5JeVFrQkt0V3JhSyt5OWpZV1BUdjN4L0xseStIbDVjWEZXang4L09EbjU4ZnpwdzVRM3YrZVBycHArMnFLOUlVejAxNzRQRjROZ2Q5bWhwRWdDY1FDQVFDZ1VBZy9HTm9DQUgrNTU5L3RycWN1U3k2ZDk5OXQxNFpzNllFUTcxZXovSXo5dkR3QUlmRG9US2ZuQUdIdzRGRUlxRjU0OTYvZngvVHAwOEhBSlBlNjhlT0hVTjZlanFWYlRsKy9QZ0dLY1psYWlTQm9ZQ2RNMGhJU01CNzc3MW5jUm05WG8rMWE5YzZORXBBSUJDZ2VmUG1LQ2dvQUZBbjFFK2VQQms5ZXZTd2F3UkhSRVFFYXhyVFovZllzV01XQlcvamJHSXVsMnRYQmlGUU43cGh5NVl0dEdtQmdZSFVNY0swMDNBRXVWeHVjZjZ1WGJ0b0daRThIZytEQncrdTE3Ykt5OHV4ZE9sUzJ1K3MxK3VoVUNob3gvL2N1WE1oRkFyaDZ1cUs1Y3VYbzdxNkdvbUppZWpkdXpkTEtOWnF0Vml5WkFuTkh1YWRkOTVCNjlhdFVWTlRnMnZYcm1IanhvM1VQSHNDQitucDZXYXRjQjQ5ZWtUTHZEVXdjK1pNRkJZV21yUnBzWVpoMzI3ZXZJbDU4K2F4aEUyeFdJeVBQLzRZaXhjdmR0ZzJ5bDVrTWhuTGc3NUhqeDQyRllCMEpyMTY5Y0w2OWV0Uldsb0tvRzYwUjFaV0ZtN2V2RWtMR2pJdGVwamlFby9IZzA2bmM4cklKRXYwN2RzWGFXbHBsUEI2NjlZdExGaXdBRUtoa09aZHp1Zno4ZDU3NzFuMDlENS8vanhXckZpQlZxMWFvVldyVml3Unp5QWcvdkxMTDBoS1NtSVZ5cjExNnhiMWV4bGZROHJLeXFqcEJsLysydHBhS0pWS0RCczJERWxKU1diM3lYQzlmUkpVVlZXeHJJOE14VVNaOTlQQXdFQkVSMGRUYmVhSWovcUlqK1hsNVpTMVM1Y3VYYkI0OFdKOC9mWFhsTTBRODducDh1WExySUJhWThIbGNyRi8vMzc4OHNzdkFFQlpuSEM1WEdSbVpsTCs2Y3pmODhzdnY2VCtsa2drK005Ly9zUHF0MFdMRmxSYnFWVFNQaU9mejZlZWV3elBRWVpqUERrNW1SYmNmZno0TWExdnRWcU5OV3ZXMEtiRnhzYWlXN2R1Vmo5di8vNzk0ZVBqZzA4KytRU0JnWUdVRmRUT25UdE5ubVBXNnI1WW95bWVtL1pnYkFuMGQ0TUk4QVFDZ1VBZ0VBaUVmd3pPRnVBZHhjM05qZVhYTEpWS1dXSjVjWEV4TFdQVlZNYlVuMy8reVhvUk1rWW1rOUhFUjB2NCtmbFp6V28yaDFxdFpna0FXcTJXbFFuSGJGc1RFdzNacFFac2ZjRnljM056bWdCdlMyYnR3WU1IYVptQlBqNCtXTFZxRlhnOEhzMHVJenM3Rzlldlg2ZXk5WmtZWi83NStma2hKQ1NFSmlnWVhtQlZLaFhrY2ptVi9XWXZoZ0oyRGNXbVRac3NIbmRNRDNoSFlGclNHRk5ZV01nS1VKa2JnV0FOalVhREpVdVdzT3dxZXZYcXhTcVdHQnNiQzZBdVNKV1hsd2U5WG85ZHUzYmgxMTkvUlo4K2ZmRHNzOCtpYmR1MkFPcUtKQnFMN3drSkNlalhyeC9WbGtna05BSGVuaXg3RnhjWHU0UnVRK1p0V2xwYXZjUU1RNVpxZUhnNFVsSlM4UDMzMzFNQ3NidTdPejcrK0dPendVZGJyOUgxMlMrMVdvMmxTNWV5ckZma2NqbGxTYU5XcTIwV3RIVTZIZTA4SERod0lQcjI3V3ZUdnZENWZDUWxKVkZCM0pDUUVDaVZTdXpkdTVlMjNLSkZpeEFURTBPMVo4NmNTVm5YQU1EcTFhdXBHZ1lhalFaS3BSSktwZExwZG10Y0xoZXpaOC9HbTIrK1NZM0NZbDQvdUZ3dTNubm5IWXVlMGtEZCtWaGRYWTNyMTY5YnpLUisrUEFoTGw2OFNQdThBQ2cvZkNacXRacVdzV3lNdVpGanhuMGFFeGNYWjdPSHZTbjBlajIwV2kwMEdnM2tjamtVQ2dVbHFqUFp0V3VYMmV4N2E4RnFaa2E0TFJaTXhseTVjZ1h2di84K0JnOGVqSmRlZWdrdUxpNklpSWhBYW1vcWRRdzFSTURjRVRRYURTdG9xRlFxVFFZU0RSalBNeGJhelpHVmxVVjc1bWpmdnIzWitob0RCZ3pBdG0zYjRPbnBpYmZmZmh0ZHVuVEI5dTNicWZrQ2dRQmZmUEVGVnE5ZWpUTm56a0FnRU5EcWVSaWpWcXR4N05neEpDWW1VdGZDbUpnWWZQTEpKL0QxOWFXZUZ4cks0N3dwbnB2MlFBUjRBb0ZBSUJBSUJBS2hDZERVQkhoUFQwL1cvblRwMGdWejU4NmxUZnZ4eHg5cFdmUk1ZVVdoVUdERGhnMFd0L1hubjMrYTlGODJ4ZXV2djQ1bm4zM1dwbVhyaS9FTGtvZUhCeFlzV0dCeCtWT25UdUcvLy8wTGR1ckpBQUFnQUVsRVFWU3Z5ZlV0WVV0QlNsdXhGaVM0ZS9jdXkxZDYvUGp4OFBiMlppMDdkKzVjbXdYUnExZXZXclg4bUR4NXN0VWg5bzNOelpzM1dXSWlrOURRVU96YXRRdmJ0bTJqam5FT2g0UEJnd2RqMEtCQitQREREMm5DK3JQUFBrdjVaRE94Vk5QZ3E2KytZb211OVVHbjArSExMNy9FMWF0WGFkT2ZldW9wdlBQT08yYXZMMnZXcktFSnVpcVZDb2NPSGNLaFE0ZlFzV05IK1BuNTBXeVlmSDE5elFvMDlZRjVIcGc2bG8yL0g1RkloSXFLQ2xiQjJzVEVSSlBXTjQ4ZlA2WmxRUnYvRmlOSGpvUkVJc0dxVmFzZ2tVZ1FFaEpDRlN0TVRFeWthaURZWTQxbFFLZlRVVlpRZXIzZWFsQWlOVFhWcElmeXBVdVhjT25TSmJ1MmJRcER3TVZXRWhNVFVWeGNqRUdEQmlFOFBCejc5KytuWFJjOFBEenNxdlhBNS9QaDV1Wm0xcDVJS0JSaS9QanhjSGQzaDBRaWdWcXRSbXBxS20xN3I3LytPbXByYTZuQW5qRUJBUUdZUG4wNmxpOWZickwvbDE5KzJXUjlFaWIyWkpzZlBIaVFkYjQxQkRLWmpOWU9EZzVHUUVCQWcyKzN0TFRVNm5YU0Vod09oN0p6QXV3VDRBc0xDN0Y4K1hKb05CcnMyN2NQNTg2ZHc5eTVjOUcrZlh2YWN3WXpZRzVxcEpzcEhMbm0zcmx6aC9JL1p3WW5IQzFpYnNyYWhnbHpSRUtYTGwxTUxsZFlXSWlLaWdxRWg0ZFRGbGczYnR5Z1BhTm9OQm9VRlJWaDlPalJxSzZ1aGtna1FsVlZGWEp5Y2xqQnFyVnIxK0xBZ1FNNGZQZ3czbnJyTGVvY2pJeU1SRVpHQms2Y09BR2hVQWlCUUFDaFVNaTZiaktERU5ldlgyZDlmd1p2ZTdWYWpacWFHdmo0K0ZEbmJWTThOKzJCQ1BBRUFvRkFJQkFJQkVJVFFLL1hPMVdBZDNGeHdSZGZmQUZYVjFlSXhXSUlCQUo4OHNrbk5HL2hSWXNXSVRRMEZBQ3dmUGx5V3NhZ3I2K3ZVN0lVZi9ycEp4UVhGMXZkVjF1eDF4UGJ4OGNITTJiTWdFUWlnVWdrUWtGQkFVMkk3dEtsQzRZTkcwWjVoZ2NGQmRGZWJpc3FLakI3OW15N3RtbXJ0eXd6UzJ6MTZ0VTJmeGN5bVF6ejU4K24ycForcTVxYUdpeGV2Smoyb3N2bjg1R1hsMGNWU2RUcGRGQXFsU2d0TFcxMDI0M0dScTFXWTlXcVZWYXppTGxjTG1wcmEybEZXdlY2UGRMVDA5R25UeDhNR3phTUZseEtTMHREY25JeVdyVnFaZk8rN04rLzMyem1uVDNvZERxc1dyV0tKY3hFUlVYaC9mZmZONXVScUZhcjBhOWZQL0Q1ZkZ5NmRJa2xEbHk5ZXBVbVlyaTZ1dUtUVHo0eFc2eXhQakF6V0xkdDI4WUtXQmpYZStEeGVQanBwNTlvbVlraElTR1lNMmVPeWY2UEh6OU9FK0NaMzhVenp6d0R0VnFORGgwNllNYU1HVTRSdTVrMGE5WU1MNzc0b3RuNTY5ZXZaOVdhNk55NU00UkNZYjFzZHB4Qnk1WXQ4ZWFiYjFMdHhNUkVORy9lSEZldVhNR0pFeWNRRVJIaDFIdVdRWUEzVUZGUlFSUGdSU0lSK3ZUcFkzTGQzTnhjSEQxNmxCV1VNV2JUcGsyNGNlTUdZbUppRUJZV0JuOS9mNU0yR1V5UnNHWExsclNzV2VNMjA4dGJKQkxSZ3BveW1ZeTZ6aGpiaU9qMWVxcFdoUzJpTkROcjExbTJiZGJZdW5XcjNWbnJUSXdGZUh0RTc2TkhqMUlXU0VEZGQvbk9PKzlneXBRcEdESmtDRFdkZWMyYU5Xc1dubjc2YWF2OUR4czJyTjUrM05uWjJjak96alk1anluK2QrM2ExV0lOQjdWYVRTdG1haTE3dkxxNm1sV0h3VkMzaEVsYVdob1ZQUDcwMDA5TkxtUHFHU2NqSXdPZW5wNDBHOE8wdERUS2IvL0tsU3VZTm0wYVhudnROY3FlNWNLRkMzWUhhNWdqdjB6UnJWczNTb0J2aXVlbVBYQzUzQWEzNDJvb2lBQlBJQkFJQkFLQlFDQ1lnY2Zqb1VPSERsUzdzcktTTmh4WEtwVWlKaWFHRWxDTWJXUkVJaEdrVXFuREh0aFhyMTZsdlZpYXcxSjJzQ1BMQW5WWms0TUdEYUxhekF4VEx5OHZQUFhVVTdScGptWWoyN3Erd1IvV3dMRmp4MnorZlBiWW80akZZblRvMElHV1JhblJhTEJyMXk2YisvZ25zWExsU3VUbTV0cTA3UHIxNjJubmdZZUhCK2JNbVFPcFZJcnUzYnRqKy9idDFIeXRWb3Z2di8rZUtqcW9WcXNweXcyTlJzTXFObmZyMWkzV3FJVDZvTlZxc1dMRkNwYjRIaEVSUWZsZ20wTWdFQ0FwS1FsSlNVa29LU25CZ1FNSDhQdnZ2NXUxelBIejgzTzZLR0Z2VWRqcTZtcnMzNytmTnMxU1VVMm1RR2ZLc21MSWtDRTBzYy9aV0FvYzd0bXpCN3QzNzZaTmMzZDN4NXc1YzdCbXpScTR1cnJDeGNVRlFxRVFmRDdmWnNzTmd3V05JYmhvYVQyMVdvMjllL2RDSkJKQklCQlFXY1RHdjAxQVFBQSsvUEJEY0RnY3VMdTdJeU1qQTVNblQ2YjF3OHhRWGJod0lTMDRhQ3h1eWVWeVRKa3l4ZTVhQndxRkFwbVptU2dySzhPTkd6ZVFuWjF0azRXWlJxUEJxVk9uY09yVUtXcWF1N3M3ZkgxOTRlUGpnODZkTzJQVXFGRTBrYTk1OCthczM2NTM3OTQwQ3c5amhnNGRTaXM2T25yMGFDcFE1T3ZyaSsrLy85NnV6Mm9nTHkrUDFxNlBwWmU5UEhyMHlPNEN4SGw1ZWF4Qzc4YkhYWGw1T1RYZllJTmpDUDRxRkFwRVJVVWhPRGdZQURCdTNEZzBhOVlNWDMvOU5YWE4wV3ExV0xObURlN2Z2NDgzM25qRFpFYnhvVU9IYk1wOHRxY0lxejB3ZytIeDhmRVdQY1NycTZ0cHowbldyb2UvLy80N0xYREE0L0ZNM3N0ZmZ2bGxoNnhnak84YmxaV1ZOSXN4b080OFRFMU54Ymx6NXlnLy9vYW1LWjZiL3hhSUFFOGdFQWdFQW9GQUlOakl1WFBuYUMrcVR6MzFGQ1crNi9WNm1vRGg3Ky92OFBZcUt5dngrZWVmMjVUdHczeEpIRDU4T0RwMTZnUUF5TXpNcEdVMTJpdlcyVXB0YlMxdTNicUZ5TWhJczM2M3RtSnI0SUs1bkxtQ3VMWmdLWk9QeCtQaDdiZmZCbEJuOTJPTlhyMTZvWDM3OXBUb3h4VHV2dnZ1T3lvQUVCd2NqT2VlZTQ0MjMxajRrOHZsdEtLNFQ1cXRXN2ZhOUIwQWRlZk0wYU5IYWRNcUtpb3NGc1E4ZCs0Y0xkdmFnTHU3TzAwWXlNdkx3OEtGQyt1ZGdXbk10bTNiV0VHZkRoMDY0Sk5QUHJGcmRJbVBqdytTa3BJZ2w4dXBJb0pNN3Q2OWk3ZmVlZ3U5ZS9mR3BFbVQ2bDJQd1pqNlpGRWJYOHRpWW1MUXRXdFgzTDE3RnlFaElheGxUVmxVbU51UDVzMmJReUFRVUlLbmo0OFBkVDAwTGdqczdlME5mMzkvY0RnYzVPWGxVZUo5aHc0ZHdPZnpvZFZxY2UzYU5hdmJCT3F1ZDdHeHNkaS9mei9TMHRLZzFXb3hmLzU4K1ByNlVrVU5HNXJhMmxyODhNTVBGcGY1K3V1dkFkVGRMeW9yS3dIQWFnMExwblVLRTN1elFmLzQ0dytzWExuUzZuSlNxUlJqeG93Qmg4UEI1czJielFaRnE2cXFVRlZWaFlLQ0FreVpNZ1ZLcFJMNStmblUvTmF0VzdOR2NGa1MrWHIzN20zSHA3RWRwZ0IvK3ZScHN4blk5YUZ0MjdhMG9wc0dPeXQ3UmVvVEowN2d4SWtUWnVjWEZ4Zmo0NDgvTmp2L3JiZmVvZ1I0b0c3VVJaczJiZkRKSjUvUW5sSFMwdExRdm4xN0pDWW1zdTdYenJKc3NvU0xpd3ZjM2QwQmdCWDhjZFNUM3RMMXNLYW1oaVcyYTdWYTF1Z1pBSmd3WVlKRHowdkcxeXlwVklwVnExWmh4WW9WTE8vMU0yZk80TWFORzNhUFRyU1hwbnB1L2xzZ0FqeUJRQ0FRQ0FRQ2dXQWp6Q0hMUFhyMG9QN096OCtuWmJVR0JnWTZ2TDNzN0d4YUlVaXBWQXAvZjMvY3VIR0R0U3p6SlRFME5CVHg4ZkVBMk1VckcwS0F6OGpJd09yVnF4RVZGWVhJeUVnc1dyVElJWjlPYzhYc21Namw4bnB2dzk2K09Cd08zbnJyTFJRVUZLQ2twQVJpc1JqMzc5K241dnY1K1VFZ0VLQzh2QnlqUjQrbWViOFdGaGFpdExRVUhoNGVWUGFxQVI4Zkg1dUcremNGYnQyNnhhbzFFQllXaG9jUEg3S0NJZFhWMWZqcXE2OGFaRDhlUDM2TTk5OS9ueVplY3JsYzhIaThlZ255VEhFeEtpb0tDeFlzc0ZsOHI2eXN4S1ZMbDNEaXhBbWNPWE9HTlRMRFZKYnA4ZVBIY2ViTUdZd2VQUnFqUm8yeWU1K05jVVN3NG5LNVNFaEl3SHZ2dllkTGx5N2h5eSsvWkJWUVpYNm41dXlhUEQwOXNXSERCcHcvZjU2cSsxQlNVZ0s5WG85dnYvMFdiNy85TmpWeW9yUzBGS05HamNLSUVTT3dhTkVpbkQ1OUdrQ2R3RGgrL0hqMDdOa1RvMGVQdHJwTkE2MWF0Y0xreVpPaDFXcng2NisvVXQ4dm44OTNpczJMaDRjSFJvNGNXZS8xQlFMQkU2OVJVbGhZYUZWOGQzVjFCWS9IUTJWbEpYNzY2U2NBZGVmSDhPSERjZkRnUWJQQjBVbVRKaUVnSUFCWHIxNmxCUVhhdEduREV2bUNnb0l3WnN3WWFEUWEyc2lGTm0zYVVKWnV6cVNtcG9aMUg3UmxaSms5VEpnd2dTYkFiOSsrM2VTOStra1FFaEtDbFN0WDRxT1BQcUpHOGIzeXlpdElURXdFWUg5aFYyY3djT0JBVEpreUJRQTlreHBnajJ5ekYwdEJqNTA3ZDlwc0VXZXFpUHJNbVRNUkdSbHBjbm1sVW9rWk0yWlFiZWE2TFZ1MnhPZWZmNDV0MjdiaDU1OS9wdDBURFBleThlUEhJelkybGhxdEl4UUthYzlzTzNic1FGcGFHdFdlUFhzMnE0NkVWcXVsUm80cGxVcXF3UHlkTzNlYTNMbjViNElJOEFRQ2dVQWdFQWlFSjBaWldabkRMMXBNNUhJNTliTGhURlFxRlRJek02bTJVQ2lrRmUxaTJuRzBiZHZXNFczR3g4ZGozcng1K095eno2RFQ2ZkRxcTYrYXpOSUM3TXVBZGJZSWRQcjBhV3EvWkRJWnlzcktJQktKd09mendlUHh3T1Z5N2JaOFVLdlZrTXZsaUl1THc5Q2hRODB1NytmbkIwOVBUNmQ4RHFsVWFuVVpQcCtQRlN0V0FLajd6YWRPblVyTmUvNzU1ekZnd0FDejY3Mzc3cnNtUndiWVd5Y2dOemNYT3AwT1lyR1k5ajBEYktGMDZ0U3AxRWdJVTd6enpqczA0YU82dWhyQS8xc2JHTnR2U0tWU2hJV0ZZZmJzMlZpN2RpMFVDZ1dFUWlIbXpKbkQ4ci9WNlhSWXZudzV6WmJKbWV6WnM0ZVZOZm5xcTY5aTE2NWREbTh6SVNFQmI3Lzl0c1dNYTVsTWhsT25UdUhldlh1NGRlc1dIajU4YUhiWjVPUmtwS1NrNE1pUkk5aTZkU3ROL0ZHcFZOaXlaUXNPSGp4bzFwdTdQcHc2ZFlvVmFETysxbnA2ZW1MaXhJbFl1M1l0bEVvbHpTZDgwNlpOTEs5ajVuWGFtaTBEYzRSRWZIdzg1SEk1N1RycDd1Nk9RWU1HNGZUcDA1VDREdFFkZzYxYnQyYnR2NjJCUTRPWXlMVFljWlIyN2RvNUpNQUxoVUtJeFdKRVIwZERMQlpETEJaVEZqWDUrZm0wYk93T0hUcEFKQkxSYW9xMGE5Y09iZHEwZ1U2bmcxYXJwYzVMVTBXZ2dicmZ6RktHOTlOUFA0M016RXlVbDVlRHkrVWlNaklTL2ZyMVEwSkNBakl6TTdGa3lSSXFNTldpUlF0TW5qd1pFeVpNd05telo2a2l1d2JSc0VXTEZwUkZ5TTJiTjJuYmFkdTJyVWtQL3BTVUZGWWg0dVRrWkV0ZlliMWgrbDQzQk1aQjk5emNYSnIzTjFBWHdMSEg5c3paZUhwNll2bnk1Vml3WUFFQ0F3TnBRVCsxV3Uzd2M0RXpueXVZQVlHU2toS0xsbWZNb0pBNUFUNG5KNGRXN04yQWo0OFBwRklwU2twS3FKRXBBQ2c3S1dPOHZMek1GdTgxM0QrTjEyZkM1WEx4d2dzdm9IUG56bGkyYkJudGZ0Vy9mMzlhRFFkVE1KOXYzZDNkYlU1WWFJcm41cjhKSXNBVENBUUNnVUFnRUJxVng0OGZJenM3MitxdysvclF1M2R2M0w5L24rYmI3aXhPbmp4Snk1THQyclVyYmJndzB4ZmRXWllodlh2M1JrbEpDVEl6TTlHL2YzOGNQSGpRNUhMMlpNQTZPcnliYVhuQXpCeDNac0ZENDhKcnRiVzFySmRuNHlDSU05aXlaUXV0SFJNVGc0aUlDS3F0MCtrb29jRWVhd0Z2YjI4TUhEaVFWb3pVZ0wzRkFOZXVYVXV6OHJERW1qVnJiTzYzdkx3Y1k4YU1NVHQvL1BqeEdEOStQUHIzNzQ5Mjdkcmg0NDgveHZEaHcwMFdUUDNoaHg5TUZrWU5EUTNGdkhuenFMWkdvOEViYjd4QnRYdjA2RUh6bUsydHJVVk5UUTNrY2psTkJIN2pqVGZnNStlSDlldlhRNi9YSXpFeEVjT0hEemNwcmpCUktwVXNDd0Rqei9qQ0N5OVlQVWU4dmIxeC92eDVpellONGVIaG1EUnBFcFV0T1h6NGNQVHYzeC9idDIvSG5qMTdhTWRQY1hHeDJlQmFmZmpzczgrc0xqTmd3QUNFaDRjakx5OFBpeFl0b3FaZnZIZ1JWNjVjb1dWNU1nVjRTNTc0eGNYRk9IbnlKTlhtOC9rWVBYbzAvdmpqRDlweWZmdjJoVXdtdytlZmYwNmJQbS9lUElTSGg3T0NTVTg2ZTl4VXNWRmpYRnhjc0d6Wk1xcG90MUFveE5TcFU2bnJvMEFnZ0orZm44bENqdnYyN2FPSjVZbUppWkJJSkRRQlBpNHVEczgvLzd6RmZTZ3NMTVNWSzFlUW1abUpjK2ZPMFlKclROemMzUERHRzI5QW9WQ2dXN2R1dEVDbXI2OHY2N01aL3UvYnR5LzY5dTBMQUxoLy96NnVYNzhPVjFkWDZ2ZGhpdjdtZ3RFbEpTVUlEQXhFV1ZrWmFtcHE0T2JtMW1BamdXUXltZFB0UFppalpveEYyYUNnSUx6Kyt1dll0R2tUcXFxcTRPbnBpVEZqeHVEYmI3KzEybTl5Y2pLR0R4OU9tL2JYWDM5Um94RUFlaGEyUnFPQlZxdUZRcUdnaXFDYjQ5cTFheGczYmh3cktKdVNrb0tVbEJTcis5WllNQVBWVzdac1lkMmJMV0Vxc2FPMnRoWmZmUEdGeVpGNXc0Y1B4NmhSbzdCdTNUcGFFVlErbjg4S2tPL2R1NWQyZmJPMFhVdEJ3NDRkT3lJMU5SVkxseTVGZG5ZMkFnTURNWDM2ZEl1ZnkxR2E0cm41YjRJSThBUUNnVUFnRUFpRVJ1UDgrZlBJemMyRnE2c3JRa05EMGFKRkM0Y0tYREhSNlhSbzNicTEwL296aHBsTjJhdFhMMXJidUdBWmw4dGxXVGc0d29nUkl6Qnc0RUFBNWtWZlIreGViQ1UzTnhmSGpoMHpHd1JvYUxoY3JsMHY0YzdBdzhPREpzQ1BHemNPV3EwV0xpNHVMSkgyaHg5K3dPYk5tNm5NMUtWTGw2Smp4NDdVL09Ua1pKWUE3K0hoZ1NGRGhqVHNoMmdBV3JkdWpWV3JWc0hOelkwMTc4cVZLMllEQkNVbEpiUmg3Y3pqOXNHREI5UjhyVllMbFVxRnFxb3ErUHI2WXRhc1diUmxSNHdZQVhkM2QremZ2NThxWUdmTkR6c25Kd2RmZlBFRkhqeDRRSnN1Rm9zeFo4NGM5T3paMCtMNkJvUkNJZWJQbjQrcFU2ZWF6TGlQalkzRmdBRURvRkFvcUZFNU5UVTEyTDE3TndRQ0FicDE2MGJMK25aMWRjV3NXYk1zZWpzM0JFRkJRUWdLQ2tKQ1FnTE5kM3J6NXMwMEVaOHBpRmtTNFAvNzMvL1NoS2hubm5rR1hDNlg1WWwvNk5BaHBLZW4wNFRNVWFOR1VUWWVBb0VBSEE2SCtrM3R2Y1p4dVZ6V0NCRjdVS3ZWTkFIYm1oMFJqOGREVkZRVWJacnhOY0xTUGpCSGMzaDRlTmc5T2t5aFVHRGF0R2tXUlhlZ2JqVENzR0hERUJrWmlSMDdkaUF6TXhPblRwMkNTQ1NpTXZLWjRuSnBhU2xXcmx4SmpZcFJxOVZRcVZSUXFWUll0bXdaYmRuaHc0Y2pKQ1FFMTY5Zmgwd21NMXNQcFZtelp2am9vNCtnVXFud3l5Ky9ZT1BHalpnN2R5NUVJaEZFSWhGVk84TTR1N204dkp3S0ZtbTFXcWpWYXVvYysvTExMODJPZnV2VHA0OVRSNWdZUHFmeGVXRmMxSlhMNVNJNU9Sa3hNVEZZc0dBQlhuNzVaWnNMaTd1N3U3TXlySm5QRXlxVnltd1d0aVd5czdPeGUvZHV2UEhHRzlTSWhkT25UenQxSkdKRVJBUjhmSHlzTGxkY1hJeXNyQ3dBN09jYVIydklNTDlyblU2SHp6NzdqSFhkdDRiQjFzd1k0NkNZbzNoNWVXSHAwcVY0K2VXWFVWdGJDNVZLWlhNUitmclFGTS9OZnhORWdDY1FDQVFDZ1VBZ05BcVhMMTlHYm00dUlpTWpuU3BPRzFOUVVOQWdEL2tQSGp5Z0Nld0FhTm1DMWRYVnRJemFzTEF3cDJmYkdiSXZ6ZmxiTzl2S3gwQmVYaDUyN2RxRml4Y3ZXaXdHR0IwZGpaU1VGTXliTnc4aWtRalYxZFZvMmJJbHVGd3V6WUxtMGFOSGxKREc1WEpaWHZsTUN4cGpBVXNnRUlESDQ5bGQxTTRSbU1lVFhxK25NZzJaTU8wRjFxMWJSeFBnbVlqRlluVHQyaFcvL3ZxcjJXV2FOV3Zta08xRlEySW9vR2NORnhjWDZ2c3FLeXV6YUEyU2w1ZkhLcFlJZ0JZRU1hWi8vLzdvMTY4ZkpaS1lFK0FWQ2dXMmJ0MkszYnQzbXhSeXg0MGJaN1A0YnNEZDNSMHZ2dmdpVnExYWhYYnQycUZuejU2UVNxVklUVTFGUmtZR05RSmd4NDRkMURyYnRtMmo5WkdTa29JdFc3WWdKU1hGWmh1QmhtRDgrUEU0ZWZJazlmMWxaMmZUc3VDWjF4MUxnZFBJeUVnVUZCVGd3b1VMNEhBNENBOFB4L3o1ODFuQ3NNR2YySmpZMkZoYVd5d1dVOGVPclFMOGxDbFQ4UHJycnp0OERVNVBUOGVTSlV1b3RpazdDV2ZCdElabzNibzE3dHk1WTFjZkxpNHVHRFpzR012NnhKam16WnZqZ3c4K29Ob0ZCUVc0ZlBteTFiNHJLeXRaSXhnQTA2TVNvcUtpV0lFSVN3aUZRZ3dZTUFBYk4yNmsvTW5Ob1ZLcGFJRXJZeG9qQ0cyZ3FxcUtKaEs3dTd1YmZQYnc5L2ZIVjE5OUJiRlk3TkFJRjZiWWJseEkweDd1M2JzSHRWcU4xTlJVSER0MkRGT25Uc1hLbFN0dDlrUzNoWVVMRjlva3dLZW5weU05UGQza1BLWWxEdk8zTlZWVHczaDVwb0MvZnYxNnM4Zk5rNGJINDBFcWxlTGV2WHVZUFhzMjNudnZQWGg1ZVprdGhHcGNtQm9BRGg0OGFEWW9FQlVWUmF0VjlHODRONXN5UklBbkVBZ0VBb0ZBSURRNFpXVmx1SG56SnNMRHd4dE1mRzlJRGh3NHdKbzJmLzU4UkVkSFkrellzWkRKWkxRWERHZmJvaGhqVG54bVRzL096cWFtTVF2QjJmTXk1T1BqZy9QbnoxdjAxZTdWcXhmbXo1OFBBTlR3N2RkZmZ4MThQaDk5K3ZSQlJFUUVRa05ESVJLSk1IYnNXT3BsWHlxVjRwdHZ2ckY1WDRBNkVjeGc2Y0RoY0JBY0hHelgrdFlvS3l1ajJTTTVrbzEyKy9adGl5K3RTcVhTcWlnVEZSWEZFdUI3OU9pQnFLZ28rUGo0d04zZG5mS0NCK295bDQyeno2VlNLZDU5OTEzODlkZGZOQS9kc0xBdzlPN2RHOTkvL3ozdCtQRHg4Y0dNR1RNbzBieTJ0aGJsNWVVb0xpNUdTRWlJWFo4ZnFCT09PbmJzYUZLOGN4YkdHWXBNQVY2bjArSHc0Y1BZdEdrVFNrdExiZXJESHZyMTY0Y3VYYnBRNGprelVPZm41MGVORXBCSUpEVGh5TlhWRmVQR2pVT1BIajNRcWxVcml4N0g5dkxwcDUreVJQS0ZDeGVhelk0T0NncENYRndjVFVEWnVYT25XUUhlMG5rUkZoWUdEb2NERnhjWEhEdDJERjkrK1NWdHZpbnh6TUQ4K2ZNUkhCeU00Y09IbzErL2ZuQjFkYVVFZUZzTFJkcGFPTmNhOWdRZEhLRzR1SmdXd1BYMjlrWkFRSUJGQVg3RGhnM28xNjhmYThUWHNHSERzSFBuVG1yZnBWSXB6ZE9hNEJ5WTkwTkx3VE5uQk9PYk4yOE9zVmhNQmF4dTNicFZyMzZNajZuTGx5OURvOUZBSkJJNVZZQTNGNml5SjNBK2V2Um9XZ0htbVROblV2ZFNGeGNYN05xMWkvWXNFUkVSUWRWbU1VV3ZYcjF3L3Z4NUtyZ2JHQmlJb3FLaWVoV2Y5ZlB6TTN1TjBlbDB0TUxzdG5EeDRrWGN1M2NQUUYyQ3dzeVpNN0YwNlZLYUZZNGx6cHc1WTNhZWk0c0xUWUFuUEZtSUFFOGdFQWdFQW9GQWFIQnUzcndKb1ZCb1YrWk5VeUl3TUJCK2ZuNnNEUENMRnkvaTRzV0xMR0hHWUtIUUVKaDdpV1Ztd0I4NGNNQms0QUN3VDRBWGk4VjQvdm5uOGZYWFgxUFRCQUlCVFp3eTljS3RWQ3BSV0ZpSXUzZnZBcWdiK2p4NThtU2J0MnNPWTZIVTFkVVZxMWV2QmxDWGtjZ3MvR2dyWVdGaFZHQm8wNlpOdEN4bHBqQWJIUjFOaVlzS2hZTG1CUnNWRlFWdmIyK1VsNWVqcEtURVltRk9XekdWVmNuMEJ3YnFQSTVUVTFOWjFpK3paczFDZEhRMERoOCtUTXV5alkyTlJjZU9IZkgyMjIvanpUZmZwSXJIbFpTVTRJY2Zmc0M3Nzc1TDh3QzNoOGpJU0VSRVJHRDM3dDJZTjI4ZTl1M2JSODF6YzNOamVlcGZ1SENCYXZ2NCtGQyt0SVpoN0RVMU5TeFBhbk1ZQy9DRmhZV1lNbVdLeVl4Nlp5RVVDbW5pRzFPWVp2b3hDNFZDU2tRekxHc1FVWm5aNFBVUmh3eEVSRVN3OXNXYWgvcVFJVU5vQXZ5RkN4ZHcvLzU5dEc3ZG1yVnZ6R3ZlamgwN2NQcjBhVHg2OU1pcUJjcnMyYlBScVZNbm5EaHhBbi84OFFmclBNbk56Y1hLbFN1eFljTUdXakRNVmdzUFo4RzgxdFkzU0dNTjVxaU1IajE2V0sxQmNPREFBZXpjdVJQZHUzZEhqeDQ5MExOblQ3aTZ1c0xkM1IxeGNYRTRkZW9VeG93Wmc0RURCMkxpeElsbSsrRnl1WkJJSkpTdGhNR0NScVBSMExLc0JRSUJXclpzU1ZuUUdPeG5uRDBheVZDbzFqRGFDYURiODNDNVhPcGFZR3h6WVdwa1dGWldGdTdjdVVQWlpoZyttNzAxVUxSYUxWWDBWaTZYbzFPblRxd1JVQTAxZWlVL1B4OEZCUVdJaVlsQldGZ1lOVnJoenAwN1VLdlZkZ1dGN3QyN1J3c2NCQVVGSVNRa3hPNGk0Tll3MTU4amRYK01yeW0yWk5jemlZaUlRR3BxS3ViTm00Y0hEeDdnblhmZVlWbWEyY3FVS1ZQUXZYdDNrL09xcTZzdDFsRXhoZkVJS1FEbzNMbXoweElMbkRscXg1bm41cjhWSXNBVENBUUNnVUFnRUJxYzh2THlSckZYNEhBNHRDS1p6bUx3NE1GSVNrckN5Wk1uc1gzN2RpcGJ5WUR4QzBhTEZpM1FybDA3cDI3ZkdITldNL1lJSWZiYTFmVHQyeGZmZnZzdFZDb1ZrcE9UMGJOblR5cmozUlE2blE3RnhjVzBhZjM3OTJjdFYxMWRqZm56NTBPdjExUENqc0dXWXY3OCtRZ05EV1d0WTA0RTQzSzVkbWZURzVnNGNhTFprUm5NWStuOTk5K24vczdKeWFFSjhJbUppUmd3WUFEVmZ1NjU1NmhzZlM4dkx3UUVCTkNLb0FVRkJhRzR1SmhheHRQVEU2MWF0YUtKNk5aZW9Dc3FLckJueng3ODhzc3ZyR0gza3laTm9yTGZtRjd0TFZxMEFGQm5rZkRoaHgvaWd3OCtvSTdqQnc4ZVlOYXNXUmc1Y2lTR0R4OE9EdzhQaS90Z2lwZGVlZ205ZS9kR216WnRhR0tWb1JpdEFZMUdReFBnL2YzOWFmVU9OQm9ONUhLNTFRS1lCcGdaOEtiRTkzYnQycUZidDI0TlVrK0F1WDFtNEVBZ0VGQkNNdk5ZWm9wNnBteU9HcExvNkdqNCsvdlRoTmUwdERSTW5UcVZKWDR6ZjQvKy9mdmoxMTkvTlN1K2M3bGN4TWJHNHZ6NTgxaXhZZ1drVWltQ2c0TXhaODRjRkJZV1lzdVdMYXpNVVE4UEQ3aTd1MU1DdlNGSTFGZ3doY1NHRUpJdVg3NU1DMUFCc0ZvVFFxbFVVbG50Wjg2Y3daa3paeEFlSGs0RmU1NTc3am1NR3pjT2JkcTBZZGxpTVprMmJScW1UWnZHbXY3Z3dRTzgvdnJyVkx0MTY5WklUVTIxNlRQVkJ5OHZML3o2NjY4bXIrK2pSNCttaml0ZlgxOXMyTENCdFl4V3EyV3RtNUdSUWFzMzRTeGVlZVVWMXZYVWx1Y2JhL1VwbUJRV0Z1TDk5OTlIU0VnSVZRemNJTUNyMVdwY3ZIZ1JUejMxbE0zOW5UcDFpdFkyZU9JemovTlBQLzBVbFpXVk5HLy9pUk1uSWpBd2tGYXN1VWVQSGhnNWNpU3JLS2s1QVo0NUFtbllzR0Y0NXBsbkFBQno1c3d4ZTcxVHE5VW9LQ2lnMnJZR1k1bTR1TGhnNGNLRnVIWHJGcG8zYjE2dlBvQzY2N0s1ODRwWmtONGFPVGs1TFB1WWxKUVUxbjFmSUJEQXk4dkxhbjl5dVp4Mm5YU0dBTjhRNTZZajZIUTZ1NE5vVFFVaXdCTUlCQUtCUUNBUUdweXFxcXA2RlF5ekY0TzFnYk1GZUVQZnZYdjNSa0pDQWs2ZE9vWE5temViTE9oVlVGQ0FsU3RYNHBWWFhvRlVLbVhOTHlvcW9oVTdCT3FHSGR1S3JSbndsckMzd0ptcnF5dEdqQmlCTGwyNklESXlFams1T1JhWE4vWjVCK295MWt6WmwyZzBHclBlcGVZK2o3a1hMNGxFQWs5UHozcGwyZG5xWlc0ckJRVUZhTkdpQmUybHMzUG56cGd5WlFxZWYvNTVhdHFZTVdQdzY2Ky9VcG5wa1pHUm1ERmpCaTJEenR6bnZYLy9QZzRlUElqOSsvZWJ6SlQyOS9lSHI2OHZqaDgvRGc2SHd3cUlQSHo0RUNkT25JQmVyNGRhclVhWExsMXc5dXhaYXI1YXJjYjI3ZHV4ZS9kdWRPL2VIZkh4OFlpT2pxYlZQckJHbXpadEFOQ0Y1QWNQSG1EeDRzVm0xekZYd0RVaUlnSjkrL2ExZWR0QW5XMUQvLzc5S1U5c2dVQ0E4ZVBINDdubm5zT2hRNGRzN3FlbXBnWXFsY29tQWFTc3JJeld0dWY3WW9yY2paM3h6ZUZ3TUhEZ1FHellzQUZ1Ym00WU1XSUVubjMyV1FEc1lBQnpaSWEzdHpkbXpacUZqejc2aU5Ydm1ERmpNR2pRSUpTVmxlSDgrZk1BNmp6RmI5KytqYUNnSUZ5N2RnMUNvUkF4TVRHNGZ2MDZsRW9sM04zZHNYVHBVbno3N2JjMEFkN1pZbzRsbU5ZaHhyOXRadEtsSURJQUFDQUFTVVJCVkdhbXcxWmpkKzdjd2FKRmkyalh5cjU5KzVvdEpKNlptWW1BZ0FEV2lBRjNkM2RhTFkyR0RBQTNGQndPeDZIZnRiR09DUVBNNjJsOVJXRkwvYytmUHg4RkJRVW9LaXBDU1VrSnE1N0l5Wk1uYVFLOFVxbTBhSGZEOU9jMjFMeGdQaTlGUkVTZ3FLaUlOaTBvS0loMVhIbDZlcUpqeDQ0MDhkMVVmd1llUDM1TWE0ZUdobEtaM3BhZTJlN2N1VU03Unh6SkR2ZjI5a1pjWEJ3ck1IdjE2bFh3ZUR5YjZpNFlGNmQybEsxYnQ5TGFjWEZ4Q0FzTFk0MVNqSXFLb2dVL3pMRm56eDU4KysyM1ZOc1p0bGxON2R4c3FHZjh4b0FJOEFRQ2dVQWdFQWlFUnFFeFhwQXRlUXM3Q3c2SGc1NDlleUltSmdaVHAwNmxEY0UxY09qUUladzlleGJUcGsxRDE2NWRhZk91WHIzSzhvbTJCM05abUV4aC9zVVhYNlJlenRQVDAybkRuT3VUV2Z2U1N5L1p2Q3l6U0ZpblRwM3MzcDQ1TEwxNHVidTdVd0s4SVp2Y0ZPWGw1VFFSeXhHZmR5YW5UcDNDaWhVcldMN1h6bUxQbmozNDdiZmZyQmJoeTgvUHR5Z1UvUGUvL3pVNVhTS1IwTEtZMVdvMVRwNDhTWWtzeTVjdnQ5dWF4dDZzUUVkZ1pwbSs4TUlMdUhMbENyaGNMcVpQbjA0RkF1MEpXTjI5ZXhmTGx5L0hsQ2xUa0pDUVlIRlpwc2prN2UxdDgzWWtFZ210Q0ttL3Y3L042enFMeE1SRVZGUlVZTnk0Y2JUQWxQRTFnOHZsbWhUNnVuYnRpb2lJQ0toVUtzVEZ4V0g3OXUxUXE5WFl0MjhmOHZQeldYWTgvZnIxUTNGeE1UWnUzRWdGa1NRU0NTUVNDVjU5OVZWNGVucFNJelVNbEpTVW9LeXNET0hoNGM3ODJDWmhqdnd3enNMOTRvc3ZNR1RJRUZwQXpSNHVYYnFFUllzVzBjNE5pVVNDU1pNbTBkckdtTHQzZE92V3pTNUJLaTh2RDB1WExvV0xpd3NFQWdINGZENjRYQzU0UEI3VkQvTWVJWlBKcUlLME9wMk9zbVhSYURSVTBlemh3NGZiSFNUN3U4Szg3enVTVWMya29LQUE3Nzc3TG5XTjErbDAyTHQzTDFKU1V1RG01a1psT1AvMTExKzBRUC83NzcrUGtTTkhtaXdtL2VEQkE4b09EZ0JhdFdwRm5ZL09GalBOUGVzeEEvZk1BdXptWUhxY0d5ekt6SEg4K0hGMDdkclZwSDJiQWFibnZXRWtDUk43UnkzWVEwNU9EbXViTDc3NElnRG4vU1ovVjZIYUVrU0FKeEFJQkFLQlFDQVFtZ0NOSWNBRGRZTGlnZ1VMVElydkJpb3JLN0YwNlZLbis4R2JFdzZaMC8zOC9LaU1OUzh2TDNUdTNKbWExOURDSG5Pb3U3bnNRSUZBZ0ppWUdPajFlbWcwR21pMVdpZ1VDaWlWeW5xSjRzWkQzOXUyYll2eDQ4ZWJYQzRqSTRObVArS3NsN25EaHc4ak96c2JlcjBlKy9mdmQwcWZUQUlEQTgySzc2R2hvZEJvTkE0VjgxeTFhaFZTVTFNcHF3TmordmJ0V3k5ZitNYTBVbUVLSmx3dUZ3c1dMR0NKTWZiWWllVG41Nk8wdEJSTGx5N0ZwazJiRUI4Zmo5R2pSN05zS0FDd3ZudGJSU2FnemdJbU9qcmE1dVV0Y2Y3OGVaWVZoQzAyVlQ0K1BuanR0ZGRZMDQwTGVWcXlBMXEyYkJuNGZENHlNaktvNzFpcFZFSW1rN0cyMzdkdlh5eGZ2cHcyZ2lNd01CQ0xGeSttdHNIOC92THo4N0ZwMHlhMGE5Y09yNzMybXRQOXE0M3g4L09qdGZQeThsQmVYbzdxNm1xVWxaVmg4K2JOS0Nnb3dPVEpreTJLZlV6Mjd0Mkw5ZXZYczc2UEdUTm0wSzZWd2NIQk50M1RCZzhlYlBPMmdicGozMWlNdFlYcTZtcWtwNmRiWE1ZUmorK0dJQ1ltQm01dWJsU1JhbWFRd1I0TTl5YUZRb0gyN2R2VGJMTUE1MXJRTUd1WmNEZ2MrUHI2Z3Mvbm8wZVBIdFRvSFpWS2hWMjdkbEVlLzNmdTNNR1NKVXNRSFIyTm9VT0hJaTR1amhwQmxaYVdSdXZUdURDbnM4Vk1jLzB4QlhoekFYSmoxR28xcTRDM3RXdmtnUU1Ic0dIREJreWZQdDNzS0JWYjYyczR1OGFCTWQ5OTl4MnRIUjhmVHhzcHlPRndIQTRBL0YyRmFrc1FBWjVBSUJBSUJBS0JRR2dDTklZQW41T1RnODgrKzR3MWhIbjA2TkY0L1BneGF6ajJ1WFBuN042R3BaYys0M25HbjNYdzRNR0lqNCtuMnNhQ2dLK3ZyOU9IeUpzakx5OFBtWm1adEdsNzl1eEJ1M2J0MEx0M2I5cDBpVVNDaFFzWDJ0Vy9wUmRTWTZFM0l5TURHUmtaTnZYcExHOW5ZK3VVdzRjUE40aG5kTmV1WGZIMDAwL2o2TkdqMURTcFZJcng0OGNqT1RrWnk1Y3ZkMGlBOS9YMXhkS2xTNUdXbG9hTkd6ZFMyZkJjTGhjdnYveHl2Zm8wL2wwaUlpS3dZc1VLcXExU3FXaEZaZnYyN1l1NWMrY0NxUHRkMUdvMVpUMVNYMHlKby9aa3dCdVBsc2pMeThQZXZYdXBURVZqYW1wcWFDSWxqOGQ3WW5ZZ2hteGxaMkhzZVd4SmdPZnorVkNyMVZpM2JoMXQralBQUElPMWE5ZFNiWUZBZ0xWcjE5S0U0T0RnWUpyNERyQ3pYWThmUDQ1NzkrN2h4bzBieU03T3hzU0pFeEViRzlzZ25zQ2VucDZzNHRzWExseWdpWGQvL1BFSE1qTXpzV0hEQnBZb2xKV1ZSVHYyUzBwS3NHelpNang0OElCMVBJOGNPWkoxZmZUMTlVVktTZ28yYnR4bzlybzNhTkFnZE9qUW9kNmY4WjlNYkd3c2JVU0pNekVlRFFFNFprRmp6Ukl1SkNTRXNvSWFQSGd3elQ1cjc5NjlTRTVPaGxBb3BQcTVlUEVpSGo1OFNJbnNDb1VDUjQ0Y29mVnAvS3pRR09UbDVkRVNGZ0lDQW13S1d1M2J0NDhXMkFrUEQ3ZGFoTFcwdEJReW1Rd2ZmUEFCT25YcWhObXpaN09DYWN6blJIZDNkN2k1dWFHeXNwSTFBb3pKSzYrOHdySURNcUJRS0doMVlzeHg1TWdSV2owWW9HNjBsakhHQW54bFpTV3lzcktzOXN0OEx2MjdDdFdXYUV3Yk1tZnp0eFRnVzd2NjRyNjh6bk1ydDZZSXdaS0dMK2hGSUJEK1h0eXQvditISW5LTklCQUloSDhQUEI2dndZWU1LNVZLN055NUV6dDI3R0NKSnlOR2pLQ3kwSDc1NVJkOC8vMzMxQXZlaEFrVHNIbnpabXJaTGwyNnNHd0wwdExTY096WU1hcHRLWWhnTEJ3YS8rM3A2V21YMzdRdDI2b1B4cC9kZ0ZhcnhiSmx5L0RYWDMvWjdUOFAwRE9lelAyK2VyMGVKU1VsOXU4dzZwK2h6ZlQ3TmlZc0xBeVhMbDJxVjcvV0dEdDJMSTRlUFFvUER3ODgrK3l6R0Q1OE9GeGNYQURVK1cwUEdUSUVibTV1RUFxRjRQRjQ0UEY0MkxWckY2M1k0K3paczlHNWMyZW9WQ29vRkFvVUZSVkJKcE9CeCtPQncrRmd5SkFoU0VoSXdFOC8vWVFEQnc0Z09qcmFvczJDOGJISS9QMk52Y3hMUzB0cCs4RmNOaTh2anpaZnJWWlRoWG1WU2lYaTQrTVJFeE5qZGorTSs3TWsyak9GRlV2RktwbWpBVHAwNkdEU1czZnQyclUwOFNZbUpvYjZYUm9hZXdNVTlpeGZVMU5EODRTMkpwd2RQWHFVVnRlaVE0Y09TRTlQcC8wMnByS3dQL3JvSTVhNEh4UVVSS3Z0Y09EQUFXcmV2WHYzc0hEaFFtemZ2dDNtSXIzMkVoc2JTOHNlUG5qd0lLdXdZVXhNREV2b1NrOVB4L0xseTFuSDkvSGp4eEVlSG83azVHU2NQWHNXeGNYRjZOV3JGODE2eHBneFk4WWdMaTRPMTY1ZFkxM2Znb0tDMEt0WEw5bzBuVTZIL1B4OFZGZFh3OVBUMCtSeHl1Vnk0ZW5wQ1JjWEYvRDVmQWdFQWlvN25NUGhnTVBob0xhMmx2YjdpTVZpQkFjSFU1WXpXcTBXT3AyTytsdWowVmdzK01pOGJqZWt0VWRESTVmTGFRSzhJVVBkR3N4andmQWQzTDU5MitKNmQrN2NRVnBhR3BLVGt4RWVIbzdZMkZncXVLeFNxYkJtelJwS29EZGdQT0x0OE9IRE5Lc2pYMTlmaElXRjBmYS9vVEYrdmdGQUU3QU5sa1pNSGo1OGlKOSsrb2syYmVqUW9TYjdOejZlaks5VlRKSGJBRE1BTzJiTUdJd2FOUXJyMXEzRDNyMTdxZW1tbmxjQ0F3UE5GbTIzcFZCMFFVRUJxMkI4OSs3ZFdYVnlqSStYbkp3Y200VDkrdkIzT3pmMWVqMFI0QnVUMXBKbWxBQi9yamlIaUdzRUFvSEYyZUwvSCtMV1J1SThUejRDZ1VBZ05HMEVBZ0dxcTZ1ZEtzWm9OQm9jT25RSVAvLzhzMG1CTnlVbEJlUEdqYVBhSTBhTVFIQndNSll1WFlyT25UdGowS0JCTkFGZUtwV3lzcWVZV2ZLV3NuT041OWtydXFuVmF2ejIyMjhRaVVUZzhYZ29MQ3lrQ1lhV1hzUlBuRGdCbFVvRnNWaHNOc042MjdadEpuMVVEVENMd05YVTFPRHJyNy8rUC9idVBMeUpjdjBiK0RkNzBxYnBYa3JwUmxtRWxsV3dJUHRPb1FxaXNnaFN4WU1pSUtJVTVJQWlvcUNBSUlJc1IwRUVGQkdRUlpIdHNJanM2NkZZZGtvdGhVSnBLWFJKMnV4NS8raWIrV1Ztc25haEMvZm51cmd1SnBsTW5pUXowK1Q3UEhNLzhQTHlnbGdzaHRsc2hsNnZoMGFqUVVGQkFmTHk4dkRnd1FOTW5qeVpHY25vNkRVL2ZQZ1FRTmttSGJOOUQ5d3RvMkN4V0xCMTYxYTc5NFdHaG1MNDhPRklTMHRqdHAyYm04djduSzlmdjg3NndaNlhsOGVhQ05YNnVBTUhEdURodzRmbzJyVXJRa0pDRUJFUmdVOC8vUlF0V3JUZ2xlcHhWQitYRzVyNitQaXdycEpvMkxBaDd6Ryt2cjRZUDM0OFhuNzVaYWZsbGdCMm9NMzlqR3ozMmV6c2JGNzRZT3ZHalJ0T0ovbXRWNitlMHdEZTBSVWlYTno5Wk1lT0hiaDM3eDR2U0xWT0ZtcXJYYnQydk8ydFhidVdkVlVDNERnc2NpVS9QeDhQSHo2RXhXS0IyV3htSnVsMXhwTVIvWTdXVDB0TGcxNnZaOTRidlY2UHUzZnY0bzgvL21DOWw2NG1MZTdidHkrYU5XdUdWYXRXNGRTcFU3aHk1WXBiYlZxOWVqVmVmUEZGVnJnbEZBclJvVU1IN05xMXkrNWo0dUxpS2kxOEIwby9hOXNBM2w0TjluNzkrckdXRHg0OGlLKysrc3JoL25mdDJqVmN1M2FONlp6cDBLRUQ3dDI3aHpwMTZ0Z3RxUk1aR2NtcW42L1ZhcEdUazRQYzNGenMzYnNYbVptWitPZWZmeUNUeVRCOStuU2twYVU1blA5QklwRWdNaktTbVpqWWtZeU1ESXdiTjQ1WnJsZXZYcm5tdGJEWEtTc1dpN0YzNzE1Y3ZIZ1JDb1VDTXBrTUVvbUVGNjdaaHFBYWpZWlZQc3hzTnNOZ01EQi9ONW8wYVlMRXhNUXl0OVBXbFN0WFlEUWFtUTRLaThVQ2pVYUQzMy8vblJWU0JnUUV1QlVJMm5zUDlIcTl3NzhqdHBZdlh3NlZTb1hPblR2ampUZmVRRXBLQ25PdU8zMzZORE81c1pXMTlKMWVyMmZOL3dLVTdtKy8vdm9yQkFJQnZMMjllYUh4d1lNSGVUWFNMMXk0d0p2Zklpc3JDL3YyN2VOTlJuL3MyREdrcEtSQW85Rmd4SWdSTUJnTXJJNHpvSFIvK3V5enoyQTBHcEdWbGNXYmNQcmh3NGVZT1hNbTYycVQrdlhycytZWXNEMVgzNzU5Rzd0MjdZTFpiR1oxcUFjRUJQQkd2d1B1WC9XbTArazgrcDdsYWwyVHlZUUZDeGF3dm5NQUtQTmNFcTY0TThDaXBoMmJPcDJPbWZlZ3BxbVJBWHpQME9ZNG5GdjZSL3pYV3lmUUxxZ1JvaWlFSjRUOGYybEYyZGlXK1g4L1hudlVxYmlKM3dnaGhGUnZVcWtVUnFPeFFtcEU2dlY2N051M0Q3LysraXZ2Y25PZ2RFVGcrKysvYjNkU3h0YXRXMlBSb2tYdzlmVXQwd1NVM0IralZtYXptVGVLMUJNU2lRUW5UcHh3T0NyTTJjalc3T3hzL1BEREQzYnZVeWdVV0w5K1BldkhGd0JFUlVXaFJZc1cyTEZqaDkzSEdRd0doOEdhbFhYRW41V2pINVNCZ1lHc2tXdnV5czNOeGNjZmY0eURCdy9DWkRLeHlrMEFqanNsL3ZqakQ5N0lhS0ZRaURGanhtREZpaFdZT25VcTZ6NTdFeWphanZRR1NpZXY1VTVnYS91NDVzMmJNNlBRMjdadGl4TW5UbUR2M3IyUVNDVE1QNmxVYWpmRTQ0YWdlL2Z1UlVwS0N1czJpOFVDdlY0UGc4SEFtbHh4K3ZUcHZNa3d1WTl6TnZMOGNjekxZTys1bllVaDNBbEJkVHFkeXhyWFFPbFZOcmFqamcwR0E1WXNXY0lyOGRDbVRSdG1FbVJianE1Z3NaV1RrNFAzM252UFlSdnNmYjdjYmMyYU5ZdTMzcHc1YzVqemtiM24vdWVmZjdCbzBTS0h6MnRscjdNbU16TVRXVmxaekdTUDE2NWRzOXRwSXhRS2taQ1FnTE5uei9MdXQwNzJHeGNYaDVkZWVnbnQycldEUUNEQWdBRURISjRudUdWYktscWJObTBRRlJXRlc3ZHUyYjAvTmphVzFXRncvdng1TEZxMGlMZlBxMVFxVmgxOTRQK3V2TEdHNVFLQkFINStmbEFxbFpCSUpNeG9kSXZGQXAxT0I0MUdnK0xpWXJ2MXF4VUtCVmFzV0FHcFZNb2EvY3psYmtrazd2NVIzbU9ZZXl4YWwyL2V2TWs3ZHB6aGhueGNGVGt5OXNhTkcwNDdDNjNjTFFGa0wraVVTQ1NvWDc4KzYrOU93NFlOTVczYU5NeWRPNWZwakxSWUxGaXdZQUVDQWdJUUZ4ZUg0Y09Ic3pyMmJUc0U1SEk1Yys3WnNXTUhiK0JBaHc0ZDhPV1hYenE4WW16SmtpVzgyN1p2Mzg2NzdlKy8vN1k3VjRqMTg1SEw1Umd4WWdSMjc5N05laTVmWDErODhNSUxtREJoQWkrOEIwcEhpRSthTklsMWZoQ0pSSmc0Y1NMcmU1Mi92ejl6NVpKYXJjYlNwVXQ1MjdLdGRXL0wwYm0zYjkrK3JIbE9WQ3FWeTg3TlRaczI0Y1NKRXpDWlRMeGpuUHY5WWNXS0ZienZBVzNhdEdGZGtRQlVYTzE1ZDdaVGs0NU42NVUzWlJsb1VSM1V5QUMrb1RJVXZVSmJZSDkyNmNFKzVkdzZ2QnJUQmM4RU5rUmRoWDhWdDQ0UVVsWHVsanpDMmJ3MC9KUittTG10VDJnTHhDZ2QvMkFraEJCUys4aGtNdWgwdW5LWGZraExTOFB2di85dU4zeHYwS0FCcGt5WndndnhiTldyVnc5QTJTYW1jelJCR0hla1dsbCtwQ1VtSmpvTTRLT2pveDArcmxldlhsaXpabzNkeTVQLytPTVAzbTB5bVF5VEowOUdnd1lOOE13enoyRE5talVlVC93SDhFY1JWM1JkOWVEZ1lMUnExY3BoZUc5dm9rMEE2Tm16SjNidjNzMWNEU0FXaS9IdmYvOGJyVnUzWnRXNnJrejJSdFc3eTltVkNseXU5alB1WjhKZHRnMHd4R0l4ZkgxOTNYNXVhK2taZC9aMWJpa0RaK1dPV3JkdXphdnY3WTUrL2ZveDVTYnk4dkl3YytaTTNuNnRVcWt3WWNJRXU0KzNQYllkdGE5eDQ4YUlpWWx4ZUx6WW0vQ1IrNTYzYk5tU2QzV0ViUUJpTUJoZ3NWaFlBVkd2WHIyd2VmTm1WdmtZTHJGWXpCdnhEWlIySnJucVRGT3BWSmcwYVJMaTQrTmhOcHR4OXV4WmJONjhtUmRJV1R1ZG9xS2lzR0RCQWtSR1JpSWhJWUUzaWxhaFVMQkd4RllHZ1VDQTRjT0g0NHN2dnJCN2YxSlNFdlAvakl3TXpKa3poN1VQQ2dRQ1RKa3lCZDI2ZFVOcWFpcCsrdWtuMWx3UnRpd1dDeDQ5ZXVTMHRKVWp3NGNQWnpybi9QMzk3ZTdiSXBHSU5kK0NNOXlPWTArdnNPQnlkWTZvanA1NzdqbjgvdnZ2RGllOXRuTDNTaGZ1OFc0MEdpRVFDREI1OG1STW1USUY2ZW5waUl1THd5ZWZmQUp2YjIvTW1qVUxreVpOWWo1SGc4R0FUei85Rk45Kyt5MkdEUnVHakl3TUhEbHloUGM4UFh2MlpMNy9jRWZHQndZR29sbXp4emM0cmFDZ2dCZktKaVltUWlLUjRJVVhYckFiOXR2N2Z2TG1tMi95UXVybXpaczduZTlFSkJKaDRNQ0JkdTl6OUIwck9qcWE5ejNJMWI3YXMyZFAvUHp6ejNiUDU3Wlg1OXk3ZDQ4M1FUMEF1NVBGYzQrMzJOaFl2UFBPTzA3YkFaUk80THQ1ODJhMzIyNXZuZXA4Yk9wME9xZWxycXE3R2huQUE4Q3d5QTQ0L3pBZGVmclNIeUUvcFI5bWhXNkVFQklvVldKb1pNZXFiZ1loaEpESFRDYVRRYXZWbGp1QWo0Mk54ZEtsUy9IZGQ5OHhKUWpFWWpHR0RoMktvVU9IMmgyRmFvODdOYytUa3BKWVA4SWNiWnNid0pmbGgxS0hEaDBna1VoNGovWDI5c1p6enozbjhISCsvdjZJaW9yaS9lQU5EZzVHL2ZyMVdVR3dSQ0xCdEduVG1ISW9iZHUyUmR1MmJYSHUzRG1jT0hFQ1o4NmNZZFZwZFVRaWthQjkrL2FzMnlyangrR0lFU093ZCs5ZTNwVUg5ZXJWNC8zb3QvTHk4bUlDa3Z6OGZFeWZQaDN0MjdmbjFaTzMxbFl1QzBlMWNhc2I3bWRpK3o1YVI5SmJOVzdjbURVSnE3dU1SaU5LU2txY2puempoaXBhclpZWE1sdEpKQkxNbWpVTEsxYXN3SlVyVnh3R01rRHBaeGdTRW9LRWhBUU1HalNJdWQzZjN4OVBQZlVVS3lpMzdoZjI2dVViREFiV0tGaEhWN29BUUo4K2ZleU92ZzBNRExRN3dya3N4NFZlcjJlRkdRS0JBSW1KaWJ3SlZLMThmWDN4L3Z2dkl5d3NqSGZmbTIrK2lZc1hMOW9kMGFwUUtOQy9mMzhNSGp5WUtSMGdGQW9SSHgrUCtQaDRYTHAwQ1N0WHJzVDE2OWRaajN2KytlZVpBT3V0dDk1Q1dsb2FxeHpROE9IREs3WDhqRlduVHAxWWRiZXQrdmJ0aXhZdFdqRExYbDVlYU5PbURTc1VIVFZxRk5OSjBMeDVjOHliTncrM2J0M0M0Y09IY2VyVXFUSjFTbko1ZVhueFNqdlVxMWNQMmRuWmtFZ2tpSTZPUmx4Y0hIcjE2c1dyTSswSXR4UEEyYjdxRHU3eFplOTRFNGxFRUl2RmJ2OXRCY0RVbnk5dkI0RTlRcUVRZ3dZTndySmx5K3plcjFBbzhOWmJiN0ZHVER2ajZEMVFLQlNZUFhzMnZ2LytlNHdmUHg1eXVSeEE2Ynd1SDMzMEVaS1RrNkhUNlNBUUNEQjA2RkJtcnBmSmt5ZERwVkt4U2lUNStmbXhTdUo5OGNVWE9IYnNHTDcvL252Y3YzOGZYYnQyZmF3VGMrcjFlcnowMGt2WXMyY1Bzck96SVpQSm1POFp6ejc3TEw3NTVodW1VOS9mM3gvaDRlRzRldlVxNjN3MllNQUFYbzE3b0xSc3k0MGJOM0QxNmxYZWZXS3hHTysrK3k3Q3c4UHR0cXR4NDhaNCsrMjNtV1ZublJLdXZzTUZCZ2FpVjY5ZXZBNUlxVlNLRjE5OGtWbXVXN2N1VnExYWhZMGJOMkxMbGkwd204MklqNCszVzArZSs1d0toY0xwQUFrcmYzLzJnR1JuZjljY3JWT2RqMDJkVHVmVzVMM1ZWWTBONEJVaUtUNXZPUndyYnV4RlNyNzl5OEVJSVUrdTFuN1JHTnVvTCtTaW1ubDVFaUdFa0xLVHlXUk9KMVQwaEVRaXdmang0NkZRS0hEOStuV01IVHNXVVZGUkhtMGpPanFhVllQVjNnOFk2MFNacm5EcmhwYmxoNDFFSWtIVHBrMlpTOGREUWtMUW9VTUhEQnc0MEdtWkVhQTAxQ2txS2tMZHVuVVJFeE9ENXMyYm8xMjdkaENMeFRoOCtEQVdMbHdJc1ZpTTZkT25zOHJHV0xWcDA0YTVYYXZWSWpjM0YvbjUrVEFZRERDWlRMQllMRXpnYkxGWW9GUXFXVCsyZERwZHBaUXpVU3FWNk5HakIvTURPaVltQm0zYnRzWEFnUU9kL3VBTURnN0dyRm16Y1AvK2ZhYWpRQzZYWTgyYU5WQW9GSkRMNWVXK1ZOcGEwN2FrcE1UaHlIRzVYTTdVOVJjS2hXVU9XS3cvbUEwR0ExT0d4cDBKMmJqaHIyMG5SRmtudU9VU2k4VXVhNC9iSy9lazArbVlRSXNySWlJQ24zLytPVlBpdzlGcnRVNW15eVVVQ2pGaHdnVElaREpzMzc0ZGZuNSttRFZybHNNeUg5emoxMkt4b0tTa3hHNW5ZY2VPSFZrQmZHaG9LRnEyYkluQmd3ZmJmVDJ2dlBJSzYzT3d0OTl5SndXMXQyL0d4OGV6QXZpZ29DQTBiZG9VOGZIeDZOaXhvOFAzVWlhVFlmejQ4VXpwSllGQWdOallXUFRvMFFOZHUzWjFHcHJFeGNWaDBhSkZPSERnQUw3OTlsdG9OQnAwNjlZTi9mdjNaOWFSeStYNDRvc3Y4TzIzMytMOCtmUG8xcTBiSzl5cVRBS0JBUC8rOTcreGZQbHlIRDU4R0dhekdUMTY5R0RWU0FkS3o2WFRwazFEMTY1ZE1XL2VQSFRzMkJFdnYvd3liM3RSVVZFWU9YSWtSbzRjaWFLaUlxU2xwU0V6TXhQMzd0MURYbDRlQ2dvS29ORm9tSEpRMXJJTHR2dW45VGdYQ29WbzM3NDk3M041ODgwM01YYnNXSVNHaHBicGZNQWQ5YzB0cmVFcFJ5SGZhNis5aHFTa0pIaDVlWlVyR09iVy9xNG9IVHQyWkFMNGdJQUExSzFiRi9YcjEwZHNiQ3phdG0zcjhBb3BlN2puU2R2M3hNL1BEOG5KeWJ6SHhNVEVZTnk0Y1ZpMmJCbW1USm1DamgzL2IzQ1o5ZnZKODg4L2o1U1VGQWdFQW5UdTNKazFHYnRBSUVDblRwM1FzbVZMTEZ5NEVOMjdkd2RRV3FKS0tCUkNvVkF3dGIzTFd5TEVZckV3Zno5S1NrcWcxK3NSSEJ5TUlVT0dZTkNnUVV3ZGUydjdmSDE5OGRwcnIwRWtFcUZSbzBhSWk0dURTQ1RDMWF0WE1XUEdER2cwR3ZUczJSTmp4b3l4KzN4K2ZuNVlzR0FCYnQrK2plenNiT2E3ZzFnc1JvTUdEUkFZR09pd3JWRlJVVzUvbDNQbmUxWjhmRHp6L1NFNE9CanQyN2ZId0lFRGVaMlZYbDVlR0RWcUZGcTNibzM1OCtlenJxQ3hWWmJTaFdYZFRrMDVOcTBsOHJpZEREV0pRSy9YVis4cGJ0MXdLT2N5VXZOdjRYWnhIckpLSGxaMWN3Z2hWU1JjRVlCd3IwQzA5STlHbDJEM2F2RVJRZ2g1UERadjNveTR1RGpFeHNZK2x1Y3JMQ3lFVkNwMUdCWjVxaUpxeWxjbmYvLzlOOVJxTlJvMmJHaDNwSzRqamtZVFcxMjZkQWtLaGNMdFVaYlZpWFhpeTdDd3NBcmJieXJiNDlndmpVYWpSNlBlbmtSbXN4bXJWNi9HODg4Lzc3SVR5eE9IRHgrR3I2OHZJaUlpRUJBUVVHSGJkY1ppc2VDdnYvNUNjSEF3SWlJaVBKN3Nic09HRGZEejgwTjhmTHpUQU15UjNOeGMvT2MvLzhHNGNlUEs5UGpLcHRmcklSQUlYSGFzWGJ0MkRWRlJVVFhtWEVJY2UvandJWHg5ZlN1MHZyeW43dDI3aDdwMTY1WnJHNjcrZmxjMmEwZW5POGRFYW1vcWpoNDlpcmZmZnJ0SzIrd3V0VnFObXpkdklqdzgzTzN6bGthamNYZ0ZqOGxrWWwwbEtKUEphblR3WEJHMFdpMzBlbjJObllBVnFDVUJQQ0ZXbXpkdlJraElDTHAyN1ZyVlRTR0VFRUtJamNjZHdKdE1Kang4K05CdXJXUkNDQ0dFRUVKSXpaQ2JtNHVBZ0lBcTdRZ3JyOW96akljUVFnZ2hoSkQvVHlRU1FTYVRWZGhsdklRUVFnZ2hoSkRIcTdpNG1DbXpWNU5SQUU4SUlZUVFRbW9scFZMSm03U1VFRUlJSVlRUVVqTVVGUlc1bkFPbUpxQUFuaEJDQ0NHRTFFcldDY2E0RXg4U1FnZ2hoQkJDcWplMVdnMXZiKzhhTVJlQUt4VEFFMElJSVlTUVdzdkh4d2M2blE0V0MwMTdSQWdoaEJCQ1NFMWdOcHVoMSt1aFZDcXJ1aWtWZ2dKNFFnZ2hoQkJTcTZsVUt1VGw1VlYxTXdnaGhCQkNDQ0Z1eU12TGc2K3ZiMVUzbzhKUUFFOElJWVFRUW1vMXNWZ01wVktKL1B6OHFtNEtJWVFRUWdnaHhJbEhqeDVCcFZMVitJbFhiVkVBVHdnaGhCQkNhajI1WEE2eFdFeVRzaEpDQ0NHRUVGSk5GUlVWUVNxVlFpYVRWWFZUS2hRRjhJUVFRZ2doNUltZ1ZDcGhOcHNwaENlRUVFSUlJYVNhc1g1SDkvYjJydUtXVkR3SzRBa2hoQkJDeUJORHBWSlJDRThJSVlRUVFrZzFVbFJVQkl2RkFoOGZuNnB1U3FXZ0FKNFFRZ2doaER4UlZDb1ZBRkJOZUVJSUlZUVFRcXJZbzBlUElCUUthMjM0RGxBQVR3Z2hoQkJDbmtCS3BSSnl1Unk1dWJrd204MVYzUnhDQ0NHRUVFS2VLR2F6R2JtNXVmRHk4cXFWWldkc2lhdTZBWVFRUWdnaGhGUUZ1VndPaVVTQy9QeDhTS1ZTS0pYS3FtNFNJWVFRUWdnaHRaNWFyWVplcjBkQVFBQkVJbEZWTjZmUzBRaDRRZ2doaEJEeXhCS0pSQWdJQ0FBQTNMOS9IOFhGeFZYY0lrSUlJWVFRUW1xbjR1SmkzTDkvSHdDZW1QQWRvQkh3aEJCQ0NDR0VRS2xVd3R2YkcwVkZSY2pOellXUGp3OWtNaGtFQWtGVk40MFFRZ2doaEpBYXkyS3hRS2ZUb2Fpb0NES1pEQ0VoSVUvY2Qyd0s0QWtoaEJCQ0NBRWdFQWlnVXFsZ01wbWcwV2hRVUZBQXFWUUttVXdHbVV6MnhJelFJWVFRUWdnaHBEeE1KaE4wT2gxME9oMzBlajBVQ3NVVE5lS2Rpd0o0UWdnaGhCQkNiSWhFSXFoVUtxaFVLdWFIZzBhamdWQW9aRWJGaTBRaUNJVkMxajlDQ0NHRUVFS2VGR2F6bWZYUFpESUJBTFJhTGN4bU0yUXlHYnk4dk9EdjcxL0ZMYTE2Rk1BVFFnZ2hoQkRpZ0hYME93QVlEQWJvOVhxWXpXWVlEQWJXRHc2THhWTEZMU1dFRUVJSUllVHhFUWdFck1Fb0lwR0lHY2dpa1VpcXVublZDZ1h3aEJCQ0NDR0V1RUVpa2RDUENVSUlJWVFRUW9oSDZGcFpRZ2doaEJCQ0NDR0VFRUlJSWFRU1VBQlBDQ0dFRUVJSUlZUVFRZ2doaEZRQ0N1QUpJWVFRUWdnaGhCQkNDQ0dFa0VwQUFUd2hoQkJDQ0NHRUVFSUlJWVFRVWdrb2dDZUVFRUlJSVlRUVFnZ2hoQkJDS2dFRjhJUVFRZ2doaEJCQ0NDR0VFRUpJSmFBQW5oQkNDQ0dFRUVJSUlZUVFRZ2lwQkJUQUUwSUlJWVFRUWdnaGhCQkNDQ0dWZ0FKNFFnZ2hoQkJDQ0NHRUVFSUlJYVFTVUFCUENDR0VFRUlJSVlRUVFnZ2hoRlFDQ3VBSklZUVFRZ2doaEJCQ0NDR0VrRXBBQVR3aGhCQkNDQ0dFRUVJSWsxdmxzUUFBSUFCSlJFRlVJWVFRVWdrb2dDZUVFRUlJSVlRUVFnZ2hoQkJDS2dFRjhJUVFRZ2doaEJCQ0NDR0VFRUpJSlJCWGRRTUlJWVFRUWdpcENmUjZQUXdHQTB3bUU4eG1NK3VmeFdLcDZ1WVJRZ2doaE5SNkFvRUFRcUdROVU4a0VrRWlrVUFxbFZaMTh3aXhpd0o0UWdnaGhCQkM3TEJZTE5EcGRNdy9zVmdNbVV3R3NWak0rK0VuRk5LRnBZUVFRZ2dobFkwN0NNSTZFRUt0VnNOb05FSW1rekgvQkFKQlZUZVhFQUFVd0JOQ0NDR0VFTUppTXBtZzBXaFFVbExDL0lEejhmR2hrSjBRUWdnaHBJbzVHdmpnN2UwTnM5a01uVTRIclZhTGdvSUNLQlFLZUh0N1F5UVNWVUZMQ2ZrL0ZNQVRRZ2doaEJDQzBoRlZhclVhT3AwT1BqNCtVS2xVVmQwa1FnZ2hoQkRpSnFGUUNJVkNBWVZDQVFEUWFyVjQrUEFoWkRJWmxFb2xEYVlnVllZQ2VFSUlJWVFROHNRcktpcENTVWtKbEVvbEJlK0VFRUlJSWJXQVhDNkhYQzVIY1hFeEhqeDRBSVZDQVI4Zm42cHVGbmtDVWRjUElZUVFRZ2g1WWhtTlJqeDgrQkJDb1JBaElTSHc4dktxNmlZUlFnZ2hoSkFLNU9YbGhaQ1FFQWlGUWp4OCtCQkdvN0dxbTBTZU1EUUNuaEJDQ0NHRVBKRzBXaTNVYWpVQ0F3TnBraTVDQ0NHRWtGck8yOXNiWGw1ZXlNdkxnMUtwaEZ3dXIrb21rU2NFallBbmhCQkNDQ0ZQSExWYURhMVdpNkNnSUFyZkNTR0VFRUtlRUFLQkFFRkJRY3hBREVJZUJ3cmdDU0dFRUVMSUU2V3dzQkFBNE9mblY4VXRJWVFRUWdnaFZjSDZQZEQ2dlpDUXlrUUJQQ0dFRUVJSWVXSVVGaFpDS0JSQ3FWUldkVk1JSVlRUVFrZ1ZVaXFWRUFxRkZNS1RTa2NCUENHRUVFSUllU0tvMVdvSzN3a2hoQkJDQ01NYXdsTTVHbEtaS0lBbmhCQkNDQ0cxbmxhcmhkRm9wUENkRUVJSUlZU3dLSlZLR0kxR2FMWGFxbTRLcWFVb2dDZUVFRUlJSWJXYTBXaUVXcTJtbXUrRUVFSUlJY1F1UHo4L0ZCVVZ3V1F5VlhWVFNDMUVBVHdoaEJCQ0NLblZDZ3NMRVJnWVdOWE5JSVFRUWdnaDFWaGdZQ0FLQ2dxcXVobWtGcUlBbmhCQ0NDR0UxRnBGUlVXUXlXUVFDQVJWM1JSQ0NDR0VFRktOQ1lWQ1NLVlNxZ2RQS2h3RjhJUVFRZ2docEZZeW04MG9LU21CdDdkM1ZUZUZFRUlJSVlUVUFFcWxFaHFOQmhhTHBhcWJRbW9SQ3VBSklZUVFRa2l0cEZhcmFkSlZRZ2doaEJEaUVSOGZIeFFWRlZWMU0wZ3RRZ0U4SVlRUVFnaXBkVXdtRTNRNkhieTh2S3E2S1lTUUo1QldxNjNxSmhEQ2VQandJZkx6ODZ1NkdZVFVHRjVlWHREcGREUWhLNmt3NHFwdUFDR0VFRUlJSVJWTm85SEF4OGVucXB0UnBiS3pzMUZjWE13c0J3UUV3TS9QajdXT3dXQ0FSQ0lwODNQczNMa1RGeTllUkZCUUVFSkRReEVXRm9iR2pScy90ckkvbHk5ZlJtQmdJT3JVcWZOWW5zK1pJMGVPb0VPSERoQ0pSRlhhRHFQUkNKRklWT1h6SHV6WnN3Y0FrSkNRVUtYdDROSnF0Ymg5K3piOC9mM2g3Ky9QK3J6eTh2SllrKzhwbFVxRWhJUjQvQnpaMmRtWU9IRWlrcEtTMEw5Ly95ci9MTnhoc1ZoZ3NWZ2dGRmJNR0wwN2QrN0FiRFl6eTNYcjFpM1h1ZVpKc1g3OWV1VGw1V0hZc0dGbDJ2Y2NPWFhxRkg3ODhVZTgvUExMNk4yNzkyUC8rMWhkenRVV2k4V2o0OUZzTmorVzd4TW5UNTVFWGw0ZSt2WHJWMkhIb0N1Wm1abTRmUGt5cyt6ajQ0T09IVHZ5MWp0OCtEQXlNaklRRWhJQ0h4OGZoSVdGb1g3OStvK2xqVlhOeDhjSEdvMEdLcFdxcXB0Q2FnRUs0QWtoaEJCQ1NLMWlzVmhRVWxKUzdYOHduVHAxQ3V2WHIyZmQ5dVdYWDBJbWs3bTlqVldyVmtHbFVtSElrQ0c4KzFhdVhJa1RKMDR3eTZOSGo4YUxMNzdJTEJjVkZlR2RkOTdCcTYrK2l0NjllNWZoRlFENStmbjQ2NisvbUdXeFdJelZxMWMvdGdEK2h4OSt3S1ZMbDlDOGVYTjA2dFFKSFRwMFFHQmc0R041Ymx1RmhZWDQ0b3N2RUJFUmdhU2tKSFRvME1GbHlQUHp6ei9qbjMvK1laYUhEQm1DUm8wYWxic3RodzRkd3FGRGgvRFdXMjhoTWpLU2QvK05HemZ3OE9GRFpqa2dJS0JDbnRmS1lyRmd3NFlOK09tbm53QUFJcEdvelB2WGdRTUhjUExrU1diNTZhZWZScjkrL2V5dWF6UWFjZkxrU2RTcFU4ZnA2OG5MeThQRWlST1o1WkNRRUt4WnN3WUFzR3ZYTG16WXNJRzVyMy8vL25qbm5YYzhidmVtVFp0UVZGU0VaY3VXNGRpeFkwaE9UcTZTL2RJVDE2NWR3OXk1YzlHN2QyOTA2dFFKRVJFUjVRb0NKMDZjaUpLU0VtWjU1Y3FWcUZldm5zdkhGUlVWWWNtU0phemJQdmpnZ3hvVDNoc01CdWgwT3JmV0ZRcUZyS3UwOUhvOWR1ellnY0xDUXV6ZnZ4L2R1M2ZIb0VHREVCMGRYZTUycGFhbUlqOC9INnRXcmNMYXRXdlJzbVZMdlAvKysvRDM5L2Q0V3pxZERvY1BIMGFyVnEwUUhCenMxbU9xeTdrNkl5TURuMzMyR2JwMDZZS09IVHVpWWNPR1RzL1Y5KzdkdzdoeDQ5Q3hZMGNrSkNTZ1diTm1GUjZRbTgxbXJGNjlHbmZ1M01HdVhic3dZTUFBZE83Y3VkS3Y0RXRQVDJjZGEwMmFOTEVid04rK2ZSdS8vUElMczV5WW1Jang0OGNEQUM1ZHVvVGp4NC9qWC8vNjEyUHJPSGljWkRJWkNnb0txdjMzU1ZJelVBQlBDQ0dFRUVKcUZaMU81MUdJWFZYRVlqSFMwdEpZdDdrYk1xblZhcXhjdVJMNzl1MERVRHE2dEhQbnprNjNKWlZLV2N1N2QrOUdibTR1RmkxYWhOMjdkMlBVcUZGbzNyeTVSNitCdTgxbm4zMFdRVUZCelBMVnExZHgrdlJwajdacEZSZ1lpTVRFUklmM2E3VmFYTDE2RlVCcHVKU2Ftb28vL3ZnRFM1Y3U1YjMyb3FJaTVPWGx1ZjNja1pHUkhvVUpLU2twQUVxRGlqbHo1aUFxS2dxVEprMXlHZ1NucDZmaitQSGp6UEtBQVFQY2ZqNW5EaDQ4aUpTVUZJd2RPeGJ4OGZIbzBhTUgycmR2ejd3bjI3ZHZ4NTkvL3Ntc241Q1FVS0VCL0hmZmZZZmZmdnVOV2Y3NjY2OEJvRXdoZkhaMk5vNGRPOFlzMis1YnR1dnMzYnNYLy8zdmYvSG8wU08wYk5rU1gzenhoY050eXVWeTFyTFJhR1QrenoxdmxDVUF1MzM3TnZidjM4OHNwNlNrWVB6NDhVaE9Uc1l6enp3REFOaTZkU3NzRmdza0VnbWtVaWtrRWdra0VvbmRJTkJpc2NCa01zRmdNRUNyMVVJa0VqazlMc3JxZi8vN0gzSnljckIrL1hxc1g3OGVjcmtjaXhjdlJrUkVSSm0ySjVQSldBRzh1K2RrZ1VEQStzeUIwbk5sVGJGejUwNTg5OTEzYnEzYnQyOWZWbWZRd1lNSFVWaFlDS0Iwdjl5L2Z6L2F0R2xUN2dEZVlyRWdOVFdWV1RZWURKREw1UjZGNzluWjJiaDgrVEpPbno2TmMrZk9RYVBSb0d2WHJwZzZkYXJMeDFhbmMzVnViaTZ5czdPeGFkTW1iTnEwQ1NxVkNwOS8vamxpWW1Mc3JwK1ZsUVdEd2NCMGJQcjcrMlBreUpFVmVtWFAzcjE3Y2VmT0hRREFQLy84ZzhXTEYrUGl4WXRJVGs2dXNPZXdoenRIanErdnI5MzF1S1AvZlgxOW9kZnJzWGJ0V216ZnZoMFdpd1Y2dlo0SjVkM3h3UWNmTUsrNUlzMmVQZHZoWjFrV0FvRUFVcW0weG55dkpOVmJ6ZmxMUmdnaGhCQkNpQnRxeWc4bDd1Zy9pVVRpZHBEdzJXZWZzUUtWQlFzV29FNmRPbWpjdURGcmU5enRXNW5OWnV6YXRZdFp2bnIxS21iTW1JR2xTNWNpUER6YzdkZkFmWjl0bng4b0RSTnNSODU1SWk0dXptblFtSktTd3FyTktoYUxNWDM2ZEx1ZEdDZE9uR0NDWUhkczI3Yk5vMzNveUpFanJHVzlYZytEd1lEWFgzK2R1YTFldlhxWU0yY09zOHk5U2tDaFVERC8vK1NUVDFnZEZ6Tm16TUN6eno3cnNoMDVPVG00Y09FQ2dOTFE3ZFNwVThqTnpVWDc5dTJaZGJnaEM3Y3NVWG05OU5KTE9IZnVIQk91V0N3V2ZQMzExMUNwVkdqWHJwMUgyN0o5VHdEN0llNjVjK2V3Y2VOR1p2bkNoUXU0Y3VVS21qWnRhbmViM0U0ajJ4Q0tlMTlaemlOTGx5NWxoZm9BRUJFUkFiVmFEYlBaREtGUWlJMGJONVo1Y2o5WEhWTmxkZTdjT2RieTAwOC9YZWJ3SGVCM2ROaDdMMCtjT0FHUlNJUzR1RGptZU9CMmVpZ1VpaHBSd3NmS2szMm1iOSsrelA4TkJnTTJiZHJFdXI5UG56NElEUTNGdFd2WG1CSkIxbjlBNmJFbGs4bGNkcUNscGFXeFFtMmhVSWpodzRjalB6OGZJcEVJUnFNUldxMFdhclVhaFlXRmVQVG9FZkx5OHBDZG5ZMjdkKzhpTXpPVFZacko2cSsvL2tMLy92MWRkdHhXcDNOMWRuWTJhOW5Qejg5cE9aV2JOMit5bHZQejgzbC81OHJqd1lNSFdMMTZOZXUyaGcwYmVoUm11K1BVcVZPUVNxV1F5K1dRU0NRUWlVUzhPUUdFUWlFeU1qSmdNcGxRVWxJQ3JWYUxrcElTM3ZHblVDanc1NTkvWXR1MmJjeHRPM2Z1UkhCd3NOMnI4ZXpSNi9XVk1pZEJaWFRXeVdTeUd2TzlrbFJ2Rk1BVFFnZ2hoSkJhUmFmVDFZajY3OXdBbGh0WU9UTjE2bFI4OE1FSHVIdjNMb0RTOEdiT25EbFl2SGd4RTZoeXcwVGI1WU1IRHlJbko0ZFpGb2xFK09pamp6d0szNjJQczhVdFI4QnRneWRjL2RnOWRPZ1FhM25nd0lHSWlvcXl1NjZuN2ZCa2ZZMUdnek5uenJCdUd6Tm1EUHo4L0ZqdmNVQkFnTlBuc0EyanVQdXZ1L3Z6dm4zN21IRE91azF1K1E3dSsrckpmbWZyMkxGamtNbGtVQ2dVa01sa3JNNmp0OTU2Q3g5Ly9ER3pIQlVWQlY5Zlg2U25wd01vblNUWjJrbWgwK2xnc1ZoWW5RUzI3YmRsNzNQcDE2OGZkdTNheFNybjgrdXZ2MkxHakJsMjI4M2RwdTNyNTk3bmFaaXpaODhlVnNjWUFDUWxKV0hZc0dFZWJjZFQ2OWV2UjNwNk9tUXlHYVJTS1VRaWtkTzVDT1J5T2Q1NDR3MW1PUzh2anhtaGJEVnk1TWh5dFluNzN0a0xXN2R0MjRhTEZ5OUNLQlNpUVlNR0dEMTZOSm8zYnc2eFdNeDBZdFMwME12ZHE1Z2lJeVBScEVrVFpubjc5dTI4Y0hqdjNyM1l1M2V2MCsyTUdESENaUURQdlFxcFE0Y095TXJLd3JoeDQ5eHFxek9MRmkzQzh1WExuWjVIcXN1NUd1QUg4SDM3OW5YYXdXUHQwTFRxMHFWTGhZNndYcnAwS1RRYURiT3NVcWt3WXNRSXBLZW53Mmcwd21Bd01GZkFtTTFtMXJMUmFFUjRlRGllZnZwcGw4K3plUEZpbDRIM2lSTW5XR1hyclA3MXIzK3hscVZTS2ZyMjdZdkxseTh6VitFQndKbzFheEFSRWVGV1ozRmxsZGVwak8zS1pETFdaMFJJV1ZFQVR3Z2hoQkJDYWcyOVhnK3hXRnlodFVqejgvTngrZkpsSnR5U3lXU1F5V1F1UjJXR2g0YzdiWWV6SU5DVmdJQUF6SjQ5RysrOTl4NVRzaUEzTnhmejU4L0huRGx6SUJBSUhJYUpack9aTldJWUFONTg4MDIwYmR2VzdlZTM0cjQrWjZQdVBlWHNzY1hGeGF6YTRFQnBFUDd4eHgvRGFEUkNwOU9ocEtRRWRldld4WXdaTXp4cWg2TlNJSTdzMjdjUGVyMmVXVzdTcEFuaTQrTjVJMGE1bC90ekExTGJaZTdJYjNkQ0JZUEJ3THFxQVFDR0RoM0txd1BQRFVZZEJiVkZSVVdZTzNjdTNuLy9mYnVsWDVZc1dlTDJLTzZNakF4TW1qVEo2VHB2di8wMjgvK3dzREMwYmR1VzExWjdZYXhRS01USWtTUHg2YWVmTXJlZFBIa1NXVmxaZG11T2MxK3Y3WEhuN250alQwWkdCcjc5OWx2V2JjODk5MXlsaCs5QWFUa2plOEdaSXdFQkFhd0Evdmp4NDZ5T216WnQyamdNU04zRlBUZllleTh6TXpNQmxKNlRidHk0d1J3anRnRjhUU28vQS9EUFcyM2J0a1hEaGcyUmtaSEJPbWQxNzk2ZCtYOWVYaDV2OUxzNy9QejhXUE42T0dJN1R3ZFFPcmVCN1lqMHNwQktwUWdMQzBPOWV2Vnc0OFlOaDZQZ3E5TzVHaWd0RVdVbEVBalFwVXNYaCt0cXRWcGN1WEtGZGR1Z1FZTThlajVudG16Wnd1c2NLU3dzeEt4WnM5eDZ2RUFnNE0yWFVCbTRmNCtzeC9JNzc3eURyS3dzMWtTdVgzMzFGWll0VytaeUF1SEtPcTRyWTdzaWtRaENvYkRjazlZVFVyUCttaEZDQ0NHRUVPS0V3V0FvMTZocmV6SXpNekY3OW15UEhpT1JTRmlYWjl2RERRNmNCUWtaR1JtOEVhb0EwTEpsUzZiOGlVZ2tRb01HRFhEcTFDbm9kRHBtZEx6VnhZc1hvZEZva0ptWmlheXNMT2Iyb0tBZ1NLVlM3Tm16aDdXK1dDeEdyMTY5V0xkdDJMQUIxNjVkZzVlWEYyUXlHZTdkdThlNmY5ZXVYVGh5NUFpS2k0dWgwV2g0SXpPblRadm1NT2pYYURSSVNrcGlQYjhqZi83NUp5djBCc0JydiswMnVEK2ErL1hyaDA2ZE9qSEx5NWN2Wjk0VFQvWWZzOW1NUC83NGczWGJTeSs5WkxmOU9wME81OCtmWjVhNWRZNnZYYnVHM054Y0FNQ2pSNDlZOTdrVEJCODRjSUQxT0pWSzVWWTQ1OGdQUC95QTgrZlBZOUtrU1pnK2ZUcHJ0RzVsK005Ly9zUDh2MWV2WG1qYnRpM3ZtSEQwUHJScjF3N1IwZEhJeU1nQVVGcWFZOWV1WFJnNGNDRFdybDBMdVZ3T21VeG1ON0RMemMzRnVuWHJBSUExaWg0b3JZdXVWcXVaa2FoYXJSYWhvYUY0NVpWWFdPdHBOQnJNbVRPSE5mbG1SRVFFUm84ZWJiZTlZOGFNNGRXQWQ5U3BaelFhbVpHdjFxc0Z5b3U3ajl2V3JBZEtPdzdLaS90WkNZVkM1T1Rrd04vZkh4S0pCQVVGQlV6bklRRDQrL3N6cFVCc0gxdlRKbmJrdnU1Mjdkb2hNVEdSdFg4RFFMZHUzUUNVbmtNV0xGaFFwaEcyU1VsSnZIQ1U2OGFORzZ4YTI0R0JnV2pSb2dVdldIWWxPam9haVltSnFGZXZIc0xDd2hBY0hPeFcrRjFkenRWVzFuTUVVRm95emRsRXNDZFBub1RCWUdDV1EwTkQ0ZTN0emZyN3lhVlVLaDNXVXJmMXYvLzlEei84OElPYnJiYXZmLy8rYU5DZ1FibTI0UTd1UG1ZOUppVVNDVDc4OEVPOCsrNjd6Tit6K1BoNHQ2NWFxVWtCUEZEYSthdlg2eW1BSitWQ0FUd2hoQkJDQ0trMVRDWlR0Umd4V2E5ZXZRb05qaTVldklqbHk1YzdYY2RrTW1ITGxpM1lzbVdMM2Z0MzdOaGg5L1lIRHg3WUhVWG41K2ZIQytCdjM3N3RkRkpWYmgxcGJnMXBxVlFLaFVMQjFNTG10dCtXby9mUGFEUTZmSTJPY1BlSnNMQXd0RzdkbWxtMkRSZzgrZHdPSERqQTZ1anc5L2RuU3Fsd1g0OTE4a0ZIRmk1YzZQQStWNkdyd1dEZzFkcFBURXdzYzNtWnExZXZNcVV2SGp4NGdPVGtaTHo0NG90NC9mWFhQUm9WWGxiY3F3VmNFUWdFU0VoSVlJV2MrL2Z2UjQ4ZVBWZ1R6dHB6Nzk0OWgvTVVwS1NrTUJQc1dyVnExWW9Wd0J1TlJzeWRPNWNWeW9sRUlpUW5KenNNQ0h2MDZPSHlOWGxLSXBGQUxwYzdMRUdUblozTjdFZTI3Y3JJeU1DTkd6ZVk1Y0RBUUdheVdFOVlMQmFuZ2V5WFgzNkpvMGVQNHAxMzNrRkNRZ0t2czZORml4WWVQMmQxNU9qNHNEMDN4c1hGb1U2ZE9nQktPelc1WlU2QTBpdHBaczJheFp5N1ZxNWN5UXF1R3pWcWhENTkrcmhzejg2ZE8xbkxIVHQyaEZBbzVBV0puVHAxUXYvKy9lSHQ3UTF2YjI4SWhVTFdWUkpSVVZFZXp6MVFIYzdWUzVZc1lVSjBpOFhDNnZqVWFEUjJ6N3ZqeDQrSFhDN25YVG1RbloyTk45OTgwK256RFI0OEdLTkdqWEs2enMyYk56RjM3bHlZeldiVzdjNWVEM2RkSHg4ZlZvZTFLNU1tVFdMKy9scHJ3S2VucDJQZXZIbk1PbDI3ZHNXcnI3NEtrOGtFazhtRTR1SmlGQlVWOFRvVWJQKzIrZnY3WTlxMGFaZzNieDRtVEpqZzlwVjAzTmRUVVNwcnV3S0JvTksyVFo0Y1ZmL3JoQkJDQ0NHRWtBcGlMOWl0Q2hrWkdmajk5OThobFVvaGxVb2hGb3Q1NFpSV3EyVXQ2M1E2SEQ1OEdEcWRqdm5YcDA4ZitQajRWRnE5VkdlNE5lckx3dEZuOGRGSEgrSFJvMGRvMUtnUndzUERFUmNYeHl0NTRlaXhXN2R1WmRYeDlmSHhZU2JGczFnc3JOSEsxc3ZndWFHT3M2RFEzZjFIcTlWaS9mcjFyTnZDdzhPWkFLNmtwTVN0N2JpanVMalk2ZjFidG16aDFmVHYzNzkvbVo0clB6OGZYM3p4QlN2MHQxZ3NLQ2twWVlXTEgzendBYVJTS2J5OHZEQnYzanlvMVdyMDdOa1RYYnAwNGUydkpwTUpjK2JNWVpWL21ESmxDcUtpb3FEUmFIRDU4bVdzWGJ1V3VhOHNIUWZkdW5YRGQ5OTl4NFFrcmthcVZnVHI2R1Z1eDlNYmI3eUJ5TWhJVEo4K0hTKy8vTEpiTlpyTHcxRzllMXREaHc1bFNnYlpIZy9jZ0ZRaWtXRFJva1c4eDV0TUp0YTVTYXZWNG9NUFBtQTYyYzZjT1lNRkN4WWdJaUlDRVJFUnZJRDk4T0hEQUVycnZpY2tKRER6QVZoZHYzNmRlUjIyeDg2alI0K1kyNjNIdC9YNUJ3NGNpSVNFQkpldi9YR3lkLzdJeU1oZzdZdWRPM2NHQVB6M3YvL2xuVU9zcmw2OWloVXJWbUR5NU1rNGVQQWdLM3dYaThWNDc3MzNYSjZyaW9xS2VQWFhyZk4wY0RzS3dzUEQwYXBWSzJiWjltb09BS3lSNE82cUR1ZnFZOGVPT1N5VmRlZk9IZGJWQVZidnZ2c3Vjbkp5ZUhON3VNUFZ1U3MxTlJXelpzMWluZFBGWWpFKy8veHpOR3ZXek81akNnb0tNSHIwYU5aVkVxKzk5cHBiYzROOC8vMzN1SG56Sm5NRmtMVnpUaUFROE1xa3BhV2wyZTJNNVA0dDI3OS9QKytLdk5qWVdCdzhlSkFweVZaU1VvSVdMVnBnK1BEaGR0dkYzWitTa3BMSzlOM3R5SkVqcklseXk3S2Z1a01rRWxYYXRzbVRnd0o0UWdnaGhCQlNhMVJHQUYrM2JsMk1HVE9HK1FGckxSZGhHMkNrcDZkanpabzFyTWR4U3c2NFVsQlFnTGx6NTdKdWE5KytQWHg4Zktwa0lrSjdvM2V0dGVXOXZiMGhrVWlnMCtsWVpTVDgvUHdnRW9tZzArbWcwV2djaGljR2d3RzNidDNDclZ1M0FBQXZ2dmdpTDRDMzk5aXNyQ3hlUURCNjlHajA3dDNiNld1eFYrN0hZckVnUFQyZG1iVFcyZlBhczI3ZE9sYm96Y1VOTjhxRFc1TEdWazVPRHE5K2RHQmdvTlBTQ280WWpVYk1tVE9IS1lWajFhbFRKOTZFalczYXRBRUEzTHAxQzFsWldiQllMTml5WlF0MjdOaUJybDI3WXNDQUFVeDVoRVdMRnJIQzk4NmRPN05xWUh0N2U3TUMrTEtNc2xlcFZJaUppVUZZV0JpR0RSdkdLa2xUV1E0Y09NQUV5MVpkdW5UQm9FR0Q4T09QUHpJajZEdDI3SWgvL2V0ZkNBME5yZFQydU10NmpyeC8vejR2b00zT3p1Wk5WT21JYlNDVms1TUR0VnFOSzFldU9DMXZjdnYyYmFTa3BDQXRMWTExKzcxNzkzZ2xyYXpQd2UzZ3NLb3BFeU5heTRRQnBlZVhqaDA3NHM4Ly84VGl4WXRaNnpWdDJoUTNidHhnNnQ4Zk9uUUlkKzdjNGIxWG8wZVBac3IxT0xObHl4WmUrUmZiZGpqRFBmOXpBM2xYcXN1NVdxRlF1RDFYQlFEbTZvQ2RPM2VXYWNTenM3STQrL2J0dzdKbHkzaWZ5YVJKa3h5Rzd3RHc0NDgvc3ZiMUJnMGF1TjN4WkQzZTNKR1ZsZVZXcCtXMWE5ZHc3ZG8xbCt0eEoyVzN4WDBQckdYQXlzdlIvbDVlUXFHUVJzQ1RjcU1BbmhCQ0NDR0UxQnFWRWNBSEJ3ZGo0TUNCQUVycmR0c0xOcm4xMWlzYU41QWNOR2dRZXZic1dhRWhiMHhNREt1MGhyMFFORGs1R1ZPbVRHR1c5K3pad3lwZk0zSGlSTFJyMXc1QTZRakgwNmRQODBvZ0FQenlMQTBiTm5UWlBwUEpoQVVMRnJDdUhHalNwQW12VEk0OTNIMWk1Y3FWK09XWFgxQlVWSVIzM25uSDVlTzVybDI3aHQ5Kys4M3BPZzBiTnNTV0xWdnd5eSsvWVBQbXpRQktBNlArL2Z1alg3OSttREZqQml0WUh6QmdBRjU3N1RXNzIzSVc2bnp6elRlOHF5bkt3bXcyNDZ1dnZzS2xTNWRZdHovenpET1lNbVdLdytOcStmTGxyTkh5ZXIwZSsvYnR3NzU5K3hBWEY0ZlEwRkFjT0hDQXVUOG9LSWcxNFdwRm1qTm5EbXRVYUZCUUVENzY2Q01FQkFUQXg4Y0gzdDdleU0zTnhjU0pFNWwxdW5Ycmhna1RKZ0FvclZlOWRPbFM1cjZSSTBkaXdJQUJ6S2hyblU3SE9pNTY5T2lCSTBlTzRPelpzd0JLeTRLOC8vNzd5TW5KWVkwc1AzYnNHRTZmUG8ya3BDUm1qb0NxWlAwczE2MWJWKzdKT0szdTM3L3Y5cnA3OSs3bDdXZTFsY1ZpWWRYWWo0Mk5SV0JnSVB6OS9SRVJFY0ZNUkJzZEhZM1pzMmZqNE1HRFdMWnNHYk0rTjN6djJiTW5CZ3dZNFBKNUh6NTg2UEljNVl4QUlJQmNMbWZPTFo0RThOWHBYTTN0dkxZM1F0MjJuVEtaREFVRkJid0pyWHYyN0dtM05OYTllL2RZWmRuc25hc0xDZ3J3elRmZjRQang0N3o3M243N2JXWStBSHZTMDlONU5mUEhqaDFiTGE3MEs0K0t2RUxNbHFjZFJlNmlBSjVVQkFyZ0NTR0VFRUpJclZHWkpXaTJiTm1DbjMvK0dYUG56dVZOTG1wN0NUUUFWbkJSRWF3aklxM0VZakYyN3R5SjNidDNWOGoySlJJSkV4STdlazdBcy9yb0FvSEE0VWhtYnVqSEhmMXV6OHFWSzNtajdpd1dDKytxQVl2RkFwMU9oK0xpWW5UcTFBa0RCdzYwKzhQWk9pclMwMUhTQm9NQml4Y3ZkbG1YWFNnVVFxZlRzU1pwdFZnc09IYnNHTHAyN1lxQkF3ZXlycHJZdVhNbkVoTVRlWFh6bmRtOWU3ZkQwY0dlTUp2TldMeDRNVzgwZElzV0xmRGhoeDg2bkhqT1lEQ2dlL2Z1RUl2RnVIRGhBdTk5dm5UcEVpdG85Zkx5d3FlZmZncC9mLzl5dDFtcjFXTEpraVhNaE1EY3ExSWlJaUxRcFVzWGRPalFnZlc0L1B4ODFyS2ZueDlUVjVyN09xVlNxZE5TVENLUkNOT21UY043NzcwSG5VNkhtVE5uUWlhVDRULy8rUTl2SkdaOGZEeEVJaEUyYjk0TW1Vem1zRmE3SXhhTEJTYVRDVWFqRVZxdEZpVWxKZWpkdXpkVHVzTlQxNjlmNTlYSGo0eU1aTFhIWXJHd2pnKzVYSTdnNEdBWURBWVVGUld4UmlCelMzblVyVnVYTmFMZGRwbGJXMXNta3lFZ0lJQlp0cTFYTHhRS21YcnBGb3VGbVl5MnNvSzJpbmIrL0huV0ZTWFdPU0phdFdxRnBVdVhZdG15WlVoTlRjWHMyYk9oVUNpUW1KaUlsSlFVSER0MmpMY3RsVXFGa1NOSHV2VzhHelpzS1BkN1pQdDN6Sk8vWjlYbFhBM3dSOG4vOHNzdnZKRGN0anlUU0NUQ1R6Lzl4QnB4SGhNVGcrVGtaTHZiUDN6NE1DdUF0ejJIR0F3Ry9QNzc3OWk0Y1NQVWFqWHZzU3FWaW5lTzVFcFBUMmU5SjE1ZVh2anR0OS9zZHE0MGI5NmNONEZ5VUZBUVltSmk0T1hseFpURHN4N2pKMDZjNEcyalFZTUdkczhwcDA2ZFl0b1JHQmpJbEJJQ1NrTnZtVXpHVEJodExSRVZGQlFFb1BUNzBZRURCNWc1S3VSeU9Td1dDK3JXclF1WlRGWWg4L1pZejR1SER4L0dtVE5uV09kSWQ2NFdjWVVDZUZJUktJQW5oQkJDQ0NHMWhzVmlxZkFBM21LeFlPM2F0VXlaajVreloyTEJnZ1VJQ3d0ajFyR2R4TEJ1M2JwNDdiWFhJQktKb0ZLcG9GUXFvVkFvZUVHYlJxTmhsZlVJQ2dyQy9QbnpvZGZyZVQ5ZzdRVXA3dFIvZFplOWJWVkVCNEtqa0pwYlM5WDZPaDBwS0NqZ2hYYUE2MHZoWTJOam5iWURBRk1HeDExZmYvMjEyMEhRcWxXcldDUDlmSDE5a1p5Y0RKVktoWGJ0Mm1IanhvM00vU2FUQ2Q5Ly96MHo4YUcxTnJKV3E0WFJhR1N1TExDNmZ2MjZ4MldPN0xHT1Z1V0c3N0d4c1pnNWM2YlQwZmNTaVFRSkNRbElTRWhBWGw0ZTl1elpnMTI3ZGprc21STWFHbHBod2FuUmFPUzEyVlpDUWdLNmRPbkN1NTI3WDVmM09GSW9GUGp3d3c4QkFBRUJBVGgyN0JoT25qekpXcWRIang1SVRrN0d4eDkvWENFZEpsWnQyclFwVXdCdk1CaFlJLzJCMHNrNXJhL0Q2djc5KzZ3SkpkdTJiWXZwMDZmYjNhWnRBQjhTRXNJYmFkeWxTeGRzM0xqUjdtT2ZmLzU1MW9TZmd3Y1BaZ0xRb0tBZ2ZQLzk5MjY4cXVxSkczTGFUallyRm9zeGNlSkVhRFFhS0JRS25EeDVFdHUzYjhmZmYvOXRkMXVGaFlVWU5Xb1VtalJwZ3ViTm15TTZPaHAxNnRTQnY3OC9NMWVJUUNEQW5UdDNlS09tWGNuS3lzS3BVNmRZdDltRzEvbjUrY3o5MXM0Z3M5bk1CSjB0V3JSQWRIUjB0VHBYQTU2WHMxS3IxYnlPN2RkZmY5M2grdHhRMXZZOVc3ZHVuZE5KYUFzTEMxbmxpZHhSWEZ6czhESGN5VklCT0x4cTRNYU5Hemg1OGlUci9YNzIyV2N4YmRvMHU0SDQ2NisvenBSY2k0eU1aT1pseU1uSndYdnZ2WWRCZ3dhaGI5KytVS2xVdk1mZXZYc1gyN2R2ZC8zaUtnQzM3Rkd6WnMwcUxJQjMxZWxPaUNzVXdCTkNDQ0dFRU9KRVdsb2FmdjMxVjJZNVB6OGZNMmJNd0lJRkMrRHY3NCtjbkJ4V0lOdTBhVk1tK05Ob05OaThlVE5Hamh6SkN3SzR3YVpRS0hSWUk5cmU2TG5ndnRNN0FBQWdBRWxFUVZTeVRGVHBpSFVFc0MxdWZlVy8vdm9MUXFFUWNybWNtY3lOVzdQNTFxMWJrTXZsTUJxTlRvTUMyd25vNUhJNWZIeDg3TDVHSzE5Zlh5eGV2Qml6WnMzaVRlN29EbnVqK2EweU16T2QxcXExdFdIREJ0Nm9ZVWRPbno2Tmd3Y1BzbTRyS0Nod09tSG02ZE9uV2FNcHJYeDhmRmpoWlZaV0ZqNzU1Sk1LbVJUdWwxOSs0WVhTVFpzMnhhZWZmbXAzdjNBa01EQVFDUWtKS0M0dXhyWnQyK3l1azU2ZWp2ZmZmeDlkdW5UQkcyKzhVZWJSMis2d0Z3UUI0TldEcm9pT3JNaklTQUNseHltM1UwU2xVdUh0dDk5MmUyNkJzcnA4K1RMeTh2SWMzbTk3RE5nN2h1eVZzM3J3NEFGcjJiYlQwWlpXcTJXVjRZcUtpdUk5MWxrQWI2K2pwTFphdDI0ZFB2MzBVd2dFQW1nMEdseTZkQWxuejU3RnNXUEhuTTcxWUdXeFdCelcyUjg2ZENoR2poeUpyNzc2eXVQU1FrZU9ISEVhQmo5NDhBQ3paczF5ZVAvNzc3K1A2T2pvYW5PdXRpcExoN3h0cU42NmRXdTBiZHNXNmVucGlJbUo0YTNMZlo5dFI4QmI1MzM0OXR0dm1kY1ZIQnlNQnc4ZVZFcVk2K2c3d2RkZmZ3MnRWc3U2OGlZbEpZWFZCaTh2TDRTRmhXSGx5cFhRNlhUUTYvVk1KMHVQSGoyWTd6b0ErN3h3Ky9adDVPZm40NGNmZnNEYXRXdlJzbVZMVEpnd29kck1kMEZJZFVJQlBDR0VFRUlJSVU0MGF0UUkvLzczdnpGMzdsem1oL205ZS9jd1k4WU16SjgvbnpmYTFUckM4Zmp4NDFpNWNpWHUzNytQb0tBZzNxWGhubWpidGkzckIyM2R1blZ4NXN3WjFqcHZ2LzAyNjdKd1YyYk5tc1dFYm1LeEdCS0pCTXVYTDJmdTV3YUdTNWN1ZFRucElYY2lXa2RzUjRVN21peVVHMUNFaElSZy92ejUrUHp6ejVrZ3dHS3hzSUkvNjJYMkJvT0IxVlp1cU9QbDVjVjBBaFFVRkxnMXllMzE2OWZ4NDQ4L3NtNXIzTGd4YnQrK3phdG5xMWFyOGMwMzM3amNabG5jdTNjUEgzNzRJYXVVaWxBb2hFZ2tLbE1nenczZlc3Um9nWmt6WjdvZHZoY1dGdUxDaFFzNGN1UUlUcDQ4eVh1djdWMjZmL2p3WVp3OGVSS0RCdyt1dEpybzN0N2VtRDkvUG5KemM1blNCMEtoRUE4ZlBtU3RkK0RBQWFTbXBnTGcxekgvODg4L2NmMzZkYWIwaTE2dmgxYXJ4WkFoUTVoU0lyYVdMRm5DQzhIZmV1c3R1N1dqSzlwdnYvM204V2hhV3hjdlhzU1ZLMWZRdEdsVDVqWjNBL2liTjIreWp0ZjY5ZXZ6SGhzWkdZa2hRNGJBYURSaTY5YXRySFhkbVFPaXBucmpqVGV3Wjg4ZTVqeDE3dHc1REJvMENPSGg0Y2pJeUtpd3NoWitmbjRZT25Rb05tN2NpS3RYcjFiSU5zdXFxcy9WdHNyVDhTVVVDdEc1YzJkTW16WU5GeTVjd0ZkZmZZVW1UWnF3MXVHZWM3bWp4eE1URXhFY0hJdzVjK2JncWFlZXdvY2Zmb2lrcENUVzQ1NTY2cWt5dGUvQmd3ZXM4NDJqOXlZbEpjWHBoT0ZBYWFlNG85SDZUWm8wWVpXSXNpMnBaSHYxbjlsc3hwMDdkM2hYdE1sa01nUUhCek1sY0lDeVhjM2dEb1ZDZ2JDd01PWktRbWRYY0JIeXVGRUFUd2doaEJCQ2lBdWRPblhDMUtsVE1XL2VQQ1l3U1U5UHgrelpzM2tqNEZxMWFvVmp4NDVoenB3NXpHMC8vL3d6ZXZiczZkR0lZbHYxNnRWRHZYcjFXTGR4QS9qQ3drTFdEMk5YYklNZmdVQUFnVUNBNk9qb01yWFBVN1lqNFAzOC9PeXVZeStZOHZiMlpyMnZwMDZkWW8zS0hEVnFGQklURTVuSFcwTU83bWNVR1JuSkNxbGNoUk5BYWRnK2FkSWtyRml4QWlVbEpaQktwVWhPVHNha1NaTjQ3WjQzYjU3VDBjamxzWDM3ZGw1N1I0OGVqUzFidHBUN09UdDM3b3pKa3ljN3JQa09sTmJuUG43OE9QNzU1eDljdjM0ZHQyL2Zkcmh1WW1JaWtwS1NjT0RBQVd6WXNJRTErbHl2MTJQOSt2WFl1M2N2dW5idDZuRmJaVElaUHZqZ0F3UUZCY0hmM3grSERoM0MrdlhybWZ1OXZMeHc2OVl0bDZOd25aWEdTRTlQUjNwNk91OTI3aWg2b0hTT2lLTkhqN0p1OC9QelE0OGVQWmpsSGoxNm9GV3JWbEFvRkV6TmV1NlZNWHE5SGdzWExtU1dmWHg4bURJU1JxTVJScU1SSlNVbDBHZzByTTRyWjdYcTNiVjkrM1pXQU04TnlSek4xY0I5L3hvMGFNQTdQd0ZBVWxJU2J3SmU2L0ZhV3lrVUNreWVQQm1USjA5bXptbDZ2ZDd1Zm1VVkh4K1BrU05ING9zdnZtQkM2NkNnSUl3Y09SSUhEeDVFYW1vcTcvdzRZTUFBWkdkbjQrZWZmMmJkN3V2clc2R1RkYnVyS3MvVnpody9mcHgzek5tRy9uNStmaGcxYWhSV3JGakJ6RE5odFc3ZE9ueisrZWNPSHd2dzU1RUFTai9QQlFzV0lEbzZHaEtKaE5jcHNHalJvaks5bHZYcjE3UE9lWjZXMi9HRTdaVUhXcTBXang0OWdyKy9QNit6WitEQWdieE9pUGo0ZU1USHh6UExhclVhUTRZTXFaUjJEaHMyRElNSEQ2NlViUk5TWGhUQUUwSUlJWVNReCs3dTNidkl6ODh2OTQ5cHJxWk5teUlqSTZOU2d1VE9uVHZEYURUaXl5Ky9aRzVMU1VsaHJSTVZGWVdRa0JBRUJRV2hmdjM2VFBpWG41K1ByVnUzWXNTSUVSWFdIdTRrajl6Z3hSTVZVY3JFWFFVRkJheVF4Wk1BL3VyVnE3aC8vejZVU2lXa1Vpa3lNek5aOTJkblp5TTFOWlVKS2RWcU5YcjA2TUVLL0lIU2tieGxHU1hhcTFjdk5HclVDTE5temNJTEw3eGdkOExVMWF0WDI2M3ozYkJoUTB5ZE9wVlpOaHFOR0R0MkxMUDg3TFBQc3VwZzYzUTZhRFFhRkJjWHMwS2VzV1BISWpRMEZLdFdyWUxGWWtIUG5qM3h3Z3N2c01va09hTFZhdTJXcmdDQUVTTkdZUGp3NFM1SGpBWUVCT0RNbVRPNGNPR0N3M1dlZXVvcHZQSEdHMmpldkRrQTRJVVhYa0N2WHIyd2NlTkdiTisrbmZYNVAzandBQWNPSEhEWmRpNkpSSUp1M2JveHk5enlDNDl6NU9QeDQ4ZXhldlZxM3UzY1FLeDc5KzR1dDhVdHhTU1ZTdEc1YzJlWGovT2tKSldmbngrU2s1T3hZc1VLcU5WcUZCWVdBZ0NPSGoyS3JLd3NwclBQdHZOQ0pwT2hRWU1HZHJkMzhlSkYxcktqOWZMeThoQWVIbzVIang1Qm85RkFxVlN5T2locXF5Wk5tbURnd0lFT1N6TlorZnY3WThDQUFZaU9qc2FEQnc5WTUwQ3BWQXFWU3NVY1MyZk9uTUg1OCtkUlZGVEV2STlCUVVGNCsrMjNzVzdkT2hRVkZjSFB6dzlEaGd6QmQ5OTk1N0tOaVltSmVPR0ZGMWkzL2ZYWFgvanBwNStZNVhmZmZaYzVwbzFHSTB3bUUwcEtTbEJTVXNLVVliS3E2bk8xSS9QbnozZTVUdS9ldmZIVVUwOGhLeXNMbjMzMkdYTjdTa29LVWxOVG1mY0E0QWZ3anM0N3RoTzN1enJINXVUa1lQWHExYWhUcHc2Q2c0TVJFaEtDQmcwYU9MeGF6TXBaQUM4V2k2RlVLbEZZV09qeXFndC9mMy9tczdWK04rQitwN3A3OXk2VVNpVno5UkJRZWc3cTI3ZXYwMjBEcFoyamxhVWlPaUlKcVN3VXdCTkNDQ0dFa01jbVB6OGZaODZjWWNwbmVGclB0YXAxNzk0ZHVibTVEa3V0ZE9yVUNVRHBwZXR2dlBFR3E5NzNsaTFiMEw5L2YvajcrMWRJVzdobFR5cDdXeE1tVElCRUlvRkNvV0RxeUc3YXRJazF5ZUMwYWRNUUVCQUFvOUVJdFZxTlBYdjI4TUpvYnFlTG8xREJYZzNqbzBlUHNzcFhjRzNac29WM0dYM256cDE1cFhNY2xkSndSMVJVRkJZdlhteTNyRWhxYWlvcmtMQ1ZsNWZIYWpzM0JNbk16R1R1TjVsTTBPdjFLQ29xUWxCUUVDWk9uTWhhZDlDZ1FmRHg4Y0h1M2J2eDdydnZBbkErZVNGUVdpcGc0Y0tGdkNCTUxwY2pPVGtaSFR0MmRQcDRLNmxVaXVuVHAyUGN1SEYyUjl5M2FkTUd2WHYzUmtsSkNZcUxpK0hsNVFXTlJvT3RXN2RDSXBFZ1BqNmV0Yzk0ZVhsaDRzU0pUdXRMbDVkWUxHYjJXWTFHdzNydmJUdUE5SG85YjM0Q21Vd0dvOUVJZzhIQTYvUUNnQXNYTG1EZXZIbFZQa0VmZCtUdHBFbVQwTEpsUzd2ckNvVkNCQVlHNHJ2dnZzUDI3ZHV4YXRVcUFLWDcwTWFOR3pGcDBpU1lUQ1pXc1A3VVUwL1puWndSS08xZ2lZbUp3WlVyVjVDZG5lM3crQW9PRHNiSEgzOE12VjZQYmR1MlllM2F0ZmpnZ3c4Z2s4bVkrdFFDZ1lCMVBzclB6MmRDVUpQSkJJUEJ3T3hiWDMzMVZhV0dlUlZwK1BEaDJMMTdOMVB5eWR2Ykc0R0JnYXpqOGRHalIxaTdkcTNkeDkrOWU5ZnVNUkllSHM0SzJCTVRFOUc2ZFd2TW5Ea1RyNy8rdXR1VGFmdjQrUEN1c3VLV1c5SHI5YngxSEtrTzUrcnlpSXlNUkdSa0pEcDM3c3dxN2ZUamp6K3lRbnp1T2FFaU92N1VhalVPSHo3TXVtM3ExS2t1cnhSeVZPOSs1Y3FWa0Vna09IMzZORDc1NUJQbWRwVktoVDU5K3JBNmIwZU9ISWxYWG5tRldiYldnVTlMUzJOdE15c3JDMnExbW5Xc2R1N2MyYTBBWENnVVFpS1JNT0crV0N5Mld6N3Z6cDA3VE9jZ1VMby9jbDlqYm00dTY4by9UMHNVRWZJNFVRQlBDQ0dFRUVJZUM2MVdpME9IRGdFQXVuWHJWaW5oKy8zNzl5dTlqTXFRSVVPUWs1T0RYYnQyOGU2ekhaSGJwazBiTkduU2hCbTlwOVZxc1dYTEZvd2VQYnBDMnVGczBsSlAyU3Vwd1dWdm9rVHU0NTU2NmluV3hKbzZuWTRYd0hOTGd0U3BVOGZ1OHptYmpNOVQzSFp5YTlSNnl0MkpPeFVLQlJOUVBIcjBDTHQzNzNhNGJsWldGckt5c25pM3g4YkcybDIvVjY5ZTZONjlPelBxMFZFQVhGSlNnZzBiTm1EcjFxMTJSejRPR3piTTdmRGR5c2ZIQjYrKytpb1dMMTZNUm8wYW9XUEhqbENwVkZpeVpBbk9uVHZIZk9hYk5tMWlIdlBMTDcrd3RwR1VsSVQxNjljaktTbXAwanJpNXMrZkQ2bFV5Z3FuWDNubEZhWWtoMEtod0U4Ly9jU0VPdnYyN1dPVmd4Z3hZZ1NyUnIzRllvRk9wMlBlODlUVVZNeWFOZXV4WGtIaUNIZjBxNCtQajh2M1ZTZ1VJakV4RWR1MmJXTTZVdzRlUElnaFE0WXdvOVN0V3JWcTVYQTdMVnEwWU9hK2NJZFVLa1h2M3IyeGR1MWFYckRIcGRmcldSMDJ0aXFxZnZyajRPM3RqUVlOR3VEU3BVc0FTaWU1L3VhYmI3Qnk1VXFIcjYrc3dzTEM4TTAzMzBBdWw1ZnA2aElyYnRodVc4TzlzbFQwdWJxOFJvd1lnYU5IanpMbjE0c1hMN0pHd1hPUGZXZmx1NnhjallEWDZYUzg5WjBkZjY1SUpCTGN1SEdETi9yL3ZmZmU0NzNmM0k1bGE1a3Nidm1wMjdkdjQrelpzNnpiK3ZYcjUzYWJiT2NzTVJxTnVIejVzc3ZIdUhNbGhLTk9Ra0txQTlvN0NTR0VFRUxJWTVHWm1RbUpSSUxldlh2WCtJbXh4bzBiaCt2WHI3UENJNGxFd2d2QmhnMGJ4aHB4dG12WExyejg4c3NPeTY1NFl0U29VYXlSYWx5Yk5tM0N6cDA3bVdWbkkyTEx3bUF3NE9iTm02emJEaDQ4aUtGRGh6SUJnNzFna2p0Q2ZQUG16ZmpqanovUXAwOGYxdTMyUmh1WEZUYzRDZzhQWi82dlZDb3J0RFBEcWw2OWVvaUxpOE4vLy92ZkN0KzJsZTMreGczZ3pXWXo5dS9majNYcjF2RW1IblcwRFU5MDc5NGRUei85TkJQeVdvTkZxOURRVUNiTThmYjJaazNHNnVYbGhXSERodUhaWjU5RlJFUUVNakl5eXRRR1Y3aWpNVE16TTFuMXNCczFhdVJ3MUtnOUFvR0FWZXJsMTE5L2RYdUVjWFVsazhrd2JOZ3dMRnUyREVEcGZyTm16UnBla0dYYnVVakt4blkwTDFDeG5ZeGNucFFrY2lRa0pBUnl1WnpaeDY5ZnYxN3ViYnBTMmVmcXp6Ly9uQmVTZi9MSkp3NG5HSStNakVUNzl1MVpuU1NiTjI5MkdNQzc4OTNHMWRVeTNGQzhmdjM2OFBYMUxmTjJiOXk0Z2VuVHA3T3U3Z2tLQ3NLVksxZHc1ODRkMXJwbnpwekIvZnYzbVVsTXRWb3RoZzRkaXBpWUdFUkdSakpYYkZ5OWVwVzFQOVN2WDU5M3hZUXo1WmtjdHlxMlMwaEZvQUNlRUVJSUlZUThGZ2FEQWQyNmRhdng0VHRRT3RLZU8wR2h3V0RBd29VTE1XL2VQQ2JVZSthWloxQ3ZYajFtWkxOV3E4VzJiZHN3YXRTb01qMXZXbHFhM2NrTjdlR0dtdWZQbjNkN2t0YWhRNGU2RENiLzk3Ly84VXJYckZ1M0RsZXZYc1drU1pPZ1VxbDRJL21NUmlOT256N051aTAvUHgvNStma3dtODJzMGZQMlNyeTBidDBhUVVGQjhQSHhnVVFpUVhwNk9tdVVkVUpDQWxxMWFnV0R3UUN0Vmd1TlJnT3hXTXlhS0ZTbFVpRWlJZ0xKeWNsbzNMZ3h3c1BETVhIaVJKY2pjZDNSdkhsenhNYkdZdXZXclpnNmRTcCsvLzEzMXV1eEhjMXVOcHRaSXdnREF3T1oydG5XVWhzYWpjYnRFYUMyNFV0T1RnN0dqQmxqZDBSOVJaRktwYXdSMXR6am1sc1RXaXFWTWtHZWRWM3JxRXB1aU0zZGJ5b0t0NnlEdmJJSG5raE9Uc1o3NzcySDdPeHNBS1dsV0k0ZE8rYlJaTWhWd1dReXNUcGVFaElTc0gzN2RtWi9PWDc4T092NGI5cTBLVUpEUXl1bExWS3BGSEs1bk5XQmFWdW1TaWdVTXNlQWJRbWE2bkRWZ1R1MmJObUNSNDhlNGRxMWE3d0ppeWRObWdTNVhJN0dqUnVqVWFORzZOMjdONnZUYVBiczJjemZHWlZLeFV6T2E3RllZRFFhb2RGbzdKYnFLcSs3ZCsvaS92MzdhTjI2TlJvM2JveS8vLzRiQUhEejVrMFlEQWEzUm5sWDEzTjFiR3dzNzF6bDZtL2RjODg5eHdyZ3o1NDlpMXUzYmlFcUtvcDM3bkxudlhFVndIUEx0RFZyMXN6bE5nSEhWNFFVRnhmek9oZ2VQSGlBelpzMzg5WTllL1lzYjJSN1FrSUNnTksvYjlZQW50dmgrdHh6ejduVlJxdks2bnlxNmxKZ2hEaERBVHdoaEJCQ0NIa3N2THk4S21Ua3R6TUNnUUJtczltalVhMWw4ZTIzMzlvTmdDNWR1b1JObXpaaDJMQmhUSHVlZSs0NWZQdnR0OHc2Zi96eEI0WU9IVnFtNTcxMTZ4WisvUEhITWozMnp6Ly9kR3M5c1Zqc2RHUzkxVjkvL1dYMzl0T25UMlBDaEFtWU5tMGFCZ3dZZ0FFREJqRDM3ZG16eDJHNW02Q2dJSWUxOWEzYXRHbURObTNhTU12Y2VxOE5HalJnbGNvNWRlb1VCQUlCSzlTSmlJaUFqNDhQZXZiczZmUzV5dXExMTE1RGx5NWRVTDkrZlZZSFJVQkFBR3VVdjlGb1pBVWRZV0ZoelAwbWt3bEdveEhGeGNWdVR5ckhEUjdzaGUrTkdqVkNmSHc4MXE5Zjc5RnJLc3Z6Y3pzT0pCSUpFMVp4Ujkxek8zSXFjbjRESzRQQmdIMzc5ckZ1YTkrK2ZibTJxVktwTUgzNmRDUW5KeU14TVJGdnZmVVdxMTUwZGFOV3E3Rmt5UkowNjlZTkhUcDBZRzRYaVVRWU5Xb1VacytlemR4bUcrWTkvL3p6RmQ0V2YzOS83Tml4dys0VkdJTUhEMllDUTBmbkJXNG5RbldWblozdGNJSnN0Vm9OdFZxTkJ3OGVJQ2NuQjJQSGptWDk3YklOYzRWQ29kdjExMjE1R2tqbTVPVGd3dzgvUkV4TURGcTNibzNZMkZnbWdEY1lERWhKU2NFenp6empjanMxNFZ6dHJsYXRXaUVzTEl3MU9uL256cDBZTjI0Y0w0QjM1M3p0S256bWxtbUxpNHR6cTUyT09tTmF0bXlKOFBCdzNtaDNUN1ZxMVlwMVZaMlZTcVZ5YTRKcFc1WFJjUVJVWHJCdk5wdHBkRDBwTndyZ0NTR0VFRUpJcGJOWUxCVnlTYndyMWpJWGxSbkFIenAwaURXSzI3YTBCZ0NzWDc4ZThmSHhpSW1KQVZCYXFtUFZxbFV3bVV6bzJyVXJCZzhlREM4dkwxWXBESGU1RzhhV2g3MlI1MXk1dWJsT2c4YmMzRnhNblRvVjQ4ZVBaMExsd3NKQ3A1MEhGVGw1V21GaElSWXRXb1NVbEJUTW5EbVROYUxhazh2a3k2cCsvZm9BMkVGeVptWW1LK0RrY2pTQmEyeHNyTWZsUDBKQ1F0Q3JWeThtK0pOSUpCZ3hZZ1JlZnZsbFhnanRqRWFqZ1Y2dmQydmk0RWVQSHJHV1BlbHM0NFpZbFZIVzVlZWZmMmFOVEs5VHA0N0QrdnFlYU5pd0lSWXVYSWlHRFJzQ3FMNTF5Vk5UVTdGZ3dRTGs1dVlpSkNTRUZjQURRSWNPSGRDbVRSdmVuQTJSa1pGMjUzOG9MNEZBVUs0QTNkbGo3OTI3WjdjREtqUTBsRlhTcENyMTZ0VUwrL2Z2WjVhYk5XdUc5UFIwV0N3V21Fd21XQ3dXMW5GZ01wbVlVY2NXaXdVR2d3RTZuWTZaSERneU1oS05HalVxVjVzZVBIaUE2ZE9uNC83OSs4ak56VVZlWGg0di9EMTY5Q2dyZ05kcXRlWDYyMTdWNTJwM0NBUUM5T25UQjJ2V3JJRlNxY1NnUVlPWWptVnVaNkU3a3dJN08wZVlUQ1pXeDZ4UUtIUzcvcnV6VUx0Ly8vNzQ3cnZ2SUpQSkVCUVVCS1ZTQ1pGSWhLS2lJbGFuUjFoWUdKUktKYk4vbFpTVU1PV29ubjc2YWRia3FWWXZ2L3l5Ui91QVRxZXJ0UE5rWlhUZUFuZ3NBenRJN1VjQlBDR0VFRUlJcVhUbERWdmN4UTNESzFwbVppYVdMRm5DdW0zMDZORklTVWxoUW5tVHlZUXZ2L3dTUzVZc2dVUWlnVXFsd25QUFBZZG5uMzNXbzRrSzdlRmVPaThRQ0J3RzF3YURnZldEM0Y2TmV1RC9KcFowOUJ6MmJOKytuYlh0WnMyYW9WdTNibGkrZkRuei9oc01Cbno5OWRkSVMwdkQ2Tkdqc1hEaFFsWklHeFVWaGF5c0xHYkVtdTNyeU1yS1F0MjZkY3YwZy9mdnYvL0dsMTkreVV3cStkdHZ2N0h1YjlxMHFWdmIyYkJoQXdZTkdsU3VjTW0yNW01bDQ0NTBIVDU4T0ZKVFV5RVVDdkhPTys4d28yYzlHU0dZbnA2T2VmUG1ZY3lZTWVqY3ViUFRkZS9kdThkYURnZ0ljUHQ1dkwyOVdhTmx3OExDM0g2c080NGVQWXFOR3pleWJ1dmJ0eTl2UFc3dzcrNG9UV3Y0RGxTL0FGNmowZURISDMvRWpoMDdtSDNrMUtsVGRpZUR0dmVaeGNmSDE3amc2ZENoUTNZNyt3WVBIbHptOGw5bEZSOGZ6K3F3OWZiMnhwZ3hZMUJjWE13SzRJOGVQWXFqUjQ4NjNFNVJVUkdtVEpuaThQNWh3NGFWSzRDL2YvOCsvaDk3ZHg0ZTA5bi9EL3c5KzVhWjdCRkJwTEUzRkVYYVJob1VGYlNXS3FWb2xkcXJpbExMVTZwcXFkWlR0TlVsOGxRWHBWSXFsdGFXMXE1UFZWRmkrUktORUNKa25abGsxak8vUC9LYjg4eVpMVE14azBFK3Irdkt4VGx6bG52MjVIM2Y1M1BQbmoyYkhlWE5NQXd5TXpQeDBrc3ZjV3F2SHpod0FHUEdqSUZLcFFJQXpKczNEODg5OTV6WEV6a0Q5OVpuZFhXNmQrK09zckl5REIwNmxETUp0MjNneStmenEyMURkYVdURGh3NHdPa29iTnUyTFpSS0phNWR1NFpHalJxNTNkZmR2Q21wcWFubzBLRURHalJvd0hrL0h6cDBDRXVYTG1XWEJ3MGFoRFp0MmlBL1B4OTVlWG40NTU5L2tKZVhoelp0MmtBbWt5RXhNUkZIamh4aHR3OEpDZkc2L0l5L1FuTEF0NVBUMjZJQW52Z0NCZkNFRUVMdUN3YURnUTJUR0liaC9GQzlQM0kvNC9GNDRQUDVuQitCUUFDUlNQUkExRXF2YmY0TTROVnFOWllzV2NJSjZWcTJiSWwrL2ZvaEtTa0pmLy85TjN2YjFhdFhzWEhqUm93Y09SSUFNSDc4ZUorMHdYNWl4Q1pObWpoMENGaDk5ZFZYbkJxdmMrZk94V09QUGVhd1hYNStQc2FPSGNzdVY5ZFJjdjM2ZFd6ZnZwMnpidGl3WVdqZnZqMGtFZ2xicDlqcTlPblQrT0NERHh4cTF6Lzc3TFA0NUpOUG5KNWorL2J0dUhMbENtYk5tdVZ4RFhTZ3FzU05kUlNwMVgvLysxLzIvd0tCd09OT2tKMDdkMkxQbmowWU1XSUVrcE9UYXpSQzM1OUJnejM3NzBJK240OEZDeFk0ak1qMHBuYjJqUnMzVUZ4Y2pLVkxsK0tiYjc1QlVsSVNCZzhlN1BRcUNmczVCN3daYWR5dVhUdVBSM2w2eXZwZVBINzhPRDc0NEFQT2JhR2hvWnpTU0ZiMkFWWk55aVRjS3dHOHhXTEJuajE3c0c3ZE9wU1dsbkp1eTgvUHg3bHo1OWdyQVBSNlBWYXRXb1g5Ky9jN0hHZkxsaTFvMUtnUmV2YnNXU3Z0dnQvWlAvL3QycldEVnF0RlRFd00yclp0aTZTa0pFaWxVbmJTVzMvejlIZGsreEpsUEI0UEVSRVJFQXFGZU9LSko5Z3Jad3dHQXpadjNzeDJaT1RrNUdEeDRzVm8xNjRkbm4zMldUeisrT01lbGVvSTFHZjE4ZVBISGI1SFBYbWZoNGVIYzc0bnJXd24xdlhrQ2pWM0lmbk5temV4ZHUxYXpyb3VYYnJBWURCZzZ0U3BpSStQeDVBaFE1Q1ltT2gwZjNmZk4xS3BGREV4TVNndkwwZFpXUm5LeXNwUVVsS0NreWRQY3JiNytPT1BIZmExMXFDL2MrY09MbHk0d0xrdEpDU0U4M2huWldWVit4eHMzTGdSL2ZyMWcwd21nMUFvZEZrM2YvLysvWnp2bGVIRGh6dHNhNTBQd1d3Mm82S2lBb1dGaGRCcXRUNi9XcEFDZU9JTEZNQVRRZ2k1SjFsSFpGcC9oRUloSkJJSmhFS2hRMWhKdnhDUis1bDloNUsxVTBtajBjQmtNa0Vpa2JBL1ZIK3lldjRLNE5WcU5mNzFyMyt4RTVBQlZYVlBaOCtlRFQ2Zmo2aW9LQXdiTmd4ZmZmVVZlL3NQUC95QTVPUmt0aHlKTHdUNk5XQ3hXTEJtelJyT0tPcEhIbmtFN2R1M0IxQTFTckM0dUpoOUhCUUtCUlFLQldmRUhBQWtKeWVqVFpzMkxzOXovZnAxbkQxN0Z1UEdqVU5xYWlvR0RScUU4UEJ3aCszc3c0eWNuQnkzN1cvYnRtMjFKWGFzcnlIcnhMQXJWcXpBNTU5L2poOSsrTUhyN3h2YlFPVGhoeC9HaHg5K3lHbjdnQUVEMk9XdVhidGkxcXhaQUtwQ2NxUFJDSTFHYzFlMWNwMlZRL0JtQkx4dGFZTDgvSHhrWm1aaXhJZ1JEdHRwdFZyT2N5d1FDTzY2SElZM3pwMDdoNjFidDNMV3BhV2w0YSsvL3VLRWVsWVRKa3h3K3RqWWQwN1VaS0xQUUFYdzlrSHI2dFdySFlKM0FJaU1qTVNZTVdQWThEMDdPeHVyVnExeVdSK2FZUmg4OU5GSHlNbkp3Wmd4WXp5YVpMSXVzMzhlUkNLUlF3Y1FVUDFubGIrNUM0SUJJRDQrbnUyazZ0T25ENmQwVldabUp2cjI3UXV4V013ZTU5U3BVN2gyN1JxZWVPSUpqODRYcU0vcXhZc1h1ejJtdDJ4THlYa2F3TmV2WDk5aGZYNStQaFlzV01CNXp6WnExQWpkdTNkSFZsWVdkRG9kenAwN2gzZmVlUWR4Y1hFWU5HZ1FXcmR1alZHalJySGJ4OFhGT1J4MzgrYk4yTEpsQ3lvcksydGMyaXM4UEJ4YXJSWUxGeTVrcjFhd3lzM054YjU5KzlDelowOFVGQlJneFlvVlNFdExRMnBxS25yMjdPbDAzb0pmZnZtbFJwK3RuczVkTW1MRUNKOEg4UGZMbkJQazNrWUJQQ0dFa0h1SzJXeUdWcXRGWldVbEd6b3FsVW9LMmNrRHkxVW5ra0toQU1NdzBPdjEwT2wwS0Nzcmcwd21nMEtob0Q4QzNCQUlCRDYvS3FhZ29BQUxGaXpnaEpGOFBoK3paODlHVkZRVXUyN2d3SUhZdDI4ZnV4M0RNRGg2OUtoUEEvanFRaE5QRkJVVklTUWtoSDBkMlU0c0I3Z1ArYi8vL251Y09uV0tzMjdNbURHYzVjR0RCK09mZi83Qi92MzdvZFZxSFViTXhjZkhZOXEwYVc0RG1LdFhyd0tvR3NXOGRldFd0RzdkMnFGbWRWbFpHYjc1NWh1WHgwaE1UTVQvL2QvL2NRS042c3FvQUZYM3Y3Q3drQk9reHNmSHUvd2VzZzIwN2NOWDI4Q2p1TGdZMjdadGM3bHRmbjQrNTNhajBRaWRUc2YrSkNVbHNSMGR6dGdlejExb2J4OTh1SnVMd0RyNW9sV3JWcTJjQnJDZmZmWVpPMmttQUxSdjN4NHltY3psY1gxcDE2NWREcDFDUU5YejRpeDg3OTY5dTh2WGdidm56MU9CQ3VEdDM4ZjI0YnRJSk1Menp6K1BJVU9HUUNLUklDOHZEK3ZYcjNjNmwwTmlZaUp5Y25JNFlkdTJiZHR3NnRRcFRKbzB5YU9SeWZhZnczWGxha1ZQbi84cFU2WlUyeG0yWXNVS3R0TlhxVlJ5NXBBd0dBenNJQldqMGVqeWloUDc5bGlmaDh1WEw3czlkMDVPRG5idTNJbStmZnVpUllzV25Qa0JEQVlEMXF4WjQzQVZTZHUyYlowZUs1Q2YxZDUyWUhxenZWYXI1WlNMOGFUK2UyaG9LTkxUMHpuSDJMQmhBekl5TWh3K2J5Wk1tQUNqMGVnd2lXOXViaTVXckZpQmlJZ0k5Ty9mSDcxNzkzWjU3alp0Mm5ETzV3MCtuNCtnb0NEdytYek1uRG5UNFNvbnEvVDBkSFRzMkpHOXlxMjh2QnliTm0zQzJiTm5PWjNPOXpPTHhVSy9lNU83UmdFOElZU1Fld0xETU5Cb05ORHI5VkFxbFd4dFNVTHFNajZmRDVsTXhnWlpPcDBPeGNYRmtFZ2s3QjlGaEVza0VrR2owZmhzOU5PcFU2ZXdiTmt5em1YbUFQREdHMjg0bE13UUNvV1lNR0VDNXMyYkI0RkFnSWtUSjZKUG56NHVqMjAva3N5VDBlMitDT0NYTFZ1RzdPeHM5dkp2dFZyTnVkM1ZZNWVabWVrd0FxMW56NTRPSTUxTFNrcGMvcUVhR3h1TDk5NTdEektaekNFZ3ZIUG5EZ0N3ay85WmljVmlQUHJvb3c3SFdycDBxZE9KRnNQQ3dqQng0a1FVRkJSd2FpOHJsVXAwNmRMRmFidHMzMHNsSlNVTzVTSGNCWTYyZ2JaOWVHTWJzQlVVRk9Eenp6OTNlWnhMbHk3aDBxVkxMbTl2MEtDQjJ3RGU5dHp1UWtEN0FIMzc5dTI0ZWZPbXc0cHkrVU1BQUNBQVNVUkJWT2RKZVhtNVEwam5ySVRSMTE5L2pWOS8vWld6N3Rsbm4zVjVmbmRLUzB0UlhGd01pOFVDaG1GdzhlSkZsOXN5RElPMHREU0h1dEhWaVl1THc3bHo1eEFaR1luZzRHQk9xYStZbUJoT2VZZVltQmdZREFhVWxwYWlvS0FBLy96ekQvc3phOVlzcDZNN1BYMGVySDcrK1djSWhVS0VoWVVoTkRUVTZXdTZPdWZPblhPNHlzUldwMDZkTUg3OGVFUkhSK1BreVpQNCtlZWY4ZnZ2dnpzTnhZY01HWUtYWDM0WnQyN2R3dHk1YzFGUVVNRGVscGVYaDltelo2Tno1ODRZTldxVTAvdHZaWC9meldZemhFSWhkdS9lamJObnowSW1rMEVpa1RpZG04TDJjMDZyMVhJK2R4aUdZU2NlMVdxMWFObXlKZnIyN2V2NndhbGxublkwZU5JeGEvdmFyT2xWSmM2ZUI0UEJnQzFidGxTNzc1bzFhNkJTcWZEa2swOWk5T2pST0hYcUZQdjYvdU9QUHh6S2lya3FqUkxJejJwdnJ2aHh0ZjNseTVkaE1Call6MDZEd1lBYk4yNWd4NDRkbk1mWHRqYThPeFVWRlRoejVneU9IRG1DdzRjUE8rM29HelZxRk5xM2I0K0NnZ0xFeGNXaHNMRFFZWnM3ZCs0Z1BUMmRMZWt5WU1BQWh6WTBiOTRjVVZGUlR2ZDNKalUxRmQyNmRVTzlldlVRRVJHQlAvLzhFNnRXclVKeGNURzdEWi9QUjN4OFBQdjlVRjVlanZuejV6djhmdEs3ZDIvMi96ZHYzc1NkTzNjZ0VBaGdOQm9oa1VnUUZSVUZxVlRxOGdyUHZMdzhUZ2R4UWtLQ3cvY1V3ekF3R0F6c1QwVkZCYTVmdjQ1YnQyN0JhRFRlOWJ3N1ZucTludjQySlhlTkFuaENDQ0VCcDFhclVWbFppYUNnSVBybGhoQTNwRklwcEZJcEtpb3FjT2ZPSGNoa01vLy80S3NyeEdJeFRDYVRUK3AxbmpwMUN2UG16WE1JVkNaTW1JQWVQWG80M2FkOSsvYm8xYXNYdW5YcjV2Q0hYMlptSmpJek04RXdESFE2blVQdzdVbU5jVzhDZVB1Unp0YjcwYnQzYjJSblo3dXNGMnZmYm9aaHNHN2RPdno0NDQrYzlTcVZDcU5IajJhWGk0cUtzRzNiTm16ZnZ0MXBvUER3d3c5ai92ejU3T2U4ZmRDUm5wNk9RNGNPY1FJL0FIajg4Y2VkVG16WHUzZHZoeEhheWNuSmVPMjExM0R4NGtWT09TQ2dhbkk1VnhQazJiNlBHSVpoUjNwYU9RdWVBYkJCc1pWOUFGK2JvNkZ0eisxdUZHZHNiQ3huV2EvWHV3MXZyUVFDQVpLVGs5bGxvOUdJMWF0WEl5c3JpN05kaHc0ZDBLbFRKNGY5Ylo5dlY2RllZV0VoM25qakRaZHRzTlp1cnFpb3dMSmx5L0RubjM4NmJCTVRFNE9pb2lMT3hNSzI3RWVEU3FWU2hJU0VRQ1FTc1hOeThIZzg2SFE2bkRsekJtdldySEU0Um9NR0RWeUd6NTdjVDF0UlVWR1lQMysreTlzOStSemJ0MitmMDlkYVdGZ1l4bzBiaDlEUVVPemN1Uk1IRHg1MDZQaXppb2lJd0d1dnZjYUdxTkhSMGZqd3d3K3hhTkVpaDQ2UUkwZU80T2pSbytqWXNTT2VlZVlaZE96WTBTRkFzMzhOV3BkemNuSWNYalB1MkFmdzlyd1psV3BmKzlzZmFsSmF3eFhiMTA5TlMxRTVDK0JGSWhFZWV1Z2h6bWR0MDZaTk1XZk9IQ3hidG96dENMUllMUGp3d3c4UkZoYUdoSVFFdlBqaWk1ekpiVzIvRzZWU3FkUDNQUkRZejJyNzkrRENoUXNkWGdlTEZ5OW1KOHgyOXA3OTU1OS84TkZISHpsdGp5M2J5WmlCcXMrcDNOeGMzTGx6QndVRkJiaCsvVHB5Y25KdzllcFZsOThOWXJFWWt5Wk53dE5QUHcyZzZuMzR6anZ2SUQ4L0gxdTNic1dlUFhzY1htUFdVZlNabVpubzM3OC9CZzRjeUNuZjA3bHpaMlJtWmlJdUxnNU5talJCWEZ3Y1ltTmpFUk1UZytQSGozTTZocHMzYjQ0MmJkcmcxcTFiV0xGaWhjUGNBSHcrSDlPblQ4ZWpqejZLOGVQSHM3L0gyRi9SRmhZV2hwU1VGSFo1NTg2ZG5FNGZ2VjdQdWFyUUU5bloyUjV0TjN2MmJBQlZyeFg3eWJkcndqci9HSlhmSW5lTEFuaENDQ0VCWXpLWlVGNWV6bzZDSUlSNFJpNlhReTZYUTZ2Vm9yaTRHQ3FWcWxhQ2hmdUZSQ0tCWHErLzZ4SVk3ZHExdy92dnY0L1ZxMWV6OVpISGpSdm5kUEpHVzFPblRuVzZ2bHUzYnZqbW0yOWNCdCtOR3pldXRrM2VCUEMySlVGczkwMUtTb0pBSUhBYTZDUWtKR0RvMEtHY2RhZE9uY0srZmZzY3RwMDBhUktDZzRNQlZBVnk3Ny8vdnN2QWNjQ0FBWGpsbFZjNGY4RGFmKzdyZERxSGtBWUFHMFRZNjlLbEMzYnYzbzFUcDA1QklwRmcwcVJKNk5tekowNmNPSUVsUzVad0FvN0l5RWkzejF2SGpoMGRnaHlyRmkxYU9BUXJWdFhWRExkOVBJUkNJZnQ0ZWNKYWVzYVQ0STFoR001MjdsNG43ZHUzUjNSMHRFTkhSM1Y2OSs3TlRvaGJWRlNFQlFzVzRNcVZLNXh0VkNvVnBreVo0blIvMjBEY1ZmdWFOMitPK1BoNGgrTmFSVVpHQXZoZnVUcGJjcmtjYytiTVFZY09IYURWYXJGOSszWnMzNzRkSlNVbGJ1K1hUcWZ6K3JGd1ZlZmFPbytIbFNmdjE0NGRPK0xKSjU5MFdnb0dnTk81RCt4Tm1qUUpoWVdGK091dnY5aDF2WHIxd3F1dnZncXhXSXdsUzVZNExjY0RWQVZxcWFtcGVPV1ZWeHl1ZmdrTEM4UHk1Y3Z4OGNjZk8zd0dXQ3dXSEQ5K0hJMGFOVUxIamgwZGp1dUxldm8xTld6WU1Bd2JOZ3hYcjE3RnhJa1QyZlh4OGZGK1AvZmR6Tm5nN2xqZWp1UzJzbjhObWt3bThIZzh2UG5tbTVnNWN5YXVYTG1DaElRRXZQUE9PMUFvRkZpNGNDR21UNS9PdmllTVJpUGVmZmRkZlBIRkZ4ZzZkQ2h5YzNPZHZsYTdkKy91OGpzM2tKL1Y5cSs3dG0zYk9reHdiOXVKWXpRYVliRllPQjFLUFhyMFFFWkdoc3Q1RW9DcXozZmJFZDlBMVZWdEgzMzBrY2RYdFR6MjJHTVlPM1lzWW1KaUhHNXIwS0FCSmsrZWpHSERobUh6NXMzNDVaZGZIRHE2S3lvcXNHSERCbXpidGcwclY2NWtPd21IRFJ1R2tTTkhPdTNVc084SU1CZ01XTDkrUFRadTNPandXcmI5akFXQTExOS8zV1ZOL2NHREJ6OHdnYlZlcjYvUkpPeUUyS08vMUFnaGhBU0VUcWVEUnFOQmVIaDR3Q2NWSk9SK3BWQW9JSmZMVVZSVWhLQ2dJSmNqeHVvYWlVUUNuVTdua3hyVXJWdTN4dkxseXpGdjNqeWtwcWJXdUxRR1VCVk85dTdkMittbC8xS3AxQ0g0ZHFaRml4YVlQSGt5dXh3U0V1SnlXL3Znd1JxQVNxVlNOR3ZXREJjdlhrUm9hQ2dhTkdpQTVzMmJvME9IRGc1bGRRRGcwVWNmUlZwYUdyNzg4a3QySXI1dTNicHhScmQxN3R3WlU2ZE94ZXJWcXpubnJWZXZIcVpNbWVLMGhFekxsaTBSR3h2TG1kalcyVGJPOXJVYU9YSWs3dHk1ZzdsejV5SXVMZzVHb3hGYnQyNTFHUDA4WnN3WXQrK1B2bjM3SWo4L0g3dDM3K2EwdjJIRGhtNUhaTnMveHJhQmlNbGs0b1JtelpzM3IxRTlYSlBKaE1yS1NyZGhodjM5MWVsMERpR1NsVWdrd3NLRkMvSFpaNS9oL1BuekxrZUtBMkFuR0U1TlRjWEFnUVBaOWFHaG9XalJvZ1VuS0pmTDVWaTRjS0hURG5XajBjZ0pldHpWVm4vNjZhZWRsdW9KRHc5bmEwd3JsVW9zV2JJRUN4WXN3TjkvL3cyRlFvSEZpeGVqZWZQbUFLbytHNGNPSFlyQmd3ZmpyNy8rd3RHalIzSGl4QW0yek5IZDhyUkR4dE1Pc3hkZmZORnBxQmtVRklSWFhubWwydjJGUWlIZWV1c3RUSmt5QlF6RFlPclVxV3hJQmdCejU4N0YzTGx6SFVhUVB2SEVFM2pwcFpmY2R2NkpSQ0pNbno0ZDdkcTF3NW8xYTlpUndrRFYrMnJRb0VGTzk3Ti9YVGw3blFrRUFnaUZRcTg2a00xbXM4Tjd5OVg1UC92c00zWlpMcGU3ckZIdVM3NG9FMlpsKzFpN2UwKzc0K3A1a01sa2VPKzk5NUNlbm83Smt5ZXpuNDhoSVNINDE3LytoUmt6WmtDdjE0UEg0K0dGRjE1Z3YydmVmUE5OcUZRcTdOeTVrejFtU0VoSXRkOWZnZnFzcmtuSGo4Rmc0QVN1UEI0UGZmdjJ4UmRmZk9GMCsrRGdZRXliTnMwaE9KZkpaSmd4WXdabXpKamhzalNSU0NSQ2NuSXlCZ3dZNEZHSm9iQ3dNSXdkT3hiUFAvODhmdmpoQjZjVG1qN3l5Q09jSzNUY1RXYnJiTjZMQVFNRzRNNmRPOWk5ZXplN3ZsbXpabmpycmJjNDk3Rno1ODRZTW1RSU5tM2F4RGxHYkd5c3k3SlFQQjRQWXJFWVFxSFE1MlVVTFJZTCs5bFEwdzRyWi9SNnZVZjEvUW1wRGdYd2hCQkNhcDFHbzRISlpHSkgwaEZDYW83SDR5RWlJZ0tscGFVd21VeHUvOUNxS3lRU2lkdUpKYjBWRWhLQ1ZhdFcrZVFxZzY1ZHU3SUJQSi9QWjRQdlhyMTZlZlNaR0JzYjYxQkN4Qlg3UDZ4dFJ3d3ZYYm9VSXBISTR6K0FGUW9GcGsyYmhvWU5HMkxQbmoyY1RnQ3I3dDI3cytVMFRDWVRCZ3dZZ09IRGg3c01VL2g4UGhZdVhJaTFhOWNpT3p1YlV4TmVxVlNpWGJ0MkdEdDJyTnQydFdyVkNwOTg4Z2s3b2xFa0VtSFJva1g0KysrL2taYVdocHljSEhUbzBJSFRXZUNNVUNqRXBFbVQ4T3FycitMR2pSc3dHQXhRcVZTSWpvNTJ1NTk5OEdGN2RZT3JLeDI4SlJRS3F5MDFaUnZVV2VuMWVwZVBmYU5HamJCa3lSSllMQmJvOVhxWDRaQllMSFphNG9QUDUyUEtsQ21RU0NUWXVuVXJRa0pDc0hEaFFwY0JrdjFvZFl2RmdzcktTcWVkWkowN2QrWUU4TkhSMFdqYnRpMEdEeDdNdVQ4U2lRUno1c3pCckZtejhNWWJiN0RodXkyQlFJQk9uVHF4cFRGdTNicUZuSndjWExseUJibTV1U2d1TGtaNWVUbkt5c29jMnVpT3EvZWdzN0pQUnFPeDJwR2dqUnMzUnRPbVRYSHIxaTAwYU5BQVRabzBRZXZXclpHWW1PaHhSNkpTcWNUQ2hRc1JFUkhoTUpKZEpCSmg5dXpabURScEVqUWFEVHAzN295aFE0ZDZOU0w4cWFlZXdzTVBQNHlQUC80WUowK2V4Rk5QUGVVeWZBZGNCNzh2di93eVhucnBKY2psOHJzSzRCaUdjZmtleTgzTnhiLy8vVy9PSEFiUFAvOThyWHcvK25JRXZPMzlzNzVudkEwQ1hYWEVBbFhmYlRObXpIRFlKejQrSHBNbVRjS25uMzZLbVRObm9uUG56dXh0SXBFSWt5ZFB4clBQUG90VHAwNkJ4K1BoeVNlZmROc1pEQVR1czNyWXNHR2N4OERaOS9qNzc3L1ArYjUwOW41TlRFemtCUEFSRVJGbzFhb1ZFaE1UMGJselo1ZWZ0UzFidGtTWExsMndmLzkrZHAyMU15Z3BLUW1QUC81NGplYXNDUTBOeFlRSkUvRGNjODloL2ZyMXlNcktZc3VrVEpnd3dlUGoySC8yVjFaV1FxRlFZT3JVcVdqZHVqWFdyRm1ENTU5L0hvTUhEM2I2MkkwYU5Rb0dnd0ZidDI0RlVQVTVOR2ZPSElkdFI0d1lnUkVqUnRUYVFCSHJKT1ozeTJLeHdHQXdJRFEwMUFldEluVWR6MkF3MUkzcHlFbWRrSkdSZ2Fpb0tKZVR0aEJDQXErOHZCeDhQcDlDUWtMOFFLUFJnR0dZZTNJdWhZeU1ERVJHUnFKcjE2NjFjcjd5OG5LSXhlSjc4cXFBUTRjT29YNzkrbWpVcU5GOWVWbHpXVm1aMjFJcUowNmNRRlJVRkJvMWFsU0xyWExFTUF3eU1qTFFwVXVYYW9OMFVqTU13K0EvLy9rUG5uMzJXZFNyVjg5bnh6MTQ4Q0NDZzRQUnFGRWpoSVdGdWQzV1pETDVwSFBNR3BZYmpVYTI1cS8xWDR2RndnWlZGb3NGVVZGUlBoKzk2VWxRZjdmKyt1c3ZSRWRIT3kxeDRZMkRCdzhpTVRIeG52eDhCWUNzckN5c1hMbVNEY09UazVNeGUvWnNtcmpjU3pkdjNrVDkrdlg5ZnA3NzRiUGFZckhnd0lFRGlJeU1SS05HamJ6NlBldlNwVXY0NFljZjBLSkZDeVFrSktCRml4WmV6VjNnaWJ5OFBIejk5ZGVJaW9yQytQSGpmWFpjblU3bjBmczhPenNiRnk1Y1FISnlzaysvQ3dKTnA5T3huVHlFM0MwSzRNa0RoUUo0UXU1dEZMNFQ0bi8zYWdoZjJ3RzgyV3hHY1hFeFd6T2FFRUpJM1hIaXhBa3NXN1lNenp6ekRJWVBIMDd6cEpBNndSY1QwSlAvdVgzN05zTEN3bnplWVVMcUp2b1dJb1FRVWlzMEdnMkY3NFRVZ3FDZ0lHZzBHbWcwbWpyOWZoTUlCSkJJSktpb3FLRGFuWVFRVXNkMDZOQUIzMzMzM1gxNWxSRWhOVVhodSs5VVZGUkFJcEZRK0U1OGh0NmRoQkJDL0U2bjAxRnRha0pxVVZCUUVFd21rMC9xWDk3UHJKMFJoQkJDNmg0SzN3a2hOYVZXcTZ1ZGY0VVFiMUFBVHdnaHhLOU1KaE0wR2syMWt6TVJRbndySkNRRWFyWGFweFBDM1cvNGZENWtNcGxYa3lzU1FnZ2hoSkM2UzZQUlFLRlFnTWZqQmJvcDVBRkNBVHdoaEJDL0tpOHZSM2g0ZUtDYlFVaWRGQjRlanJLeXNrQTNJNkNVU2lYMGVqMDdnU0loaEJCQ0NDSE9NQXdEZzhGQVYyNFRuNk1BbmhCQ2lOK28xV3BJSkJJYVBVQklnUEQ1ZklqRjRqcGZoa1dsVXFHb3FDalF6U0NFRUVJSUlmZXdvcUlpQkFjSEI3b1o1QUZFQVR3aGhCQy9ZQmdHbFpXVlVDZ1VnVzRLSVhWYVVGQVF0RnB0blI0QkxoUUtFUlFVaE5MUzBrQTNoUkJDQ0NHRTNJTktTa3FnVXFsbzRsWGlGeFRBRTBJSThRdU5Sa09YN2hGeWoxQXFsVkNyMVlGdVJrQkpwVklJaGNJNmZ6VUFJWVFRUWdqaFVxdlZFSXZGTkhrejhSc0s0QWtoaFBpYzJXeUdYcStIWEM0UGRGTnFsYWVUWFdvMEdqQU00K2ZXRVBJL2Nya2NlcjIrVGsvSUNsUmREY0F3RElYd2hCQkNDQ0VFQU5qZkMrbktiZUpQRk1BVFFnanhPYTFXQzZWU0dlaG0xSnFpb2lJc1hib1U3Nzc3cmtkbFByWnQyNGJSbzBkank1WXREL1FFbVFhREFTZFBuc1NYWDM2SmxTdFhCcm81ZFo1U3FZUldxdzEwTXdKT3BWSlJDRThJSVlRUVFxQldxMkd4V09yVTM2NGtNSVNCYmdBaGhKQUhpOFZpUVdWbEpWUXFWYUNiNG5kYXJSYnIxNi9IenovL0RJUEJBQURZdkhrem5uLytlYmY3L2Y3Nzd5Z3NMTVRhdFd1Um5wNk9saTFib24vLy9raEpTZkZaMjI3ZnZvM2p4NDlEcVZSQ0lwRkFKQkpWVzgvUWFEUkNwOU5CcjlkRHA5TWhKaVlHN2RxMXE5SDU5K3paZzA4Ly9SUkdvNUZkTjNUb1VFUkhSOWZvZVA3RU1BeXVYcjJLMDZkUGc4ZmpvWC8vL2o0OS9xdXZ2b29iTjI2d3l3TUhEc1RZc1dOOWVnNVBTQ1FTbEpXVjFZbjNablZVS2hVMEdnMUtTMHNSRWhJUzZPWVFRZ2doaEpCYVZsSlNBckZZVENQZlNhMmdBSjRRUW9oUDZmVjZ2OVhPTzNyMEtLNWV2ZXFYWXdQQU04ODg0OVhvQjZsVWlrdVhMckhoT3dDc1c3Y09yVnUzUnN1V0xaM3VjL1hxVlZ5K2ZKbGR0bGdzTUp2TmFOdTJyZHR6N2RxMUM1Y3ZYNFpFSW9GWUxJWlFLQVNmLzc4TDJTd1dDd3dHQXlvcksxRlJVWUhnNEdCczJiTEY0L3ZpVE8vZXZXc2N3Q2NtSm1MTm1qV2NkVmxaV1JnK2ZQaGR0YW1tZERvZFNrcEtVRnhjak1MQ1FoUVVGT0RHalJ1NGR1MGFybDY5Q3IxZUQ2QnFzczVISG5rRUR6MzBrTS9PTFpWSzNTN1hGaDZQQjdGWTdOZjM2UDBrS0NnSU9wME90Mi9mUm5oNE9PZjlSQWdoaEJCQ0hrd013NkNvcUFncWxZcCtKeWExaGdKNFFnZ2hQdVhQY08vWXNXUEl5c3J5eTdFQm9GdTNibDRGOEFLQkFMTm16Y0trU1pQWTBoNE13MkRseXBYNDVKTlBJQlE2ZnMxbVptWnlsdXZWcTRkRml4WlZlOTdzN0d5djdudGlZcUxIMi9wRFNFZ0lldmJzaVowN2Q3THI5dTdkaXhkZmZCRThIdSt1ajc5dDJ6YVVsNWZEWkRMQlpESkJyOWV6SS9mMWVqMHFLaXFnMVdxaDFXcFJYbDdPQnV6Vk1abE1XTHAwS1Zhc1dPR3pTMUZsTWhsbk9aQy82RXNrRWdyZ2JVaWxVb2hFSXBTV2xrSXNGdFBFMFlRUVFnZ2hEekNOUmdPRHdZQ3dzTEJxcnc0bXhKY29nQ2VFRU9KVGVyM2VielgweEdLeFg0NXJKUktKdk40bk1qSVNZOGFNd2VyVnE5bDFlWGw1eU1qSXdMQmh3empiRmhVVk9ZVG9NMmJNdUc5cURoNC9maHc2bmM3ajdlMUxleFFXRnVMMDZkTU9vK29aaG9GT3A0Tk9wME5sWlNYMGVqMHFLeXVoMCttZ1VxblFyRmt6aDJOWFZsYmkrKysvcjlrZHFjYjE2OWN4Zi81OExGcTB5Q2VCN0wweUFoNm9DdUNwRGp5WFFDQkFXRmdZTkJvTmJ0MjZCYVZTV2VjbWtDYUVFRUlJZVpCVlZGUkFyVlpEb1ZBZ0xDd3MwTTBoZFJBRjhPU0I0OGtFaUlRUS96QVlEQTZsVVh6SlBvQVhDb1ZPUjVsN3lqNU1kaGJBLy83Nzc4alB6NGRFSW9GRUltSHZuKzE5dEEvckZBb0ZCQUlCRGgwNnhGbC8rUEJoVGszMHVMZzRsSlNVY0xheldDeHNMWGF0Vm91a3BDUTBiTmlRY3h5aFVBaXoyY3o1dkJPTHhaeFNPQTBiTmtUUG5qMFJFaElDb1ZDSWFkT21zYmUxYjkrZXJVRis4dVJKcEtXbHNiZU5IRGtTN2R1M2gxYXJkUWpRLy9PZi85eDFDYUFQUC93UVNxV1NFN2pidHR0ZTM3NTluUWJ3QXdjT3hMWnQyMUJTVWxManR2QjRQQVFIQnlNa0pBU2hvYUVPLzVhV2x2b2tnTGQvM1c3ZnZoMUhqaHh4dWIyMUxKSFJhSVRCWUlCVUt2WFpKTFlDZ1FCOFBoOUdvN0ZHSFU0UHNxQ2dJQ2dVQ3FqVmF0eStmWnVkUDhFWFYyd1FRZ2doaEpEYVpiRllvTmZyb1ZhcklaRklFQlVWUmIvWGtZQ2hBSjQ4Y0V3bVU2Q2JRRWlkWlRRYS9UcEszVDR3ZlBubGx6Rm8wS0FhSGF1c3JNeGhoTHF6TVAvSWtTTmVsNzNSYXJWWXQyNWR0ZHZsNXVaaTZkS2xicmRwM0xneEdqWnNpTEZqeDJMOCtQRlFLQlRnOFhnWU0yWU1idDY4Q2FCcVFza05HellBcU9wVXFLaW9nRlFxWlNjVXNnKzQ1WEk1NHVMaUFBRFhybDNqM0JZUkVlR3lmbjF3Y0hDMTk2azZ4Y1hGS0M0dTluaDdWeE9HaXNWaXBLYW1Zc09HRGVEeitWQXFsVkNwVkFnS0NvSlNxVVJRVUJENy94OS8vSkZUZ3Vhamp6NUNaR1FrUWtKQ0FsTDNPejgvSC9uNStSNXZIeDRlN3RQelN5UVNHQXdHQ3VDZDRQRjRVS2xVTUp2TjBHcTFLQ3NyZzFnc1pqdmc2RkpsUWdnaGhKQjdsOWxzWmt0VEdnd0d5R1F5S2pkRDdna1V3Sk1IanRsc0RuUVRDS216ekdielhZMUlyNDYvdzlKNytSY3oyeUM2dExTVURkOEI0SkZISG1GSGM4aGtNb2VhNDc0U2lOSXA5clhLTXpJeUlCQUlJSkZJRUJZV2hva1RKN0lkRGE3WWozVEp5OHVyTmdCbkdBWkdvNUd0SzUrVWxJVFkyTmlhM1lsN0RJL0hBOE13Z1c3R1BVMGdFRUNsVWtHbFVyRi94R20xV3ZENWZIWlV2UFZxQXRzZlFnZ2hoQkRpWHd6RGNINnNHWkJPcHdQRE1KQklKSkRMNVFnTkRRMXdTd241SHdyZ3lRT25vcUlpMEUwZ3BNNWlHTWF2SVpTL0x4bThYd0swWThlT2NaWWZlZVNSV2ptdmZlZktxRkdqMEsxYk44NjZPM2Z1Z0dFWVJFVkZ1VHhPU1VrSmJ0eTRnWVNFQklmYjNudnZQVnk2ZE1ubHZwczJiYnJyR3VZZmZmU1IxL3ZFeHNiNkxJQ1BqSXgwVzlyRytvZUV3V0JBUlVXRnp6dTFCQUlCcHhRU2NjODYraDBBV3hiSTJrRmorOGNmbGNBamhCQkNDUEUvSG8vSEdRQWhFQWpZd1JOMGhTZTVWMUVBVHg0NEpwTUp4Y1hGTkxFR0lRSGc3d0RlM3dHNXMrTS85ZFJUYU4rK1BZS0RnNkZTcVNBV2l5RVVDaUVTaVh6ZUlXQU5YZlY2UFVwS1NsQmNYT3cwOUQxdzRBQm5PVEV4MGFmdGNNVSt0RlVvRklpTWpHU1hjM0p5c0hqeFlwaE1Kc3laTXdkdDI3WjFPSVpPcDhPNzc3NkxuSndjZE9qUUFhKzg4Z3JpNCtQWjIrMS9hYll0SGZPZ0dEWnNHRkpUVXdOMmZqNmZUeVBnYTBna0V0RWZkb1FRUWdnaGhCQ3ZVQUJQSGpoQ29SQVhMMTdFRTA4OEVlaW1FRkxuMUhZQXYzZnZYcHc3ZDY1R3gvSjBCSEQ3OXUzWi8vLysrKzhvS0NqdzZqd0toUUk5ZS9aMGVidlpiRWIvL3YwNTY3NzU1aHVuRTQ4Q3dOV3JWL0gzMzMrenkwMmJOblU3MnR5WDNJMDhQM0xrQ0Zhc1dNRk9iRHR2M2p5OCtPS0xHRHAwS1B1OE1ReURaY3VXSVNjbkJ3Qnc0c1FKbkRoeEFsMjdkc1ZMTDcyRTZPaG9oK09xMVdvLzNCUGZ1bmp4b3R2UnovYjNvYUNnQUJjdVhLajJ1SkdSa1Q2di93NVFBRThJSVlRUVFnZ2h0WWtDZVBMQWlZeU14UFhyMTFGVVZPU1g0SUlRNHBxL0EzaDdlWGw1eU12THE3WHovZmJiYnpoMDZKQlgrOFRHeHFKbno1NG9MQ3pFN2R1MzJmVktwUkt4c2JFUUNBUVFDb1djaVZMZDFUVGZ2SGt6WjdtNHVCaHZ2ZldXdzNiRGhnMUR1M2J0dkdwcmRTb3JLem1qZndVQ0FTb3FLdkRGRjE5Zzc5NjluRzBaaHNIV3JWdlJ0bTFidHRUTTMzLy9qZE9uVHpzY2QvLysvVGh5NUFqNjkrK1BRWU1HY1RvazdFUDVKVXVXUUNRU1FTcVZRaWdVNHVyVnE5VjJpcVNucDdNZEF3QXdZY0lFdC9YK2VUd2VIbi84Y2JZR3ZGNnZkOW81WURWdjNqeXZ5cDl0MnJRSm16WnRxbmE3Q1JNbW9GKy9maDRmMTFNVXdCTkNDQ0dFRUVKSTdhRUFuanh3UWtORFVWeGNqR1BIanFGbno1NE9FL2dSUXZ6SFlySGNOM1hVYTZJbWs1dGE5OG5LeXNLMzMzN0xyazlKU2NIczJiUFpiYXdCUEkvSGMvbTVkZm55WldSbFpYSFdGUmNYbzdpNDJHSGJBUU1HZU4zVzZuejY2YWZzL3htR3dXKy8vWVpKa3lhaHNMRFFZZHZFeEVSTW1US0YweEhhcmwwN3BLV2xZZDI2ZGZqMTExODUyeHVOUnZ6NDQ0OElEUTNGNk5HajBiMTdkNmR0c0w4eVlPdldyZGl5Wll0WDkrUHp6ejkzZTd0VUtrV2ZQbjA4UHA1WUxQYkwvQ1ArK3Y3aTgvbFVyNXdRUWdnaGhCQkNhZ2tGOE9TQncrUHhrSlNVaE45Kyt3MkhEeDlHbHk1ZGZENkJIU0hrM2hBZEhjMnBRZTROazhtRTgrZlBlN1dQZlFDdlVDZ2M2a0V6RElQeThuSjIyUnFpU3FWU3puYTJ5N2FmVWE0K3J3d0dBMWF1WE9seGNMcHg0MFpzM0xnUmNya2NZckdZYzl1RkN4ZXdhTkVpQUZXVHB0ckt6TXpFNGNPSDJRbEEyN2R2ajFHalJyRzNHNDFHSER0MkRCczNia1J1YnE3RGVXVXlHVHAxNm9URGh3OWo1c3laaUlxS1FtUmtKTnEyYllzZVBYb2dJaUlDYjc3NUp2cjM3NC9QUC8vYzRUa29LU25CaWhVcnNHdlhMa3llUEJseGNYRnU3NmMvUW1yN3g2czYvZ3JLcVFPWkVFSUlJWVFRUXU1L2xFcVNCMUpFUkFSU1VsSnc4T0JCWkdWbElTVWxwVVlqVndraDk3YStmZnRpMEtCQk5kcTNyS3dNdzRZTjgyb2YrM0Q4elRmZnhHT1BQY1paVjFCUWdOR2pSN1BMMWxJbjdnSjQyM0lvemtxak1BeUREei84RUZldVhIRzRyVldyVmdnSkNjRzFhOWR3L2ZwMWRyMUdvOEhObXplZDNvK2lvaUljTzNiTTZXMVhybHpobk1kMkV0aWZmdm9KR1JrWktDMHRkYnB2UWtJQ1pzeVlBWjFPaDRNSEQ2S2dvSUF0RDJNZnBEZHIxZ3dyVnF6QS92MzdzWGJ0V29kUi9ObloyWGp0dGRjd2J0dzR0MlZZL05IQjZtMEFiOThKTTNUb1VEUnUzTmpyODJabVpuSnF3N3NyazBNSUlZUVFRZ2doNVA1QUFUeDVZTldyVnc4OWV2VEF3WU1Ic1h2M2JyUm8wUUxObXplblFJTVFVbU0xK2Z5d0JzVDJuWUNlZGdveURJT1ZLMWZpOE9IRFRtOGZNV0lFMnJkdmovWHIxMlA5K3ZYc2V2dFEyQmNTRWhMdzlkZGZPNnlYU0NRWU1XSUVCZzRjQ0Q2Zmo2S2lJb2R0MnJadDYvU1lYYnQyUmFkT25mRGxsMTg2MUpFUENncEN4NDRkM2JiSlBpeFBUazdHd3c4L3pGbjN6VGZmY0dyQWp4a3podk5jTWd5RHRXdlhjdTZQTjNnOEhtZTVUWnMybk1sN1BYWDA2RkZPQVA4Z2wzTWloQkJDQ0NHRWtMcUNBbmp5UUFzTkRVV1BIajF3N3R3NW5EMTdGbWZQbmtWa1pDUWlJaUtnVUNnZ2w4c3A0Q0NFZU16KzgrTGRkOTkxQ0YvdFdXKzNEKzg5SGJsOTRNQUI3TnUzejR0VytrL3o1czB4ZmZwMExGdTJqRjNYcVZNblRKZ3dBZlhyMTJmWE9SdEJIaG9hNnZLNENvVUMwNlpOUThlT0hiRjY5V3BvdFZwSUpCSXNXTEFBTVRFeGJ0dGsvemdlUG56WVpXZUZWWHA2dXR2YnZlMjg4RmZIcnI4N2pMZHUzZXJYNHp0VFdWbFo2K2NraEJCQ0NDR0VrRUNpQUo0ODhCUUtCVHAxNm9RMmJkb2dMeThQMTY1ZDg3cnVNeUhFTXlrcEtiVjZ2dno4Zkp3OGViSkcrL3BpMGt5THhlTDN5U3k3ZHUyS28wZVA0c2lSSXdDQXFLZ29wNU9lMmhzOWVqUWFOMjRNdVZ5TzB0SlNqQjgvbnIydFY2OWVlTzIxMXdCVWpicGV1blFwZTl2VXFWUFJwVXNYR0kxR2FMVmFoNEE3SlNVRksxZXVoRTZuUTJ4c0xKbzNiNDc5Ky9kenRyRk9LR3RyKy9idGJrZVdQL2JZbjNwYURRQUFJQUJKUkVGVVkzanl5U2ZScEVrVExGdTJEQ05HakVDclZxMnF2Wi9WZFlEVWhMY2Rzd3pEK0x3TnRjRm9OTmI2T2ZWNmZhMmZreEJDQ0NHRUVFSUNpUUo0VW1kSXBWSTBiOTRjelpzM0J3Qm90VnJvZExyN05qZ2g1RjVVMisrblhidDJZZGV1WGJWNnp0ckc0L0V3WThZTVhMcDBDVHFkRHFOSGorYU1RSGNsSWlJQzllclZBd0JjdTNhTmMxdG9hS2pMMGRWOFBoOVNxUlJTcVJSS3BkTHBOczJhTmNPWk0yZVFsNWZIS1h2anpxWk5tOXplM3FCQkE4VEh4eU1tSmdhclZxM3lPRmozeDJ2T1pESjV0YjNaYlBaNUd3RC92NThHRHg3czErUGJ5OGpJUUVoSVNLMmVreEJDQ0NHRUVFSUNqUUo0VW1jcEZBb29GSXBBTjRPUUI4cXRXN2NDM1lSYU5XVElFRFJwMG9TenJyeThISjkrK3FsUHp5T1ZTakZseWhTSXhlSWFqVnEyblp3VkFNTER3MzNWTkoreERmdTlHZFZ1LzNna0pDUndKbzRGZ0gzNzluRzI2OVdyRjJlVXUwYWp3YUZEaDlobFp5UDR2V25EVHovOWhBTUhEbmgxREFDNGRPa1NaOWxmd1Q0aGhCQkNDQ0dFa05wREFUd2hoQkJTUTYxYXRjSmpqejNHV1ZkUVVPQ1hjM1hvMEFGQVZja1liMTI1Y29XelhGMWRkVzlKSkJKT2FHNDBHam5oTVovUGQ2Z0xienNwS3VDOGJyd243TVB5N094c1pHZG51OTFuOSs3ZGJtLzN0a3lLZlJ2Ky9QTlByL1ozeGR1UitJUVFRZ2doaEJCQzdqMFV3Qk5DQ0xsdlBmZmNjK2pSbzBlTjl0VnF0Wmc1YytaZG5mK3p6ejdEVjE5OXhWbm43MUhMOXVId3p6Ly9qRC8rK0FNWExseHd1Yy9wMDZjNXk0MGJONzZyTnJ6MTFsdHNxUnI3OEIwQTVzNmRpMU9uVHJITC9mcjF3N2h4NHpqYlBQUE1NNXdTS3pXZGNOUWZkY3k5SFFIdnI2Q2M2cVVUUWdnaGhCQkN5UDJQQW5oQ0NDRSt3K1B4d0RDTTE1TlkxbFJvYUNqaTR1SnF0RzlaV2RsZG45K1R5VkJkcVdsOWIvdVI0OWJKV1YwcExDekUxYXRYMmVYbzZHaUVoWVhWNk54Vzd2YS9mdjA2SjN3SGdNVEV4THM2bnpzTXcwQXFsYnJkeHY0eHEyNTdiem9EenA4L3ozWkcrSnEzSFFHZVloakdMNVBYRWtJSUlZUVFRZ2h4UkFFOElZUVFuK0h6K2JVYXdOOVA3TVBVbW83YzluUlV0SFVrL3Y3OSt6bnIyN1p0VzZQemVzcitpb0R3OEhDMGJ0M2FxMlBrNStjakp5Y0hLU2twTHJmUjZYVDQ3YmZmRUJjWGgyblRwa0VvRkVJa0VvSFA1enVFeTRzWEwwWkZSUVc3UEdmT0hBaUYzRitCTEJZTHpHWXp6R1l6REFZRDl1M2JCNlZTNlZCaXlOYU5HemN3WThZTTFLdFhENzE2OVVKQ1FnSVNFaExZK1VXdVg3K084K2ZQbzJmUG5nNzc1dWJtSWlNakEyKzg4UVpFSXBIRDdWdTNic1d4WThmdzdMUFArandzcC9jb0lZUVFRZ2doaE5RZUN1QUpJWVQ0akRXQXJ5dTZkZXVHaGcwYmN0WnB0VnBzMmJMRllWdjdVZGlWbFpVMU9xZW5qNi9CWUlEUmFNU09IVHM0NjU5NDRva2FuZGNUbVptWk9IYnNHR2ZkMEtGREhjTHU2cWpWYWl4ZnZoeTNidDNDb0VHRG5JYkZGUlVWK1BqamoydlV6Z1VMRm5pMFhidDI3ZHdHOEZsWldRQ3FKaC9PeU1oQVJrWUdQdnZzTTl5NWN3YzdkdXpBN3QyN0lSS0prSlNVeElieXBhV2xXTDkrUFg3NTVSY3dESU9HRFJ0aTJMQmg3REZ6YzNQeHhSZGZzR1dEZHUvZWpkVFUxQnJkVDFjb2dLODU2L3ZLYkRhRFlSak9qOFZpQ1hUekNDSGtnY0hqOGNEbjh6ay9Bb0VBSXBHb3h2UEdFRUlJSVlGQ0FUd2hoQkNmcWUwQVhxMVdJejgvdjBiN2FyWGF1ejUvU2txSzAwbFluUVh3OXVmVGFEUTFPcWQ5amZtWk0yZWlWYXRXeU16TVJHWm1KcnZlYURSaTI3WnR1SFBuRHJzdU9qb2FIVHQyck5GNTNUR1pUTml3WVFNMmJOakFXUjhmSDQ5ZXZYcDVmYnl5c2pJd0RJT3Z2dm9LdTNmdlJuSnlNdnIwNllPb3FDaGZOZm11R1kxRzdObXpoN011S1NrSnNiR3hHRE5tRERzWnI4bGt3cDQ5ZXpCdzRFQUF3SzVkdTdCejUwNTJuMDJiTnFGSGp4NklqSXdFQUd6Y3VKRlRzLytycjc3QzQ0OC9qcENRRUorMW5RSjR6MWtzRnVqMWV2WkhLQlJDSXBGQUtCUTZCRVAwbUJKQ2lPL1lkM0phT3pvMUdnMU1KaE1rRWduN1EyWFZDQ0dFM09zb2dDZUVFT0l6L2c3ZzdZKzlhZE1tYk5xMHlhZkhkMWYvKzI3dTI2QkJnekJnd0FCMnVhWmhuWDBBSHhJU2d1am9hQVFGQlhIV256OS9IaHMzYm5Sb2d5OURRb1poY1Bqd1lXemN1Qkc1dWJtYzJ4UUtCZWJPbmV2eDZIZmIrM1g3OW0zMi96ZHUzTUNQUC82SVFZTUd1ZDJmeCtPeFpXanNuME8xV3MxWlZpcVZMdHRnTFVGVDNXam1Bd2NPb0tpb2lMUHVoUmRlQUkvSFErL2V2VG1sZUhiczJJSCsvZnVEeitkandJQUIyTFp0RzBwTFN3RlVsUlQ2K3V1djhlYWJid0lBeG80ZGkrUEhqN05YU0tqVmFxU25wMlBHakJsdTIrTU5zOWxjNDBsdjZ3cXoyUXl0Vm92S3lrbzI0RkVxbFJTeUUwSklMWEhWc2FsUUtNQXdEUFI2UFhRNkhjckt5aUNUeWFCUUtPaTdqUkJDeUQyTEFuaENDQ0UrSXhBSS9GcUd3VDU4OXNmeG5kWGp0bkkxS2FaT3A0UEpaSUxGWW5FSVphMEVBZ0VFQWdHMFdpMXljM01obDhzaGtVakE1L01keXRPNFl6S1puSzV2MEtBQk85bHBZV0VodnYzMlc4N3Q4Zkh4Nk4yN2Q3WEhjL2Y4bWMxbVhMOStIVGs1T2NqT3pzWWZmL3poOVA3SzVYSzgrKzY3aUltSmNYa3NtVXpHdVNwZ3o1NDlLQzh2aDFhcmRTaWIwN3AxYXpZMFAzejRNRzdkdWdXSlJJSng0OFpCS3BWQ0twVzYvYU43NWNxVm5KSS9FeWRPZEx1OWRkUnpaV1VsZHV6WWdjcktTdlRvMFFPaG9hRUFxam9lTWpJeU9QdDA2TkFCelpvMUF3RDA2dFVMMzM3N0xmdlkzcng1RThlUEg4ZGpqejBHcVZTS29VT0g0dlBQUDJmMy9mWFhYekZnd0FBMGJkb1U0ZUhoZVBIRkY1R2VuczdlbnBXVmhWNjllbmxkUzkvZC9hT1F3am1HWWFEUmFLRFg2NkZVS3FGU3FRTGRKRUlJSVhiNGZENWtNaGxrTWhtQXF0L0Rpb3VMSVpGSUVCUVVSSjJsaEJCQzdqa1V3Qk5DQ1BFWmtVZ0VqVWJEMXJ2Mk5WZmhjMjBkMzlYRXFmdjM3OGZxMWFzOU9vZGNMc2RQUC8yRW8wZVBPcjNkWFFlQXV6WjI3ZG9WWGJ0MlJVRkJBZWJObStkd3pHblRwam45ZzlUK2VNN3U0NWt6Wi9ESko1L2c1czJiMVQ1R1VWRlJtRGR2SGh0R3UxS3ZYajFjdVhLRlhkNjdkeS8yN3QzcmRGdmJTVXdQSERpQUkwZU91RDEyZFpZdlgrNzFQaDA2ZEdBRCtGMjdkdUhhdFd1YzI0Y09IY3IrWDZWU0lURXhrZk1jLy96enoyeTVvajU5K21EcjFxMXNtUm9BK1BycnI3Rm8wU0lBUVAvKy9iRnIxeTVPZWFVMWE5YmdrMDgrOFVtb29OZnJLVmgyUXExV283S3lFa0ZCUWZUNEVFTElmY1RhR1Y5UlVZRTdkKzVBSnBPNXZOcU5FRUlJQ1FRSzRBa2hoUGlNV0N5R3lXVHlXNDFwK3hIb1BYdjJSRkpTVW8yT1ZWbFo2UkRFVmhjdXU2b2IzNzE3ZDZ4ZnY5N3BhUEN3c0RET01vL0h3K3V2djQ2elo4K2l2THpjWWZ0R2pScTViWU9yVWZnQThQZmZmMlB4NHNVT0pWZkdqUnVISmsyYU9OM0hQbkIzRnNDM2FkTUdpWW1KMkx4NXM5dTJwYVNrWVBMa3lSNzkwWnVTa3NJSjRGMkpqbzdHazA4K1dlMTJ0YVdrcEFUZmZQTU5aMTI3ZHUyUWtKREFXZGVsU3hkT0FQL25uMy9pMXExYnFGZXZIb1JDSVlZTUdjTHB0RGx4NGdRdVhMaUFsaTFiUWlnVTR1V1hYOGFTSlV2WTIzTnpjN0ZqeHc3MDY5ZnZydHB2blR5MHVvNmV1c1JrTXFHOHZCd1NpZVNlbW1lQUVFS0lkK1J5T2VSeU9iUmFMWXFMaTZGU3FieWVDSjRRUWdqeEIvbzJJb1FRNGxNU2lRUjZ2WjY5TE5pWDdNUG4yTmhZaDBsUVBWVldWdWF3enRVSWR5dHIzVzU3SXBFSXZYcjF3dmZmZjg5Wkh4SVM0alF3VmFsVTZOZXZINzc3N2p2T2VybGNqcGRlZXNsdEczcjA2SUZXclZxeHl3ODk5QkQ3LzVpWUdQVHIxdys3ZHUxaU93TlNVMVBSdDI5Zmw4ZXp2OCt1QXY1WFhua0ZPVGs1T0hYcWxNTnRqejc2S0VhT0hJa1dMVnE0YmJ1dGZ2MzY0WjkvL3NHaFE0ZWMxdFlYQ0FSbzJyUXBKaytlRExGWTdQWllmRDdmcHlWVkdJWnhXZTVvMzc1OURoMG53NGNQZDlqdTBVY2Y1Y3lKRUJRVWhPdlhyNk5ldlhvQUhEdHRvcUtpT0tXSU9uZnVqUGo0ZUU0blJVNU96dDNkTVZTTmZwZElKSGQ5bkFlRlRxZURScU5CZUhnNFRlSkhDQ0VQQ0lWQ0FibGNqcUtpSWdRRkJVRXFsUWE2U1lRUVF1bzRDdUFKSVlUNGxFUWlnVTZuODBzQXIxQW9VTDkrZlhiWmZ1TFJ1K1Z1ZERuZ09vQUhxa3JBWkdWbG9YSGp4bWpTcEFsYXRXcUZSeDU1eEdWNG5KeWNqRE5uemlBc0xBd3hNVEdJajQ5SDI3WnRJWmZMM2JZaFBqNGU4Zkh4VG0rTGlJakE4T0hETVdqUUlLeGJ0dzYzYjkvR2E2Kzk1dlo0OWdHOFhxOTN1aDJmejhmVXFWTXhmdng0R0F3R2hJU0VvRnUzYnVqVnF4ZGlZMlBkbnNNWnFWU0t0OTU2QzFPblRzWE5temRSVVZFQkFHejkxb2lJQ0tlajFpWlBub3lKRXlkQ0lwRlVXL3Y5YmhtTlJyWVdmRWhJQ0FCZzhPREI2Tnk1TTdadTNZcWZmLzRaYmR1MmRSajlEbFM5Vmg5NjZDRXdESVBubjM4ZXljbkpuRkhuSXBFSUF3WU13T2JObS9IQ0N5K2dUNTgrbk50NVBCNWVlT0VGTEYyNkZBa0pDWGoxMVZlOTZ1QndSYS9YVi9zYXF5czBHZzFNSmhNaUlpSUMzUlJDQ0NFK3h1UHhFQkVSZ2RMU1VwaE1KcC8vemtnSUlZUjRnMmN3R1B3M1d4NGh0U3dqSXdNSkNRbDQrT0dIQTkwVVF1b3NpOFdDd3NKQ2RxUXZlYkRzMnJVTG9hR2g2Tml4WTUyZnlQUEtsU3ZnOC9tSWk0dHplbnQrZmo0YU5Hamdjbi9yaUhkWEkvTVlobUVuYi9XRlFMODNNekl5RUJrWmlhNWR1d2JrL0xiS3k4dkI1L01wa0NHRWtEcEFvOUdBWVJpYTM0TVFRa2pBMEFoNFFnZ2hQc1hqOFNDVHlhRFQ2ZWlTM3dkUWFtcHFvSnR3ejNCMUpZS1Z1L0FkY0IyOFcvSDVmSitGN3dEOFZocnFma1BoT3lHRTFDMUJRVUhRYURRb0x5K25FSjRRUWtoQStINkdQRUlJSVhXZVFxRndtQWlVRUJKWWFyVWFDb1VpME0wSUtJMUdRK0U3SVlUVVFVRkJRZUR6K2RCb05JRnVDaUdFa0RxSUFuaENDQ0UrSnhBSUlKRkkyTHJlaEpEQXFxaW9nRVFpcWRObGczUTZIZFVCSm9TUU9pd29LQWdtazRrejZUa2hoQkJTR3lpQUo0UVE0aGZXeTMwSklZR25WcXVoVkNvRDNZeUFNWmxNMEdnMDdHUzZoQkJDNnFhUWtCQ28xV3FZemVaQU40VVFRa2dkUWdFOElZUVF2K0R6K1pESlpOQnF0WUZ1Q2lGMW1rYWpnVUtoQUkvSEMzUlRBcWE4dkJ6aDRlR0JiZ1loaEpCN1FIaDRPTXJLeWdMZERFSUlJWFVJQmZDRUVFTDhScWxVUXEvWHcyS3hCTG9waE5SSkRNUEFZRERVNmJJcmFyVWFFb21rVG5kQUVFSUkrUjgrbncreFdFeFhhaEpDQ0trMUZNQVRRZ2p4SzVWS2hhS2lva0EzZzVBNnFhaW9DTUhCd1lGdVJzQXdESVBLeXNvNlAva3NJWVFRcnFDZ0lHaTFXaG9rUWdnaHBGWlFBRThJSWNTdmhFSWhnb0tDVUZwYUd1aW1FRktubEpTVVFLVlMxZW1KVnpVYVRaMGUvVThJSWNRMXBWSUp0Vm9kNkdZUVFnaXBBeWlBSjRRUTRuZFNxUlJDb1pBdTlTV2tscWpWYW9qRllrZ2tra0EzSldETVpqUDBlajNrY25tZ20wSUlJZVFlSkpmTG9kZnJhVUpXUWdnaGZrY0JQQ0dFa0ZvUkZCUUVobUVvaENmRXo2enZzYnBlZGtXcjFVS3BWQWE2R1lRUVF1NWhTcVVTV3EwMjBNMGdoQkR5Z0tNQW5oQkNTSzFScVZRVXdoUGlSMnExR2hhTHBjNEh6eGFMQlpXVmxaQktwWUZ1U2tDWnpXYk96NFBzeXBVck9IUG1URURPZmU3Y09keTZkU3NnNTdaMzZOQ2hlK0s1TnBsTTkwUnQ3VjI3ZG1IWHJsMjFmbDV2N3p2RE1MVmVDdVhNbVRQNDlOTlBhL1djN2pBTWc3eThQTTZQd1dEdysza2xFZ2txS3l2OWZoNUNDQ0YxbXpEUURTQ0VFRkszcUZRcWFEUWFsSmFXSWlRa0pORE5JZVNCVVZKU0FyRllYT2RIdmdPQVhxLzNXL21kdkx3OC9Qbm5uNUJJSkpCSUpCQ0pST0R6ZlRPbXBYMzc5ajZyV1Y5VVZJU1JJMGR5MXFXbHBhRkJnd1lBQUtQUmlQVDBkT1RuNTJQbXpKbFFxVlErT1crZy9QYmJiOWk4ZVRNYU4yNk1wNTkrR2s4ODhRU2lvNlBaMjk5KysyMkl4V0xVcjE4ZjBkSFJhTjI2TmVMaTRueHk3cSsrK2dyWjJkbG8wNllOa3BPVGtaU1VoUER3Y0o4YzJ4dmw1ZVZZdW5RcEdqVnFoSmRlZWdsSlNVbmc4WGh1OS9uKysrL3h6ei8vc010RGhneEJzMmJON3JvdCsvZnZ4Lzc5K3pGdTNEakV4c1k2M0g3cDBpVVVGeGV6eTJGaFlUNDVyNVhGWXNHR0RSdnczWGZmQVFBRUFnRjY5dXhabzJObFpXWGg5OTkvWjVjZmZmUlI5TzdkMiswK3VibTVXTFJvRVZKU1V0QzVjMmMwYmRyVTdYTng4K1pOVEpvMENaMDdkMFpxYWlwYXQyN3RzODhWZTZXbHBVaFBUMGRXVmhZQUlDRWhBVjI3ZHZYcE9SaUc4YnI5RlJVVm1EQmhBbWZkSjU5OGd2ajRlRjgyelFHUHg0TllMUGJyOXdZaGhCQkNBVHdoaEpCYUZ4UVVCSjFPaDl1M2J5TThQTnh2ZjJRU1VoY3dESU9pb2lLb1ZDb0tELzQvZndZcFY2OWV4ZHExYS8xeTdNOC8vOXhuQWJ5ejBmL1dkVGR2M3NTeVpjdHc2ZElsQU1EcnI3K09PWFBtb0VXTEZtNlBtWjZlanZMeWNzaGtNb2hFSWdnRUFyZWYzeGFMQlhxOUhqcWREanFkRGhFUkVSZzlldlJkM0N2WHpwNDlDNkRxK1VsTFM4TzMzMzZMZGV2V3NSMExSVVZGeU0zTlpiY2ZQbnc0RzhDYlRDYWtwYVVoSlNVRkNRa0pYcDFYcDlQaHdvVUxBS3BHRko4NWN3WTdkdXpBSjU5OEFwRkl4TmxXclZhanFLakk0MlBIeHNaNjlmMTQ2dFFwQU1DMWE5ZXdlUEZpTkc3Y0dOT25UM2NiYkYrNWNnVkhqeDVsbC92MTYrZngrZHo1OWRkZmNlclVLVXljT0JHSmlZbDQ2cW1uOFBqamo3T1B5ZGF0Vy9IYmI3K3gyNmVtcHZvMGdQL3l5eStSbVpuSkxxOWN1UklBYWhUQ0Z4UVU0TWlSSSt4eVJFUkV0ZnZjdm4wYkJRVUYyTFJwRXpadDJnU1ZTb1VsUzVhNERKUHo4L05oTkJyWmpvdlEwRkNNSERrU3FhbXBYcmUzT3UrOTl4N09uVHZITG4vNTVaZm8yTEdqVHllc1hyNThPVVFpRVNaTW1PQnhwN0Q5K3dVQVpES1p6OXJramtRaW9RQ2VFRUtJWDFFQVR3Z2hKQ0NrVWlsRUloRktTMHNoRm90OStvY2ZJWFdGUnFPQndXQkFXRmdZQkFKQm9KdHp6OURyOWZkbEdSNWZYcjNnTExpeUJ2Qjc5KzVsdzNjQUtDd3N4S3hac3pCbnpodzgvdmpqTG8vNTExOS9jVVpMMTBSd2NEQWtFZ25FWWpFRUFrRzFJN1JidDI2TnFLZ290OXRvTkJyTy9RR3FnbVRiVWYzMmsvRmFINHVDZ2dLc1dMRUMyZG5aT0hUb0VGYXRXb1hJeUVpUDc4K3BVNmM0SlYrRVFpSG16cDNyTkV3OGR1d1lHd1I3NHFlZmZ2SXFFRHgwNkJCbjJXQXd3R2cwWXRTb1VleTZCZzBhWVBIaXhleXkvV3ZPOW5YenpqdnY0STgvL21DWDMzNzdiVHp4eEJQVnRxT3dzQkNuVDU4R1VOVUo4OS8vL2hlM2I5L212TGFDZzRNNSsvajZpcmhCZ3diaHhJa1R1SDc5T3R1T2xTdFhRcVZTNGJISEh2UHFXUGJ2SlUrZWs0S0NBczV5U0VnSUhucm9JWmZiNStUa2NKWkxTMHZSdkhsekwxcnB1UkVqUm1EdTNMbWNjMzM3N2JlWU9IR2lUNDYvZnYxNkhEeDRFRUJWeDlqMDZkUFJwazJiYXZjTGRBQlBkZUFKSVlUNEV3WHdoQkJDQWtZZ0VDQXNMQXdhalFhM2J0MkNVcWwwQ0VrSUlZNHFLaXFnVnF1aFVDZ1FGaFlXNk9iY1V3d0dBNFJDNFgxNVpZMHZSMS95K1h6d2VEeE9MV3Byd1BYU1N5OGhNaklTbjM3NktSaUdBVkJWa3VhOTk5N0R0R25UMEwxN2Q1KzF3MTU2ZXJwWDJ5OVpzcVRhQVA3UFAvOWs3d2RRZFQvdFIzTGJCODBDZ1FCbFpXV1lNbVVLRzd5VmxwWmk2ZEtsV0w1OE9ZUkN6LzVNMnI5L1AyZTVmLy8rYU55NHNkTnR4V0t4Ujhlc3lmWmFyUmJIangvbnJCcy9manhDUWtKUVdGaklyclAvdkxBL2gyMElhdCtKNVdtbjF0NjlleDFlZDdObXplSWMyLzYxWHRQNUdvNGNPUUtKUkFLWlRBYUpSTUo1MzQ4Yk53N3o1ODlubHhzM2Jvemc0R0JjdVhJRlFOVWNDZFpPQ3IxZUQ0dkY0clFEeWo0WTl1UjVzUS9nZS9YcTViYXp5ZHBoWVpXU2t1SzMwaXZ0MnJWRDU4NmRPYVA2ZCs3Y2lUNTkrcmg4N1hwcTU4NmRXTDkrUGJ0ODY5WXR6SjQ5R3krKytDSmVmUEZGdDQ4Qm44OEhuOC9udkpjOWZSL2VMZXZWUEVhajBXbEhBQ0dFRUhLM0tJQW5oQkFTY0VGQlFWQW9GRkNyMWJoOSt6YVVTaVVrRWttMUl5TUpxVXVzNVR6VWFqVWtFZ21pb3FMb1BlS0UwV2owT3VqMFJwczJiZkRCQng5QUtwV3lvN2lySzhYaXlvSUZDemhsVVh3ZE5na0VBcGhNSnM2eVZlL2V2UkVaR1lrbFM1WkFwOU1CcUNwbnRHN2RPblRxMU1scFRYaTVYSTdvNkdnSUJBTGs1K2V6NnlNakl4MkMzWXNYTDdML1Z5Z1VDQWtKNGV6anFkRFEwR3Ezc2EzUERRQmR1blJ4YUk5OUFHOHltUkFjSEl3QkF3WndBc01MRnk3Z1AvLzVEOGFORzFmdGVTc3FLaHpPcmRWcU1YLytmSmhNSnVqMWVsUldWcUorL2ZwNCsrMjN2UXIyUkNLUlYrL3Z2WHYzY2lhc2JObXlKUklURTFGV1ZzYlp6djVxTS9zcloyeVg3VWNmZTlKQmJqUWE4ZlBQUDNQV3ZmRENDdzUxNE8xZjY2NnU0RkdyMVZpMmJCbW1UWnZtdFBUTDZ0V3JQWjY4TkRjM0Y5T25UM2U3alcwTjhwaVlHSFRzMk5HaHJaNTBsRjI3ZG8zOVA0L0hRMHBLaXN0dGRUb2R6cDgvejFrM2NPREFhczl4TjhhTUdZTmp4NDZ4WVRmRE1FaExTOE43NzcxM1Y4ZDk5TkZIMGF4Wk04NFZLUmFMQmV2WHI4ZWxTNWZ3NXB0dnVyM2lVU1FTUWEvWHM4dTFlV1dYUkNLQndXQ2dBSjRRUW9oZlVBQlBDQ0hrbnNEajhhQlNxV0EybTZIVmFsRldWZ2F4V014T2RFamxOVWhkWkRhYm9kZnJvZGZyWVRBWUlKUEpxTnhNTmN4bXMxOUhUWWFFaFBpc1hJWjlPOTJGK0xkdTNjTDU4K2Zaa2I1Q29iRGFFaTcydDltWGFRa0tDc0xJa1NPUmxwYkdyaHMvZmp5dVhMbkNoc2VKaVlsczhQckJCeDhBQUxLenN6Rno1a3gybjc1OSsyTElrQ0djWXovenpETnN1TmV5WlVzc1dyUUl6ejMzSEJ2MmU2cTZBRjZyMWVLLy8vMnZ3N250MlkvZXRvYlZ3NFlOdzltelp6a2prTGR1M1lvT0hUcWdRNGNPYnMvOTIyKy9jVUp2QU5pMWE1ZkRkdGJuMlQ3WTY5MjdONUtUazlubE5XdldzSjBVM25RaU1ReURIVHQyY05ZTkdqU0ljMjRydlY2UGt5ZFBzc3YyTmVrdlhyeUkyN2R2QTZpYTJObVdKNTg3V1ZsWm5QMVVLaFdlZSs0NUQrNkZjMTk5OVJWT25qeUo2ZE9uWSs3Y3VXalpzbVdOaitXSnp6Ly9uUDEvang0OTBMRmpSNGYza1NlUGcyM0hXdlBtemQxT3l2djc3Ny9EYURTeXk5SFIwVkFvRkc0N3JJS0NnaHpLK0hnak9qb2EzYnQzeDk2OWV3RlVkVkExYmRvVUpwUHByajQvNjlldmp4VXJWdURycjcvRzVzMmJPYmY5OGNjZkdEdDJMUHIwNllPbVRadENKcE01Zkk3WmZ3WmV2bnlaZmQ5WUxCYVlUQ1lZalVaVVZsYkNiRGE3N2Rqd0ZvL0g0NHkrSjRRUVFueUpBbmhDQ0NIM0ZJRkFBSlZLQlpWS3hRYVBXcTBXZkQ2ZkhSVnZIVzFxKzBQSS9ZcGhHTTZQdFo2MFRxY0R3ekNRU0NTUXkrVWVqUVFtVlkrbnZ6OFRUcHc0Z1E4Ly9CQXltUXhTcVJRQ2dhQkdvWlcxUHJVbi91Ly8vZy9MbHkvMytoeTJxaHY5QzFTVmZMR1ZscGJtczlKZzY5YXR3eHR2dk1HVzU0aUppY0dLRlNzNDI3ejIybXRzS0N3U2laeU94TGQxOE9CQnpvalpKazJhT0syZGJSL0FXL2ZoOC9sNDg4MDNNWDc4ZUZSVVZMQzMvL1RUVDI0RGVKUEo1QkF3VnNmK05SSVRFNFAyN2R1enk3WWp6cjE1RFdkbFplSEdqUnZzY21ob0tGdEt4YlkrUGZDL2lXSmRzWDgrYk5tV2xYSEdhRFJpNDhhTm5IVjkrL2F0Y1htWkN4Y3VZUGZ1M1FDQU8zZnVZTWFNR1hqdXVlY3dhdFNvV3VtRTlHWnVtdFdyVjdNaHVzVmk0WFJzYUxWYXA0L3I1TW1USVpWS2NlREFBYzc2Z29JQ2pCMDcxdTM1Qmc4ZWpGZGVlWVZkZnVlZGQzRHQyalYyZ21SUHluRGR2SG1UL1grOWV2Vncvdng1ekpzM3orWDIxdThuczlrTW5VNEh2VjZQY2VQR0lTa3BpYk9kVUNqRW1ERmowS1pOR3l4YnRvelQ2U2FUeWJCaHd3YTM3YkwxMWx0dnVid3RKQ1RFcHdHOFFDRGdkSVFRUWdnaHZrUUJQQ0dFa0h1V2RmUTdVUFdIdmNGZ0FNTXdNQnFObk1DeXVsQ0FrSHNaajhmamRDWlpTNXFvVkNxNkZMNEdhaU9BTjVsTUtDc3JjeWp2UWR4VHFWUUlEZzVtQTNpTlJzTVp4Y3N3REVwTFM5bmw2bXEvQTNBWStmMzAwMDg3M2M0K1RMVU4yOFBEd3pGOCtIRDJTb0RVMUZTTUh6L2U3WG0zYk5uQ3FmT3RWQ3JaNE45MnBLNU9wMlB2aDMwQVgxMDliRS9vZERwT0NSMEFhTml3SVJ0UVYxWldlblFjVDlnK1pzNXMzcnlaVTI5ZUlCQ2dUNTgrTlRxWHRSNi83ZmU3eFdKQlpXVWxKM3lmTldzV3hHSXg1SEk1M24vL2ZXZzBHblR2M2gwcEtTa09IVWRtc3htTEZ5L21sSWVaT1hNbUdqZHVESzFXaTNQbnp1SHJyNzltYi9PbTQrRElrU011UytGY3YzN2RhV2ZiNjYrL2pzTENRb2ZhL1o2d2IxdFpXUmtuVVBlV3RTNit0OXdGMW9tSmlmamdndy93emp2dm9LaW9DQjA2ZE1EWXNXTTVaWDd1SmZiMTV3a2hoQkJmb2dDZUVFTElmVUVrRWxFWVNRaXBWbTBFOElUcnhvMGJuTEltZ092UjByYUJ1MXF0NWp4ZnQyL2Y1b3pZOW1UeTFYLysrWWV6enRXSVdQc1I4TmFKVjYzNjlldUhvMGVQNHRsbm4wVktTZ3BLU2twdzZOQWh0R2pSQW8wYU5lSnNtNStmN3pEUys5VlhYMFhQbmozZHR0YytjTGRPa252bHloV0hza2FlMW4vLzVwdHZPS0czUFY5MkV0bVhwTEZWV0ZpSVRaczJjZGFGaDRlN0xiM2lpc2xrd3VMRmk5bFNPRmJKeWNtWU5Ha1NaNTMxS29XclY2OGlQejhmRm9zRm16ZHZ4dmJ0MjlHbFN4ZjA2OWNQVFpvMEFRQjg5TkZIblBEOXlTZWZSTGR1M2RobGhVTEJDZUM5R1dVdms4azhya1VQVklXOUlwRUlPM2Z1ckZIbzY4OTVMdTVHWGw0ZTVISTVXNisvU1pNbVdMRmlCYjc4OGt1ODhjWWI5M1NuSlFYd2hCQkMvSWtDZUVJSUlZUVE4c0NvalFCZUtCUkNwVkpCTHBlemMxUUloVUt2SjhXOWV2V3F4elhSbXpWcmhsbXpaa0VxbGJKbGI4eG1zOXRSdXJObnorYlVLRit3WUlITHV0RkdveEZtc3hraWtZZ2R1YTNUNlR3cWZiUm56eDdzMmJQSG8vdGhHNFJiTEJhVWw1ZXo0YlA5Q043NjlldTdQWmF6VWhiMkU0YzZPeTlRTmZyZVZsbFpHZnIzNzQvczdHeHMzTGlScmVFOWN1UklEQnMyak4zT2JEYmp3dzgvNUR4dkxWdTJSSThlUGR5MkZYQWMxWjZXbG9hTkd6ZENyVmJqdGRkZXEzWi9leGN2WGtSbVpxYmJiWm8yYllyTm16ZGo0OGFOeU1qSUFGQVY3dmZwMHdlOWUvZkcyMisvelFuVysvWHJoNWRmZnRucHNkeUZ2aDkvL0xIWDlmMmRZUmdHLy83M3Y1R2RuYzFaMzZsVEo4eWNPZFBsZTN2Tm1qV2NUaCtEd1lDOWUvZGk3OTY5U0VoSVFIUjBOTEt5c3RqYkl5SWlmRG9TMjM1aVZtZnZTOXZIUnlLUm9LeXN6R0hDMnU3ZHV6c3RmWFB6NWszODhjY2Y3TEs3NThKYXFzLzJpZ3ZyKzl0S0tCUjZYVGJMZW1XSHF5c1BLeW9xc0dqUklwU1dsbUxDaEFubzNyMDdnS3FPdEgvOTYxOEFxdDRETTJiTWdFZ2tZdWY1c1U1bURRQnZ2LzAycDNQcy9mZmY1d3krTUp2Tk1CZ01iQTE0WDZJQW5oQkNpRDlSQUU4SUlZUVFRbXFGTHdLNjZsZ3NGcjhIOEIwNmRIRC8xZ1lyQUFBZ0FFbEVRVlFZQVYwVHI3LytPaTVmdnN3dXV3dC9vcU9qRVIwZERhRHFQcTVkdXhiSGpoM0QvUG56RVJjWDUzUWYrOGVCWVJpWGsxaW1wNmZqOHVYTG1EOS92c3NRMnhmQ3dzSTR5NldscFd3QWIxK21vMkhEaGk2UGMvRGdRWncvZjk3ajg5clhrcjk1OHlZMmJkcUV5NWN2NC9MbHk1eHlNclpPbno3TkNlRFQwdEp3OGVKRnpqWVdpd1hMbGkxeldLZlg2MUZSVVlIazVHVDA3OS9mNmZOckhUVnRPMm1uSjR4R0kxYXRXbFZ0Q1RZK253KzlYczhwMVdPeFdIRGt5QkYwNmRJRi9mdjN4N3AxNjlqYmR1N2NpYjU5K3pxTStuZm5sMTkrd1lrVEo3eHF2ek1NdzJEVnFsWFl2MzgvWi8wamp6eUNlZlBtdWJ3S3ptZzBvbHUzYmhBS2hUaDkrclRENDV5ZG5jMEo5T1Z5T2Q1OTkxMmZ6cXRoMy9tMmNlTkdoNUQ4aFJkZVlKOXZnVUNBNzc3N2poTTJ4OGZIWThhTUdVNlBmL0RnUVU0QWIvOVlMRml3QUVLaEVISzUzT25uMzlxMWE3Rmx5eFoyZWZ6L1krKys0NXVxL3YrQnY1STBTWnVtcGRCU1M0RXlXMmpadzdLWEZDeUNXRVFRMmFDQ0ZCQ2hLa09SSVZ1cWdMSWNpUHBoU3dHVkxZSXNHZklWUkFRWlpWa29vNlYwcE5uNS9kRkg3aTgzbzAwNktKYlg4L0hnOGVDZXUwNUdpNzdPdWU4emNpUzZkKy91NXF0enBOZnJvZEZvaElFR2c4R0F1WFBuQ2d2SEppWW00c2lSSXhnelpvem9aMTZsVWduQnZEUDJmYTlUcDg0am0rMHZsVXBaMHBDSWlFb01BM2dpSWlJaWVpUzBXaTMwZXYxald6N0JIY2VPSGNQU3BVdWhVcW5nN2UxZHFKbWtWdmFCc3pzek9nMEdBejc2NkNNY1Bud1lBSkNRa0lDSkV5Y2lPanE2d0hNUEhEaUFWcTFhT2JTZlBuMWFXRkQwN2JmZnhudnZ2WWZRMEZCM1hvTEg3TXZLcEtlbkN3TUk5bldvWFlYQVdxMFdYMy85dFZ2M1MwOVBSM0p5TXM2Y09TTnFUMGxKRVFYUHJwdy9meDQ2blU2WXNXeS9ZQ2FRTnhQZFBwUzNGUlVWQlNEL1JVeXZYNzllWUY5c0xWcTB5TzNRL3NzdnZ4VFZnaTlYcmh3U0VoTGc3KytQRmkxYVlNT0dEY0orazhtRXI3NzZDc09IRHdjQTBkTVFScU1STFZxMEVGMzc0c1dMV0xGaWhVZDlkOGI2WklGOStCNFZGWVZwMDZibCt6dERMcGNqTmpZV3NiR3hTRXRMdzY1ZHU3Qmp4dzZYSlhOQ1FrSkVDL2NXQjA4WGhjM096c2JPblR0RmJVT0hEblY1dlAyZ2duM2diMS9DeUo3UmFCUnRGL1ozbHBWQ29SQjlKdHUyYlhNWWhEbDI3Qmd1WExpQWhJU0VmQmMwSmlJaWVoSXdnQ2NpSWlLaVI4SmdNT0RjdVhObzBxUkphWGVsMEF3R0E5TFMwcENXbGxZaTF5N0lraVZMaFBBZHlGdGtjOGFNR1JnK2ZEaDY5KzZkNzdsSGp4N0Z2WHYzVUxGaVJhSHQzcjE3V0xCZ2diQjk5ZXBWakIwN0ZxKzk5aHE2ZGV2bVZyOEhEQmlBRjE5OFVkVFdwMDhmcHpPK3JiUDRyV3pmeHdzWExvajJXV3QzMjF1OWVqWHUzTG5qZE4vdTNidHg3ZG8xL1B2dnY3aCsvVG95TXpQZGVnMjJmSHg4VUsxYU5WU3ZYaDJWSzFlR1hxK0hVcWxFdVhMbHNIanhZc3lZTWNPaDlydzc3RU5RV3pkdTNCQjlMdmxadDI0ZDl1L2Y3OWF4SjA2Y3dDKy8vQ0pxZS9qd0lhWk9uWnJ2T2JhenJhMzgvUHl3WWNNR1lUc2xKUVhUcDA5MzYzdGJrUFhyMXpzOElSTVpHWW1aTTJkNjlFUkdZR0FnWW1Oam9kRm9zR1hMRnFmSEpDY25ZL3o0OFdqZnZqMkdEeC91MW1LL0JTbk1VemUyUHg5Tm1qUkI4K2JOa1p5Y2pKbzFhem9jYXo4NDUrbWFPUGFmVVhHdnFmUFNTeTlCcVZUaXl5Ky9GTjBySXlNRFU2ZE9SZCsrZlRGbzBDQ1BCeXFJaUlqS0NnYndSRVJFUlBSSVZLaFFBWmN2WDRaU3FSUm1CZFAvcDlGb0Nwekorc1liYjBDbjA0bENlSXZGZ3ErKytnclhyMS9IMkxGalhZWnJKcE1KbXpkdkZtcGZhN1ZhekpvMUN4a1pHYUxqeXBVcjUxRjVEcmxjN25aSWFoOTJXa3RXYURRYTBTenc0T0JncCsvRnNXUEg4TU1QUDdpOC9zV0xGMFcxdmd2aTQrT0Q4UEJ3aEllSG8zYnQycWhkdXpaQ1EwTmQxdk1QRGc3R2dnVUxNR2ZPSEdIeFU0dkZnbHUzYmduSHFGUXFLQlFLR0F3R1VZa1Ird0JlcFZKQm85RUF5QXZGN2V1SXUzcDkzMzMzbmFndElpSUNOMi9lRk0xeUIvSm1XWC82NmFjRlhyTXdidCsramZmZWUwLzAzWkZLcFpESlpJVUs1TzNEOTRZTkcyTGF0R2x1ZjY4eU16Tng1c3daSERwMENNZU9IWE40cjUzVjl6NTQ4Q0NPSFR1R1BuMzZGRGg0VlJCUDEzK3c3MXU3ZHUwd2VmSmtuRGx6Qmg5Ly9MRkRxU2o3OTlUVEdleTJhMEVBd0pVclZ3b1Z3dnY2K3FKcDA2Wk85ejMvL1BObzJMQWg1cytmNy9CMHhzYU5HN0Z4NDBhODhjWWI4UEh4Z1Z3dWR4ckcyMzl1UjQ4ZWRUak9aRExCWkRJSlQyYTBhTkVpMzNKVlJFUkVqd01HOEVSRVJFVDBTRlNxVkFsK2ZuNDRkKzRjVWxKU1VMbHlaYmRuL1hwQ285RkFwVklWKzNXQnZOQzBldlhxOFBiMmhvK1BqOGNsYUk0ZlB5NEtBcXRWcXlhVWUzRm5GcTJ2cnkrbVRKbUNUWnMyWWZYcTFhS3lKai8vL0xNUWpMb0s4bmZ1M0ltNHVEZ0VCZ1ppOXV6WnVIVHBrbWgvcDA2ZE1IcjA2Qko3LzBKQ1F1RGw1U1VFYmRheU0rZlBueGU5bG9ZTkd6cWNlK1BHRFNRbUp1WjcvZGF0VzdzZHdJOFpNd2F4c2JFZXoxNzI5ZlhGN05temhlM2p4NDlqeG93Wnd2YXdZY09FK3RwbXMxa0lUKzFuTVllRmhZbG0vVnNEL2Z4RVJFUmd3b1FKV0w1OE9YSnpjNkZRS0pDUWtJQUpFeWFJampPYnpaZy9mMzZKUEtrQkFGdTNiblhvNzJ1dnZZYk5temNYK1o3dDJyWEQyMisvblc5QW5KcWFpcU5IaitMcTFhdTRlUEVpYnQ2ODZmTFk3dDI3WS9EZ3dkaTNieC9XclZzbjFHRUg4b0xwTld2V1lQZnUzZWpRb1VPUittM0xXWEJzR3k0SEJBUmcyTEJoV0w1OE9iUmFMWllzV1NMcysvYmJiekZuemh5WDV3S2V6MkMzZmMwQVhENGRVSkRHalJ1N0RPQ0J2TjlubjN6eUNUNysrR01jT25SSWFLOVVxUkp1Mzc3dGNia2kyNmR6WEtsVXFSSURlQ0lpZXV3eGdDY2lJaUtpUnlZNk9ocFZxbFRCWDMvOUpWb1lzYmkwYjk4ZVY2OWVSYjE2OVlyOTJrRGVBcXhGcVdjOGVQQmczTDkvWDdUdHJDNTdRZnIwNllNcVZhcGczcng1b3RteHQyN2RRbnA2T243Ly9YZW5kYTROQmdPV0xsMEtzOW1NUC83NFEyaVh5V1FZTldvVW5udnVPWS83Y3ZyMGFZY1p1cTRXbEpYTDVRZ0xDeE9DOTh1WEw4TmlzVGlFNWkxYnRoUnRwNldsNGIzMzNoUE5LSmZKWkZDcjFYajQ4S0hRMXFoUkk2alZhbVJuWjZOaXhZcUlpb3BDdlhyMVVLZE9IZXpac3dmYnQyOFhqbjN3NEVHaFNvZGN1SEFCZCs3Y2dWcXRoa0tod0kwYk4wVDdVMU5UY2Zic1dSaU5SdVRtNWlJN094dlBQUE9NTU52ZEtqUTAxS0hzamp0aVltSVFIaDZPR1RObUlDNHV6bW10L0ZXclZqbGRHTFYyN2RxWU9IR2lzRzAwR2pGcTFDaGh1MVdyVmtMOWR3RFE2WFRJeWNtQlJxTVJoY0NqUm8xQ1NFZ0l2dnp5UzFnc0ZuVHUzQmx4Y1hINC92dnZDK3kvVnF0MXVZRHVnQUVEMEw5Ly93Sm5sRmVvVUFFblQ1NTBxTzF2cTA2ZE9oZytmRGdhTkdnQUFJaUxpME5NVEF3MmJOaUFyVnUzaWdaRTd0Ky83OUdURXdWeEp6anUwcVVMNnRTcGc1U1VGSHo0NFlkQysrblRwM0gyN0ZtaDM0QmpBTy9wT2hxMlB5TkY4ZFJUVHhWNGpGS3B4S1JKazFDMWFsV3NYYnNXMWFwVnc0d1pNL0t0Y1U5RVJGVFdNWUFuSWlJaW9rY3FORFJVbVBWOTc5NjlZcjIyMld4R2pSbzFpdTE2V3EwV3YvenlDMVFxRlpSS0pieTh2Q0NUeVFwZGNzSyt6SWhPcDhPWk0yZGdzVmlFMGdvNm5RNWFyUllSRVJHb1ZxMmF5MnUxYXRVS3MyYk53dlRwMDVHYm00dXFWYXRpK3ZUcDJMbHpaNzVCcUgwdzYrZm5oL2ZmZjE4VStIbmk5T25UT0gzNnROdkgxNjlmWHdqZ016SXljUExrU1J3OWVsVFlMNWZMSFdiWlZxaFFBYzg4OHd3MmJkb2t0QTBlUEJpSERoMFNoWXRlWGw2WU9IRWlRa0pDVUxseVpkRTFidDI2SlFyZ0N6c0FkUGp3WVNRbEpibmN2M256Wm1GUlc2dDI3ZHFKQmc4QUZHbWgyMnJWcW1IeDRzVlFxOVVPKzg2ZVBZdXpaODg2UFM4dExVM1VkL3VCa2hzM2JnajdUU1lUOUhvOXNyS3lFQlFVaEhIanhvbU83ZFdyRi96OC9MQno1MDY4K2VhYkFQSmZhQllBTGwyNmhNVEVSSWRCQzI5dmJ5UWtKS0JObXpiNW5tK2xVQ2d3WmNvVXhNZkhPNTF4MzZ4Wk0zVHAwZ1c1dWJuQ0V6RTVPVGxJU2txQ1hDNUhkSFEwZnZ2dE4rRjRsVXFGY2VQR2laNWtlQlRDd3NJUUZoYUdkdTNhaVdhTWYvZmRkNklRMzc2RWpLY0J2S3NGYVQzbDdoTkxFb2tFQXdjT1JGaFlHT3JVcVZPb0oycjgvZjFoc1ZpZzBXamNXcUNhaUlqb2NjWUFub2lJaUloS1RYR1hvTGx6NTA2eGxrL1JhRFQ0N0xQUGl1MTY5dktiS1R0NjlPaDhBM2dBYU5DZ0FhWlBuNDROR3paZ3pKZ3hXTGx5Slk0ZlArNzIvWU9EZ3pGejVreUVoWVc1ZlU1Uk5XL2VYRlRIL2ROUFB4VUZqRTJiTm9XM3Q3Zm9ISWxFZ21IRGhrR2xVdUdiYjc1QnExYXQ4TkpMTDRsQ1N5dFhUeWpVcjE5ZnRIMysvSGtZRElaaVg1RFNGZnN5SUVGQlFVVzZucCtmbjF2SCtmajRDUFhoSHp4NGdKMDdkN284TmlVbFJhakxiOHZWbWcweE1USG8xS21UVUc3RlZRQ2ZtNXVMZGV2V0lTa3B5ZW5URWYzNjlYTTdmTGZ5OC9QRHdJRURzWGp4WW9TSGg2Tk5temJ3OS9mSGtpVkxjT3JVS1dHZ2FlUEdqY0k1NjlldkYxMWo4T0RCV0xObURRWVBIbHdpNWJEY05XREFBQncrZkZoNC8vNzY2eS9STFBpaUxLS2FsWlhsVUM1b3dvUUpiajM5a1pTVUpBeVdBWGtEWVo1bzM3NDl6R1l6bGk1ZGlqbHo1a0NsVXNIYjIxc1l5TFQyWWQyNmRkaTFhNWZvM09IRGg2TnIxNjRBOGdZZ05Cb05kRHFkTUZDcDErdWgxV3BaZm9hSWlQNFRHTUFURVJFUkVmMkhOV2pRQUFFQkFaZzJiVnErdGJDclY2OHVXaHpSMTljWGlZbUpDQXdNTE5MOTVYSzV3NHhjKzluZXRobzNib3h5NWNvSk05ZnRaekIzNjliTjVia3Z2L3d5SkJJSm5uLytlWStmUWdnTURFUllXSmd3KzlyNjlFSHo1czA5dWs1aDJTN1VDa0FVSEZyTDVoUzN5cFVybzE2OWV0aXpaMCt4WDl2S3R0YTVmUUJ2TnB2eDg4OC80OXR2djBWNmVycGIxL0JFcDA2ZDBMUnBVeUU4dDMrcUlTUWtSSGhLd05mWFY3UVlxMHFsUXI5Ky9kQ3FWU3RVclZyVlllSFFvcGd6WjQ1RFNENTkrblNYUHhkaFlXRm8yYktsYUZiK3BrMmJYQWJ3bnN5QXYzTGxpbWk3YXRXcWlJbUpjZXZjbjM3NlNiVHRhUUJ2dmNiT25Uc1JFQkNBUVlNR09lelg2L1U0Y3VTSXFLMU5telpDK0E3a3ZWNVBaLzBURVJFOVRoakFFeEVSRVJIOWh4MDZkQWlMRnk5MnFERnViK0RBZ1pnMWE1YXduWk9UZy8zNzkrT2xsMTRxMHYwSERCaUF2bjM3aXRwNjlPamhkS1p6V2xvYUFnTUQ4Y3d6enpoZENMSldyVnFJam83TzkzNzI5L0pFaXhZdFJPVlBEaDA2NUhFQTM2UkpFd1FGQmNIUHp3OXl1UnpKeWNtaVdkYXhzYkZvM0xneERBWUR0Rm90Y25KeTRPWGxKUm9jOGZmM1I5V3FWWkdRa0lDSWlBaFVxVklGNDhhTncrWExsd3Y5MnF3YU5HaUFxS2dvSkNVbFllTEVpYUtuRGRScXRXZzJ1OWxzeHUrLy95NXNCd1lHb2xhdFdnRHlTdEFZREFiazVPUzRQVnZmTm9DL2UvY3VSbzRjNlhSR2ZYRlJLQlNpbWV2MklhMzlreDBLaFFKYXJWWjByUFVwRTJ1N2xiTTFGTndWRlJYbDBKZUNacHozNk5GREZNRC8vdnZ2dUg3OU9xcFZxK2JRTjA5bXdOdXU5UUFBNGVIaGJwOXJYN3JHMHdBK1BUMGQzMzMzSFlDOFdlNTZ2UjVEaGd3UkxWeDk0TUFCMGRNaHZyNitpSStQRjdZTkJnUDI3OTh2Q3VTSmlJaitheGpBRXhFUkVWR1pJWkZJWURhYkM3VzRwak5xdFJydnYvKytxSFNDbDVjWERBWUQxcTVkaStQSGo2TnQyN2JvMzcrL1c5ZGJ1SENocUtSRFltSWlmSHg4QU9TRm9VYWpFVHFkRGhxTnBzQ3lNQWFEQVY5OTlaVW9ZTFgyK2UyMzM4YThlZk5Fd1YzcjFxM1JzbVZMSER0MlRHaGJ0V29WRkFvRmV2YnM2VmIvQytQZXZYdjQ3TFBQY09iTUdXUmtaR0RUcGsxNDRZVVg4TU1QUHpqVWR1N1hyMStKOVFNQTJyWnRLNm9qZi9qd1lZd2NPZEtqc2tYMkMvSGExL1d2VmFzVzJyZHZMMndmUDM0Y0VvbEVGTUJYclZvVmZuNSs2Tnk1YzJGZVJvR0dEQm1DOXUzYm8wYU5Ha0w1R1NBdlFMVU5NbzFHb3lpQUR3ME5GZmFiVENZWWpVWm9OQnI0K3ZxNmRWLzdHZkRPd3ZmdzhIQkVSMGRqelpvMUhyMm13dHpmZnVCQUxwY0xQeFAycys1dDN5ZG4yeVd0Y2VQR0NBME5GVDBwc1gzN2RzVEh4enNFOE81K0hpYVR5V0Z4V2Z0U1RQbXhEK0E5ZlZwbTVjcVZvbG4vQnc4ZVJMOSsvWVFBM213Mk82eVhNR2pRSUpRdlh4NEFrSjJkalprelorS3Z2LzZDMld4R2JHeXNSL2YzaE5sc0x2VGFIa1JFUkFWaEFFOUVSRVJFWllhMXhFUnhCZkFLaFFLdFc3Y1d0VjI3ZGcwTEZ5NFVBdFdqUjQraVY2OWVpSXlNTFBCNjlyWE5xMWF0Nm5RaHpZSmN1WElGQ3hjdXhQWHIxMFh0Tld2V3hQdnZ2NCtRa0JDbjU0MGRPeGFYTGwwU2xYMVpzV0lGSGo1OGlJRURCeFlwZ0xKWUxMaDE2eFl1WGJva0NrSnYzTGdoekRxM0JvY1ZLbFRBVTA4OUpRb2JaVElaNnRXclYrajd1eU04UEZ4VWhpWTNOeGU3ZCs5R3IxNjlpdjFlbVptWitPU1RUM0Q2OUdsTW16Wk5OS082YnQyNnhYNC9lOWJGaUcyRDVCczNib2llZ3JEbmFnSFhxS2dvZE96WTBhUDdCd2NISXlZbUJtdlhyZ1dRRjM0UEdEQUFMNzMwRXZidTNldjJkWEp5Y3FEWDY0VlFOai8yZ1hGQVFJRGI5N0VQdWUyM1M1cEVJa0hYcmwyeGV2VnFxTlZxOU9yVlN4Z1lzeDhNY0hmQTZMZmZmaE9WL3ZIeThuSzcxcjcxZmJjOTE1UDM4OFNKRXc1ck5Jd2ZQMTQwZVBEVFR6K0pCcWJDd3NMUXZYdDNBSGxQVUV5ZE9sWFl2M3o1Y3RTcVZjdWpHZnllS001L040aUlpT3p4WHhnaUlpSWlLak5zYXp5WGxQTGx5NHRtZFpyTlpuejAwVWVQSkxETHpjM0ZGMTk4Z1hIanhqbUU3NTA3ZDBaaVlxTEw4QjNJNi92VXFWTWRabTJ2VzdjT00yYk1RRVpHaHNkOU9uYnNHQ1pQbm95K2Zmdmk5ZGRmeDRJRkMxd3V4bW0xYXRVcWg1cm9KcE1KQ3hZc2dORm85TGdQbnJDdk1iOWh3d2FIQlZLUEhqMksyN2R2Ri9vZWYvNzVKMGFQSG8zang0OURwOU5oMjdadG92M3VETllBZVo5TFViOVhCWlVtS2s3Mm4zdi8vdjNSb0VFRE5HclVDTXVXTFVQZnZuMGhsVW85K295VGs1TXhkdXhZcHd2dTJyUC96RHdwbWVMcjZ5czgzZENzV1RPRWhvYTZmVzV4NmR5NU0zcjE2b1d2dnZvS3I3enlpaEJXMndid1VxblVZU0RQR1lQQmdLKy8vbHJVOXZUVFQ3dTllSyt6MmUvdUR0QnBOQm9zVzdaTTFOYWpSdzgwYnR4WTJNN016TVQvL3ZjLzBUR3Z2dnFxOEdTQ1hxOFgxb2tBOGw3UDNMbHpTMlN0QklBQlBCRVJsU3pPZ0NjaUlpS2lNdU5SQlBEbHlwWERoQWtUOFA3Nzd3dHRxYW1wV0w5K1BZWU9IVm9pOTdSWUxQajExMS94OWRkZjQ5NjllNko5TXBrTUkwYU13UFBQUCsvV3RTSWlJakJ0MmpSTW16Wk50TGpqaVJNbk1ITGtTUFR1M1JzOWUvWVVoWHlabVpuNDdiZmZjUDM2ZFp3L2YxNTB2UXNYTHVSN1A2bFVpdXJWcTZOdTNicUlpb3JDZ1FNSHNIWHJWcWZIbmo1OUdqTm56c1I3Nzczbk1FaFFYSjU5OWxtc1c3Y09tWm1aQVBKZTI2ZWZmb3JKa3ljTEFlT1JJMGN3ZCs1Y2RPellFVjI3ZGtXOWV2WGNEdWQyN2RxRjVPUmtVUmg5L1BoeDRlOHltUXdOR3paMDYxcmJ0Mi9IbmoxN01IRGdRTFJ0MjdaUTc4bWpMS1ZpSDhCTHBWSk1temJOWWNhMi9hS2krYmwxNnhiUzA5TXhkKzVjZlB2dHQyamR1alg2OU9uajlNa1IrNFZVYlJlNkxVamp4bzFGQVhGUm5EeDVVbFRuSElCRHVTVm5BZ01EOGZycnJ6dTBXNytyZ1B2bFp6WnUzT2d3SU9ISmt4NUZLVCt6YXRVcTNMMTdWOWl1VUtFQ2hnd1pJanBteFlvVm9qQTlPam9hVHovOXRMQmRwVW9WZlBEQkI1ZzhlYkx3ZlVsTlRjWEhIMytNRHo3NHdPMit1SXNCUEJFUmxTUUc4RVJFUkVSVVpqeUtBQjRBbWpadGloZGZmQkZKU1VsQ1cxSlNFcnAwNllMS2xTc1g2NzNPblR1SEZTdFc0TXFWS3c3N3lwY3ZqeWxUcG5oY3VxVng0OGFZUFhzMlpzMmFKUXIzc3JLeXNIcjFhbXpjdUJHZE9uVkN4NDRkRVJrWkNhbFVpbVhMbHJrVm5GYXNXRkUwU05Da1NSTjgrT0dIQVBJQ2R2dndMRGc0V0JUVy9mNzc3M2ozM1hjeGFkSWtWS3BVeWFQWDVRNXZiMi8wNzk4ZksxYXNFTm9PSHo2TVpjdVdJVDQrSGhLSkJQZnYzeGZxWisvYnR3OWR1blRCK1BIam5WN1B0a3dIQUtlZms2MUdqUm9WV0hiSStqM095TWlBMld4R1ltSWlWcXhZZ1EwYk5uZ2NFdG9HOEZGUlVWaTRjS0dvNzNGeGNjSjJ4NDRkOGU2Nzd3TElDOGtOQmdPeXM3UGRDbzlkY1ZZdXhaTVo4TFlsU2xKU1VyQnQyellNSERqUTRiaWNuQndjT1hKRTJKYkpaQ1ZXcnFRZ3MyZlBMdGJyMmM0RWR5ZUEvNy8vK3orc1c3ZE8xTmFxVmF0SFV2Lzk2TkdqMkxGamg2aHR4SWdSb241djNib1ZCdzRjRUxhVlNpVkdqaHpwY0syb3FDaU1HVE1HbjN6eWlkQjI3Tmd4Yk4yNlZmUzlMUTRtazhsaFhRQWlJcUxpd2dDZWlJaUlpTW9NbVV4V1lQbVQ0akpnd0FEODhzc3ZRdGtXbzlHSUw3NzRBdE9uVDNkNVRtRUdCL3o4L0J4bXZRTkE3ZHExTVhYcVZGU3NXTkhwZVFXRnB2WHIxOGNubjN5QzZkT25pMEpPSUsrRXhQYnQyN0Z2M3o3RXg4Y2pKaVlHTFZxMHdPSERoeDJ1NCt2cmk2Wk5teUk2T2hvTkdqUkFjSEF3bm52dU9XRy85ZlA0OWRkZjhmSEhINHZDVjE5Zlg4eWJOdzg3ZCs0VUxZNTY2ZElsakI0OUdvTUhEMGJQbmoxZGhzNzI3NmU3NzIrUEhqMndmLzkrL1BQUFAwTGI5dTNia1ptWmlkR2pSenZNcEhZMVkvM2h3NGY0OXR0dlhkNG5Pam9hRnk5ZUZKWDJhZGV1WFlIOWswZ2t1SHYzcnVqMTFLeFowK1g3WVB1ZTJyOEh0aVZzMHRQVFJZdjIyaCtia3BJaTJtOHdHS0RWYW9VL3JWdTNScE1tVFZ6MjIvWjYrWDMvN0FkeWJBTm1lMy8rK2Fkb096SXlFbks1M09HNDVjdVhpMHBETlduU1JGamd1S1I1T2tEaHlmRTVPVG1pbi8rQzZyL2Z1SEVEYytmT0ZYMFczdDdlR0Q1OHVFZDlQSFBtakdqYmZrRmJaMUpUVTBWaE9aQTMyR2RkbE5oc05tUGp4bzBPUHpORGhnd1JEYlpwdFZyazVPUWdKeWNIVmF0V1JhMWF0VVFEVzZ0V3JVSzlldldLZFlERllyRXdnQ2Npb2hMREFKNklpSWlJeWd5NVhJN3M3R3kzeXpRVWhZK1BEL3IxNnlmTXBLNWJ0eTRHRHg0czdMOTI3UnIwZXIxUWlpSTdPOXNoNkhhbnBuSllXQmhtejU2TlNaTW1DUUZqdTNidE1HSENCS0VrU1c1dUx1Yk1tUU9aVENhOEI3WWhwNnY3VktwVUNSOS8vREVTRXhOeDdOZ3gwYjZhTld0aXlwUXBRaTNzbUpnWUlZQ1h5K1ZvMmJJbG5ubm1HVFJ2M2p6ZjRDb3JLd3VMRmkzQ25qMTdSTzB5bVF5VEowOUdTRWdJaGc0ZGl2VDBkT3pidDAvWXI5VnE4Zm5ubjJQUG5qMTQ5ZFZYMGF4Wk00ZHJGemFBbDBxbG1EeDVNc2FQSHkrYTZYdm8wQ0VjUG54WU5JZ2prVWpRdEdsVHA5ZVpPM2N1VWxKU0hOb3JWS2lBVWFOR0lUVTFGU2RPbkJEYS9mejgwS0ZEQjVkOXNucnc0QUdXTGwwcTJwOWYyUnJiejlvKzNMVU41MU5UVTBVei8rMWR1blFKbHk1ZGNybS9jdVhLK1Fid3R2Zk83N093RDlCLy9QRkgzTDU5MjJHQUlUTXpFNWN2WHhhMXRXalJ3dUY2MzN6ekRYNzU1UmRSbTdzbG1leGxaR1FnUFQwZEZvc0Zack5aTkVqamlxZnJGamc3L3ZMbHk5RHI5Y0o3bzlmcmNldldMZnowMDAraTl6Sy9HdTduenAzRHpKa3pSUU1SQURCaHdnU25UK2FrcGFVaFBUMWR1S2ZCWU1DREJ3OXc2dFFwN055NVUzVHNVMDg5bGU5cjB1bDBtRHQzcnVqZVVxa1VJMGFNQUpEMzNWcXlaSW5USjBUMjdObURIMzc0UVFqZEMvbzVOaHFObUQ5L1BqNzk5Tk5pRzJUUjZYVHc5L2N2bG1zUkVSSFpZd0JQUkVSRVJHV0dRcUdBMFdoOFpQVjhuM3Z1T2V6YnR3K3hzYkdJalkwVkJkMVhyMTdGUng5OWxPLzVDb1hDcmZ2VXFsVkxxSTMrM0hQUDRkVlhYeFhkeThmSEI5V3FWUk9WeExGVnJsdzVsOWYyOWZYRkJ4OThnQU1IRHVEenp6OUhSa1lHb3FLaThPR0hINHJDcmViTm15TWlJZ0t0VzdkR3QyN2RYQWFCOWdHd3MxQlhJcEZnd29RSlFyQXRrVWd3ZnZ4NHlHUXloNkErSlNYRjZSTUF6dTdseWN6aTRPQmdUSnMyRFpNbVRSTE5FcmQvZ3FKKy9mb29YNzY4MDJ0MDY5Yk5ZWVoyMjdadE1XYk1HUHp6eno4T2kyRDI3dDNiNVFLYXR1K24yV3pHcVZPblJQdWRCYy9XL3VZMzgveFJsR1J5ZHUvOFBvdXdzRERSdGs2bkU1V1BjVVVtazZGdDI3YkN0c0Znd0pJbFMwUUROd0RRckZrelVUMXhLOXZnMjFWb2Z2ZnVYYnoxMWxzdSsyQmYyOTNadFdiTW1PRnczT3paczRVRmNaM2QrK3JWcXc2eng1MnBYYnUyMC9ZOWUvWmc2ZEtsRGs4WHZQTEtLNkwzekpiRllzR2tTWlBjV2ljZ3Y0V0R6V1l6NXMyYjUvQnozcjE3ZDFTdlhoMUEzdStncTFldk9qM2Yvb2tUZDl5NmRRdkxsaTFEUWtLQ3grZmFNNWxNTUp2TlRwK3NJQ0lpS2c0TTRJbUlpSWlvVEZFcWxkRHBkSStrL0lTWGx4Y1dMVnJrZElaNXAwNmQ4T09QUDdwY3BMUkdqUm9lQlQ2UmtaRll1WEtseTVJenZYcjF3clp0MjV3R256RXhNUVZldjJQSGptaldyQm0rKys0NzlPL2YzK0g5azBxbFdMUm9VWUhYc1E4QWc0T0RVYjE2ZFdFbXVGUXF4ZHR2djQyT0hUczZYUCt0dDk1Q2FHZ292dm5tRzFnc0ZnUUVCT0RERHo5RXJWcTEzTHFYSjR0N0Fua0wwczZkT3hjZmZQQUJzckt5bkI3VHRXdFhsK2QzNk5BQnUzZnZ4dW5UcDZGVUtoRWZINDh1WGJyZzFLbFRtRE5uamlqOHJsaXhJbnIyN09ueVdzMmJOM2NJM2EzcTFLbmpNbmd0NkQyd0RYdTl2THp5SFl5eFp5MDk0ODdBaHRsc0ZoMW5YeHZmVnBNbVRSQVNFb0xVMUZTMyt3TGtEWGhZUzZHa3BhVmgyclJwU0U1T0ZoM2o3KytQc1dQSE9qMWZwOU1WMkwrSWlBalVyRm5UNGJwV3puNys3Ti96Um8wYU9ReXUyVDRsWWpBWVlMRllSTDgzWW1KaXNHblRKdno3Nzc5Tzd3dmtmWDdkdW5VVHRhV2twT0N6eno1ektCa0RBQysrK0NJR0RScms4bnBCUVVGNDRZVVhzSDc5ZXBmSEFIbFBYK1JYN21YSmtpV2loWWFCdkFFbDIxcjl3Y0hCYU4rK3ZhajJ1N3VrVWluVWFqVVVDZ1h1Mzc4dnRPL2J0dy9ObWpWeitGM2lLWjFPVjJLTFBoTVJFUUVNNEltSWlJaW9qRkVxbGRCcXRZK3Mvbk4rWldUaTR1SXdiOTQ4aC9hUWtCQk1tRERCNDN1NUN0K0J2RVVTbXpkdkxnckN3c0xDMEsxYk43ZkxjZmo1K1NFK1B0N2pmdG15RHpaOWZYMHhiZG8wZlBQTk45aStmVHNtVDU3c3NxUUxBUFR0MnhlUmtaRll2bnc1RWhJU1hJYnZ6dTZWWCtqclNwMDZkYkJreVJJa0ppYmlyNy8rRXUwTERRMFY2bGU3TW1qUUlOeS9meDlUcGt4QjllclZZVEFZc0hYclZsSFlDd0N2dnZxcXk5bnZRTjVzNFpTVUZPemV2VnNVNkZhcFVpWGZHZG4yNGEvdGJINmowU2dLNENNaUlrU0xzTHJMYURRaU56YzMzd0VqKzllcjFXb2RRbVlydVZ5T0dUTm1ZUG55NVRoLy9yekR1YmFrVWltQ2c0TVJHeHVMWHIxNkNlM2x5NWRIblRwMVJFRzVTcVhDak9TR1lFZ0FBQ0FBU1VSQlZCa3pFQndjN0hBZGc4RWdHaEN4Zlovc2RlM2ExV21wbnNEQVFEUnExTWpwdFQybDErdEZvYTlFSWtIMzd0MnhjdVZLcDhlWEsxY080OGVQRjBwQ1dXazBHcWVEUjMzNzlzWFFvVU1MN0Vkc2JHeStBWHpyMXEweGJ0eTRmSy9Sc21WTG5EdDNUbFNPYWNDQUFRNVB5YlJwMDBZVXdDc1VDb1NFaE9DcHA1NUNZR0FnQWdNREVSQVFJUHJqNys4UHRWb05pVVFDZzhHQVVhTkc0ZGF0V3dEeUJqWHUzTGxUNEdzc2lFNm5LN0MyUGhFUlVWRXdnQ2NpSWlLaU1rV3BWT2E3cU9PalpLMWJMcFZLVWIxNmRVUkZSYUY1OCtabzFxeFppU3o0OStLTEw2SlJvMFlJRFExRnJWcTFFQmdZV096M0tJaTF6SVpWYm00dUpCSUpoZzRkaXVlZmY5NnRQalZvMEFETGxpMHI4RGo3NERhL0lEYy9UejMxRkJZc1dJQlRwMDVoLy83OXVINzlPZ0lEQS9IcXE2OFcrSlJDWkdRa1B2dnNNMkhHczF3dXg0Y2Zmb2cvLy93VFgzenhCYTVjdVlKbXpab1ZHT1I3ZVhraFBqNGVyNzMyR203ZHVnVzlYZzkvZjMrRWhJVGtlNTU5K0d0YlRzU2QwaUx1OFBMeXlyZjJPT0Q0dVFONW40ZXJRWWVxVmF0aXpwdzVzRmdzME9sMExoZFBWaWdVVG45V3BGSXB4bzRkQzZWU2lhMWJ0eUlnSUFBelpzeHdPVlBidmk2NnhXSkJibTZ1MDRHNk5tM2FpQUw0a0pBUU5HclVDSDM2OUhINmVsNTU1UlhSNStDc1RNMzgrZk5GQXdET3ZsZlIwZEdpQUQ0b0tBaVJrWkdJam81R216WnRuTjQ3UER3Y2l4WXR3dGRmZjQwdFc3WkFLcFZpNU1pUmJnKzZCUWNIQzA4aitQajRvRXFWS3FoZXZUb2lJeVBSdEdsVHA0TVo5bHEyYklubXpadGo3ZHExV0w5K1BhcFVxWUx1M2JzN0hOZXNXVFAwN05rVDlldlhSNjFhdFJBU0V1TFdPaGhXY3JrY3c0WU53K3paczFHMWFsVk1uanhaS0hGVFdCYUxCWHE5M21XWktTSWlvdUlnMGV2MXp2OUxoK2cvYU5PbVRhaFhyeDZpb3FKS3V5dEVSRVJrNDFIL0c1MlptUW1GUXBIdmpPTkg1ZWJObTZoVXFaTFRVSTdLTnJQWmpFMmJOcUZEaHc0RkJ1bFVPR2F6R2F0V3JjTHp6ejlmNEVLaG5qaDQ4Q0RLbFN1SHFsV3Jva0tGQ3NWMjNmeFlMQmI4K3V1dnFGaXhJcXBXcmVyeG9xQ2JObTFDOWVyVm5kYS96OC90MjdmaDYrdGJMSXVRSGp4NEVMNit2azRYVFM0dTMzMzNIWHIzN2wwc3M5YTFXcTB3MkVWRVJGUlNHTUJUbWNJQW5vaUk2UEgwcVArTk5wbE1TRTlQejdka0N4RVJQZG51M2J1SENoVXFsTWdUU1VSRVJGYlMwdTRBRVJFUkVWRnhrOGxrVUNxVlRzdGlFQkVSYVRRYUtKVktodTlFUkZUaUdNQVRFUkVSVVpta1ZxdVJuWjFkMnQwZ0lxTEhVRlpXVm9Gckd4QVJFUlVIQnZCRVJFUkVWQ1pKcFZMNCtQZzRMTDVJUkVSUHR1enNiUGo2K25xMENDd1JFVkZoTVlBbklpSWlvakxMejg4UE9wME9GZ3VYUFNJaW9yeUZlL1Y2UGRScWRXbDNoWWlJbmhBTTRJbUlpSWlvVFBQMzkwZGFXbHBwZDRPSWlCNERhV2xwS0ZldVhHbDNnNGlJbmlBTTRJbUlpSWlvVFBQeThvSmFyVVpHUmtacGQ0V0lpRXJSZ3djUDRPL3Z6NFZYaVlqb2tXSUFUMFJFUkVSbG5yZTNON3k4dkxnb0t4SFJFeW9yS3dzS2hRSktwYkswdTBKRVJFOFlCdkJFUkVSRTlFUlFxOVV3bTgwTTRZbUluakRXMy91K3ZyNmwzQk1pSW5vU01ZQW5JaUlpb2llR3Y3OC9RM2dpb2lkSVZsWVdMQllML1B6OFNyc3JSRVQwaEdJQVQwUkVSRVJQRkg5L2Z3QmdUWGdpb2pMdXdZTUhrRXFsRE4rSmlLaFVNWUFuSWlJaW9pZU9XcTJHdDdjMzd0MjdCN1BaWE5yZElTS2lZbVEybTNIdjNqMm9WQ3FXblNFaW9sTG5WZG9kSUNJaUlpSXFEZDdlM3BETDVjakl5SUJDb1lCYXJTN3RMaEVSVVJGbFoyZERyOWVqUW9VS2tNbGtwZDBkSWlJaXpvQW5JaUlpb2llWFRDWkRoUW9WQUFCMzd0eUJScU1wNVI0UkVWRmhhRFFhM0xsekJ3QVl2aE1SMFdPRk0rQ0ppSWlJNkltblZxdmg2K3VMckt3czNMdDNEMzUrZmxBcWxaQklKS1hkTlNJaWNzRmlzVUNuMHlFckt3dEtwUkxCd2NIOHZVMUVSSThkQnZCRVJFUkVSQUFrRWduOC9mMWhNcG1RazVPRGh3OGZRcUZRUUtsVVFxbFVjallsRWRGandHUXlRYWZUUWFmVFFhL1h3OGZIaHpQZWlZam9zY1lBbm9pSWlJakloa3dtZzcrL1AvejkvWVdRSnljbkIxS3BWSmdWTDVQSklKVktSWCtJaUtoNG1NMW0wUitUeVFRQTBHcTFNSnZOVUNxVlVLbFVLRisrZkNuM2xJaUlxR0FNNEltSWlJaUlYTERPZmdjQWc4RUF2VjRQczlrTWc4RWdDb2NzRmtzcDk1U0lxT3lRU0NTaUFVNlpUQ1lNanNybDh0THVIaEVSa1VjWXdCTVJFUkVSdVVFdWx6UDRJU0lpSWlJaWovQlpXU0lpSWlJaUlpSWlJaUtpRXNBQW5vaUlpSWlJaUlpSWlJaW9CRENBSnlJaUlpSWlJaUlpSWlJcUFRemdpWWlJaUlpSWlJaUlpSWhLQUFONElpSWlJaUlpSWlJaUlxSVN3QUNlaUlpSWlJaUlpSWlJaUtnRU1JQW5JaUlpSWlJaUlpSWlJaW9CRE9DSmlJaUlpSWlJaUlpSWlFb0FBM2dpSWlJaUlpSWlJaUlpb2hMQUFKNklpSWlJaUlpSWlJaUlxQVF3Z0NjaUlpSWlJaUlpSWlJaUtnRU00SW1JaUlpSWlJaUlpSWlJU2dBRGVDSWlJaUlpSWlJaUlpS2lFc0FBbm9pSWlJaUlpSWlJaUlpb0JIaVZkZ2VJaUlpSWlQNEw5SG85REFZRFRDWVR6R2F6NkkvRllpbnQ3aEZSR1NDUlNDQ1ZTa1YvWkRJWjVISTVGQXBGYVhlUGlJaUlDb0VCUEJFUkVSR1JFeGFMQlRxZFR2amo1ZVVGcFZJSkx5OHZoNEJNS3VXRHBVUlVkUGFEZTlZQnZ1enNiQmlOUmlpVlN1R1BSQ0lwN2U0U0VSR1JHeGpBRXhFUkVSSFpNSmxNeU1uSlFXNXVyaEIwK2ZuNU1XUW5vaExuYWtEUDE5Y1hack1aT3AwT1dxMFdEeDgraEkrUEQzeDlmU0dUeVVxaHAwUkVST1F1QnZCRVJFUkVSTWliZVpxZG5RMmRUZ2MvUHovNCsvdVhkcGVJaUFSU3FSUStQajd3OGZFQkFHaTFXcVNucDBPcFZFS3RWbk9Ra0lpSTZESEZBSjZJaUlpSW5uaFpXVm5JemMyRldxMW04RTVFL3duZTN0N3c5dmFHUnFQQi9mdjM0ZVBqQXo4L3Y5THVGaEVSRWRuaEVEa1JFUkVSUGJHTVJpUFMwOU1obFVvUkhCd01sVXBWMmwwaUl2S0lTcVZDY0hBd3BGSXAwdFBUWVRRYVM3dExSRVJFWklNejRJbUlpSWpvaWFUVmFwR2RuWTNBd0VBdVpraEUvM20rdnI1UXFWUklTMHVEV3EyR3Q3ZDNhWGVKaUlpSXdCbndSRVJFUlBRRXlzN09obGFyUlZCUUVNTjNJaW96SkJJSmdvS0NoQUZHSWlJaUtuME00SW1JaUlqb2laS1ptUWtBQ0FnSUtPV2VFQkdWRE92dk4rdnZPeUlpSWlvOURPQ0ppSWlJNkltUm1aa0pxVlFLdFZwZDJsMGhJaXBSYXJVYVVxbVVJVHdSRVZFcFl3QlBSRVJFUkUrRTdPeHNodTlFOUVTeGh2QXNSME5FUkZSNkdNQVRFUkVSVVptbjFXcGhOQm9admhQUkUwZXRWc05vTkVLcjFaWjJWNGlJaUo1SURPQ0ppSWlJcUV3ekdvM0l6czVtelhjaWVtSUZCQVFnS3lzTEpwT3B0THRDUkVUMHhHRUFUMFJFUkVSbFdtWm1KZ0lEQTB1N0cwUkVwU293TUJBUEh6NHM3VzRRRVJFOWNSakFFeEVSRVZHWmxaV1ZCYVZTQ1lsRVV0cGRJU0lxVlZLcEZBcUZndlhnaVlpSUhqRUc4RVJFUkVSVUpwbk5adVRtNXNMWDE3ZTB1MEpFOUZoUXE5WEl5Y21CeFdJcDdhNFFFUkU5TVJqQUV4RVJFVkdabEoyZHpVVlhpWWpzK1BuNUlTc3JxN1M3UVVSRTlNUmdBRTlFUkVSRVpZN0paSUpPcDROS3BTcnRyaEFSUFZaVUtoVjBPaDBYWkNVaUlucEV2RXE3QTBSRVJFUkV4UzBuSndkK2ZuNmwzWTBTazVhV0JxVlNXYWdaL2prNU9kaStmVHQ2OXV3SmIyL3ZZdW5QeVpNbmNmZnVYV0U3TWpJU05XdldkSHFzVHFmRHp6Ly9MR3JyMnJVcjVISjVvZTkvNk5BaHRHN2RHaktack5EWEtBNUdveEV5bWF6VTF4ell0V3NYQUNBMk52YVIzdGRpc1hqMDJzMW1jNW4vV2JXbjErdHg3dHc1bkR4NUVocU5CbSs5OVZhcDlNUFB6dzg1T1RudzkvY3ZsZnNURVJFOVNSakFFeEVSRVZHWllyRllrSnViKzlnSFM4ZVBIOGVhTld0RWJSOTk5QkdVU21XQjV5WWxKV0g3OXUxbzE2NGRZbUppMEtCQkEwaWwrVC9jbXB1YmkyM2J0aUVwS1FuWjJkbkl5c3JDcTYrK1dxVFhZUFhMTDcvZzExOS9GYmJIakJuak1vQzNXQ3hZdW5TcHFLMG9RWEZtWmlibXpwMkxxbFdyWXZEZ3dXamR1bldCSWZEYXRXdHg5ZXBWWWJ0djM3NElEdzh2ZEIrc0RodzRnQU1IRG1ERWlCRUlDd3R6MkgvcDBpV2twNmNMMnhVcVZDaVcrMXBaTEJhc1c3Y08vL3ZmL3dBQU1wa01YYnAwS2RTMTl1M2JoMlBIamduYlRaczJSYmR1M2ZJOTU5cTFhL2p3d3cvUnZuMTd0R25UQnJWcjE4NzNzN2g5K3piaTQrUFJwazBieE1iR29uNzkrZ1YrajR2aTNyMTdPSG55SlB6OC9LQlVLaUdYeXdzY3RERVlETkJxdGREcGROQnF0UWdORFVYanhvMExkZjg5ZS9aZzZkS2xNQmdNUWx1L2Z2MFFFaEpTcU9zVmhWS3B4TU9IRHgvNzM1TkVSRVJsQVFONElpSWlJaXBUZERxZFd5RjJhZlB5OHNMbHk1ZEZiZTdPQWo5eDRnVDBlajMyN2R1SGZmdjJJVEF3RUI5ODhFRytZZTZjT1hOdzZ0UXBZWHZMbGkzbzNMa3pxbGV2WHJnWFlNTitKbjUrQzk5NmUzdkR5OHNMUnFOUjJDN0t6UFhUcDA4REFHN2V2SW5aczJlaldyVnFtREJoUXI3dlJYSnlNbzRlUFNwczkrelpzOUQzdC9YTEw3L2c5T25UR0RWcUZLS2pvL0hNTTgrZ1pjdVd3dWU2ZGV0VzdOKy9YemcrTmphMldBUDR6ei8vSE51MmJSTzJGeTFhQkFDRkN1RlRVMU54NU1nUllUc29LS2pBYys3ZHU0ZlUxRlJzM0xnUkd6ZHVoTCsvUCtiTW1lTnlNQ1lsSlFVR2cwRVl1Q2hmdmp3R0RScms5b0RNcmwyN2NQbnlaU2lWU2lnVUNuaDVlWWtDZkl2RkFyMWVqOXpjWEdnMEdwUXJWdzVKU1VsdVhkdVZidDI2RlRxQWo0Nk94ckpseTBSdCsvYnR3NEFCQTRyVXA4S1FTQ1JRS0JUL21kK1hSRVJFLzJVTTRJbUlpSWlvVFBtdkJFcUJnWUdpYmJsYzd0YnMzeXRYcmlBbEpVWFVWcjkrL1FLRDNEZmVlQU5qeDQ2RlZxc0ZrRmYrWTlteVpWaXdZSUZIL2I1MjdSb2tFZ204dmIyaFVDZ2drOGtjQW5TTHhZTHM3R3lYMTFBcWxVSUFyMUFvaEdPTlJpTzBXaTIwV2kzOC9mMVJvVUtGQXZ0ejZOQWgwYlplcjRmQllNRFFvVU9GdHNxVksyUDI3Tm5DdHYwQWdZK1BqL0QzNmRPbjQ4U0pFOEwyMUtsVDBhcFZxd0w3Y2ZmdVhadzVjd1pBM3VzL2Z2dzQ3dDI3aDVZdFd3ckhsQ3RYVG5ST1FFQkFnZGYxUk8vZXZYSHExQ244KysrL1FqOFdMVm9FZjM5L3RHalJ3cU5yMmI0bkFOejZtVXBOVFJWdEJ3UUVvRWFOR2k2UHYzTGxpbWc3SXlNREVSRVJidmZ4M0xsejJMZHZuOXZIUjBkSHUzMXNTUWdJQ0VDWExsMndmZnQyb1czdjNyM28zNzkvcVpRdFVpcVYvNW5mbDBSRVJQOWxET0NKaUlpSXFFelI2WFQvaVpyUzlpR3d1L1hZYldkUUEzbEJ2anQxcEN0WHJvemh3NGVMWnVEKzlkZGYyTDkvUHpwMTZ1VFd2WUc4TWptMjVWdWM4U1RVejh6TVJOKytmUjNhUjR3WWdiaTR1SHpQemNuSndjbVRKMFZ0STBlT1JFQkFnS2dtdlgyUXIxQW9STnUyVHg3WWYzZmMvUzd0M2JzWEZvdEZkTTEzMzMxWGRHMzdvTE93TmZpUEhEa0NwVklKSHg4ZktKVkswY0ROaUJFajhNRUhId2piMWFwVlE3bHk1WkNjbkF3Z2I0Rmk2eUNGVHFlRHhXSVJEUkxZOXQrVy9Ydm1qSDBBLyt5enorWWJMRnNITEt6YXQyL3ZjcmI4NCtya3laUENvSlk3N0FkZHJBTTM5clBxeldhek1CaVZtNXNMblU2SDNOeGNZWENxT0o2Y1VDcVZ5TW5KS2ZKMWlJaUlLSDhNNEltSWlJaW96TkRyOVE1bEtJb3FJeU1EZi8vOXQxRG1RcWxVUXFsVUZqaGp0VXFWS3ZuMnd6N2dkQ2VNMWV2MTJMdDNyNmh0d0lBQndveHluVTRIdlY0UGIyOXZoeG5NQU5DOWUzZnMzYnNYbHk1ZEV0cisrdXN2andMNHg4bmV2WHVoMSt1RjdicDE2eUk2T2hvUEh6NFVIV2RmSXNkK3hyN3R0djM3cGxLcEN1eUh3V0RBamgwN1JHMHZ2L3l5UXgxNEx5L3gvMzY1S3IyVGxaV0ZlZlBtWWZ6NDhVNUx2eXhac2dSWldWa0Y5Z3ZJZTJKaHdvUUorUjd6eGh0dkNIOFBEUTFGOCtiTkhmcnF6aXpwbXpkdkNuK1hTQ1JvMzc2OXkyTzFXaTNPbno4dmF1dlZxMWVCOTNERnk4c0xKcE5KTkFpaVVDaEUzNDhxVmFxZ1M1Y3VDQWdJZ0plWEY4YVBIeS9zYTlLa0NWNS8vWFVBd0I5Ly9JRXZ2dmhDMkRkbzBDQTBhZElFT1RrNURnSDZxbFdyY1AzNjlVTDNHd0FXTGx3SVB6OC9VZUJ1MjI5NzNidDNMNVlBWGlhVFFTcVZ3bUF3RkdrUlpDSWlJc29mQTNnaUlpSWlLak1NQm9OYk0zVTljZVBHRGN5YU5jdWpjK1J5T2JaczJaTHZNZllCdmpzbEtIYnQydVVRdks1Y3VSS2ZmZllaekdhenFEMDhQRnlvaTIwZGxKQktwYUpaeWdFQkFYanc0QUZtekpnQnM5a01zOWtNbzlFSW85RUl2VjZQMnJWclkrellzUVgycXpTWXpXYjg5Tk5Qb3JiZXZYc0RjQXk2ZFRvZC92ampEMkU3TFMxTnRQK2ZmLzdCdlh2M0FBQVBIandRN1hPblB2MitmZnRFNS9uNysrUEZGMTkwNDFVNDkvWFhYK09QUC83QWhBa1RNR1hLRk5TdFc3ZlExM0xIaWhVcmhML0h4TVNnZWZQbUR0OUhkOTZIYTlldUNYK1BpSWh3S0xOazY5aXhZNkxGU0VOQ1F1RHI2K3RRWHNtV1dxMFdsZkY1L2ZYWE1YTGtTUGo2K2tJaWtlRFZWMS9GN2R1M0FlUjlCdXZXclFPUUYvWnJOQnA0ZTNzTFQ1N1lCOXdxbFVwWUQ4RjJJQUhJcTMvdjZqT3dMeXRVR09ucDZhTEZlUXRTbkF1bktwVks2UFY2QnZCRVJFUWxpQUU4RVJFUkVaVVpKcFBKSVh3dERaVXJWeTdXV2ZoQTNxem9EUnMyT0xUcmREcW54OXZPY25jbEl5TUR4NDRkYzduZldkQTNldlJvbU0xbXFGUXFlSGw1UVNhVFljdVdMYUlaNEcrOTlSWWFObXpvOHJwdnZ2bW1VUGZkMzk5ZldDelVXaFlsTnpjWHdjSEIrZlo5Mzc1OXVIWHJsckJkdm54NW9aU0t5V1FTSFh2MjdGbWNQWHZXNWJVU0V4TmQ3ck9kVWUyTXdXREErdlhyUlczZHUzY3ZkSG1aQ3hjdVlQZnUzUUNBKy9mdkl5RWhBUysrK0NLR0RoMWFwTVZxM1dYL3RFQitsaXhaSW9Ub0ZvdEZOTENSazVQajlIMGRQWG8wdkwyOThldXZ2NHJhVTFOVGhSbm9ydlRwMHdmRGhnMFR0bTIvbnhrWkdVTDREZ0FOR3pZVUJoRjhmSHljUGhGU0hBcjdPUmRGY2Rac2wwZ2tEb04zUkVSRVZMeEsvLzlPaUlpSWlJaUtpZGxzTHZiZ3V6Q3VYYnVHSDM3NEFRcUZRcGlGYmorajJMNXV0RTZudzhHREI2SFQ2WVEvWGJ0MkZXcVFMMXUyekdGMmRtbUlpb3B5YUxPdlozL2d3SUY4QTIvYlFRT3BWSXFRa0JDUCtxRFZhckZtelJwUlc1VXFWWVNBT2pjMzE2UHI1VWVqMGVTN2YvUG16YUo2OHpLWkRNODk5MXloN3BXUmtZRzVjK2VLUW4rTHhZTGMzRnhSK1A3dXUrOUNvVkJBcFZKaC92ejV5TTdPUnVmT25kRytmWHVIa2prbWt3bXpaODhXemVwKzU1MTNVSzFhTmVUazVPRHZ2Ly9HTjk5OEkrenpKRkErY3VTSXkxSTQvLzc3cjdBWXJLMDMzM3dUZCsvZWRhamQ3NDc4K3ZiYmI3K0p0dk1iQUNwTzlnTitRNGNPZFNqcGRQLytmWmpONW53SGxSNDhlSUJidDI2aFhyMTZEdnRtelpybDFvQmFZY2hrTXRHVENFUkVSRlQ4R01BVEVSRVJVWmxSRWdGOHBVcVZNSExrU0NpVlNzamxjc2psY2lpVlNsRWdtcHljak5XclY0dk9zeTNyNFk2SER4OWkzcng1b3JhV0xWdkN6ODhQQnc0Y2NKZ3hIQmNYaDRpSUNGZ3NGaGlOUnBoTUp1aDBPbWcwR3V6WXNRTlZxbFFSQmdDczVXZWtVaWx1Mzc2TkN4Y3VDTmRwMUtnUkFnTURZYkZZWURLWllEYWJvZGZyb2RmckhXcVl1K3YwNmRPRk9zOWQzMzc3clNqMHRtZGZBNzRvOGh2MHVIdjNMalp1M0NocUN3d016TGYwaWl0R294R3paODhXU3VGWXRXM2JGdkh4OGFLMlpzMmFBUUN1WDcrT2xKUVVXQ3dXYk42OEdULysrQ002ZE9pQW5qMTdvbGF0V2dDQVR6NzVSQlMrdDJ2WFRoUVErL3I2aWdKNFQyYlorL2o0dUYyTEhzZ2JiSkhMNWRpK2ZYdWhabDNuVjE3Sy91Y2pPanJhNCtzWGhuMTQ3ZXZyaTRvVkt3cmJWNjVjd2V6WnMyRTBHakY1OG1RMGF0VEk0UnBhclJZelo4N0VsU3RYMEt4Wk13d2JOa3kwR0sxOWVSaFhUNzBVaGxRcTVReDRJaUtpRXNZQW5vaUlpSWpLakpJSTRDdFdySWdYWG5nQlFGN3RjR2ZocW0wcGxPSjI5dXhaZlBMSko2SzJpSWdJdlBiYWF5NWY2eXV2dk9MeWVydDI3UklGOEhGeGNXalJva1h4ZFBZUitPZWZmN0J0MjdaOGo2bGR1elkyYjk2TTlldlhZOU9tVFFEeVNtMDg5OXh6Nk5hdEc2Wk9uU29LMW52MjdJa2hRNFk0dlZaK29lK25uMzdxOENSRFlaak5abno4OGNjNGQrNmNxUDNwcDUvR08rKzg0L0p6WHJac21XaTJ2SFdSM3IxNzk2SmV2WG9JQ1FuQnZuMzdoUDFCUVVHaUJWZUx5cjRVaXJNWjZyYnZqMUtweE1PSER4MFdyTzNjdWJQVDBqZTNiOS9HaVJNbmhHMVhuOFgxNjlmeDU1OS9DdHUxYTljdXNJUlJjY25KeVhHNTc4aVJJMGhNVEJUZWcvZmVldy85Ky9kSHYzNzloTS9VYkRaajNyeDV1SExsQ2dEZzFLbFRPSFhxRkRwMjdJakJnd2M3ZlRyRWswR1BnakNBSnlJaUtua000SW1JaUlpb3hIbDdleGRyV1JCWFNySUV6ZWJObTdGMjdWck1temNQNGVIaG9uM1c4TXpLMjl1N1dJTFplL2Z1WWZiczJRNnpiQzBXQytiT25Rc0F3c3gzdlY0UHJWYUxwazJiaXVwa2x5VUdnd0dMRnk4dXNDNjdWQ3FGVHFjVExkSnFzVmh3NU1nUmRPalFBUys4OElMb2lZWHQyN2VqZS9mdXFGcTFxdHQ5MmJsekowNmRPdVg1aTdCak5wdXhlUEZpSERod1FOVGVzR0ZEdlBmZWV5NFh4elFZRE9qVXFSTzh2THh3NXN3Wmh4RDEzTGx6b2tCZnBWSmg1c3laS0YrK2ZKSDdiR1ZmVm1uOSt2VU9JZm5MTDc4c0JNWXltUXovKzkvL1JLRjF6Wm8xa1pDUTRQVDZCdzhlRkFYd3J0Nkx6WnMzaTdiVDA5TXhjZUpFaCtOZWVlVVZORzdjT0o5WDVMbmMzRnhSdjJReUdUUWFEVmF1WEltOWUvZUtqaldiemRpNmRTc2FOV29rbEpyNTg4OC9jZWJNR1lmckhqaHdBRWVPSE1FTEw3eUEzcjE3QzRPQUFEd3UyWlFmQnZCRVJFUWxqd0U4RVJFUkVaVzRnSUFBWkdSa2xQaDlMQlpMc1Fmd0Zvc0YzM3p6alZCcVpOcTBhVmk0Y0NGQ1EwT0ZZMnpyTTFlcVZBbERoZ3lCVENhRHY3OC8xR28xZkh4OEhFcDc1T1RraUVxTEJBVUZZY0dDQmREcjlkRHBkTkJxdGFoZHV6YWFObTJLUTRjT2ljNjlkT21TeTVyUTFoRDV0OTkrZzlGb2ROaC8rZkpsMGZiNTgrZWgxK3NkanF0WnN5WXFWNjdzOUI2bFpkR2lSYmgyN1pwYngzNzU1WmVpUVo5eTVjb2hJU0VCL3Y3K2FOR2lCVFpzMkNEc041bE0rT3FycnpCOCtIQUFlZUcyVnF1RlZxdUYwV2gwZUVMZzRzV0xIcGNZY3Naa01tSGh3b1VPNFh0VVZCU21UWnVXNyt4N3VWeU8yTmhZeE1iR0lpMHREYnQyN2NLT0hUdGNsc3dKQ1FrcDF0SWxnR2ZsYWdBZ096c2JPM2Z1RkxVTkhUclU1Zkgyd2JCOTRBL2tmWjl0Wi9rRGVRRjhlbnE2dzdGeGNYR2VkTmN0UzVjdUZmNXVOcHV4Zi85K3hNZkhPeTJSRkIwZGpiRmp4NHFlb21uY3VERysrT0lMckY2OUdyLzg4b3ZvZUlQQmdPKy8veDdseTVmSDhPSEQwYmx6NTJMdnYxUXFMWEJBaTRpSWlJcUdBVHdSRVJFUmxiaUFnQUJjdUhBQjZlbnBxRkNoUW1sM3h5T1hMMS9HOTk5L0wyeG5aR1JnNnRTcFdMaHdJY3FYTDQrN2QrK0tRdUhJeUVpMGI5OGVRRjdJdm1uVEpnd2FOTWdockxRUFYxMHRSdnJ1dSs5Q285RjRQTnQ2MGFKRmJwV3FzSzloYmhVZkgvOVlCZkRyMXEzRC92MzczVHIyeElrVERtSG13NGNQTVhYcTFIelBzWjF0YmVYbjU0Y05HellJMnlrcEtaZytmWHF4TEZ5NWZ2MTZoeWNsSWlNak1YUG1UUGo0K0xoOW5jREFRTVRHeGtLajBXRExsaTFPajBsT1RzYjQ4ZVBSdm4xN0RCOCt2RmhLdEJSbXNNczJWRy9TcEFtYU4yK081T1JrVWMxeks1UEpKTnEybndHdjErdXhhTkVpdHdQazlldlhZLzM2OVZDcFZBNC9meGN1WE1DSEgzNElJRy9SVkZ2YnRtM0Q0Y09Ib2Rmcm9kRm8wS1JKRTlIQWdjRmd3RysvL1liMTY5YzdIU0R5OGZIQjAwOC9qY09IRCtPZGQ5NUJjSEF3S2xhc2lFYU5HaUVtSmdaQlFVRjQrKzIzOGNJTEwyREZpaFU0Zi82ODZQd0hEeDRnTVRFUnUzYnR3dWpSbzFHOWVuVzNYaThSRVJFOUhoakFFeEVSRVZHSnExMjdOcTVldllyang0K2pTNWN1OFBMNjcveG5hSGg0T0NaTm1vUjU4K1lKNGVIdDI3Y3hkZXBVTEZpd0FNZU9IUk1kMzdCaFF3REEwYU5IOGNVWFgrRE9uVHNJQ2dwQ2p4NDlDblYvbVV5R3laTW5ZOU9tVFRoeDRnVFVhalgrL3Z0dklaejA5ZlZGM2JwMW9kVnFrWnViS3d4d2VIdDdGNmxXdExONjNxWGw0c1dMK082NzcwUnRFUkVSdUhuenBrTnBvK3pzYkh6NjZhY2wwby9idDIvanZmZmVFejNOSVpWS0laUEpDaFhJMjRmdkRSczJ4TFJwMDl3TzN6TXpNM0htekJrY09uUUl4NDRkYzNqaXdWbDVrWU1IRCtMWXNXUG8wNmNQZXZmdTdYR2ZiVG1ia2U0dXFWU0tkdTNhWWZMa3lUaHo1Z3crL3ZoajFLMWJWM1NNL1h0cSszdkRiRFpqNGNLRlNFNU9kcmgyWkdRa0FnSUNjUFBtVGZ6Nzc3OUNlM1oyTm03ZnZ1MjBQMmxwYWZqdHQ5K2M3a3RPVGhiZHgzWng0aTFidG1EVHBrMHVuL0NwVjY4ZUVoSVNvTlZxY2ZEZ1FhU21waUkxTlJVQUhJTDA4UEJ3SkNZbTRzQ0JBL2p5eXk4ZFp2R2ZPM2NPWThhTXdZZ1JJOUN6WjArbjl5TWlJcUxIejMvbi8zeUlpSWlJNkQvTHg4Y0hyVnExd29FREI3Qm56eDYwYnQwYUFRRUJwZDB0dDdWdDJ4WVRKMDdFL1BuemhVQXpPVGtaczJiTmNwaWwyN2h4WXh3NWNnU3paODhXMnRhdVhZdk9uVHQ3Tkt2WmxrcWx3cEFoUTRTRlFtM3JhbGVwVWtXWXVXdkxmcmF3ZGJheXhXSVJ6UmlXU0NTUVNDUU83ZllMYkY2N2RnMW1zeG5lM3Q1UUtwWHc4dklTWnZYYkI2WHg4ZkdvWDcrK3k5Znp6anZ2aU9xQVoyZG5DMzB6bVV3d0dvM1E2WFRJemMyRnY3OC9JaUlpTUdIQ0JDeGZ2aHk1dWJsUUtCUklTRWpBaEFrVFJOYzFtODJZUDM4KzB0TFNYTjY3S0xadTNlcFFXdVMxMTE3RDVzMmJpM3pQZHUzYTRlMjMzM1paNXh3QVVsTlRjZlRvVVZ5OWVoVVhMMTdFelpzM1hSN2J2WHQzREI0OEdQdjI3Y082ZGV0RWd6RjZ2UjVyMXF6Qjd0MjcwYUZEaHlMMTI5YlJvMGNkbnZTd0hSUUlDQWpBc0dIRHNIejVjbWkxV2l4WnNrVFk5KzIzMzJMT25Ea3V6d1grLzNmYWJEWmowYUpGT0h6NHNOTitEQnc0RUUyYU5NR2FOV3V3WnMwYWgvT0xVNzE2OWZETk45ODR0Q3VWU2d3Y09CQzlldldDVkNwMSt2MW8xS2lSMDJ0MjdOZ1JUei85TkQ3Ly9IT0hPdkpxdFJyTm16Y3ZuczRURVJIUkk4RUFub2lJaUlnZWlZb1ZLNkpidDI0NGZ2dzQ5dTdkQzZWU0NiVmFYYXcxMnlNakkzSDkrblZVcTFhdDJLNXAxYTVkT3hpTlJuejAwVWRDMituVHAwWEhWS3RXRGNIQndRZ0tDa0tOR2pWdzllcFZBSGxsYTVLU2tqQmd3SUJpNzVjcnRrRm9RRUFBMXE1ZEN3RFl0V3VYS1BqODRJTVAwS0pGQzRkMis4OWwrZkxsT0h2MnJGdjNYclpzbWR2OXpNaklRTisrZlYzdUh6QmdBQVlNR0lDWW1CaUVoNGRqeG93WmlJdUxjN3BnNnFwVnE1eVc2cWxkdTdab1VVNmpaRUpRSkFBQUlBQkpSRUZVMFloUm8wWUoyNjFhdFJMcXZ3T0FUcWREVGs0T05CcU5LQVFlTldvVVFrSkM4T1dYWDhKaXNhQno1ODZJaTRzVGxTaHlSYXZWT3BRV3NYMk4vZnYzTDNCR2VZVUtGWER5NUVtbmkzWmExYWxUQjhPSEQwZURCZzBBNU5VOWo0bUp3WVlORzdCMTYxYlJnTkg5Ky9jZDZxY1h4WUlGQ3dvOHBrdVhMcWhUcHc1U1VsSkVBMGVuVDUvRzJiTm5oWDREamdHOHRXek1yNy8raXA5Ly9ybVllbDAwMXNHaGVmUG1DVzFQUC8wMDNuampEVlNxVkVsb2MxYlBQNzhGY1gxOWZURisvSGcwYjk0Y1M1WXNRVTVPRHBSS0phWk5teVphZjRLSWlJZ2Vmd3pnaVlpSWlPaVJVYXZWNk55NU0yN2R1b1gwOUhSa1pHUTRYU2owY2RXcFV5ZmN1M2NQcTFldmRycS9iZHUyQVBMQzYrSERoNHRxam0vZXZCblBQZmRjdnFHYkt6Lzk5Qk91WDc4dTFLNjJYVFExTFMwTmE5YXNFV2FONStUa0lDNHV6dU1GTXUwVjlmeVNVSzFhTlN4ZXZCaHF0ZHBoMzlteloxME9FS1NscFNFcEtVbll0aS9MY3VQR0RXRy95V1NDWHE5SFZsWVdnb0tDTUc3Y09OR3h2WHIxZ3ArZkgzYnUzSWszMzN3VEFBcXNRWDdwMGlVa0ppYml4bzBib25admIyOGtKQ1NnVFpzMitaNXZwVkFvTUdYS0ZNVEh4enVkVWQyc1dUTjA2ZElGdWJtNTBHZzBVS2xVeU1uSlFWSlNFdVJ5T2FLam8wVmxWbFFxRmNhTkc0Y1pNMmE0ZGYvaUVoWVdockN3TUxScjEwNjB3UEIzMzMwbkN2SHRGd2UyaHRnZE8zYkUwYU5IY2VUSUVRQkFjSEN3MDBWUDdRMGZQaHpWcWxXRFNxVkNSa1lHUm80Y0tleDc5dGxuTVdiTUdBQjVNL25uenAwcjdCczNiaHc2ZE9nQWc4R0FuSndjaHhKYTdkdTN4NkpGaTZEVmFoRVdGb2FJaUFpSGhYV2RMWFQ4NDQ4L09qeHBZcXRGaXhabzE2NGRhdFdxaFhuejVtSGd3SUdJakl3czhIVVNFUkhSNDRVQlBCRVJFUkU5Y3FHaG9TVXlpL1BPblRzbE12dmRWdCsrZlhIMzdsM3MyTEhEWVYvSGpoMkZ2emRyMWd4MTY5YkZoUXNYQU9UTmdONjhlVE5lZSswMWorOTU5dXhaVVZCcDYvNzkrNkl5RzBEZWJQMmlQbGxRbFByZUpjblB6OCt0NDN4OGZJVDY4QThlUE1ET25UdGRIcHVTa29LVWxCU0g5cWlvS0tmSHg4VEVvRk9uVHNJZ2hhc0FQamMzRit2V3JVTlNVcEpENkE4QS9mcjFjenQ4dC9Mejg4UEFnUU94ZVBGaWhJZUhvMDJiTnZEMzk4ZVNKVXR3NnRRcDRRa0EyOFYxMTY5Zkw3ckc0TUdEc1diTkdnd2VQQmdWSzFiMDZQN0ZhY0NBQVRoOCtMRHcvdjMxMTEraVdmRDJwWTJzSldRa0Vna1NFaEp3NmRJbGFMVmFEQjgrWERRRDNaV2dvQ0E4OWRSVEFPQlF2cWQ4K2ZJdUI1MmtVaW04dmIzaDdlM3Q4dnNYSGg2T3MyZlA0c2FOR3c0L2o2NjRXZ0RacW5MbHlxaFpzeVpDUTBPeGVQSGl4L1pua29pSWlQTEhBSjZJaUlpSXlFUHg4Zkc0ZVBFaUxsKytMTFRKNVhLSEFLOWZ2MzZZUG4yNnNMMWp4dzY4OU5KTGo2VCtmWEdIZGExYXRVTERoZzBSR0JnSVB6OC9vUlk4a0RkejJYYjJ1YisvUHlaTm1vUmZmLzBWMTY1ZEU5b2pJaUxRdm4xN2ZQWFZWOExBQkFBRUJnWmk3Tml4UW1pdTArbVFrWkdCKy9mdm8yYk5taDczdFhMbHlxaFhyeDcyN05sVGhGZWNQOXZQMmo2QU41dk4rUG5ubi9IdHQ5ODZMS1RwNmhxZTZOU3BFNW8yYlNxRTUrZk9uUlB0RHdrSkVaNFM4UFgxRlMzR3FsS3AwSzlmUDdScTFRcFZxMVlWZlQ1Rk5XZk9ISWM2NjlPblR4ZlYrN2NWRmhhR2xpMWJpbWJsYjlxMHlXVUFiMXZHeGR2YkcyUEhqb1ZDb1NqVUFyaTJpN01DZWQvQng0MXQyTS93bllpSTZMK0xBVHdSRVJFUmtZZnUzTG1ENjlldmk5b01CZ01TRXhNeGYvNThZZmI1MDA4L2pjcVZLd3V6cTdWYUxiWnMyWUpodzRaNWREK1pUQWExV2cyVlNnV2xVb21VbEJRaFVGVW9GQWdPRG9iUmFJUldxNFZHb3hFV1ZpMU9jWEZ4RG0ycHFhbFlzbVNKUSttWGNlUEdvWEhqeHZqNTU1L3h6ei8vQ08zTm1qVkR2WHIxOFBiYmIrT3R0OTRTRmw5TlMwdkRxbFdyTUduU0pGRU5jRTgwYU5BQVVWRlJTRXBLd3NTSkUvSEREejhJKzlScXRXZzJ1OWxzeHUrLy95NXNCd1lHb2xhdFdnRHlTdEJZUzQwRUJRVzVkVy9iQVA3dTNic1lPWEtrMHhuMXhVV2hVSWhtcnR2WEZ3OExDM000WHF2VmlvNjFQaWxpYmJmUzZYU0Y3bGRVVkpSRFh3cDZFcU5Iang2aUFQNzMzMzhYMW5Hdzc1dDl1TitzV1RNQWVTVmpQSldjbkN6YUx1NG5jcFJLcGVobjBHQXdpT3J2UzZWU2gvZksvdlU2cXh0UFJFUkUvejBNNEltSWlJaW96SkJJSkRDYnpjVzZzS3N6SzFldWREcnI5dHk1YzlpNGNTUDY5ZXNuOUtkSGp4NVl1WEtsY014UFAvMkVsMTkrMmFQN3ZmdnV1Nkx0bDE5K0dWbFpXUUNBR2pWcTRKTlBQbkU0NSt1dnYvYm9IcDU0K1BBaHRtN2RpaTFidGpqVXRoNCtmRGhhdFdvRkFBNjEycTNsUDBKRFF6RjE2bFM4Ly83N3d2dDQ0OFlOakJzM0RpKysrQ0xpNHVKUXJsdzVqL3MxWk1nUXRHL2ZIalZxMUJES3p3QjVpNWQyN2RwVjJEWWFqYUlBUGpRMFZOaHZNcGxnTkJxaDBXamc2K3ZyMW4zdFo4QTdDOS9EdzhNUkhSM3RkbmtTVDlqZjMzN2dRQzZYQytHdS9heDcyL2ZKMlhaSmE5eTRNVUpEUTNIcjFpMmhiZnYyN1lpUGozY0lwRjE5SHZhREJqdDI3TUNKRXlkRVQxbllzMS9JdHFpbHF5Wk9uQ2lVcXJFUDN3Rmd5cFFwb2tXYmUvYnNpUkVqUm9pTzZkR2poNmhVMGFOWWg4RnNObk4yUFJFUlVRbGpBRTlFUkVSRVpZYTExRVpKQnZBSERoekFpUk1uSE81cHRXYk5Ha1JIUnd1bFV6cDE2b1F2di93U0pwTUpIVHAwUUo4K2ZhQlNxZkR3NGNNUzZWOUdSZ1lDQWdLYzFod3ZxdXZYcjJQMzd0M1l1WE9uMDVuU29hR2hDQW9Ld3NHREJ5R1JTSEQvL24zUi9wczNiK0xRb1VPd1dDd3dHQXhvMnJRcGpoOC9MdXczR0F6WXNHRURrcEtTMEtKRkM3UnUzUnFOR3pmMnFHUlBqUm8xQUlpRDVCczNibURXckZrdXozRzFnR3RVVkpTb3JyODdnb09ERVJNVGc3VnIxd0xJQzc4SERCaUFsMTU2Q1h2MzduWDdPams1T2REcjlXNHQydnZnd1FQUnRpZnZsMzNJYmI5ZDBpUVNDYnAyN1lyVnExZERyVmFqVjY5ZTZObXpKd0RId1FDVlN1WDBHdlo5dGk3TzZzcmR1M2RGVDdDRWhJU2dRb1VLaGVtK0lML3ovLzMzWDFINERnRFIwZEZGdWw5eGVSUURsa1JFUkU4NkJ2QkVSRVJFVkdiWWgrSEY3Y2FORzFpeVpJbW83YlhYWHNQcDA2ZUZVTjVrTXVHamp6N0NraVZMSUpmTDRlL3ZqeDQ5ZWdnMTFFdUsyV3pHbWpWcjhQZmZmMlB1M0xuRitqNXMzYm9WUC8zMGsyaVdzak8zYnQzQ2dnVUxYTzcvL3Z2dm5iYjcrdnFLNm9RYkRBWWNQbndZaHc4ZkJnRE1uei9mNDlJMEdvM0dvK1AvSDN0M0hoL1QyZitQL3pYN1pJOGtqUkN4VTF2dHRiV1UwZ3BhMWJwREZhMzZLRnJjYWlscXB3M2wxaFp0YWV2dVFwdFNTaTFWVzVWU08zZTFsTGJXSUVRaUlmdnM4LzBqdnptL09iTlBNcE9KNVBWOFBQTGduRGx6NXBxWk05dnJ1czc3S2czYkVlZ3Z2UEFDenB3NUE2bFVpckZqeHlJK1BoNUE4Y2g3VDEyK2ZCbUxGaTNDcUZHajBMbHpaNWZiM3JwMVM3VHNUWmdjRWhJaWxISUJmRitLeFJQZHUzZEhUazRPbm4vK2VWSGRjK3NBM2pLNjNCRlB5K1pZU3NEczM3OWZ0TDVGaXhiZU50a3J0bWVqUkVkSG8xbXpabDd0SXkwdERaY3VYVUtYTGwxODJUUUc4RVJFUkdXQUFUd1JFUkVSVlJqK0RPRHo4dkt3WU1FQzBXamJSbzBhb1cvZnZ1alVxUlArK09NUDRiTFUxRlNzVzdjT1E0Y09CUUNNR2pYS0wyMnl5TTNOeFpJbFMzRHk1RW5JNVhLdlJqRmZ2WG9Wd2NIQk9IWHFsTk50YXRTbzRUUjhyMSsvUGd3R1E2a204MXkyYkJtV0wxK09QLzc0dys2eXJsMjdscWd1ZkZtV1VyRU40S1ZTS2ViTW1XTTNZdHVieVVKdjNyeUo3T3hzTEZ5NEVHdldyRUduVHAyUWxKUmtWOVlIZ04xalg2TkdEWTl2cDJYTGxtalpzcVhIMjd0eTRzUUp5T1hpbjVqV2RjK2RpWTZPeGl1dnZHSzNQamMzVi9pL3EzSkFucjdtZFRvZDlIbzlmdmpoQjlGNlM4a2tmOWl5Wll1b3hqMVFQRG16N2VQa1RsNWVIaFl2WG96YnQyK2pmLy8rUGd2TkdjQVRFUkg1SHdONElpSWlJcW93L0JYQTUrWGxZZWJNbWJoMjdacXdManc4SE5PbVRZTlVLa1ZzYkN3R0RSb2tHdW42N2JmZjR0RkhIeFZLb3ZoTFptWW14b3daZzZ5c0xBREZvNndQSERoZ1Y1dmRtZFdyVnp0Y2IxMS91bTNidG5qODhjZng4ODgvQyt2Q3c4TXhlUEJnOU9uVEI0c1dMU3BWQUI4VEU0T0ZDeGRpKy9idFdMMTZ0VEFhWGlxVll0aXdZU1hhcDNVQTM2UkpFeXhac2tSWTF1bDBva2xsdTNidEt0VFoxK3YxME92MXlNL1A5eWc4ZHNaUnVSUnZSc0JmdjM1ZCtIOWFXaHEyYk5tQ0lVT0cyRzFYVUZBZ0tya2lrOG5Rb0VFREwxdnJHOG5KeVQ3ZG4zV1pKbGNCdk8zejlNWWJiNkJ4NDhiWXNtVUx0bXpaSXF6WDYvWFl1bldycURSU1hGd2Myclp0NjhOV0Z6TVlERmk3ZGkzV3JsMHJXbCszYmwzMDdOblQ2LzNsNU9UQVpETGhpeSsrd0s1ZHUvRG9vNCtpZCsvZWlJMk5MVlU3alVaam1kU2FKeUlpcXN3WXdCTVJFUkZSaFNHVHlleEdJNWRXZW5vNjVzeVpJd3BFcFZJcHBrMmJKZ3Evbm4zMldmejAwMC9DZGlhVENZY1BIL1o1QUorYm15c0tsN096cysyMk9YSGloTWVqcmJ0MDZZSURCdzZJMXNsa01xR0d2Y1hBZ1FQeDg4OC9JeUlpQW4zNzlrVy9mdjBRRkJRRUFCZ3dZQUNlZXVvcGhJYUdRcWxVUWlhVFFTYVRZZVBHamRpNmRhdXdqNGtUSjZKRml4YlE2WFFvS2lwQ1ptWW0wdFBUSVpQSmhBbHJPM2Z1aksrLy9obzdkKzVFeTVZdFhRYU0xb0cyYmNlTDlWa0EyZG5ab25iWWJwdVdsaWE2WEsvWFE2UFJDSCtkT25WQ3ExYXRuTGJEZW4rdVFudmI1OFRWUEFDMlp3TTBidHdZQ29YQ2JydVZLMWVLeXZlMGF0VktlRjc4emRzT0NtKzJMeWdvUUdabXByRHNyUDY3by8xR1JrWWlMaTdPN215QjgrZlBZOTI2ZGFKMXZoeE5EaFFmQzcvKytpdldyVnRuMXlrVkVoS0M2ZE9uZXp6NjNmcCtXVDhXTjIvZXhIZmZmWWYrL2Z1WHVyMW1zNWtCUEJFUmtaOHhnQ2NpSWlLaUNrT2hVQ0EvUDkvbGFGbHZuRDU5R3UrODg0Nm9GQVlBdlA3NjYzWmxPK1J5T1VhUEhvMFpNMlpBSnBQaDFWZGZSZS9ldlozdTJ6SmkzVUlpa1hqVXBwU1VGS2NqcWVWeU9aS1NrdkQ4ODg4N0hDME4ySWVWblRwMXdzbVRKNFdhNlhLNUhLKzk5cHBkSGZHRWhBVE1uejhmelpzM2gxS3BGRjFXcjE0OWg3ZGxHNXFHaFlYaGdRY2VFSmJyMTY5dmQ1MklpQWlNR1RNRy8vclh2NUNSa2VGd3Z4YldnYmJ0L2JKK2pOTFQwL0h4eHg4NzNjK0ZDeGR3NGNJRnA1Zkh4OGU3RE9DdGI5dlZHUmkyQWZxMmJkdHc2OVl0dXdBNE56Y1hGeTllRksxcjM3NjkzZjVXcjE0dE9pc0JBSjUrK21tbnQrL0t2WHYza0oyZERiUFpESlBKaEwvLy90dnRkYndaMGU5cys0c1hMMEtuMHdtUGpVNm53ODJiTi9IRER6K0lIa3ZyMnZDZXRpTStQbDZZN0RRakl3TmZmZldWNlBLNmRldWlWNjllYnZmbnFsUFBhRFRpeG8wYnVIVHBFdjc4ODA4Y1AzN2M3clVORkw4VzVzK2Y3N0xHZmxCUWtLZ3paZmZ1M2NqTnpVVkJRWUZkMlp4bXpacTVmRXc4cGRWcUVSNGVYdXI5RUJFUmtYTU00SW1JaUlpb3dsQXFsVEFZREQ2cGEzejY5R25NbURIRExud2JQWG8wZXZUbzRmQTZyVnExUXMrZVBkR3RXemU3Q1ZjdDVUQk1KaE0wR2czeTh2SkVsNnRVS3JkdHVuZnZIclp2Mys3d3NvWU5HMkxDaEFtb1Zhc1dBQ0FwS1VrSXFLMUhSRHNhaGR5eFkwZWtwNmVqZGV2VzZOR2poeWdrdDlhMmJWc2NPWElFdTNidGdrS2hFUDZVU3FYRFViM256NThYTGUvYXRRdW5UNThXclRPYnpVSnRib1BCQUlQQkFMMWVqK25UcDZOcTFhcE9Id3RMVU96c2Z2bHpNbDViMXJmdGFwUjN6Wm8xUmN0YXJWWlVQc1labVV5R1J4OTlWRmpXNi9WWXZudzU5dTdkSzlxdVRaczJlUGpoaCsydWJ4MG9Pd3VyTXpJeThQcnJyenR0ZzZQbjEzWmY4K2JOczlzdU9UbFo2Tnh4ZE50WHJsekIrKysvNy9SMkxSeDExamhyaDBYWHJsM1J0V3RYcEtlblk4YU1HYUxMRkFvRkpreVk0UEI5d25aL2pzNG1PWFBtREQ3ODhFUGN1blhMYlVkRWJHd3Nac3lZNGJZMFVOV3FWWEg1OG1WaGVjK2VQZGl6WjQvRGJaOTQ0Z21YKy9LRTBXaUV5V1J5ZUdZRkVSRVIrUTREZUNJaUlpS3FVRlFxRmJSYWJhbkxjTFJzMlJLTEZpM0M4dVhMY2VQR0RRREF5SkVqMGJkdlg1ZlhHejkrdk1QMTNicDF3NW8xYTV4T0Rtb0p6bDJKakl4RXIxNjlSQ0c4VkNyRjBLRkRrWlNVSkFvVC8vV3Zmem5jaDZOd2NkS2tTVzV2MnlJek14UEhqeC8zZUh0clI0OGU5WGhiZCtWS2JFTlIyMlhyK3ltWHl4RVJFZUh4YlZ0S3ozaFNNc1ZrTW9tMmMxVjd2MVdyVm9pTGkwTjZlcnJIYlFHQVhyMTZJU1ltQmtEeG1STno1c3dSQmJWQWNVMytjZVBHT2J5K1ZxdDEyNzZHRFJ1aWJ0MjZkdnUxY05RcFkvdVl0MmpSd3U3c0NPdnlKbnE5SG1heldYUzJSNDhlUGJCaHd3YmhOZWFJWEM1M09GTGR3dFZqL3NjZmZ5QTVPZG11dzJ2a3lKRk96OXh3ZDJ3QndFTVBQWVIyN2RwaDQ4YU5UbThiS0M3eE5HYk1HSTlHcTNmcDBzWHA0Mjh0TGk0T25UdDNkcnVkTzFxdDFxT09QeUlpSWlvZEJ2QkVSRVJFVktHb1ZDcG9OQnFmMU1GdTFxd1pGaTllakJrelppQXhNYkhFNVQyQTRvQzBWNjllMkxScGs5MWxhclVhenovL3ZFZjdHVHg0TVBidDI0ZkN3a0xFeE1UZ3pUZmZST1BHalQxdWgzVnRkRWZMOXd2YlVOVDZmbGhHMGxzMGJOaFFOQW1ycHd3R0E0cUtpbHlPRUxZT3R5M3RzQTJaTFJRS0JlYk5tNGVWSzFmaS9QbnpkdGUxWnBuY056RXhFYzgrKzZ5d3ZrcVZLbmp3d1FkRlFXMXdjRERtelp2bnNGNitYcThYblEzZzZ2bCs4c2tuSFpicWlZNk9Sb3NXTFJ6dTIxczZuVTRVK2tva0V2VHAwd2VmZlBLSncrMGpJaUl3WWNJRWw2VmJldlRvSVhvTldNKzdVTDE2ZGZUdDJ4YzdkKzRVU3NNa0ppYWlUNTgrVHZkbmU3K2NCZnd2di93eUxsMjZaSGRXQndDMGJ0MGFRNGNPeFlNUFB1ajBkbXoxN2RzWFY2NWN3Y0dEQngyZXdTR1R5VkMvZm4yTUdUUEdycU9qSkxSYXJjdmEra1JFUk9RYkRPQ0ppSWlJcUVKUnFWUXVKN2YwVm1Sa0pKWXRXK2J4eEltdWRPM2FWUWpncFZJcEdqWnNpRFp0MnFCbno1N0NDR2RQMmpObzBDQWNQSGdRczJmUHRxdlY3bzV0bU9oc1JMNDdhclVhS3BVS01wa01VcW0weENWL2pFYWpVSGJHVW9iR2s0bDBiVU5TNi90UjB2dGtTeTZYdXgyNWJDbXZZazJyMVVLdFZqdmNQaUVoQVFzV0xJRFpiSVpXcTNWNlh5MlQyZHFTU3FVWU4yNGNWQ29WTm0vZWpNaklTTXliTjg5cGVSUHJtdUpBY2VtZW9xSWloeDFVanp6eWlDaUFqNHVMUTRzV0xaQ1VsT1R3L2d3YU5FajBQRGg2alN4YXRFZ1VKanZxekdqWHJwMG9nSStKaVVIanhvM1JybDA3UFBMSUkwNGZTNHU2ZGV2YVRScHN2YS9CZ3dlamYvLysrUExMTDVHWm1ZbXhZOGU2M0ovdHNlV3NvMFFxbFdMOCtQRVlOV29VZERvZElpTWowYTFiTi9UczJkT3UzSkFuMUdvMXBrNmRpdkhqeCtQV3JWdkNzYVZTcVJBYUdvcVltQmlmdkE4Qi8zL3BweXBWcXZoa2YwUkVST1NjUktmVHVmOTJTM1NmMkxCaEE1bzJiWW9tVFpvRXVpbEVSRVFVUUxtNXVWQXFsVzZEdTBBNGVQQWdxbFdyaG9TRWhCS1hmN0NNYWc1RStRaGYxTmQzeDJBdytDeG9yS2hNSmhNKy8veHpQUDMwMHk1cjVYdnJ3SUVEaUlpSVFFSkNndGVkT3lWbE5wdnh5eSsvNElFSEhrQkNRc0o5Tnlub3pwMDdVYVZLRmJSdDI5WmhwMGw1cE5Gb29OUHA3cnZIbW9pSTZIN0VBSjRxRkFid1JFUkVCQlNQcXM3T3puWTZtU2dSVVdXV21abUpxS2lvKzZiRGdJaUk2SDdtMzZFclJFUkVSRVFCSUpQSm9GS3BISllISVNLcXpBb0xDNFh5VVVSRVJPUi9ET0NKaUlpSXFFSUtEUTFGZm41K29KdEJSRlN1NU9YbHVaM2JnSWlJaUh5SEFUd1JFUkVSVlVoU3FSUkJRVUYyazFBU0VWVlcrZm41Q0FrSmdVUWlDWFJUaUlpSUtnMEc4RVJFUkVSVVlZV0ZoVUdyMWNKczVyUkhSRlM1bVV3bTZIUTZoSWFHQnJvcFJFUkVsUW9EZUNJaUlpS3EwTUxEdzVHVmxSWG9aaEFSQlZSV1ZoWWlJaUlDM1F3aUlxSktod0U4RVJFUkVWVm9jcmtjb2FHaHVIZnZYcUNiUWtRVUVIZnYza1Y0ZURnblhpVWlJZ29BQnZCRVJFUkVWT0dwMVdySTVYSk95a3BFbFU1ZVhoNlVTaVZVS2xXZ20wSkVSRlFwTVlBbklpSWlva29oTkRRVUpwT0pJVHdSVlJxVzk3dVFrSkFBdDRTSWlLanlZZ0JQUkVSRVJKVkdlSGc0UTNnaXFoVHk4dkpnTnBzUkZoWVc2S1lRRVJGVmFnemdpWWlJaUtoU0NROFBCd0RXaENlaUN1dnUzYnVRU3FVTTM0bUlpTW9CQnZCRVJFUkVWT21FaG9aQ3JWWWpNek1USnBNcDBNMGhJdklKazhtRXpNeE1CQWNIcyt3TUVSRlJPU0VQZEFPSWlJaUlpQUpCclZaRG9WRGczcjE3VUNxVkNBME5EWFNUaUloS0xEOC9IenFkRGxGUlVaREpaSUZ1RGhFUkVmMS9PQUtlaUlpSWlDb3RtVXlHcUtnb0FNRHQyN2RSV0ZnWTRCWVJFWG1uc0xBUXQyL2ZCZ0NHNzBSRVJPVVFSOEFURVJFUlVhVVhHaHFLa0pBUTVPWGxJVE16RTJGaFlWQ3BWSkJJSklGdUdoR1JIYlBaREsxV2k3eThQS2hVS3NUR3h2TDlpb2lJcUp4aUFFOUVSRVJFQkVBaWtTQThQQnhHb3hFRkJRWEl5Y21CVXFtRVNxV0NTcVhpcUZJaUNpaWowUWl0Vmd1dFZndWRUb2Vnb0NDT2VDY2lJcm9QTUlBbklpSWlJcklpazhrUUhoNk84UEJ3SWV3cUtDaUFWQ29WUnNYTFpESklwVkxSSHhGUmFabE1KdEdmMFdnRUFHZzBHcGhNSnFoVUtnUUhCNk5LbFNvQmJpa1JFUkY1aWdFOEVSRVJFWkVUbHRIdkFLRFg2NkhUNldBeW1hRFg2MFVobWRsc0RuQkxpYWdpa0Vna29vNDltVXdtZEFvcUZJcEFONCtJaUloS2dBRThFUkVSRVpFSEZBb0ZBekFpSWlJaUl2SUt6NVVsSWlJaUlpSWlJaUlpSXZJREJ2QkVSRVJFUkVSRVJFUkVSSDdBQUo2SWlJaUlpSWlJaUlpSXlBOFl3Qk1SRVJFUkVSRVJFUkVSK1FFRGVDSWlJaUlpSWlJaUlpSWlQMkFBVDBSRVJFUkVSRVJFUkVUa0J3emdpWWlJaUlpSWlJaUlpSWo4Z0FFOEVSRVJFUkVSRVJFUkVaRWZNSUFuSWlJaUlpSWlJaUlpSXZJREJ2QkVSRVJFUkVSRVJFUkVSSDdBQUo2SWlJaUlpSWlJaUlpSXlBOFl3Qk1SRVJFUkVSRVJFUkVSK1FFRGVDSWlJaUlpSWlJaUlpSWlQMkFBVDBSRVJFUkVSRVJFUkVUa0J3emdpWWlJaUlpSWlJaUlpSWo4Z0FFOEVSRVJFUkVSRVJFUkVaRWZNSUFuSWlJaUlpSWlJaUlpSXZJREJ2QkVSRVJFUkVSRVJFUkVSSDdBQUo2SWlJaUlpSWlJaUlpSXlBOFl3Qk1SRVJFUkVSRVJFUkVSK1FFRGVDSWlJaUlpSWlJaUlpSWlQMkFBVDBSRVJFUkVSRVJFUkVUa0J3emdpWWlJaUlpSWlJaUlpSWo4Z0FFOEVSRVJFUkVSRVJFUkVaRWZNSUFuSWlJaUlpSWlJaUlpSXZJREJ2QkVSRVJFUkVSRVJFUkVSSDdBQUo2SWlJaUlpSWlJaUlpSXlBOFl3Qk1SRVJFUkVSRVJFUkVSK1FFRGVDSWlJaUlpSWlJaUlpSWlQNUFIdWdGRVJFU2UwT2wwME92MU1CcU5NSmxNb2orejJSem81bmxGSXBGQUtwV0svbVF5R1JRS0JaUktaYUNiUjFZcTBuRkhSRVIwditCM0pTSWlxa2dZd0JNUlVibGtOcHVoMVdxRlA3bGNEcFZLQmJsY2J2ZURUQ3E5djA3b3NnMXlMV0Z1Zm40K0RBWURWQ3FWOENlUlNBTGQzRXFsSWg5M1JFUkU5d3QrVnlJaW9vcUVBVHdSRVpVclJxTVJCUVVGS0NvcUVuNVloWVdGVmFpdzAxbDRHeElTQXBQSkJLMVdDNDFHZzV5Y0hBUUZCU0VrSkFReW1Td0FMYTA4S3NOeFIwUkVkTC9nZHlVaUlxcElHTUFURVZHNVlES1prSitmRDYxV2k3Q3dNSVNIaHdlNlNRRWhsVW9SRkJTRW9LQWdBSUJHbzBGMmRqWlVLaFZDUTBNWkNQc1lqenNpSXFMN0M3OHJFUkhSL1lZQlBCRVJCVnhlWGg2S2lvb1FHaHJLQU5TR1dxMkdXcTFHWVdFaDd0eTVnNkNnSUlTRmhRVzZXUlVDanpzaUlxTDdINzhyRVJGUmVjZXVZU0lpQ2hpRHdZRHM3R3hJcFZMRXhzWWlPRGc0MEUwcXQ0S0RneEViR3d1cFZJcnM3R3dZRElaQU4rbSt4ZU9PaUlpbzR1RjNKU0lpS3E4NEFwNklpQUpDbzlFZ1B6OGYwZEhSbkR6TEN5RWhJUWdPRGtaV1ZoWkNRME9oVnFzRDNhVDdDbzg3SWlLaWlvM2ZsWWlJcUx6aENIZ2lJaXB6K2ZuNTBHZzBpSW1KWVFoYUFoS0pCREV4TVVLWVRKN2hjVWRFUkZRNThMc1NFUkdWSnd6Z2lZaW9UT1htNWdJQUlpTWpBOXlTKzUvbE1iUThwdVFjanpzaUlxTEtoOStWaUlpb1BHQUFUMFJFWlNZM054ZFNxUlNob2FHQmJrcUZFUm9hQ3FsVXloK1dMdkM0SXlJaXFyejRYWW1JaUFLTkFUd1JFWldKL1B4OGhxQitZdmxoeVZPczdmRzRJeUlpSW41WElpS2lRR0lBVDBSRWZxZlJhR0F3R0JpQytsRm9hQ2dNQmdNMEdrMmdtMUp1OExnaklpSWlDMzVYSWlLaVFHRUFUMFJFZm1Vd0dKQ2ZuOC9hMjJVZ01qSVNlWGw1TUJxTmdXNUt3UEc0SXlJaUlsdjhya1JFUklIQUFKNklpUHdxTnpjWDBkSFJnVzVHcFJFZEhZMmNuSnhBTnlQZ2VOd1JFUkdSSS95dVJFUkVaWTBCUEJFUitVMWVYaDVVS2hVa0VrbWdtMUpwU0tWU0tKWEtTbDNqbE1jZEVSRVJPY1B2U2tSRVZOWVl3Qk1Sa1YrWVRDWVVGUlVoSkNRazBFMnBkRUpEUTFGUVVBQ3oyUnpvcHBRNUhuZEVSRVRrVG1YK3JrUkVSR1dQQVR3UkVmbEZmbjQrSjc4TW9MQ3dNT1RsNVFXNkdXV094eDBSRVJGNW9ySitWeUlpb3JMSEFKNklpSHpPYURSQ3E5VWlPRGc0MEUycHRJS0RnNkhWYWl2VkpHTVYvYmpUNi9XQmJnSVJFVkdGVVJtL0t4RVJVV0F3Z0NjaUlwOHJLQ2hBV0ZoWW9KdmhkMGFqRWFtcHFkaStmVHN1WGJvVTZPYllDUXNMUTBGQlFhQ2JVV2I4ZWR4bFpXV1Z1RlpzUVVFQjFxOWZENDFHVTZvMmZQREJCNWd6Wnc2T0hEa0NyVlpicW4yVjFzR0RCOHRGWUdFd0dNcEYrWUNkTzNkaTU4NmRnVzZHd0dReTRmVHAweWdxS2dwb083UmFMYTVkdXliNk01bE1BVzFUSUp3OWV4WTNidHdvazlzSzlPZFNSa1lHdnZqaUM2OWZsL241K2FJL2Y4dkt5c0pISDMyRXJWdTMrdjIyQXVYZXZYc2ViMnN5bVhEcTFDbmN2SG16WEx5M2w2WEs5bDJKaUlnQ1F4N29CaEFSVWNWaU5wdFJWRlNFOFBCd24rNzMyclZyU0UxTjllaytiZFdzV1JPMWF0WHlhTnZWcTFmanUrKytFMzZvOXUvZkgvWHExYlBiN3ViTm03aDkrN1pYN1lpUGowZHNiS3hYMTNGRXBWSWhKeWZINTg5RmVlU3Y0ODVpMDZaTjJMNTlPenAzN293ZVBYcmdvWWNlZ2xUcWVoeERVVkVSdG16WmdrMmJOaUUvUHg5NWVYbjR2Ly83dnhMZHZsYXJ4YUZEaDFCVVZJUVRKMDVBb1ZDZ1FZTUdHREZpQkJvMWFpUnNkK3ZXclJJSG5LR2hvWWlJaUhDN1hXNXVMaFl1WElpRWhBUzgrT0tMNk5TcGs5c0piNy81NWh0Y3VYSkZXQjR3WUFBYU5HaFFvblphMjc5L1AvYnYzNCtSSTBlaVpzMmFkcGRmdUhBQjJkblp3bkpVVkpSUGJ0ZkNiRFpqN2RxMStQcnJyd0VBTXBrTVR6enhSSW4ydFhmdlhodzllbFJZYnQyNk5YcjE2bFdpZmQyNWN3ZlRwMCtIVkNyTjI5ZGZBQUFnQUVsRVFWUkZuVHAxMExKbFM3UnYzeDdObWpVcjBmNUs2c3FWSzVnNGNhSm8zWll0Vzl5K2Rud3BQVDBkQ3hZc0VLMmJQSG15dytQRlh6Ny8vSFA4OWRkZmlJNk9Sck5temRDa1NSTTg4c2dqaUlxSzh1bnRCUEp6NmZidDIvanh4eCt4YmRzMmFEUWExS3RYRDEyNmRQRm8zeWFUQ1FNR0RCQ3QrL0hISDcxcW42ZFNVMU94ZnYxNi9QcnJyOURyOVFnTkRVVzNidDE4Mm5sNzl1eFp2N3pXOUhvOWNuTnpFUjBkN1haYm85R0lsMTkrR1E4OTlCQVNFeFBSdm4xN3lHUXlwOXRMSkJMTW5qMGJack1aVXFrVTBkSFJHRFJvRUJJVEUzMTVGOHFseXZSZGlZaUlBb2NCUEJFUitaUldxNFZLcGZMNWZnOGRPb1N2dnZySzUvdTFOblRvVUk4RCtJWU5HNHBHaWYzeHh4OE90OXUzYng5U1VsSzhhc2ZvMGFQUnQyOWZyNjdqaUVRaWdWS3A5TnR6VXA3NCt6NGVQMzRjT3AwT2UvZnV4ZDY5ZXhFZEhZM1pzMmU3REhNWExGaUFVNmRPQ2N2ZmYvODl1bmZ2anRxMWEzdDkrOGVPSFJPTlp0YnI5YWhmdjc0b2ZBZUFjZVBHb2JDdzBPdjlBOERBZ1FQeDBrc3Z1ZDN1OU9uVEFJRHIxNjhqT1RrWnRXclZ3c1NKRTEwK0ZwY3ZYOGJodzRlRlpWOGMzd0R3ODg4LzQvVHAwM2oxMVZmUnJsMDdQUDc0NCtqUW9RTVVDZ1VBWVBQbXpkaTNiNSt3ZldKaW9rOEQrRTgvL1JSYnRtd1JscGN1WFFvQUpRcmgwOVBUY2VqUUlXRTVKaWFteE8yNmVmTW1nT0pnODlLbFM3aDA2UkxDdzhQTFBJQVBDZ29TTFNzVUN1RzVLVXNYTDE0VUxTdVZ5aks5ZmN2bzk2eXNMUHp5eXkrNGVQRWlldlRvNGZQYkNlVG4wcFl0VzdCNTgyWmgrY3N2djBUSGpoMDllcjZsVWlta1VxblFlZWp2NTJmLy92M0NDUDM4L0h4ODg4MDNHRFZxbEUvMm5aS1NncFNVRkNRbUptTFVxRkdsL2x5NmMrY096cHc1Zzk5Kyt3MUhqaHhCOWVyVnNXelpNcmZYdTM3OU9yUmFMVTZlUEltVEowOGlPam9hdzRjUFI3ZHUzUnh1TDVGSUVCd2NqSUtDQXBoTUptUm1acGFxZzJqRGhnMzQ2NisvU254OVQ4eVlNY01ublhtVjZic1NFUkVGRGdONElpTHlLWC85Z0NtTDBDWWtKTVRqYlZ1M2JnMlZTaVdVQXJsNDhTTHk4dkxzUnRHcDFXcXYyK0hMeDgvU3hvcitvOUtmOS9IU3BVdElTMHNUcld2V3JKbmJJSGYwNk5FWU4yNmNVSHJHWkRKaHhZb1ZXTHg0c2RkdDJMNTl1Mmk1UllzV0dEbHlwTjEyYXJXNnhBRzhwN1h6RHg0OEtGclc2WFRRNi9VWU5teVlzQzQrUGg3SnljbkNzdTFyeXpxWW5UdDNMbzRmUHk0c3o1bzFDeDA3ZG5UYmpveU1EUHorKys4QWlrZWlIenQyREptWm1lalFvWU93amUySS9zaklTTGY3OVViLy92MXg2dFFwSVdBMW04MVl1blFwd3NQRDBiNTllNi8yWlJ0V2wrWjRQbmZ1bkdnNUpDUUVUejMxVkluM1YxSzI3MysyOTdFc09EcXJ3NXYzK3RLNmN1V0tYVW1WWWNPRytlV3hDT1RuMHFCQmc3QjM3MTVoUXN2MDlIVHMyTEhENDg0MmxVb2xkREw2OC9PcVZxMWE2TjY5TzM3NjZTZGgzZmJ0Mi9Ic3M4K1crc3d6NjQ2Tm5UdDM0cSsvL3NLYmI3NkpoSVFFaDl0ck5Ccms1T1FnTnpjWHVibTV5TXZMdzUwN2QzRDc5bTNjdW5VTGx5OWZ0aXNqYytIQ0JadzRjUUlQUC95d3k3WllPa290N3Q2OTYvQnNDR3RxdFZwVWlxVnUzYm91dDNmbDh1WExPSExrU0ltdjc0NUVJdkhwbVRTVjVic1NFUkVGRGdONElpTHlLYTFXNjVjNjNHVVJ3RHNMSlJZdVhBaVR5UVMxV2cyNVhBNjVYQzZNRnJNRUhaYmdMU0lpQW5xOUhscXRGanFkRHUzYXRmTzZIYjRPNEN0RGJWTi9IWGNBUkNPb0FTQTZPaHF2di82NjIrdkZ4OGRqK1BEaFdMRmloYkR1N05tejJMZHZuOU5SaUk2a3BxYml6Smt6d3JKQ29jRHJyNzh1Q2g4TUJnT2tVbW1wUWoxUFFybUNnZ0tjT0hGQ3RHN1VxRkdJakl4RVJrYUdzTTUyNUtUdGlGYnIxN1B0OCticDg3aG56eDVSbldtRlFvRXBVNmFJOW0zN1dpcEo4QWdVbjRHalVxa1FGQlFFbFVvbGV1eEhqaHlKMmJObkM4dTFhdFZDUkVRRUxsKytES0M0RklTbGswS3IxY0pzTm9zNkNhemJiNjAwbzRCUG5qd3BXbjdpaVNjQ0VuN2Jscnh3VlFMRFg0S0NnaEFTRWlKNkh5ekxFZkMyejBWa1pLUkhIVXp1bExmUHBiQ3dNQXdaTWdRclY2NFUxbTNZc0FHSmlZa2VQZDVLcFZJSTRQMzkvQXdaTWdRLy8veXpNT0xlWURCZy9mcjFHRHQyYkluM1dWaFlpRTgvL1ZTMDd1clZxeGcvZmp6R2p4K1BpSWdJTEZxMENIcTlYdmdycVZXclZ1R2hoeDV5K1g1bWU5ejE2TkhEYmRrbDI5ZW5KeVhKblBIM2MranIvVmVXNzBwRVJCUTRET0Nwd3Fsc0V3Y1JsU2M2blE1eXVkd3Y5WDNsY3ZGSDF1REJnOUd5WmN0UzdmUDA2ZE9pMC9CdGI4TjZPOHVvUGxkc1IzdEpwVkowNnRSSnRDNHBLUWsxYXRRUXJUdDc5aXoyN05uanRoMGxJWlBKSUpWS29kZnJBMUw2b1N6NDg3alQ2WFNpNXdZb1B2WlVLaFVNQm9NUWFLblZhb2NCWjU4K2ZiQm56eDVjdUhCQldIZjI3Rm12QW5qYlNRTE5aak1tVDU0TW5VNG4vSm5OWmt5WU1FSDBHRFJxMUVnMEN0M1cxYXRYTVduU0pHSFprK05qejU0OTBPbDBvdHRvMTY0ZGNuSnlSTnVGaG9hS2xsMEZzYmFQbXljajhmVjZ2VjJONklFREI5b0ZUTGF2SldjQmNGNWVIdDU1NXgxTW1EREJZZW1YNWN1WGUvUWVBQlEvcnJaMXoyMk5IajFhK0gvMTZ0WFJ0bTFidTdhV3RDUHU3dDI3ZHFVZkhudnNzUkx0cTdSc1g1TytET0JuejU0TnRWb3QvTGtLNUd6RHp0V3JWenQ5dnpDYnpUQVlETkJvTkNnc0xNU1lNV01jbmpreGI5NDhYTDkrSFVxbFVpaXQ0K2orWGI5K1hiUnNNQmp3NXB0dnVyMS9ack1aUnFOUjZNRFJhRFFZTUdDQVVKTzdQSDR1OWV6WkUxOS8vYlhRcnF5c0xPellzUVBQUFBPTTIrdGFIKy8rRG05alkyUFJwazBiVVdmaTd0MjdNV0RBZ0JLUGdnOE9Ec2FTSlV1UW5KeU1xMWV2Q3VzMUdnMFdMVnFFcDU5K0doRVJFYmgyN1ZxcDIzL2p4ZzJzV0xIQzZmdE1kbmEyM1FqNDA2ZFBZK1RJa1ZBb0ZGQ3BWTUp4YTgxMnRQMzgrZk9GLzF0ZUY1Yk9SSVBCQUlQQmdGbXpaamtNOW0zM1hhdFdMWWMxMWk5ZXZDZ3FyOWFnUVFPSEhRc0dnd0huejU4WGxuMzVQUW1vSE4rVmlJZ29zQmpBVTRVU0ZCUWtuT3BQUkdWUHI5Zjc3WWV6YmJCUm8wWU5ORzNhdEZUN3ZIUG5qbWpaSHdHdWJiczNiTmpnOWpxK2JvZEtwWUpPcDZ1d1B5cjllZHp0M0xuVEx1VDY1Sk5QOE9HSEg5cE5kdHFnUVFNb2xVcGhOS3Fscm5GNmVycXdUV1JrSk83ZXZZdDU4K2JCWkRMQlpESUpRWVpPcDBQOSt2VXhidHc0WWZ2TXpFeFJxUVNnT0lqSXlzcHkyRjdyNCszZXZYdDJuUWZXckNjbnRiMnVJeWFUQ1QvODhJTm9YZi8rL1FIWWh5RmFyUmEvL2ZhYnNHemIzci8vL2h1Wm1aa0FpZ05qYjlvQkZFOVlhbjI5OFBCd1BQZmNjMjZ2NTh3WFgzeUIzMzc3RFJNblRzVDA2ZFB0YXV2NzJzY2ZmeXo4djBlUEhtamJ0cTNkUkxhT0hvZGh3NGFoc0xBUWNybGNkS3haYit2b2U5RHk1Y3ZkdHNrNllMT0ViR3ExMnVIY0d6LysrQ1AyN2RzSGhVSUJwVklwaEhtMjcxMjJ3WGQrZmo3ZWZmZGRoN2R0TkJxRjRGdWowZUQxMTE5SGZIeTgwL2JhanZEMWhuV3RjbmVjVFp4ODc5NDlvZGErTi9MejgwVm50SGpEVjk5eC9mVzVwRlFxMGJOblQzejMzWGVRU0NSNDlORkhSUjNseDQ0ZGMxcS9QRGMzVi9qLzdkdTM4Y0lMTHppOW5aNDllOXJOVjVHVGs0TlBQdm5FYlJzdGJNL2tNUmdNV0xGaWhjTU9RT3YzYXN2eE9XellNRFJ2M2x5MFhYeDhQTjU3N3oxOCtPR0grUG5ubjBXWGJkdTJ6YVBKVXkwa0Vna2lJeU1SRXhPRDZPaG9SRWRISXlvcUNsV3FWQkgrVENhVHcrZGw3OTY5b3MrbnBrMmJvckN3VURRUnRpZXM1ekJ4eG1Bd09GeHYrNWt3Yk5nd2gyVzVKa3lZZ0wvLy9sdTA3R2llbEp5Y0hBd2FORWhZOXNmM21ZcitYWW1JaUFLTEFUeFZLQ3FWU3ZRRm5vaktsdEZvOVBtb0pBdmJ3R0RMbGkyaVNSMUx3aElBV2pnN2d5WW9LQWhLcFJJaElTRzRkZXVXRUNySlpETFJ5Qy9MajNUTHFHaTlYbCtpczNKOFhhWkJJcEhZaGNVVmliK091N3k4UEh6NzdiZDI2eTNsSFd4WmozSjM1dDY5ZXpoNjlLalR5MjFIQ0g3KytlZGVsU3F3UG5iUzA5TkZRVzlwN2QyN1Z4UTRWcWxTUlNpbFludWNuemx6eG1YSTZDaUV0YkF1SytPSVhxL0h1blhyUk92NjlPbFQ0dkl5Zi8zMUYzYnQyZ1dndUZOdTBxUkplTzY1NXpCczJMQXlLWmxpZTdhQUswVkZSWGIxeEQzaGJmQm00U3gwdlhQbkR2Nzg4MCt2OTZmUmFMQjM3MTZQdG5YMk9xTmk1ZUZ6YWUzYXRjak96aFpHVk10a011RnNtSzVkdTZKR2pSbzRmUGd3RGg4K2pLQ2dJTlN1WGR0dWxMVWpKcFBKNVhadDJyUnh1SDcvL3YwZTNodkhyT2VpY01mWjYxQ3RWbVB5NU1tb1Zhc1d2dmppQzJGOXg0NGRNWEhpUkl3Y09SSTVPVG1JaW9wQ1RFeU04SGY3OW0zaGJJV2twQ1M4K09LTEpYci9NUnFOZGgybGp6Lyt1TjA2Zi9QM2U2Yy85bC9SdnlzUkVWRmdNWUNuQ3FWS2xTcTRjdVVLREFhRDMwSkFJbkxPMldnc1g3RGQ3MTkvL1dWWFpxRzBuQVdkWDM3NXBmRC8wYU5IQzZlUVIwZEg0Nk9QUG5LNVQ5dnlJWUVnazhsS1ZXKzJ2UFBYY2JkaXhRcTcwZGxsNmNTSkUvamxsMTlFNndZTUdBQ1ZTZ1dUeVFTejJTd3FRMU85ZW5XMzRYVkphVFFhVWJrbW9QZ3NGRXNJWWwxQ29MVGNUU0s3Y2VOR1ViMTVtVXlHM3IxN2wraTI3dDI3aDRVTEY0b2VON1BaaktLaUlsSEFNMlhLRkNpVlNnUUhCMlBSb2tYSXo4OUg5KzdkMGFWTEY3c1JzMGFqRWNuSnlhTFNJMis4OFFacTFhcUZnb0lDbkR0M0RxdFhyeFl1SzJuSEFRV1dRcUZBYUdpb0VENWJhckJiR0kxR3U4bWJvNk9qdlpvQTFuSldnbGFyaFZhckZiM1BsWWZQcGVQSGo0dEdMMXV6blR0ajBLQkJYblUyT1JNZEhZMG1UWnJZcmZkMEV1bXlrcFNVaE5qWVdMejc3cnQ0OE1FSE1XM2FOQ2dVQ256eXlTY0lEZzRXUFpjclZxd1FsUXJhdjM4L2hnd1pVcUtRZWYvKy9YYURDNktpb2hBZEhTMk03cmFjdGFKVUtrWEg3Tm16WjRXT0w0bEVndGF0VzR2Mll5bUpaRGtUd0ZMK3pSRi9mUmUwOEVjQVg5Ry9LeEVSVVdBeG9hUUtwVWFOR3JoeTVRb3lNakpRdlhyMVFEZUhxTklweXdEZUg5d0ZmeVZoV3h2NzQ0OC90cXQ1L2NzdnYrRHp6ei8zK1cxYlNLWFNDajJxeXgvSDNmNzkrKzNDNzM3OStxRmh3NFpDS0dZMEdxSFZhbEZZV0lnZmYvd1JOV3JVRUVJTlMva1pxVlNLVzdkdWlUcUxXclJvZ2Vqb2FLSHNoc2xrRWtKMHk4alY3T3hzdlAvKys2TGJmL0xKSnpGczJEQ1g3YlorbmhVS0JhcFVxZUowVzRQQklDcEQ0eXE4WDdObWpTajB0bVY3bkplR3EwNlBqSXdNckYrL1hyVE9VcDdCV3dhREFjbkp5WFpoMWFPUFBvclhYbnROdE00eTRqWTFOUlZwYVdrd204M1l1SEVqdG0zYmhzY2Vld3g5Ky9aRnZYcjFBQUR2di8rK0tIenYzTG16cU9aL1NFaUlLSUQzSmtpS2lvcENjSEF3NUhJNUZBcUY2RitndVA2OGRjbWtpSWdJdHhNdldsaDM2RmdtaVhUV09TQ1JTS0JXcXhFY0hBeTFXaTNVVDdaOUhacE1KcVNtcG9ydXE2UDJtRXdtSWRncktpcnk2TDE0MnJScHFGcTFLcUtqbzJFeW1mRFJSeC9oeElrVGFOMjZOZWJPblNzS0ZsOTQ0UVhSNDdKcDB5YWh6RVJlWGg1R2pCaUJ3c0pDUkVkSFk4eVlNV2pVcUJIdTNyMkw5UFIwcHhOUkxsNjgyR1g3VWxKU1JKMVdRVUZCV0w1OHVjdlhaRmtwNjgrbHNMQXdQUGZjYzNhdnRjNmRPd3RsWEw3KyttdWhYWkdSa1JnK2ZEaUNnb0x3NTU5L2lrb0dkZXpZMGVIN3ZhVU9mNkFDVkVlMXd4OTc3REZFUjBlalJvMGF3bVdPT2lFU0V4T3hmZnQyNFQwNE16TVR1M2Z2UnA4K2ZieHFnOUZveE5xMWF4MWVObi8rZkZ5N2RzM2xtUVZYcjE0VkFuaXBWSXFrcENTbjJ5cVZTcGVsdW16ZjE1eWRJV1k3OGVuWnMyZHgrL1p0dSsxODJjbnJURVgvcmtSRVJJSEZBSjRxbEtwVnF5SXNMQXovL1BNUEEzaWlBUEJuQUc5Ykg3bDY5ZW9JQ3dzVGx2VjZQUzVmdml3c1IwZEhpeVpUdkhEaGd2RERTcTFXbzFhdFduYTM0WXZSZVJiWjJkbUlpb3JDclZ1M1JPdC8vUEZIdS90aUhWRDVRMFgvVWVucjQrN01tVE4yNFhmRGhnMHhZc1FJcDdkalhadlcxczZkTzBVQmZMOSsvUnpXd3JYUTZYUjQ2NjIzUkVHSlJDSkI0OGFOY2ZMa1NjaGtNcUVlc1Y2dlIyRmhJUm8zYm95RWhBUlJhWW5hdFd1N25PengyclZybUR0M3JyRHNyQ3pGMzMvL2pTMWJ0ampkRHdEVXIxOGZHemR1eExwMTY0UjYwaEtKQkwxNzkwYXZYcjB3YTlZc1ViRGV0MjlmdXhyT0ZxN3ErWC93d1FjK3FZTnRNcG53M252djJaVlJlZmpoaC9IR0cyODRmWjVYckZnaDZxaXdUTks3Wjg4ZU5HM2FGSEZ4Y2FJU0t6RXhNYUlKVjB0cjVjcVZUaSs3ZGVzV1huMzFWZEc2RVNOR29IdjM3Z0NLZzY3MzNudlA3dkpxMWFwNTNZNmhRNGRpNk5DaGJyZXpyZHZzeWVoc1QzWHAwZ1ZBY2NmQitQSGpjZkhpUlFEQS8vNzNQMnpZc01IbGExSXFsUW9CNGRxMWE0WEFQeXNyQzZ0V3JjS3FWYXNRR1JtSk9uWHFsS2h0YVdscGRuWFZtemR2anJObnozcTlyN2k0T0RSbzBLQkU3YkRsNjg4bG1VeUdrSkFRQkFjSEM1UFFTaVFTWEw5K1hmUTZHVEprQ0VKQ1F1dzYxNW8yYlNxRXpKczJiUklDK05EUVVQVG8wUU5tczludXpCdmJDV1N0cVZRcVVRQy9Zc1VLVksxYTFlMzljTWRTeGtldjEwT24wMEdyMWRwTjFyeG8wU0xjdTNjUHc0WU5RN05tellUMTF2OTNwbTdkdXVqV3JadW9idno2OWV2eDVKTlBlbFdQZk0rZVBTN25KZGk4ZVROMjd0enAwYjZNUmlPbVRadm05UEtFaEFTdmF1NS84ODAzSG0yM1lzVUtqL2ZwYXhYOXV4SVJFUVVXQTNpcVVDUVNDUjU2NkNFY1Bud1lWNjllZFRpSkR4SDVUMWtHOEVPSERzVmpqejBtTEtlbnAyUDQ4T0hDOHVPUFA0NlhYMzVaV0I0NGNLQXdBckpXclZwMkFXdEo2WFE2cEthbTR1clZxN2h5NVFvdVg3Nk1LMWV1UUsvWFk5T21UWGFuNXdlaUpFMUYvMUhweStQdTFxMWJtRDkvdnQwb1NyUFpqSVVMRndLQU1QSmRwOU5CbzlHZ2RldldvbU90dEV3bWs2aHp5WEw3emlZdkJJREpreWZiQmZBWExsd1F2U2JjY1RSeVZLL1hZOW15Wlc1TDIwaWxVbWkxV2xHZFliUFpqRU9IRHVHeHh4N0RNODg4SXlxWnNYMzdkdlRwMHdjSkNRa2V0Mi9IamgwZVRRcm9qc2xrd3JKbHkrenFSVGR2M2h3elpzeHdHbmpwOVhwMDY5WU5jcmtjdi8vK3U5MXI2czgvL3hRRitzSEJ3WmcvZjM2WmpIZzJtVXhZdW5RcGREcWRzQzR1TGc1ZHUzWVZsbVV5bWFqTUJRQ3Zqby95U2lLUklERXhFUjkrK0tHdzd1dXZ2MGFyVnEzY1RxWjcvZnAxYk4rK1hiVE9WVWViSjB3bUU5NTk5MTNSY3dFVVQwQjY3Tmd4ci9mWHUzZHZyd1A0c3ZwY1dySmtpZDI2WThlT1lkNjhlY0p5clZxMTBMTm5Ud0QybitQdXBLYW13bXcyUTZWU1FhdlZJaVFrQkE4OTlKRFQ3VlVxbGFnMnUxUXF0UnZaN3crYk4yOFc1cVNaTW1VSzJyWnRpMkhEaHFGdTNib2U3MlBJa0NIWXQyOWZpVWZCRnhVVk9ad3cyWm92eS9TNEs2WGs3WE5kSGxUMDcwcEVSQlJZRE9DcHdvbVBqMGQ4ZkR4T25UcUZ5TWhJUkVaR0JycEpSSldHMld3dXN4STAzMzc3TGZidTNZdWdvQ0RoeDdtMUV5ZE9pRTZ6dHg0MW01NmVqcVZMbHdLQVVGKzNvS0FBbzBhTmNqZ3kzcHJCWUJEK241bVppZWVlZTg3aER6YTFXbzF6NTg3WmpUUU1CS2xVNnJmYTRPV0JMNCs3cWxXcm9uWHIxamg0OEtCby9ZVUxGNXllUW04SmtZOGNPU0k2UGl3c0kzTXR6cDgvYnhmT0FjV2pJT1BqNDZGV3F6Rm56aHdzWDc0Y2UvYnM4YXI5cFRsTjM5SEk4cVZMbCtMcTFhc2VYZisvLy8ydjZQWWpJaUl3YWRJa2hJZUhvMzM3OXZqMjIyK0Z5NDFHSXo3NzdETWhBTmJyOWRCb05OQm9OREFZREhabkNQenp6ejgrbVZEV2FEUml5WklsZHVGN2t5Wk5NR2ZPSEplajd4VUtCUklURTVHWW1JaXNyQ3pzM0xrVFAvNzRvOU9TT1hGeGNYNmRTRFE3TzFzNEpvOGZQMjQzNmEzdEpJNldVakhXblRUZTFDTXZ6M3IzN28xang0N2h4SWtUQUlyZkV6NzU1Qk84OTk1N0xvUEFMNzc0UXZUKzNhWk5HM1RzMkxGVWJmbnZmLy9yMC9sSlhCMlRGdVhsY3lrdkwwL1VFUUlBcjd6eUNpWk1tSURSbzBjaktpcktxLzNWcmwwYksxZXVoTmxzUm1wcUttN2V2T215WkpQdFkrWG8vZGpYL3Zubkg3dFNQU2RQbnNTcFU2Znc1Sk5QNHFXWFh2TG90MGhjWEJ4YXRXcUYvLzN2ZjhJNlMwZWxKMUpTVXR6T1dlTEwrU1pVS3BYTHkrL1hBTDRpZjFjaUlxTEFZZ0JQRlZMNzl1M3gwMDgvNGNDQkEralNwUXREZUtJS3dEWmdUVXRMY3hrTVhyMTYxZW5sT1RrNTJMMTd0OTE2VDhKTDZ4LzBaclBaNVk4MTIxT3V3OExDSEk3R0t5b3FFdFVucHNDUlNxV1lNbVVLQ2dzTHZSNXR2WFRwVW8rZVI5c2E1aGF2dmZZYTR1UGpBUlNQVnA0d1lRSmlZbUtjMXZSMXBEVGxXV3pyYnE5ZHU5WnVJa1Zuamg4L0xpcWZBQlMvem1iTm11WHlPc2VQSDdkYkh4WVdobSsvL1ZaWVRrdEx3OXk1YzMxUzIzbmR1blYyajFIanhvMHhmLzU4cjBiS1JrZEhJekV4RVlXRmhmaisrKzhkYm5QNThtVk1tREFCWGJwMHdmRGh3eEViRzF1cXR0dTZkdTJhYUtTeHRRWU5Hb2pPRUxKUUtCU2lBTjZiOGhaQWNSMXBpVVFpVE9Tb1VxbGNUbnB2MjlHVWw1Zm5zbXlGWlY0RW85RUl2VjRQclZhTHVMZzRqMGJxang4L0hpTkhqaFNPNDcvLy9odjc5dTNENDQ4LzduRDdNMmZPNE9qUm84S3lUQ2JEeUpFajNkNk9LN3QzN3hiVksvY0Zid1A0UUgwdW1Vd21MRjY4R0ZsWldjSzZ2bjM3NHRkZmY4V1ZLMWN3Wjg0Y3UrY3hMUzBOdi8zMkd3RHhzYUxWYW9YMTF0eVZjN0VONTUyVjFmS2xzTEF3ZE9yVUNRY09IQkN0TjV2TjJMVnJGMzc5OVZjTUdqUUlyVnUzeHJ4NTg2QldxNFdKZXkwbGV5eE9uejR0Mm9kQ29jRDA2ZFB0YmxNcWxlTHR0OThXbGk5ZXZPalJjV2Y3K0l3ZlAxNG81UVFBWThhTVFYcDZ1bkRiNjlhdEV5N0x5TWdRbGJoeTlib0hZTmNCTkd2V0xMUnIxODV1dThtVEo0dk95UGp3d3c4ZERvVEl6YzNGNE1HRFhkNG1FUkZSZWNZQW5pb2ttVXlHenAwN1kvLysvZGkzYng4NmRPaFFvaHFuUkZSK2VETlJvVDg1R3Jsc0laRklVS05HRGRTclZ3K25UcDBTaldRRGltdkUxcTVkR3hxTkJyLzk5aHRDUWtLZ1VxbHc1TWdScDZFc2xUMlpUSVkzMzN3VEd6WnN3UEhqeHhFYUdvcHo1ODRKWVU1SVNBZ2FOV29FalVhRG9xSWlZVlNuV3EwdVZVZUtvOUdKZmZ2MnhXT1BQWWJ3OEhDODhzb3J3b1IxVFpzMnhlelpzNkhSYUZCWVdDaVVPVWxKU2NHdFc3Y3dkdXhZSVlTTGpZMTFXVHZjd2pwUStlZWZmK3pLR1RSczJCRFhyMSszNjZqS3o4L0hCeDk4NE4yZDlkQ3RXN2N3WThZTVVUMThTLzN1a2dUeXR1Rjc4K2JOTVdmT0hJL0Q5OXpjWFB6KysrODRlUEFnamg0OWFqZkMxbEVKZ3dNSER1RG8wYU5JU2twQy8vNzl2VzZ6TTg0R0YwaWxVb3diTjg3aENGVGI5MUZ2MzFkUG5UcFZxbzZRb3FJaXQvTUoyR3JTcElsSDIwVkZSU0VwS1VrMHdhMnJBUDZ6eno0VExmZnIxOCtya2tpMmpodzVndVhMbDl1dDc5Ky9QL3IyN2V2eGZyWnUzWXFOR3pjS3k1NTBrcFNIejZWUFAvMVUxR2xabzBZTjFLNWRXM2hNTkJxTlhYM3ZiZHUyWWR1MmJYYjd5c3pNeEl3Wk0reldmL25sbHdnUEQzZmFCdHVPK3JJSTRLdFZxNFpwMDZaaHdJQUIrT0tMTCt3NmJnc0tDdkRiYjcraFJZc1dEaWNYZGNYWldWZlc5OU5rTW1ISmtpVjJFM0E3ZXAzYVBqNEtoVUwwM21mN25tRjltZTJJZDIvUE9yT2VkNkVrMi9ucjdFb2lJcUt5d2dDZUtxemc0R0IwNzk0ZEJ3OGV4SysvL29yWTJGZzBhZElFRHp6d1FLQ2JSa1ErSUpWS2hjbmZWQ29WekdZejB0TFNoTXZEdzhORkFkV05HemVFSDZoS3BSSnhjWEV3bTgwd0dBd29LaXF5Ry8zcmpDWEFrMHFscUZtekp1clZxNGY2OWV1amZ2MzZxRmV2SHRScU5iNzc3anU3RWhkZHUzWVY1cVZRcTlYWXVuVXJmdi85ZDRlMzRXNWtHZmxmY0hBd1hucnBKV0dpVU9zNUJHclVxSUczM25yTDdqcTJRWmtsTUxBZGtTcVJTQ0NSU096V096cWxQeUlpQWhFUkVYYnJwVklwd3NMQzdHckZxOVZxYk51MlRiVGZvS0FnckZtenh1MTl0bWpjdURHNmRPbUNpUk1uWXVYS2xTZ3FLb0pTcWNTa1NaTXdjZUpFMGJZbWt3bUxGaTBTalhyMXBjMmJOeU1qSTBPMGJzU0lFZGk0Y1dPcGI3Tno1ODZZUEhteXk0QXpQVDBkaHc4ZnhwVXJWL0RQUC8vZyt2WHJUcmZ0MDZjUFhuenhSZXpkdXhkcjE2NFZkY2JvZERxa3BLUmcxNjVkRGtlbWw0U3pjaEpQUC8wMDZ0ZXY3L0F5MnhEcmZneTFac3lZZ2F5c0xHRWtzWFZZWnh0RUd3d0dUSjgrM2U3OWZmYnMyYmh5NVlwbzNkbXpaMFdqalkxR0kzUTZIWXFLaXFEUmFEQnYzanluSmNvT0hUcUVSWXNXT1N6N0Vod2M3TlYzVDlzNjNaNDhSNEgrWFByeXl5L3Q2c2pmdUhIRGJzTGQ1czJiNDQ4Ly9uQjdmeHhKU0Vod2V4YUo3V05WbHVWRTZ0YXRpN2ZlZWd2SGp4L0hzbVhMaEhJd2Rldld4WXdaTTRTUjViNG1sVW94ZXZSb0pDY25DeDIwVHo3NXBOM2NCb0I5U1o1Ly92bEg5UDVuM1VGcE1wbEVwZGh5YzNORjEzWFh1VkVXblI5RVJFVDNFLzdDcHdwTnBWS2hSNDhldUhyMUtzNmRPeWY4OElpSmlVRndjRENDZzRQdnl4K2ZST1ZWVEV5TTMvWnQrMFA2OWRkZmR6a0phOCtlUFoxT3dscW5UcDBTVDhJNmN1UkkxS2xUQjNYcTFIRllHdUNubjM2eXF3Y2JFeE9EVWFOR2lkWU5IVHJVWWRDaFZDcTltcmpORzlZVFJGWWtNVEV4eU16TURIZ0hxM1VRR0JrWktaUjYyTGx6cDJoazdPelpzOUcrZlh1NzlkYWZSM3E5SGp0MjdFQndjRENVU2lXVVNxVW8wTWpOemNXUkkwZUVNaDBGQlFWNDVwbG5jTzdjT2V6YXRVdlVydFRVVktTbXBucDFQN3AwNllJZVBYcWdRWU1HbURkdm50UFJ3WjkvL3JuRFVqMzE2OWZIMUtsVGhXV0R3U0FxWDlDeFkwZlI2OVZ5SHdvTEMwVWgwYXV2dm9xNHVEajg5Ny8vaGRsc1J2ZnUzZEd2WHo5ODk5MTNidStIUnFQQitmUG5IVjQyZVBCZ3ZQRENDMjdyRkVkRlJlSEVpUk5PUTBrQWVQREJCekY4K0hCaGNzaCsvZnFoUjQ4ZStQYmJiN0Y1ODJiUjgzYm56aDNzM2J2WGJkczk0YWcwVWMyYU5mSGJiNy9oNVpkZmhscXRGc3BjV0k0dFMwQm44ZWFiYndxZFFVYWpFUWFEUVFpZHAwMmJocVpObTlyZGhxWHpVeWFUUVM2WE8vd2VkZmZ1WGJjajVSMkZxU2FUU1NoQm85Rm9ISTdzdm5mdkhxNWR1K1p5M3hiT25qZEhJYkR0eEtTMm5BV0syN2R2eDhxVks1MU8zbWhibTk4ZDIrMDlHVFVjcU04bHZWNlBqejc2eUdGSk4wRDhtQTBhTkFpUFAvNDRYbm5sRmJmM3h4Rkg1VXRzbFljSk5OdTFhNGVWSzFmaWd3OCt3S0ZEaHpCNjlHaW8xV3BJSkJJb2xVcW8xV3BoUGdicjE2WXRvOUVvR2xSZ3pYWmk1NVl0VzJMdTNMbVlObTBhT25Ub2dIcjE2am5kcDdXdFc3YzZuWURYYURRS0U0ODc0cTYrdnUxdFpXWm1PaXdMYUR0UHhzMmJOeDN1ei9hOWk0aUk2SDdEQUo0cWhkcTFhNk4yN2RySXpzN0dqUnMzY09mT0hXUm1ab0x3SWVjQUFDQUFTVVJCVkpacXNqb2lzbWRkUzlUZjl1N2RLNXJvem5hRTQrblRwMFcxaHExSGRtVmtaTmpWSVRhWlRNSWtrQTBiTnJRckZaR1hsNGNkTzNaQXJWYmo2dFdyU0V0TGMvampXYWxVb2syYk5xSlFzbHUzYmg2UCttdlJvZ1YrK2VVWDlPdlh6NlB0dlhIdTNEbWY3N004Nk5LbEN6SXlNbndhd1Avd3d3OUlUVTBWQW5EcklEQXJLd3NwS1NtaUNYejc5ZXRYNmpKSjF0ZlhhclV1SngxTlRVMjFHNFhmdFd0WHZQdnV1NlVlOVdsZGRxQldyVnBZdG13WlFrTkQ3Ylk3YythTTAzQXhLeXNMbXpadEVwWnRnN0ZyMTY0SmwxdEdHdWZsNVNFbUpnYmp4NDhYYmZ2c3M4OGlMQ3dNTzNic3dMLy8vVzhBN2tlMlhyaHdBZSsrKzY1ZFVLdFdxekZwMGlRODhzZ2pMcTl2b1ZRcU1YMzZkTHoyMm1zT1I5eTNhZE1HVHp6eGhIQVdUWEJ3TUFvS0NyQnAweVlvRkFxMGE5Y09SNDRjRWJZUERnN0crUEhqbmRadTk5VG5uMzl1TjBHdlhDN0hsQ2xUTUgvK2ZMdXpCcHh4MWtFQk9BNmMxNjFiNTdaY3o3VnIxNFRueVpVK2Zmb2dLU25KNVRZbWs2bE1KdElzQ2IxZWo4OCsrOHhwZ0dseCt2UnB1OXJldmhMSXo2V01qQXk4ODg0N0hrMDQyNzU5ZXd3ZE9oU1hMMTkydXMzZ3dZUHgzSFBQQ2N1ZmZQS0pLTmp2MEtHRDI5dXhmVjhJMUNDYjhQQnd6Smd4QTZkUG54YnExdGVxVmN2aitRSDBlajJTazVQdEFuaTFXbzFodzRiaHFhZWVzcnRPMDZaTjhjSUxMK0NSUng1eCtsbnZ5OTg5N3ZabDJ3Rm5XMzdJR2V2YTlrUkVSQlVKQTNpcVZLS2lvb1JhdlVUa2U5N1dOL1dHYmUzbWt5ZFA0dVRKazA2M3YzRGhndFA2cVhmdjNuVlpoOWhSa0pxYm00c3Z2L3pTdzlhS2JkaXd3ZU50VDV3NGdjdVhML3NsZ0hjWGR0MnZidCsrN1hDa2JtbWNPWE5HZFBxOXRUdDM3aUFsSlVXMHJuUG56cVVPZTl5TnhuWm56cHc1b2pJSHRXdlhobDZ2RjRVNER6LzhNRTZjT0NFc3g4ZkhvMXExYXFMWFVraElpR2kvdG1WdW5Ba0tDaEpDbWJ0MzcyTEhqaDFPdDAxTFMzTTR1dE5admU4ZVBYcWdXN2R1d212VFdRQmZWRlNFdFd2WFl0T21UUTVId3o3Ly9QTWVoKzhXWVdGaEdESmtDSll0VzRZR0RScmdrVWNlUVhoNE9KWXZYNDVUcDA0Sm9hWjF2V3pyeVFzQjRNVVhYMFJLU2dwZWZQSEZVblVVR1F3R2ZQVFJSM1puT1FERk5mcjlkZmFNaGJ2d1hhdlY0ai8vK1kvTG11UVdhOWFzUWNPR0RkR2lSUXVuMjBpbFVxZVRrSWFFaENBc0xNenA1WjZNa3BkS3BhaFJvNGJkZXJQWkRKUEpCTDFlTDVTZ3NaYVdsb2JGaXhjNy9JeUppNHZ6VzdrUlc0SDZYQ29xS3NLa1NaTThMZ04xN05neGJONjhHWEZ4Y1U2M09YUG1qRERKcHNsa0VyMG54Y1RFZURRWGdPMW9hbThuR2ZhMXYvLytHMy8rK2FkWGs0ZHFOQnE4OWRaYmRwUFFKaVFrWU1hTUdhaFpzNmJUNnc0YU5BaUE4ODUyVDB2dGVkcE9Weng1RHlBaUlxcE1HTUFURWRGOUlUOC9QOUJOSUhLcHRBRjZhVm1IZ1dGaFlaZytmVG9tVDU0c1d0ZWpSdzlSQU4rOWUzY2tKQ1M0RE9BOUVSOGZqNlpObXpvdFJlRUwxaDFqdGdHOHlXVENUei85aERWcjFpQTdPOXVqZlhpalc3ZHVhTjI2dFJDZTI1Wnppb3VMRTg0U0NBa0pFVTNHR2h3Y2pPZWZmeDRkTzNaRVFrS0N3eklNbmtoUFQ4Zml4WXZkampoV0twVUlDd3REY0hBd0ZBcUZhRkxEMU5SVVVjZEU3ZHExaFJJMGx2SXZsb2w5dlQyZXpXWXozbnZ2UFZ5NmRFbFk1MmhTV2d1ajBZZ0ZDeFpnOGVMRlRtdXJPekpuemh4RVJFUTRuRFBCNHJQUFB2TW9nRGVaVE9qYXRTdWVmLzU1ajI3YlpESmg2OWF0V0wxNnRWM1lLNUZJTUc3Y09GeTRjRUhVK1NTWHk3MmExOE5nTUpUYlVmOFdRVUZCbURScEV1Yk1tU09NZEg3MDBVZng2NisvQ3R0RVJVV0pYb3VmZnZvcHFsYXRLdHBQaHc0ZGNQVG9VUURGTmZqdjNidUh5TWhJSER0MlRIVGRidDI2ZVhRODJwWXBjZFk1VXhieTgvT3hjZU5HNU9mblF5cVZDdUc0SzRXRmhaZzdkeTdPbmowcld0K3laVXZNbURHalJPL04xa2FNR0lFT0hUcmduWGZlZ1Y2dlI3MTY5VEI3OW13QXhaMFhJMGVPRkxadDFLZ1Izbnp6VGFmN2N2ZGV5ck9NaVlpSXhCakFFeEhSZmNGNlFrT2d1TWEyNWNkMVptYW1FTWdwRkFxaFBxcDFHUWFsVWltYWxOWDI4dWpvYUdpMVdwK09FS1A3bDB3bVEyaG9xRERKYjFwYW1tZ1MzOWpZV0JnTUJsRlk2Y3NBUGpnNEdLdFdyUkxxQlN1VlNyend3Z3RDd05Tc1dUTWtKeWNqS3lzTFU2ZE9SV1ptcHVqNmt5Wk53dmJ0MjBVVDV6MzU1Sk9pY2loQWNka0MyMUdzdHBOQU92UFFRdytoU1pNbTJMUnBFNlpPblNvcXhSRWFHaW9hc1dvN29qVTZPbHFvVTJ3MEdxSFg2MUZRVU9EeFBCTFdBWHhHUmdaR2pScmx0RjZ5THlpVlN0SElkZHRnejNaVXFsS3BGRWFJV3JhMWhNeTJJMGR0ZzF4Ymx0QjN6Wm8xYmtlZEFzVkJwelBXYzJFQXdOS2xTMzBXVXE1WXNjTHVySkdCQXdlS2F0V0hoSVFJSVQ5US9MNCtjK1pNTEZ5NDBPRklkRWZjVGNTWmtwS0NqUnMzT3IzY3RsTmd6Wm8xeU1uSndTdXZ2T0wyTEJhejJZeWlvaUs3Z0Z5cFZHTHk1TWw0OU5GSDdVYkZEeG8weUtQdzFXTHQyclg0NnF1dlBONCtVRnEyYklsWFgzMFZ5NWN2eDhDQkE5Ry9mMzlSQU4rclZ5K2twcWFLMWxtZkpTZVZTdEczYjE4aGdEZVpUTmkzYngrZWZmWlowUmxxRW9rRVR6NzVwTnYyR0F3R3U4OXZUOS9ML01FU3ZnUEFWMTk5QmFsVWlvRURCenJkUGo4L0g3Tm16YktiaTZCNzkrNFlQMzY4VHlabjErbDBXTFJva2RCcGN1blNKZXpmdng5SlNVbDJaYXRpWW1KS2RiYk92WHYzUk12Ly92ZS83VHBnZ09KU1E5YWRaYzYyS3l3c1JISnljb25iUTBSRUZHZ000SW1JeUdja0VnbE1KcE5mNnE3YW50TC85dHR2QytVV3JFT2xCZzBhWU1tU0pRQ0E4ZVBIQzJGSVVGQVFQdjMwVXlGc3lzakl3Tml4WTRVZnlQSHg4Umc5ZWpScTE2N3RzUFp4VEV3TUZpMWFKSVNoY3JsY21FVE5rZlhyMTJQNzl1M0M4c1NKRTUyV1dyRFVPVFlZRENncUtuSTYyVjlKbVV5bWdJL085aWQvSEhkVHBrd1JMWHN5aWU4WFgzemhzOXVYU3FXSWo0OTNlcmxFSWhGR04zZnIxZzI3ZCs4V0FnL0w1TVBXSVpaU3FVU1hMbDB3YWRJa1lWMVlXQmdhTjI2TW4zNzZTYlJ2VDB2T0FNQkxMNzJFTGwyNm9FNmRPcUlSajFGUlVhTFF6R0F3aUFMNDZ0V3JDNWRiSnY4c0xDejBlSVNuN1FoNFIrRjdnd1lOMEs1ZE83dHlRYjVnZS91MkhRY0toVUlJbVczZkkyeEhocm9iS2JwNzkyNnNXclhLN2pZaklpS1FrNVBqVmJ2OXdXUXk0YU9QUHJJck9kUzZkV3M4L2ZUVGRnRjgvLzc5c1hMbFNtRmRWbFlXcGt5WmdyZmVlc3ZwNUpHZTJyaHhvOTN6M2IxN2R4dy9mbHg0L2JacTFRcEdvMUZVbDMzTGxpMjRlZk1tcGs2ZDZqSzBsY2xrR0RSb0VGcTBhSUg1OCtjak56Y1gwZEhSbURsekpoNTg4RUdIMTBsTlRYVmF6c3JaOXA0SzlPZFNZbUlpWW1OajBicDFhNGRucVZrK2d6TXlNakJ4NGtSOC8vMzNRaDM0bWpWcm9rV0xGb2lOalJYQzN5MWJ0cUJPblRxaTJ2U2RPblZ5K1Y1b2taR1JJWHFOU0tWU1JFUkV1TDJlUDJSa1pOaVZ1ZHU1Y3llZWVlWVpxTlZxdSszdjNidUhtVE5uMnRYSTc5Ky9QNFlQSCs2enorL282R2dNSHo1Y05ML0k2dFdya1pDUVlGZGV5bFc1SUUvWVRxYmF0V3RYaC9mZDluWWJOV3FFMnJWcjIyMVhGdTkxRmYyN0VoRVJCUllEZUNJaThobkx5RUovQlBDMlArYXFWNi91OWpxSmlZbENBSitUazRQZHUzZmpxYWVlZ3NGZ3dPTEZpMFdCd1I5Ly9JSHZ2LzhlNDhlUGR4aGVxRlFxTkd6WUVGdTNib1ZLcFlKS3BZSkNvWUJNSm5NNCt0bTJETWFOR3plY2xrelE2L1hRNlhUUTZYUlFLQlRvMWF1WDIvdm1EWDg5SitXRlA0ODdUMWpLSmpncnRlRlBNVEV4cUYrL1B2cjM3NC8vL09jL3FGNjlPaG8wYUlENTgrZUx0aHM0Y0NCKyt1a24wY2pkVHAwNlFTNlgyNVZ0Y0RUaHFpdDE2dFFCSUE2U3IxMjc1bkl5UFdjVHVEWnAwZ1JkdTNiMTZ2WmpZMlBSbzBjUGZQUE5Od0NLdysvQmd3ZmpYLy82bDkxRXBhNFVGQlJBcDlNSlo5QzRjdmZ1WGRHeTdkazFydGlPWW5jM3FqMHhNUkVKQ1FsWXZIaXhjS1pEeTVZdE1XTEVDSXdkTzliajIvV0hvcUlpL09jLy94RkdNVnRVcTFZTlU2ZE9kZmlhZVBycHAzSCsvSG5zMzc5ZldIZnYzajFNbkRnUkkwZU9STy9ldlVzVWdxV2twTmlGN3pWcjFzU3JyNzZLNDhlUEMrc0tDZ293Yjk0OFRKdzRVZFJ4YytMRUNVeWFOQW5UcGsxeld4S25TWk1tU0U1T3htZWZmWWJKa3llN25GL293SUVET0hEZ2dOZjN4eFBsNFhPcGRldldUdHNYRWhLQzExOS9IYmR1M1VMTGxpM3g3cnZ2Q3BmVnIxOGZFb2tFdlhyMXd1clZxd0VVQjlkejU4NFY3Y04yUW5SbmJ0eTRJVnFPam80dTljVFlKYlZ5NVVyUjYxcWhVR0RtekprT0EraU1qQXpNbkRuVHJ2MGpSNDcweTF3d2ZmdjJ4ZVhMbDRWeVlTYVRDUXNYTGtUejVzMUYyN21xTmU5T2ZuNis2RmlMalkxMWVOL0xtNHIrWFltSWlBS0xBVHdSRWZtTXEzcS9wV0V5bVhEbHloVmgyZE1mYzQ4OTloaFdyVm9sL0JCZXRXb1Y2dFNwZzkyN2Q0c21LWk5LcFJnOWVqU2VldW9wbC92VGFEUWxIdVZzUFVHaks5V3FWV01BN3lWL0hYZnVtRXdtcEtTazROeTVjMWk0Y0dHWnR5RW5Kd2NMRnk3RWxTdFg4TzIzMzJMdTNMbll0V3NYWnMrZUxRcmFHelZxaE9iTm05dU42bi9tbVdjQTJJL0E5amFBdHlqTDhrMjJvOEZmZU9FRm5EbHpCbEtwRkdQSGpoVkd6SHBUUy92eTVjdFl0R2dSUm8wYWhjNmRPN3ZjOXRhdFc2SmxieVo0RHdrSlFaczJiWVJsVHpvVG16WnRpc1dMRjJQR2pCbm8xcTBiQmcwYTVQRUVtUDV5N2RvMUxGaXd3SzdXZWxSVUZONSsrMjJFaFlVNUhiVTZZY0lFNU9Ua2lDYWExT3Yxd2dTenc0WU5jeG5zV2lzc0xNU0hIMzRvQ3ZTQjRrNlJXYk5tMlkxb3o4L1BSMWhZR09iUG40OHBVNmFJSHNmVTFGU01HemNPU1VsSmVPNjU1MXlla1ZHdlhqMHNXTERBb3piNlUzbi9YR3JSb2dWYXRHaUJuVHQzaXRaYnpoam8zYnMzTm16WUlMeC9XRS9lK2Vpamo2SlJvMFllM1k3dDNBaWVsalR5dFlNSEQrTFlzV09pZFMrLy9MTERzenZTMHRJd1k4WU1VZmtYaFVLQlNaTW1vVXVYTG41cjQ1Z3hZM0R6NWsyaDFyeGVyeGNtazdid1pOSmJaMndua0MzTnZzcFNSZit1UkVSRWdjVUFub2lJZk1aZlFlakZpeGRGSWFGbHhLMHJPcDBPSzFldXhDT1BQSUs5ZS9jQ0tQNlJPVzNhTk5HcDlBcUZBdE9tVFVQSGpoMTkzdTd5b3FML3FBeEVBSitibTRzbFM1Ymc1TW1Ua012bEh0WG10cmg2OVNxQ2c0UHRBZzl2Wkdkblk4S0VDVUpwcHZQbnoyUEhqaDEyNVdTcVY2K09jZVBHNGUyMzN4YUYxcDA3ZHhaTzg3ZWRYOEdiRWpUV3luTFNQZHNBWGlxVllzNmNPWFpocTZYV3NTZHUzcnlKN094c0xGeTRFR3ZXckVHblRwMlFsSlRrc0VQQ2RpSlZiOEsrbGkxYm9tWExsaDV2YjFHMWFsVjg4c2tuQVJ2VmEyRXltZkQ5OTkvanE2KytFb1dsUVBHbzQrVGtaRlNyVnMzbFBoUUtCV2JObW9YazVHUzcxOEhGaXhjeGMrWk0xSzFiRjcxNzkwYTNidDNzeWxSWW5EMTdGa3VYTHJVN1F5b2tKQVJ2di8yMnc5SWxsak9mcWxXcmh1VGtaRXlmUGwwMFd0ZGdNR0R0MnJYWXRtMGJldmZ1TFV4VVRDVm5OcHRGYzBRQXhST3dBc1h2TnkrKytLS29MQXBRWERacnhJZ1JIdC9HNGNPSFJjdWxMV2RVRWxsWldhTHlTZ0RRdkhsem9iUFRJaTh2RDMvLy9UZmVmLzk5MGRrMFlXRmhtRFZyRnBvMWErYlhkbHBlZjdabmdWZ2tKQ1I0MURIb3pQLys5ei9Sc25XSFkzbFcwYjhyRVJGUllER0FKeUlpbi9GWEVHcjdZODVaelZxTHExZXZZc21TSmJoOCtUSkdqaHlKR3pkdUNCT2IyWWJ2czJmUHZtOStISmFVMFdnTWVHam5UMlVkd0dkbVptTE1tREhDeUZtRHdZQURCdzdZaFpIT1dNb3QyUExtT2JJTlRheHJ1MXZFeGNWaDVzeVpXTFpzbVdqRWRsaFlHRWFQSGkwc1d3ZEFDb1hDYWRqcGpuVUEzNlJKRTJFdUJxQzRROHk2bkVMWHJsMkZFZmw2dlI1NnZSNzUrZm1sbXYvQVVlMXViMGJBWDc5K1hmaC9XbG9hdG16WmdpRkRodGh0VjFCUWdFT0hEZ25MTXBrTURSbzA4TEsxSlJQbzEvSFJvMGV4ZXZWcWgzWEthOWFzaVhuejVqbWNRTkVSdFZxTk9YUG00SU1QUG5CWUt1ank1Y3Y0OE1NUHNXclZLclJ0MnhZZE8zWkV1M2J0RUJvYWlxeXNMSHoyMldkMm85NEJJRHc4SE1uSnljSWNJYmFzTzV4cTFxeUpKVXVXWU9iTW1YWWhmbjUrUHRhdlg0LzE2OWVqWnMyYWVQamhoOUd0V3plbiszV21mLy8rNk51M3I4ZmJiOTI2MWVVa3N1V1ZiYWVZdGYzNzk0czZyVnEyYklubzZHaGgyYmFrRTFBY3dGKzhlTkh0cEx0QWNVa3Iyek14L0IxaTJ6SWFqWGpublhkRWs0OHFsVXI4KzkvL0Zrb0IvZm5ubjBoSlNSSE5QMkFSRnhlSCtmUG5sOW5JZmN0WklKTW5UN1o3L0JVS0JYSnlja3BVUTErbjA0bmVIeVVTaWN1eldXdzdTWDA5QjQ0M0t2cDNKU0lpQ2l3RzhFUkU1RE15bWN6bGovQ1MycmR2bjJpNVZhdFdUcmUxbEJDdy9JajcvZmZmOGNZYmIyRHExS2wySlJ1cVZhdm1VYjFuaTVDUUVDeFlzQUJxdFJvcWxRcEtwUkpTcVZTb3Qydk5rOG51ekdZelRDWVRqRVlqZERvZHRGcXRYNEprczlsY29YOVUrdXU0czhqTnpSV0Z5N1oxbElIaSt0R2VqcmJ1MHFXTFhVMW9tVXptTnRoemRtekk1WElrSmliaTNMbHp3aVIrQ1FrSkdEOStQQll2WG13M1dudktsQ21pNDk0NmVIN2dnUWRjdHNFNjBMWnRqL1ZaQU5uWjJhSVJyN2JicHFXbGlTN1g2L1hRYURUQ1g2ZE9uVnkrenEzMzV5cXdzWDFPWEUza1p6M3hJd0EwYnR3WUNvWENicnVWSzFlSzZ1YTNhdFdxeEowV3ZwU1RrNFAxNjlkRHJWWWpLQ2dJY3JrY1VxbFVOS0xUdGtQaThPSERkdThObHZjaVMvM3ZqaDA3b3JDd0VPKy8vNzVkeUduUnJsMDd2UEhHR3g1UG9tc2hsOHN4WWNJRU5HN2NHQjkvL0xIRFRpeXRWb3REaHc0aFBEd2NkZXJVd2RkZmY0MGRPM1k0ZkwzRng4ZGp6cHc1TGtOTW85RUl2VjR2UExkeGNYRjQvLzMzc1hqeFlxZG5wVnk3ZGcxeXVkeWpldVMyNzBYQndjRnVYMWUyMjN1anZId3UyYjRPTFk5RFRrNE9QdjMwVTlGbGxzY3hQejhmSzFhc2NOaVJrcCtmajdmZmZodjE2dFhEMDA4L2pRNGRPaUE4UE54dU83UFpqRldyVm9uV0JRVUZsZWdzazlKWXRXb1Yvdnp6VDlHNnBLUWtZU1M1b3prS3JEVnExTWhubzY5dGowRm5uNDhTaWNUaEhBQ1hMMS9HcUZHak1HREFBRHp4eEJOZW5SVzFlL2R1MGZ3NnJWcTFjdms5eS9aMWJGa3VLQ2pBaFFzWGhNbUZiY3QrT1hwdkxxMksvbDJKaUlnQ2l3RThFUkg1akVLaFFINSt2dGNoakN2Ly9QT1BLQ0NNalkwVlRaQ24xK3RGWVpqdGhKSW5UNTdFeElrVHNXREJBa3lkT2xVME91M2F0V3NZTzNZc21qZHZqcTVkdTZKMTY5WXVSOXZKNVhLUGY5VGJoaWhoWVdGZWhUQytwTlZxSFFZWEZZVS9qanRyS1NrcFRrZFN5K1Z5SkNVbDRmbm5uM2M0V2hxd0Q2WTZkZXFFa3lkUENqV1A1WEk1WG52dE5hZDF4SFU2SFZhdFd1V3d4RXZObWpYeHhodHZvRjY5ZWlncUtzTE1tVE9oVUNpUW1KaUkrZlBuNC8rMWQrK3hUVmYvSDhkZmJkZDF0MjZUSWNKa1h5ZVg0VVM4akhFVEowZ21nakRBaEEwVlVWRUNHQ1ZnSk1vbFVXWVVyNmhCRklKM0NZaUVLSkdZZ0VaQlJTRUdpS0tHSlNneEtDSWlNSGR0dTdYOS9VSGFYKy9ydEo5MVk4OUhRa0xidGYxODJ0TlBUMS9uZk42bnJxNHU3RDZQUC82NDh2THlsSkdSb1lhR2hxRDZ3MjNOWGc0TVMwTDNLL0ExK3ZQUFA4TktTZ1E2Y3VTSWY0SGtTQzYrK09LWUFYemdjOGNLQjBORG11M2J0K3ZFaVJOaFFWZGRYWjErL3Zubm9PdEdqQmdSOW5qdnZQT09Qdi84ODZEcktpb3FvajUvTExXMXRUcHo1b3cvOFBTZHBST3YwTmYvOU9uVGV2dnR0OXYxR004KysyeWJmOU8zYjE5ZGUrMjFtalJwa3Rhdlh4LzJ2Tk9uVDlmZGQ5OGRNVHdNL2R4RUN3SW5USmlnSzYrOFVxKzg4a3BZL2VpVWxCUTk4c2dqR2oxNnREWnMyQkJXeXNUbnFxdXUwckpseXlLR2hhSGI0WGE3ZzlxRzNXNVhkWFcxdG03ZHFvMGJONGFGZ29XRmhYcnFxYWZpQ2lMYk80UDN3SUVEcXEydDFZVVhYcWpzN095d2R0RFdnclNkNVhzcGRML2RicmM4SG8rZWZmYlpvSUd2b3FJaVhYMzExZnIwMDAvMTdydnZoZzJNWjJabUJuMlAvL0xMTDNycHBaZGtNcGswYU5BZ1hYNzU1Y3JQejFmLy92MDFhTkFnZmZycHAyR2YzYkt5TXFXbXBpWmt2K0lScVYzMjZ0VkwwNmRQbDhmajBZc3Z2dWd2aFJmTjd0Mjd0WHYzYnVYbjU2dGZ2MzdLejg5WGp4NDlsSmVYNXg5Y1NVbEo4UThndVZ3dU9Sd09OVGMzcTdTME5PaU1na2p2UlNDUHg2TlBQdmxFYjd6eFJsaWZ5YWV1cms2dnYvNjYzbm5uSFg4ZC82S2lJaFVVRkVSZGROcmhjT2o5OTk4UHVtNzgrUEV4OTl2cGRBWmQ5bjMyMHRMU3RIcjFhbitadFZEdG1Ud1JyL085cndRQVNDNENlQUJBd3FTbXBxcTF0VFdoZFRSRFQ4VXZMeThQdXJ4djM3Nm9BWnpWYXRXMGFkTmt0VnBWVUZDZ1ZhdFc2Ym5ubmd0YnJPM1FvVVArMmE5OSt2VFJnQUVEVkZSVXBGdHV1VVZtczFtdnZ2cXFUcDgrcmZUMGRQOXNyTFptU1FVdThpcEpPM2Z1akhqYWVTQ3YxK3VmY2Vod09GUlNVcUpKa3liRnZFOWJmQ0dJRWJQRk9nc2oycDFQYlcxdDBJelJRRVZGUlhyd3dRZjlBMEtWbFpYKzhDQndSblNrUUc3VXFGSDY4ODgvVlZKU292THk4cGdoMklrVEo4SnF1MHZTcEVtVE5HZk9IUDhNeHZUMGRDMWF0RWdiTjI2TUdLek9tVE5IdzRjUDE5eTVjNk9HR3JFV3kvTUZ4ZEgycXlQTEFBVStkNnpBODMvLysxL1FaZDlzNnJaWUxCWmRkOTExL3NzdExTMWF2WHAxV0lnMmRPaFFEUnMyTE96K2dZRnZ0TUdidi83NlM0c1dMWXE2RFNrcHNidnBiWVZzaVZaUlVhSDgvSHhWVjFlcnRiVlZkcnRkaXhZdGlybCtSbWk0RnFza1VINSt2cDU4OGtudDM3OWZHelpzOEEvUXpKczNUNk5IajVZa3pabzFTejE2OU5DcnI3NGFGT1pYVkZSbzd0eTVVWS9Mb1dzMHRMUzBoQzNrYlRhYlZWVlZwYkt5TXIzMTFsdmFzMmVQLy9ybHk1ZkhQUXU0dmUrRDFXclZxbFdyb3Q0ZTdYazcyL2RTNktCRmEydXIzbmpqamJBQmxUNTkrbWorL1BrUmE0K1BHemRPOTk5L3Y5YXZYNitkTzNlR2JVZE5UWTFxYW1xVWtaR2hKNTU0UXIvKyttdkVnYjdBY2xkRzI3MTd0OTU3NzcydzYrKzk5MTdaYkRZZE8zWk1lL2Z1RGJyTlpyTnB6Smd4cXEydDFiZmZmaHQwMng5Ly9CRldEaW1Xa1NOSDZxYWJiZ3E2THRLQWszVHVjL0RsbDEvcWd3OCtDRHViSlRjM1YwT0hEZzA3eHJXMHRHai8vdjNhdjMrLy83cTB0RFRsNWVVcEp5ZEg2ZW5wNnQrL3YrNjg4MDV0MnJRcGFFREZicmUzdWI1TzZGa3Z2c3NXaTBWVlZWVmF2WHAxeFB2RkdxRDlON3BEWHdrQWtGd0U4QUNBaExMWmJISTZuUWtweVhEOCtIRi9DT0lUR3NCdjJMQWg0bjFMUzB0MTMzMzNCUzBHMktkUEh6My8vUFBhdkhtenRtelpFckhjd1lrVEozVHk1RW1OR3pmT0grYlcxTlNFemJCcnIzMzc5clg3UHZIVXZtMkwwK21NZUlyNStTYVI3UzVRYm02dUprNmNHQlRDbTgxbXpabzFTNVdWbFVHQi8vVHAweU0rUm1nWTB0TFNFckZtZXpTWFhIS0o3ci8vZnIzd3dndis1Ny92dnZ1Q1FyREd4a1p0MjdaTkgzNzRvWDltdlU5S1Nvb1dMRmlnRzIrOFVkSzUwaXFIRHg4T2V4NlR5UlFVT29lS1ZpckFKM0EvVTFKUzJsVS8yRmQ2SnA3dzBsY2V3eWRXN2YxcnJybEd2WHYzampyZ0VNM0VpUlBWczJkUFNlZG1sai8yMkdQKzhqNCsyZG5aV3JCZ1FjVDdCd2JQMGJhdnFLaEkvZnIxQzN0Y243Wm1KcmYxZmhoaDZOQ2htak5uanI3NTVoc3RYcnpZL3hwRkV4cDh4MU9UdjdTMFZLV2xwZnJ4eHgvMTlkZGZhK0xFaVVHM1Q1bzBTVzYzVyt2V3JWTmVYcDRXTFZvVWN4MlBwcWFtc0puM3NkcE1uejU5dEd6Wk1oMDllbFNiTjI5V1kyTmp4TVZjbzRsM0xRaWZJVU9HNktLTEx0TEpreWZEYmpPWlRCb3laRWpFKzNXMjc2WFE5aGV0anYwWFgzd1JkcDNaYk5iZGQ5L3RQNFl1WExoUVpXVmxXcnQyYlZoUWJ6YWJ0WFRwVXZYdDIxY0xGeTRNYTJPQkMweDNoTEt5TWgwOWVsUmJ0MjcxWDNmbGxWZXFyS3hNMHJsQndKVXJWMnI1OHVWcWJHeVUzVzdYVTA4OTVTODVkdkRnUWExWnM2YmR4eWpwM0JrTkR6endRTmoxb2UvRnZuMzdkUERnUVgzOTlkY1JaN3dQSERoUXk1Y3ZWNjlldlhUenpUZnI1WmRmRGl0ZEZzamhjT2o0OGVNNmZ2eTRDZ3NMOWZEREQrdklrU1A2NElNUGd2NXV5cFFwYlFiYXNZNWoxMTEzblY1KytlV3d6Ky9BZ1FNVFBzalNYZnBLQUlEa0lZQUhBQ1NVeldhVHcrRklTQkQ2MjIrLytSOVBPamRydUhmdjNrRi9jOGNkZCtqcHA1LzJYMDVMUzlPOGVmUENab1Q1bU0xbTNYNzc3YnJwcHB1MGJkczI3ZHk1TTZoZXFTVE5uajA3WXZtSnJzanBkTGE3cG5CWGxNaDJGMnJtekpuYXRXdVhtcHFhMUxOblR5MWR1bFRGeGNWeDN6ODBJQXE5SEkveThuSjkvdm5uT25Ma2lKWXNXUklXT0hvOEh0WFUxSVNGNzRXRmhYcm9vWWZVdjM5Ly8zVkZSVVVSQS9pcXFxcWc4azZoUW9PU3dQMW9iVzBOQ2xlTGlvcUNGbUdOVjJ0cnE1cWJtMk9HTnFHenFoME9oN3hlYjhSU0hWYXJWZFhWMVZxN2RxME9IejRjZHQ5QVpyTlp2WHIxMG9RSkUzVExMYmY0cjcvZ2dnczBhTkNnb0tBOEl5TkQxZFhWRWNQSWxwYVdvTE1CWXIzZjQ4ZVBqemlETnk4dnI4M0Zwa1BmYTd2ZHJpVkxsdmhyd1B2cWdMZW5wckZ2dHJQdm45UHAxS1dYWGhyME41TW5UOWJreVpQak90c2tkTDJFU0dXVW9ybmlpaXVpTHFRNVpjb1VXU3dXalJrelJsbFpXVEVmSi9UNExzVVhrdmZyMTAvTGxpMXI5OEJHZS8vZVpESnB4SWdSRVV2cnpKZ3hvMTNoZnpLRjd2Znc0Y05WWEZ5czdkdTM2OHlaTThyTnpkWGF0V3QxNE1BQnZmVFNTLzdqUlVGQmdSWXZYaHkya0hGSlNZbldyVnVuWGJ0MmFldldyZjRaMjlPbVRkUFFvVVBsOFhoVVdWbXBqUnMzK21kZFc2MVd6WjQ5dXdQMjl2OVpMQmJkYzg4OUtpNHUxalBQUEtQVzF0YWdSYTZsYzhmRHBVdVhhc1dLRlZxNmRHblFlaDhsSlNWYXYzNjk5dXpabzg4Kyswdy8vUEJEM0lNNEZSVVZFVXVYaGQ0L1VvMTk2ZHh4Yk9iTW1abzZkYXIvODF4Y1hLdzFhOWJvNE1HRDJyRmpSOHl6REgwTEtkdnRkdlhzMlZOejVzelJybDI3ZE9USUVhV25wOGUxK1BETW1UT0RCbFFMQ2dyOC84L0t5dklQVXZidDIxZURCdy9XaUJFak5HellzSVNmN2RaZCtrb0FnT1FoZ0FjQUpKVE5ab3U1MEdGN2pCdzVVdXZYcjllTEw3Nm83Ny8vWG5mZGRWZlkzMXgvL2ZXcXFhblJ0bTNiZFBIRkYydkZpaFZ4QlJaNWVYbTY5OTU3ZGNjZGQvaC8rQjQ2ZEVpRmhZVkI0WnVQMld4V2VucTZyRlpydTBPdGVMbmRicm5kYmprY2pwaEJZYng4WVpvUnRWSTdtMFMydTFDNXVibTY3YmJiOU5WWFgrblJSeCtOV3FzOW10QXdwRDBoWktENTgrZkw2L1ZHRE1udGRydFdyRmloWjU1NVJudjI3SkhaYk5hTUdUTjA2NjIzaG9YWkpwTkpxYW1weXN2TFlwMzVBZ0FBQitKSlJFRlVVMzUrdm9xS2lqUnExQ2dOR0RBZzV2T0hCbXlCKy9Gdjl5bFVTa3BLbTZVK1FvTm42Vng0RWxwU3hLZWdvRUFyVjY2VTErdVYwK21NV29jOE5UVTE0dWZhYkRacndZSUZzdGxzMnJadG0zSnpjMVZkWFIwV0dQcUV6akQxZXIxcWJtNk9PRGcwZXZUb29BQytkKy9ldXVxcXExUlpXUmwxZjN3aXZlYUpMc3NRU1h1Q3I3Tm56d1pkOWczVXRGVmVKeDd4bHVlS3RBNUNld2JCMmx1UzR0OGN1eSs3N0RKOTlORkhzbGdzS2lnb1VIRnhzY2FORzZmQmd3Zkh2RjluK2w0S1BjNWxabVpxeG93Wm1qcDFxalp0MnFSQmd3WXBKeWRINDhhTlUxcGFtcDU3N2psVlZsYXFzckl5Nm10c3NWaFVYbDZ1OHZKeWZmZmRkOXF4WTRlcXFxb2tuZHYzQ1JNbTZJWWJidERycjcrdWp6LytXRlZWVldHRDlCMWwxS2hSV3JseXBRNGNPQkJ4Qm41SlNZbldyRmtUVmhaTE9uZmNHenQyck1hT0hhdVdsaFlkUFhwVXg0NGQwKysvLzY1VHAwNnB0clpXOWZYMWFteHNWSE56cy8rOThNMnlEeFY2cko0OWU3WWFHeHUxWmNzV1NWSk9UbzRtVDU2c3FWT25SaHpBTXB2Ti9qTlI2dXJxOU5OUFArbnc0Y09xcWFuUnlaTW5kZmJzV2JXMnRxcWlvc0svYmtoZVhwNm1UWnVtYWRPbWFlL2V2ZnI3Nzcvakt0dlUxa3oyNnVwcVpXVmxHVnJUdnp2MWxRQUF5V055dVZ5UmY0VUFBUEF2MWRYVktUVTF0YzBBS1Y0ZWowY0hEeDVVYVdscHhOdGJXbHIwMm11dmFkYXNXWEhYNlkzRTl5TTNjQWFXNy9rVFBkdXFMVjZ2VjI2Myt6OEZWUTZIUXk2WHE5c3NLcGJvZGhmSU42dTVzNStpN25LNXRHclZLbFZWVlFYTmVnK1VqUFo4UHZCNFBIcnp6VGVEUXFkRStQTExMNVdUazZPQ2dvSjJEKzdnL09Cd09OVFUxS1RjM055NFA1dGQ5WHZKcDZHaG9jMnpGOXJqMjIrLzFUWFhYRU1ON3hnMmJ0eW93c0pDalJneDRqKy9oL1gxOWJKYXJZWjgzM2EwN3RaWEFnQWtCd0U4QUNEaDNHNjN6cHc1MDJZTll4anIxS2xUNnRHamh5R3pJanNqMmgwQUFHaVA3dFpYQWdBa0I5T2ZBQUFKWjdGWVpMUFpJcGFLUU1kb2FtcVN6V2JyVmo4b2FYY0FBQ0JlM2JHdkJBQklEZ0o0QUlBaHNyS3lJaTUraDQ1UlgxLy9uOHJ4ZEZXME93QUFFSS91MmxjQ0FIUThBbmdBZ0NGOGk4T0ZMa2dJNHpVME5DZ3pNMU1ta3luWm05TGhhSGNBQUtBdDNibXZCQURvZUFUd0FBREQyTzEyT1oxT2ViMHNOOUpSUEI2UFhDNVhRaGUzNjJwb2R3QUFJQnI2U2dDQWprWUFEd0F3VkhaMnRrNmZQcDNzemVnMlRwOCtyWnljbkdSdlJ0TFI3Z0FBUUNUMGxRQUFIWTBBSGdCZ3FKU1VGR1ZsWmFtMnRqYlptM0xlTzN2MnJMS3pzMWxNVExRN0FBQVFqcjRTQUNBWkNPQUJBSVpMUzB0VFNrb0tpMk1hcUw2K1hxbXBxYkxaYk1uZWxFNkRkZ2NBQUh6b0t3RUFrb1VBSGdEUUliS3lzdVR4ZUFoRERlQjdUVE16TTVPOEpaMFA3UTRBQU5CWEFnQWtFd0U4QUtERFpHZG5FNFltV0gxOXZieGVyK3gyZTdJM3BkT2kzUUVBMEgzUlZ3SUFKQnNCUEFDZ1EyVm5aMHNTdGJrVDRPelpzektiemZ5Z2pBUHREZ0NBN29lK0VnQ2dNeUNBQndCMHVLeXNMS1dscGVuVXFWUHllRHpKM3B3dXgrUHg2TlNwVThySXlPQlU2bmFnM1FFQTBEM1FWd0lBZENZbWw4dmxUZlpHQUFDNko3ZmJyWC8rK1VlcHFhbkt5c3BLOXVaMENRME5EWEs1WE1ySnlaSEZZa24yNW5SSnREc0FBTTVmOUpVQUFKME5BVHdBSU9rYUdoclUyTmdvdTkydWpJeU1aRzlPcDlUVTFLVDYrbnBsWm1ZU0dpY0k3UTRBZ1BNSGZTVUFRR2RGQUE4QTZCUzhYcS9xNit2bGREcGx0OXRsczlsa01wbVN2VmxKNWZWNjVYUTZWVjlmTDV2TkpydmQzdTFmazBTajNRRUEwSFhSVndJQWRBVUU4QUNBVHNYdGRxdXhzVkhOemMxS1RVMlZ6V2FUeldick5xY1F1OTF1T1oxT09aMU91Vnd1cGFlbkt6TXpzOXZzZjdKMDkzWUhBRUJYUVY4SkFORFZFTUFEQURvdDM0OHJwOU1wczluc241MXNzVmhrTnB1RC9uVWxIbzhuNkovYjdaWWtPUndPZVR3ZWYvaHJzOW1TdktYZDAvbmE3Z0FBNkNyb0t3RUF6aWNFOEFDQUxxR2xwVVV1bDh2L0l5endSNW5YMjdXK3lrd21VMUNJYTdGWVpMRllaTFZhWmJWYWs3MTVDSEErdFRzQUFMb0sra29BZ1BNSkFUd0FBQUFBQUFBQUFBYmczR2tBQUFBQUFBQUFBQXhBQUE4QUFBQUFBQUFBZ0FFSTRBRUFBQUFBQUFBQU1BQUJQQUFBQUFBQUFBQUFCaUNBQndBQUFBQUFBQURBQUFUd0FBQUFBQUFBQUFBWWdBQWVBQUFBQUFBQUFBQURFTUFEQUFBQUFBQUFBR0FBQW5nQUFBQUFBQUFBQUF4QUFBOEFBQUFBQUFBQWdBRUk0QUVBQUFBQUFBQUFNQUFCUEFBQUFBQUFBQUFBQmlDQUJ3QUFBQUFBQUFEQUFBVHdBQUFBQUFBQUFBQVlnQUFlQUFBQUFBQUFBQUFERU1BREFBQUFBQUFBQUdBQUFuZ0FBQUFBQUFBQUFBeEFBQThBQUFBQUFBQUFnQUVJNEFFQUFBQUFBQUFBTUFBQlBBQUFBQUFBQUFBQUJpQ0FCd0FBQUFBQUFBREFBQVR3QUFBQUFBQUFBQUFZZ0FBZUFBQUFBQUFBQUFBREVNQURBQUFBQUFBQUFHQUFBbmdBQUFBQUFBQUFBQXhBQUE4QUFBQUFBQUFBZ0FFSTRBRUFBQUFBQUFBQU1BQUJQQUFBQUFBQUFBQUFCaUNBQndBQUFBQUFBQURBQUFUd0FBQUFBQUFBQUFBWWdBQWVBQUFBQUFBQUFBQURFTUFEQUFBQUFBQUFBR0FBQW5nQUFBQUFBQUFBQUF4QUFBOEFBQUFBQUFBQWdBRUk0QUVBQUFBQUFBQUFNQUFCUEFBQUFBQUFBQUFBQmlDQUJ3QUFBQUFBQUFEQUFBVHdBQUFBQUFBQUFBQVlnQUFlQUFBQUFBQUFBQUFERU1BREFBQUFBQUFBQUdBQUFuZ0FBQUFBQUFBQUFBeEFBQThBQUFBQUFBQUFnQUVJNEFFQUFBQUFBQUFBTU1EL0FjeFdYbWZNb213TEFBQUFBRWxGVGtTdVFtQ0MiLAoJIlRoZW1lIiA6ICIiLAoJIlR5cGUiIDogIm1pbmQiLAoJIlZlcnNpb24iIDogIjQ2Igp9Cg==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C 9 F 7 5 4 D E - 2 C A D - 4 4 b 6 - B 7 0 8 - 4 6 9 D E B 6 4 0 7 E B - 1 " > < e x t o b j d a t a   t y p e = " C 9 F 7 5 4 D E - 2 C A D - 4 4 b 6 - B 7 0 8 - 4 6 9 D E B 6 4 0 7 E B "   d a t a = " e w o J I k Z p b G V J Z C I g O i A i M j c z N z I 5 M T g 1 M T I 0 I i w K C S J H c m 9 1 c E l k I i A 6 I C I x M j Q 3 N j Y 5 M z Q 0 I i w K C S J J b W F n Z S I g O i A i a V Z C T 1 J 3 M E t H Z 2 9 B Q U F B T l N V a E V V Z 0 F B Q k I w Q U F B S U V D Q V l B Q U F C V k R G Y j N B Q U F B Q V h O U 1 I w S U F y c z R j N l F B Q U l B Q k p S R U Z V Z U p 6 c z N Y b F l s T 1 g r U C 9 E M 3 p E Q W J N d 0 1 v a U F z d X V H Y 3 V 4 O X h 3 Q 2 N P e V J l b V F M Y 2 N z d j l V e G o 1 V 2 5 O R T N O R X Y w Y W t t R 0 s 1 Y W 4 w b E p x W l p Z d W 5 z c l Q w b E d t W m 9 w b G l X b U t V N W c 0 a U t D Q X p 3 e X p N O H Z 2 R E g v T j F l S j R a W m 1 D R 0 F l Z j l 1 a T Z 1 c T d t Z j d Z W V p p Z W Y 5 M 1 B m b m x s a X R W a W V J a U l p S W l J a U l p Q U p N R 3 V v T 0 V C R V J F U k V S R W R H M W l h R U R F U k V S R V J F U k V R V U Z R d 2 N p S W l J a U l p S W l D Z 3 F H R G t S R V J F U k V S R V F V R k F 3 Z G l J a U l p S W l J a U N n b 0 d E b 1 F F U k V S R V J F U l V W Q X d k Q 0 F p S W l J a U l p S 2 l v R 0 R v U U V S R V J F U k V S R V J C d 2 R D Q m l J a U l p S W l J a U l L Q 2 9 R T V J F U k V S R V J F U k J R V k R C e U l p S W l J a U l p S U t D b 1 l P U k V S R V J F U k V S Q l F V R E I y S W l J a U l p S W l J S 0 N n W U 9 o Q V J F U k V S R V J G U l V E Q j B J Q 0 l p S W l J a U l x S 2 d Z T 2 h B U k V S R V J F U k V S R U h C M E l H S W l J a U l p S W l J Z 2 9 L a E F 4 R V J F U k V S R V J F R k J V T U h J a U l p S W l J a U l n b 0 t o Z z V F U k V S R V J F U k V G Q l F N S F l p S W l J a U l p S W d v S 0 J n N k V C R V J F U k V S R V Z G U U 1 I U W d J a U l p S W l J a W 9 x Q m c 2 R U J F U k V S R V J F U k V R Y 0 h R Z 1 l p S W l J a U l p S W l D Z 3 F F R E V S R V J F U k V S R V F V R l F 3 Y 2 l J a U l p S W l J a U N n c U d E a 1 J F U k V S R V J F U V V G Q X d k a U l p S W l J a U l p Q 2 d v R 0 R v U U V S R V J F U k V S V V Z B d 2 R D Q W l J a U l p S W l L a W 9 H R G 9 R R V J F U k V S R V J F U k J 3 Z E N C a U l p S W l J a U l p S U t D b 1 F N U k V S R V J F U k V S Q l F W R E J 5 S W l J a U l p S W l J S 0 N v W U 9 S R V J F U k V S R V J C U V V E Q j J J a U l p S W l J a U l L Q 2 d Z T 2 h B U k V S R V J F U k Z S V U R C M E l D S W l J a U l p S X F L Z 1 l P a E F S R V J F U k V S R V J F S E I w S U d J a U l p S W l J a U l n b 0 t o Q X h F U k V S R V J F U k V G Q l V N S E l p S W l J a U l p S W d v S 2 h n N U V S R V J F U k V S R U Z C U V J v Z T R B R V J F U k V U V n R W c X N W V l Z W V n N O d n R j R G d j Y m w 5 T 3 B 6 U F U z U 0 9 p S m t B a W t V Q X F s Y n A 5 e V d R e X l P V n l L Q l N L V U h l U D Z r R m l 0 V n I 1 Z n d J a U l p S W k 4 c G 5 U N l l U R l l u R j l S V V J F U U t s V W l 0 N D B T S 1 V j V 0 V 0 R X R h c 1 p X R m F I b G h h T E J U Y W J E V X F s M H Z V b G t V a E M z V j N 5 Q T B N S E l p S W l J d k t K M 1 c 2 S D B X a U V 5 V 1 J 5 d X d G Z 3 N F Q k V 3 Z V J 3 T 0 5 5 Q 1 R y V m F E W T F H Q T V s T U Z 1 c X V r U T h Z T 2 h B U k V S R 1 J W d z Z I Q X d h R E F S Y U x C V H F k R G l x V k t 0 U m R J c U l 3 W m p h Y m 9 k Z n J v V l F x b 2 R W c U d Y d z J j Z 3 d k a U l p S W l N Z 2 p 2 V j R Q a z h r R X J W Y U x 5 T W p J V U h l S G l N a W x z c k l T Q m 9 N Q m F y V W F P c D B 1 M U 4 w a E R 4 Z z Z F Q k V S R V p H Q X p X W k R S V V V G b E V v b E 5 C c E 5 x T H R E U k 9 T U j B X a U V 4 V 0 p C V k Z R V U l p S z R W a 0 p q d z l D Q m l J a U l p T n l Z e l d Z W U R B Y k V 4 c 2 F 5 W U J z U k 5 R b E 9 w e E 9 Y T G w y Q 1 Z x d m x G T E J H a H F F R E V S R V J F Y m t Z R E F i W W J E Y k V 4 T V N F d W l 0 R V J I N H J M e T l I U k V R R X R G c H R x T H R D L 3 g 4 c m J o Q V J F U k V S Q U t D a W 9 n S U F H R G d R V V p O V i 9 m d X I r d m N a a F I 1 R E J 5 S W l J a U p D U l V V R n B G S X B u d z R T V V p O W H Z h S U Z n N G Z H Z 2 F F R E V S R V J V W m d 6 R 0 F 3 T U h J a m 9 t b E l k U E J n T W h s Q j N K Z X d 4 Z E N B a U l p S U t Z M m F 6 R 1 R h Y m p Z R U R F V j F 6 d E Z v d G J E W W J 6 R 1 p 6 c U x z U z F o Z z Z F Q k V S R V l V c G 0 4 M E d n O E h B R 2 c 1 R W R N M k t p W W 1 C W H E r S D N X N F B k V m Z D R m t N S E l p S W l v a k J W V V Z H Q j J O a l l V S G V E a U N p b 1 l t T m p j Z m 5 5 N V Z C M 0 k y d 3 h k Q 0 F p S W l J S 1 E z c T l I a 3 F s R W h L S k p O U m R J U 0 l L S 3 F s V U N v V k N 3 Z m 9 P S W N M U W d Z a U l p Q 2 p N T 0 J 3 T 2 1 F d 2 1 h R F N h V U h l R m l L a E J h T F Z h R 0 k x R 0 9 K M 0 9 V S G N s N 0 R C M E l D S W l J Z 2 9 6 Q m 9 P Q m h T T 0 p L T 3 p v Z E R y b z l m c F F k e V B z T U h R Z 0 l p S W l D a U 4 y d X g w V 2 l 3 V 1 J r W k d o N 2 d v U l V Z T 0 t q S X l F e F d K a F V j a 0 d 4 d E N C a U l p S U t J d 1 l q V W J v Z E x w U W Q 0 T 0 l L Q 1 I w T 2 g y T V J t T 2 9 1 e E Z X R 0 R v U U V S R V J o U W 1 u M H d t V H l R U 1 Z T a F h x c m h B U m h Z U l N x W V R K W k F w M U 4 4 S U t R d 2 N p S W l L a U 1 H R 3 h X S 0 J V S 2 t Q Z E R T S 2 l r S k Z J S k Z B b 0 Z M Q l l M S 0 h 1 U 3 R o Z z Z F Q k V S R V F V S m h n N k V C R m R H Z T N B M E t I a E 1 I U W d J a U l p Q 2 h N T U h i e H p P c D N Z c 0 d F R E x s K y t I T 3 F 1 Q k p 6 V m F n M T F G d 0 l t V k R l T C t m b j V P S F h x R k J 3 T 1 I w a X V U N E h E M E t G a F J Z U z Z B M F J F U k V R V W Z G Y X J G U k V S R V p C S 2 0 4 W X p w N T k r K 2 d r b E p T W F E 2 W F N J a k l 4 R V J F U U V J a U l p R U I w Z G p Y Y n Q y Z 1 g 4 Z W p h Y k R h K z g 4 Z 3 E r L y 8 1 N 2 Z Q L z k 5 O G p L e W t K M G R I U k F 6 b D F Z V 0 l p S 2 l n c T N O c T F X a T d a d D I v c D h q Z 0 1 I R G 1 E b n p w M F l P b l F v K 3 Z Y c j U z Z D Q 5 U G p q a j Z O U G 5 6 N F l Q W G 8 w d W 5 m d j d 0 Z X h q V W x W V l J X b V R w M k s x T l J V c E t X b E 5 l a T E x N j l m a j l 6 Y 1 h L a F V L b l R 1 M 0 J t S m l Z b E l T R W h B U W t J Q 2 V 2 Z n V 6 V m 9 w V F l o T U p v T l V L a 1 Z W V l J Y a 2 N u b W 9 1 M 1 B O a z F p d F Z t Z W 9 P M E Z F U k V S R X d X V T B H d U Y w T 3 F I V m F r U G R G W i s 4 O G N Z Y j J M S m x p N k Q 5 M 2 5 2 d n h j U 0 p F d 0 4 2 c m R M U 1 V y e j A w a 3 M 0 Z X Z T b 3 F 5 M H h N V E Z n d 2 N P L y 9 2 V X Z m U D M x M T I 1 d H c 0 Y 1 B 4 M 1 B Q U G V m e k 9 U W n M y S U M x Y T l j Q 3 V Q S 1 V 0 b G V 2 W H V q Z H V 6 Z V N r c E x R b 1 V N S H I 4 Y 2 F q V W I 4 N 1 c 5 L 2 M 3 M U 9 U R X h F U 2 t v S 2 h n O G Z q b G F 0 V 3 Z u e G 5 i a k x 6 O C 9 I d W 5 Y c j Z u e D h U V j I 2 Z E 1 H a m p 6 N 3 F k W i t Q U C 8 0 W T c 3 N z d M Z 0 J n M k x C a G 1 E S m x D c U t p b 2 d M V 0 I y O G V m L 3 h 4 b k Q x N 1 Z 0 Q i s 0 N D A z N H J u b m 5 t c 3 l n U j V k W V R B W U l K R k l v T k Z v U X Q y V m F 4 N U h P a E F S R V J H R k F i d m R q b 2 l J c H Z P b l g y U m t w R 2 g 3 T U o 3 U 0 w x M j Y x Q z F 3 Q U l C V H A w N 2 g r Z W V m R D B q d 0 l Q Y T k r U H R V d k t p b 3 l Q W G Z G b 3 N G d W J t N X l N M 0 5 S Z X Z X c l d z T k h j N m R P K 2 Y y K 3 R T c F U x a T d k a T A y Y j k 2 T U 5 X d l c x U G x K Y j B W R k J R N G R P b F N u W T h Y V T l u T S t k K z R j U H Z 6 d 1 E 5 Z n J u S n d j N U 9 Y b F l m T G t 5 V W h P V G c 1 W V A 4 U T R u V T Y z O T Z C Y X E x Y X Q 4 T X d 6 e n p C d 2 F J S W t F Z 2 1 u e W p T U X B 2 T i 9 I a U l p S W l L c U 0 0 Z k R F Y l F i b z k y N 2 Q 2 T z B 0 T F J P e H l Z a 0 p L Q i 8 v L z Z D Z G s v V E J 6 c D I 3 R m l u N j N q e j d M U F B J a j A 5 S F N k T 2 5 I Q n J y d z R l b G l 4 W l V x K 2 5 v W U V J S F F v S 0 N n U n R D U W t K d V B I R 0 c y c z l O a j g v W D d U O T R Z Y 2 Z y d G Z R Y 2 9 s R V V 1 Z G p 4 V F J y M X N 6 a k 5 v Z k R n V 1 h M b G d s c V U 1 U 1 h s e U 1 y S 3 d z Q W d o b z h Y T G h 3 Q V Z W V l Z Z T D J T W k 1 t Y 1 Z w R k V 5 V 1 R 5 V V R m V X d v O G h n N U V S R V J F W V N D W W 9 j T 1 h Y M z Z K W D M 3 N X B V N 0 h w c V N r a U l Z T 1 l q Z H l V c W t V c l Z 1 M 3 J 0 T j F 2 S W 1 P a n N h a V J Z c 3 d a O D R j S E Q 5 K z N P M T Z L U 2 t w O V I 1 K 0 x Y W m p I N G p R N G M 0 N z c v V H B 4 d i 9 Y W D M 4 V n R M V n Q y e F l q U j Q 3 M H F 3 O D F C Z n J 6 N U c y a 3 c v c j E 2 d 1 d q V V F B Z 0 t p b 0 t z M m J O R X Y w T U Z S Y 1 g 0 O H l a T X o 1 Z n Y x V 3 J W a D d y Y l B 6 N T U 1 K 0 N 0 b 1 N F Q k F 3 Z V B O a m 4 4 M V B q S X B W S 0 9 k S 2 h n V E I w S U N J a U l n b 0 R 3 U X d k R k F w R m 5 Z L z E 5 S 1 J k N 0 p 6 T m 1 q V 3 I w L 2 V R a 1 p H Q k k w Z U 9 R S z F X U T Z W U 1 F h R l F p S j Z u N X F v V k R v Y 0 R 1 M 2 Z 2 e H U 3 Z H V 3 R m N H V 0 x 2 Z E R w a H M 5 b G d 0 O X R S V l Z V R n E 5 V U t p O F d D K y s 2 N 0 R 3 O D g 4 S U R v O W N X b X R m a F R D T k p n T U F o R 2 t z a G t N b 3 d Z T W F M V 1 k 1 M U 9 w M m p v T U d i T W 1 I c V B W S k R K W k l L M m p o M D d v b W Z Q b n J V Z W U v b n l a Z X p h d G N 1 d H p k U G 4 2 T U N C Q S 9 q b 2 8 0 O E U 3 Z T N h d F V O R 1 J v Y k h 1 a F F I R H g 3 R W E 2 K z l W b X R m c W 8 w Y k 5 3 N X B h V 2 t 3 R 2 8 y Q 2 J i b T V 1 W U s y W H I x N m 9 i Q 3 c w T 2 Z 6 Q T F m Q 3 B 0 a l l X T C t P b 2 V C Z z Z O Q n d H R G 9 R R V J F U m h Z R m d o Z z c x V 1 l i V F U r Z 2 c x b G R Q Z F I 1 c T Q z U T Z Z V F F h U l c 4 b W E z U D F 5 Q W R 2 M 2 5 2 d l B W Y z R V V z N T c E V u b z I 3 Z H Z 2 V U 9 I V T Z k T 0 N k c j Y 5 K y 9 2 V X d I R j M z L y 9 I W H E 5 W G 5 C d F h 3 S 0 w y b 2 l G R G l k U G 5 z V E p r e W N E Z H I 1 V H A w N W g w Y U p G Y 0 R y Z G E 5 O T M 2 d F F K V 1 Z s W j B P b D B I c y 9 u N z J n U 3 B W S 0 p k Z X Z X N G I v L y 9 h O V A r M y 8 5 O W R l Q 0 F x R z F H V F p z R 0 5 M V D A v M D Z o b 0 t E b 1 V Q R F l l a E F S R V J F R k F h Y 1 R t Z U R o Z z V 5 d V Z 4 d 0 U x b F Z W U V c 3 M 1 M 3 W X o x Z U 5 m V 2 s 3 Z j I 2 M i 9 Y a 3 Z 4 S U t Q S V V P R y t I V H N E e i 8 4 S U d o T F N F a k E z c j E 3 Z l R x K 1 J Z c 1 c 2 T j I 3 d C t p M l F C Y 2 1 y Z m w 1 S 1 N n b 1 F I c D Z P a W 9 y S z k z Y T I 3 U n B V M n Z n Q V B n L 0 F r Z X B W T l p y M U k 0 d l d Q K 2 g 4 W k J L c F l J d 2 k 0 S 0 R v U U 1 S R V J F U j F Z d l l F K 2 8 1 Y y t Z Z 0 t T b k p y Z T J 0 d D k 3 Q 0 Y x O T g 0 Z G J t V D V B Z 2 R w M 0 d y Q z d M a z I 3 Y X R B a 0 h E e D U w Y X h P c l M v R H R 0 O T k 2 R E E 3 U z B 0 T F F y M T g v T 0 o x T z V P V G t D T G F m T 0 h F Q z J k b l p Q d l h u c H B 0 d T h o Z z Z C T H F R N U 5 W R i 9 V N m Z Q b z I 1 Y y t l a X J L e k 1 i U i t O U m 9 Q N T g r Z l h H a m d B N G p m N G F y W G F G W m J V S E F H a V V x b n F O V 3 J I R n d 3 Z E t C d 3 h k Q 0 F p S W l L a W V x b F B H Q 0 N Y e S 9 I U l J 4 O W g w N l p O M E d n M H J w d k N t a m V F d 0 p V b E U y Z l B u b D N y T 1 I 5 N T V C R m N m L z M x c n R m W F g z O D l k R H F k c T Z i R D N y M T d V V k J R Z 0 d I R G h x R l R w M D V l e j J V e W 1 m R H B w N S s 2 U F J H V l N D U z Q 3 N z c 3 Q U F D V m x a V 2 9 y S 3 p F a n o v K 0 N K U E o 1 S F p z W F c 0 d 0 N 3 c 0 w 4 Z E 5 Q U D l X N l g x N W V u c 2 R 0 S 1 N r c E F J R E R o d y t q c E t U R T d 6 N W N y U z d m Z z Y r a k 9 H b 0 9 i V G V i e l F D Q U k w Z U 9 J R E 1 6 V S 9 B W m t F c W x t R D E 3 T n R x M W E r Z l Q r Y 1 Z H W W t 5 Y k 5 n M 0 p 5 Y 2 t 3 b V V 5 N D k 5 N T d C Z n N I Z T Z S R H N N O V A x Q m d 4 Z E N B a U l p S 2 l l c W 5 Q d E k y S W l B a l k 3 W G F V b D V l a n Z M e m M 2 N z R t a z B t M E t H S k 5 O V y t V e D Q 0 Z D Y v Y T Y r c V k r S n l j S D U 4 N m R 3 K z I z M z Q 1 Y m J y b E Y 4 U F R j N F h C Z 3 d Z S U Z n a U h Z Z D k 1 N U p 5 W k 1 t T 0 R X d G 5 6 N W N u e j E x V m V D N z g x Z m d Y Z 1 N Y b j J P b X Y y c E M y O V A v a j J O Z E t q c l B I b X I x W X B 0 M j d i a D l k Z G Z o O D F t R T J 5 Z l B u M D Z C Z 3 d Z N E h w d E 1 C a T h q a W J 4 T n d 5 V H l X U 2 l v Y 0 Q 0 O G V O e D U 1 M T M r b l V 1 Q U h q L y 9 m Y 0 Y 3 M E Z q b n l K R U Z B d 0 1 I W W l J a U l p b 1 h 1 b 1 R P c 2 p s Y 2 x n c 2 x n R D J C b W p a c 3 F Y S G J i d D M 3 M 2 F i c m 5 E N j l H b X N Y T G t T Y T l l d V J V c E t D c 2 F N R 1 l Q R X h F U U F 3 T X F W S 3 d X a k R t S m p Z L 0 h 3 d 3 c 4 T H p o d W 9 x U W F C R 0 4 2 d l V x b F F V b E x p Y z k w R 2 I 3 d z l t Y m R h c m Z V K y 8 5 W E V W c W l v T m 5 Y c V Z O e H l 5 e T F 1 M T U 0 e F l 3 Y l M w d E t R b X B v c W V v e S 9 u M H V w V k N w N m p F c W w 4 c n F j c H l l Z W F w M F F o U n V H R G t S R V J F U V V j Q j k 4 O E F H M m J 0 M 3 E x a V p X b X l B a U l p S 2 d v V U 5 V V k J R M E d v M 2 9 O c F B K a E p V c l Y 0 c H V z M X F 0 K 0 9 h Y m I v R E 5 O O T l n d 0 l B Q m F O V 3 F G Y j c 4 O G t 1 M 2 Z h U l N L Y V p O b S t i e C 9 J R W d k c U 1 h R X h Q a m N h V 0 t r c E l T d 2 J R T 3 B W S 0 p E U n M y Q 0 V Z Y 2 R P b l N S V E N s N E d y b n p w M 0 Q r d l h y M 2 R x O D N T U U h P a X l T U 3 F X S W l v c H l H L 0 V p b F V v e G Z m c D B 0 O E F C Q U 4 1 O T k x M m N Q W H N X e T V j d m g 5 U H B G Q j J K N E 8 5 S U U 2 b F V H d l M 2 S V l H d W c w S F V G R E I w S U N J a U l x S 0 F P M 2 J z b U U v N 3 l X U X l 0 R 2 p S Q X Y z N j l Z T k d v N E Z L c F l K Q 2 9 j R F p z M m Z 4 e X k r L 3 V P M G J I e C 9 2 d G 1 w R G F X a 3 B k d T N h N W J a U F R F e U 1 4 M n R k d k h n U j N i d D N S M F Z G a G R l b j l B Y 0 9 I Q k J 0 b n p 4 N U 1 2 c j M 3 K y 9 M d D F W b l l r L 2 F 4 N H d a S T V n a V V p M H p N M U 1 3 b 3 F H a 3 B F U j A y Y 2 Y 3 N z c 4 Z n c 0 W U 4 4 M 2 p 0 U T R j T y t k U 2 Z h b 0 V P S F l Z T 0 h Z b 3 B V N m J n d G R k Z V E w N U 9 E a F F L Q l d i U G 5 p M V l x Z V B R b 1 V Q W X V I R 2 o 2 L 1 d L R l N 0 d y 9 2 e D V U S n c 0 c 2 Q 0 c n R I Z z Z 2 c m k 0 M k 9 m b F V 3 R m c 0 T U N C b 3 U w T U h T Z 2 N N W F F n S W l J a W 9 w Q 0 p p S W p B Y m J m Z G h 0 d H V 1 O D J 0 Z m R P b V R Z T F F v V 3 Z Y c m 5 q O D h j Z G R y d z h k T 2 l R S U h i e E 5 U M m p Y c m g z U z A 5 T m h N c G 1 3 Z C s 5 Z W Z Q b m x s O G p Q e i 9 l c G 4 3 Z m Z m c n Z I W W Z 5 Q k Z J Z 2 4 3 Z S s 5 O T U 1 Z 2 F k T D I 3 Z H R q N k 5 D a F h v K 3 J l U X p n U F h U b z I 3 Y 3 Z W c X h Z S W J y d D V N b V R X T E p r a W F C O T h l T E Z I d X N 3 U k V a R 1 F x Z l R J V D A 5 S F p z M m J V T F h y b D N S b z B j U H Q z M z B l a j J X T G w w c U 9 I Y m p 4 b z J J a l k z R l B m Z m M 0 N 0 c v d n Z E M D h 6 O T g r R E J l Z m Z W V m 4 4 L 3 o v d n Z 2 M T Z z Z l J O Y 1 N o Z z V F U k V S R U Z E S 2 V o c 0 J Y c j J S d 3 R j a k l T T G Z Y T m F j V k F M N F Z Z b F N y M W J q N T V w d H g 4 O D A z N D l p e F k v a j g 4 O C t 4 Y y t k T 3 J 3 V V F 0 M j N i Q m 9 m R G d Z Y 2 Z m a G l 4 c 2 J H M V h x T 3 V B a E U 2 R k J R V U N O b 2 V m U E R C V 3 A r e W l 4 V n Z y T m 1 m Z G V 2 V z R Z Y 2 Z m b 0 J T c V l S S 3 B Z S m N M b m R O U z V E S l p K Q k l K S k J J S k t M b k F x N 2 N q T m Q 4 a n h 3 T 0 I y d z J H N n F x c W 1 D M V d t R 3 h X Q 0 N S U 0 p D V 2 x 1 Y T J u O V B w U k h a M k 5 p N W R 1 a V E 0 N z d C a H c z R F h Y W G Q 1 L 2 Y 2 S U t E U V l P a E F S R V J G U n d D V W 5 K e U 1 o S W N H d D d l R E J n L 2 p q a n o v Y z J q e m R a Q n V O U m t G Y n p W b 0 t Z c 1 A 3 M V d x M V g v M j A y K z J 3 V 0 N 5 M X J y a m d j R G l 3 Y m R z M j d O c T F D M l B I a n N X O T k 5 N G J s S 0 t B O V o w Z U l L W n o 1 O D V J V G s 2 R z B X a k V t V E 5 u Q k t N S H F v a 0 Z C V F Z E S V l Q Q m d N T E N 3 a n I z c G V i b 0 Z V L 0 U 2 b V o 4 O E 1 F S D J M O S 9 2 N k I 5 e U p B a G 1 E M T d k d E R y T V J C U j N U Q j B J Q 0 l p S X F L Q X U v b m 1 t N U d V b E 9 U V 1 p q S 1 p C S 0 d E c D V F T 2 x 5 O W Z G c l R W c k 5 m Z 3 k y Z 0 l N V 1 Z s W m R p e l p 3 K z J i Z H N t N k U 5 d H p H W X o x c T F i a D I r K y t R Y i 8 r T W M v Y X A y e T B C Z z g 5 T k J E K 1 B M T E w 3 R i s v W H B F U k V S Z 3 p a b z F v c X R T K 0 J J N m h N c W V Q W H N F U l M 0 Q j R J W W J i c 0 R 6 e n o v Z m F Q c E p S R U w 4 M T B s R V J F U k V J Z V B w N m Z U V k t 4 a F V h O W F z b W R 0 c l g w S U h o O E 9 C O C t m U D Q 5 a X h Z O G p Q e j h l U k k w Z H c 0 c 1 F K c j M x c T E 2 N G R K a z Z j a U 8 r K y t 3 N D d k K z R V M 2 F l b 3 F B Z 3 Z 2 d m d p K 3 Z i d G k 4 Y 2 V l O H p y K 1 J w Y S 8 v N z l j Z k R n U V R p Z F R n R E E y M i s v a m J O b n o 3 c T J i O W 1 5 Q l d Q R 2 p C R W N K e F k 2 T k l Z b E h v O G N P U 0 p h S H l J e E 1 S R n o 1 c 3 d K V 2 V B d 1 k 4 W U 1 K Q 1 V s W W Z Q b X p Y a n Z 2 Z m R D M G d l a X B v Q 2 h B e E U x Y V J j d V h F Q n h j V E Z N S m h O T U p w U H J E e X d p S W 5 M b m F V a D l x S G 0 2 W V N 3 c E t S R z A x U X d k e E d v N l h E M H N m O W V 1 W F h q M T F W Z E Z 3 d 2 t 4 V X F r V W F X b H A r U H Z m L 3 c 2 R l F v R k J n d 1 p o e k p n e F d M M T Z O Z k x 5 O G t T U E 9 Y V G 9 F S j U 2 N n F s Y X A y Z l V 4 L 2 J 0 M j N I M D Z G S F J i V 0 l q T l N a T 2 5 J a l U x R l F z V 2 J J R U Z v d k Z M W E F B Z 0 U 4 K y t R U 2 p S N D h X a k h h b 3 F x b 1 N u S 3 Z t K z l P a F F 3 Y 0 1 H e l l N S 3 B Y S 2 R l N n J h e n J V U l h W T k I 3 V m F q W V N F Q k x k c E 0 z b D V l W m c v Z j c 1 Z 0 t r M W N Y Q n d X T E Z n U T F P V k x h N k 5 R S 0 t E V m F r V k h q U k R S L z J I b 1 F F U k 5 q d E Z v e E c r L y 9 Z Y X p a O C s 2 b n N x b 1 Z D c G 9 O S n F n e k l V b E l x T G c 4 U l E 2 W E x o d 1 F k Q V d I e C 9 2 O W x x c 3 B z U F Z J e D J T a z V Q e H h 4 O S 8 0 T k 5 Q U D Y y M U g 0 T U d E Y 0 t q a n o 2 S z l 1 M 2 J 1 N 1 Y z N z k 0 Z F M 1 W X N R V T V P R H Q 1 N j Z 5 M W N 2 S G h S Y 0 t 4 Q 2 9 V R F B u a j J S b T V 0 Y j Y z W H E 0 d X p a c z R M Z 2 9 E Y U R C d y 9 H b W p W c l V G U l V o R 2 V l Z W N Z d G x D O H R M U l V k N 1 N B M j B x S G 1 h a U N w c W F t d V Z U e j I 3 Z H V I a k l 3 T X Y v c m x 6 Y k J o d 3 p C O S t u V F g 2 e D A 3 Z H V C Z i 8 v c V h J Q X p S Y U R S W X N H Q U I 0 d U x p Q W 5 a d E l n b 2 V o Z z V F M U t U O C 9 Q U F B P S D c 4 T 0 J R S 0 J i c D I 3 W X F X T F Z 1 a V J Z c 1 d v Z T R X R V Z H a k o z W V R I M H o 3 O S s 4 W F h Q U G t 5 W k 9 D L 2 N T Z W p s Z F V W S 0 N 5 c 2 x M U V h q T j B x R z J r Q X d C T W 1 E Q U J m L z c 1 S n c 0 Z E 9 1 U 3 h y N k 5 H a m N L Z 1 F Z T l F X b G 9 L c T l X S 0 x s M j Z 1 T G J 0 M n J V T F o 4 N m N B W E F s e E 5 p N G N h U G c r T C 8 v L 2 U 4 N G Q r N m N 4 L 0 9 I U 2 5 S M E 5 L S 2 p v M 0 h 6 e l R k a i s v Y n R i d H M r K 2 V R V H B L Y W 1 1 a z J m R U F 0 e H Z F M n Z x R z A x R E g 5 R l J V V z U r c k Y 2 O V d w O D l k V l h v d j J a T j I 4 Z U V o T V R B M 3 B 0 S W d v Z W h n N U U x R 1 R r N U 9 T Z 3 N M Q V F Y Y n Q y U m M r Z V B S d k Z Q R k 1 p S W h L M 1 p j c 1 d u L 1 l U R y t r Z z l s U y 9 S W X N X Z 3 F V V 3 h h W k 4 x Q X d k c E Z J c G 5 u e n l T V H o r K 0 9 P d U t S R F h Y W G N k V W x K U 3 N I S G p S b H k 0 Y 0 F G Y n Q y N 0 Y x c T F i W G R 0 Z W V l V V Y x L 0 V I R H g 3 R T E x O S 8 3 W G J P R G g w N m 9 M S 3 l F a V V s S m V q U 3 B R d n V 2 U E 5 P d l B u b W 1 6 N T l 2 N k V 3 Y n R 3 N G Z Q Z m R k M j V U U U V w T F M v S H R 0 O T l p M U t o U n J q Y X I x U 2 8 0 d H V a S W g 2 c 0 Z l c l V J b l U 2 S C 9 Q e D h M R n U y e k J Y M F h F M H V s e U 0 5 U F I x O S t 2 U n h h e j k r L 0 x o Y l V F U k V q U X R E Q n l K c U V u Y n Y z b z J p b 2 l J T U d q U U l I V H A w Q 0 h W M 2 l J Z 2 9 R T V J D a D J Q S G p n b m F h a z U 3 Q U h 4 Z n Z T S W h J U U g z M z M 4 L 2 9 x T 2 p N W G p 3 W U 5 l S W l k M j d k d 3 R H W T l T O G V S V T c z O U N o U T N I M z N Y Z G o r Z k x s d V B 2 d X U 0 T S t 0 U z g 2 T 2 h v N m 5 V N T A y O F d M R j J 1 d F d a R 1 F r S U R o d z R m a i s r K y 9 k M n Y v N 0 x Q U G N N Y 2 R k N 2 h H T F B n e X Z l S n F Z d U c v V E N i e j Z h R 0 F 3 K 0 V R a E J 3 Y k 5 t e k F o Z z B i U l B k W E t w V 1 l P M 2 N 1 K 3 Z m d j c 5 Y S t l Z k 5 t c k Z x M U N n c 1 d M R U R m d m 4 x c n Z T N F J O V H l H R G t U V T Z P W G w 1 Z U g 4 K 2 Z O S V N r b 1 M v Y U 9 U a U l p Y U x y R 2 4 1 V 0 t o U T h l T 0 h R V n R 2 b 3 g w c V B i U V F 3 O E o y c 1 F L Q U h i c T F N b n R 0 V m p v b 0 Z R c W 9 k V n F N W H Y y Y k Z l Y l d D S G p R Q l U z d n Z 2 d X V 6 R j I 3 R m p S Y l p t W m 1 k a T d k M i t 0 N T B o T F N 4 T 0 V E Z 1 V G Q m Z q c H A 1 O W N T N X V L V G E v d 0 Z q c U k v Z n d H R H g 2 T T B h T k g x O X F m Z 2 9 J Q 3 J G a X h 3 c T F O c l Z i R F p y T U p h a m p F e E 1 U Z 2 h S Z G V R T G R 1 M 2 R 6 Y T g v U H p z V 3 J W S 3 R o c 0 5 y e j Q 0 b 3 Z J e X N w Q z E 2 N W R h N z I y S n l 4 R 1 R S U W N E Q j J J c U Z F c k x 5 L 0 g w Y U 5 I M G J W c l Z 3 W U 9 S R V J O a U Z 3 d U Z 3 U U t W V l Z W c 0 5 2 d G J t M W l J e D E r K y s w M 1 F W d j M 3 d D B G Y m Y 2 R U R t T E V B b z k y N 2 R x N X Z S W j d h a T k y c 3 k w M k 5 V R n N O W W h R d W U 2 N j Y 5 Q 3 B V e W Z C Y 3 F H Y k 5 t M X l o U T V p U D g r Y V U x c H F r N U 9 U Z z V 5 Y 2 5 E c j E 4 Y U d I S H N M Q W d R T 3 h l U E Z p V i 9 E V X Z u M T d 6 S j g v S D Y x Y n Q z Y m I 5 K 0 x G a T N q c H B a Z G N v e k 1 x S 3 l z e F o 4 N G N a R 1 J r N F B y c n I v Z D R q Y 1 d M R n l N N 0 8 3 d E 8 v Y X V w b 3 F J Q 1 J V V k Z N Q m d N Q V R r Z j B i V 0 t v U U 1 S T l d x S E R o M k N R c U Z B N z k 2 O V E 5 M F Z J a U x 5 d z V 3 N W M x d z N z O V h l Z X V z d G Z Q S E Z G M j V 0 T l c v O F Q 1 N D h p Y U t p S X N I N X J y d n V P a 0 d i V 0 N G S n N a R U p u b 2 d W U W 9 5 T m p m W G F Q d 0 N p M H l u R U F v Y W F B V X V v a l J v M U N z d V h M M 2 R y K y 9 u b m 4 z S G 1 6 Q m 0 w Y j k 5 Z W R L U 0 R X c T M y Z U w 1 Q U x 4 T m F X V m 1 K a E l R R V p H Z G 5 Z O U d p U l p C S 3 B Y a m 1 t V 2 N F Z m F p c 3 J N V D g r Z k 1 G S z R r W W p V Y X N Y T G t T e T V Z d D g z Z 0 5 1 O T N 1 O F g w U m 0 x N 2 l U Y z J m S l J H S l k r a E F S S T F X U l V V R l N r c E s w T G R 2 M z R B W H F 5 S W l v c 2 F o N X U v M 1 B Y d j J D U F p w M z c 2 O U l B d 0 F 4 S 2 N E K 0 R Q U 1 F l e k p m b l I w d E 0 v S F g w M 3 N h Y m Z S Y U t 6 V H V Z S W x K U 1 V G c T F h d G N v M 0 t V S 2 x V d V A z M j I x M z F J b n l 0 a 1 Z F d D B O O W Z k Z G d r b D h z e F o 4 N G M w Z i 8 z V j F W V k l T c 3 J T M 1 F s b E J Z d F d p Q T l Q Z D M x M n Q v U X A 3 R 0 Z S R V R Y Q 2 9 Z T 1 J O U m 9 G U l F V Q U F B T F J 4 S V J Y Y 0 5 z T m h 2 M j d O a 0 R p V V N D c E t R a z d O e T V V N 0 J Q e l J F V D F m e T l T Y T Z w d k x 6 Y z d i V l N x Z l Q 2 W k 4 r Y m l v b 0 t R W n R l c j Y v V H V Z S k Z v O U Z n e U p B a H l N b k p R V 3 B x S 3 N h T k c r Y 1 d z b 2 l O S F B F M n Z j S n N O c n U y V j c 4 W F Y r O X Z z O W t F b 3 d l a 1 V x b H J l b 3 J a Y k h h Y m h s T m F X d X J h e j F Q Z 3 N I R G h R d V R t N W d x M j Z Y U T Z a R 1 p t d W k y a j d X K 0 l J R F p G a G 9 q c W o 2 R U R F V F Z h W l d W b G l J d U x F N T A 3 U z B S R V R Z L 1 l U Z U F 6 e n p 3 R G s 4 b U V V Y U 5 H d 1 d h e j R k e T V j N E o 5 Y n J y c E p 0 S H o x Y n h K V n F 2 V l B x O G t Z Y l B a Y 1 A 3 O G V i Z T I 2 b F V 0 N n V L S k o 1 N F E 5 Q 2 N 4 T W J I T z V 3 d V d j Z V B H N F p G S E h r R 3 J W c T B F M n l v c k s 5 M W V x O V Z x M F N r b z F a S 1 R r N U d j b k l 5 e X N q S k 1 u V G 9 W Y 1 h G e G V Q S E Z G M T J q V F R a d D J p U l l T b l R r e U p H W U 5 t M G F k d T d j a W V 6 c 2 J L U 2 t w R 0 R h d E d s Z X J 3 T m N D U 2 l 5 c 3 J L d 2 Y v O S t 3 V G F s V W 9 t T W p B e E I 3 U 2 V 4 N l I 5 V H B r e k J n Q U V E W U x G W T h O a G p q N 2 x 0 c T Z x c T R u T G N S R U h B M E l H S U d p M k R 3 Z U Q y e E l L S W l K c U 9 5 N W N 2 W S 8 v K y 9 U a D I 3 Q m l P S H o r T 1 k 4 Z U 8 0 Z E t s U z R M O X J y N V J G M X N 1 c 2 J v Q W 9 w a W F J e D M 4 b V Z w e C 9 Q a H h R U j J H b W t V a y 9 T R l d j e U p R O H Z Q e n N X b l R K d E Z 0 T l l P V D J u Z 2 J Q V m h 6 W k l h b l p U c X Z W a j M 2 N E 5 L b F M 3 a D A 2 U k x t e k p t R D l Q U j B y d 0 h P V j E 5 O W h S V X J W c 0 R w Z E d M Y n R t M 1 F h R F N D Q U 9 C c W x 5 N W R 3 b 0 l G Q z B S W E 5 h b W V p a U g y O H h l c j B h R F Z h d E d p U l F 2 U l V S M F d p O F Z q N k R C O C t I R E J j c D N l e E 1 U R S t M d 3 Y w Y l d P b 1 F N U k 5 W b 0 d n d 0 Z 0 M n J R S m R U Z U l p S z R K R W 9 r R U R v Z k Q 1 N U V B d m p J W U R M a D g r Y k t n M 1 Z z e F B 6 S G Z m d n V 0 Y U R I R 3 Y v M 3 R i N k w 3 V j F W V k N X N H E v W m x h O G M w M z N 3 a m F l d l R v N G Z Q e E R l b k h I M y 9 F a n o v K 0 d Q V H J s S l d W d W I y d T d l Z H B 0 O X V 4 Y U 5 F a U h E M T Y x T l Y y N 0 5 n e F R K a 3 l C Y k 5 t e l J J O T V w d H Z 2 a E g 4 N 0 Q v L y 9 I U E V 4 c 2 J p M 2 5 2 d k Z l e C 8 r U E J o W k d k b m l 3 W l d H b z B H L y 9 1 L y 8 r d X g y T F R Z O U J 0 d n Z F M n Z V Q 3 F W W H B j U H B h Y k g 0 W E R V T 3 N L R 0 F v T 2 h B e E U x V 2 5 h N 1 B l Q i 9 I Q k 1 S a F N 1 c F Z C c X c w T U Z x d G V M b G w x L 0 d p U k 1 u Y 0 9 I Q 2 h R R D B U b n o x a C s 3 Z H U y U E l r Q 0 d p K z U 4 N m R V c l E 1 d X R J a D J Q S G p t S G J 0 b T J D Z G 4 r Z V p B Z E x J S W 9 a M X V V Y 2 x 5 O W Z G a 3 l 2 O E R i U 3 d X N j N J e n M 3 R z N 2 M z d o V n N V e X F W Y U 5 t e U p R b 0 x D d 1 h i K 3 Z m d m o 0 S 0 N B c 0 V L S m U r O D h 3 N D Z k d X l J Z n Y z N k F i Z 3 k 2 d U N k Z D k 3 e E 9 N S W p O a l l X b V p t W l h x Z X d p Q l V h c m F a V 3 F 3 V W p h e F F L a G V q b m d x N U 5 3 U W h o U 1 J 4 R E J 5 S W l J c U l 3 V U I w N k J J S k N v Y 0 N G Q 3 h m c U Z U a T B i Z H N X M 2 J w M V E x e G N u T 2 k w Q 2 d D W U 1 H R U N i R F l i N X M y Y k I 3 U F p E S 2 Z U Q 2 F m V E N Z Z k R n Z U x p W X N I K 3 Z r d 0 h x S 2 l v d 0 9 M R m l 3 V T M 1 d D I 3 Z D I 4 V U 5 S a j h Y Y l l 4 R U 9 k d 0 9 w M k N w V X l C S z F N U n h K a E 1 K c n o w M G t 1 a U J S M W J 0 M j Z O b D E 1 N k N T M W J 0 c 1 R Q U C 8 4 c z J C N G J H N H N u b j N 3 U 3 M y Y k 5 j a H U 5 N E h B N D h Q T E x M K 1 B O T j k v R W h R c 1 h z S F R w V W x k Q j Z a c m F 0 b T J M e k 1 4 T X R H e l o w d X Y z V m R 0 S U I 3 S H Z M N U F y V 0 x B d 1 p l U E c w S 0 h o T U h R Z 0 l p S W l D Z 0 9 C R E I w Q V l N a V F J V G h 4 N G 9 U U D E r N 2 N 1 V E 4 2 O S s 2 T m 5 q M T d v b G V 2 W H R E c G R D Z 3 N M T V M 4 Z W Z O R W o w b E 9 U a 2 F m U G 4 w Q U F I R n h j Z G k r Z l h 1 d D F 4 R X J q b m k x c 3 J J e X p K c z N U L 1 J t O X A 1 N z d o R T l 4 d C t m M l l V T E Y x d z M y M D Z u R X p h Y k R U d D I 3 U E Q 1 Z U x F U k g v N F N P O G V o U T R l d 1 k 4 Y 0 9 x T l Z x e U d R e V N L V l M y R 3 c y b E p l W D Q v Z m Z m e G N O a 0 1 T b U 9 K N C t m U n F M R m k z Q z Z k T 2 5 C Z H Z h d D I r U G h R c 1 h J a V l t Q n F k T 2 5 j T G h 3 N G N G K z B p b F V y U n E x U X F a b V p s N C t 1 b W 4 z Z m 8 2 W X N R S W Z Q R E J C O W k 2 Z G F 2 S G 4 z d l B u a j B 4 Y j k 0 O F J F V k Z l Z j B a Q U Z j K 2 8 5 M j Z k W E 5 y c X k y b 3 F F d m 9 Z R E t a O E 5 4 e n o 4 R m d N T U R w Z E 1 K d X Q 4 T n F 0 W X B P T z Z M R 2 c 2 R k R 3 M k h v U U V S R V J C U U d B a D A 2 R E I w N k Z P d l h y L 2 U 0 U F Q 0 K 0 h 2 M z Y 5 Y 0 9 B Q V F Q U X Q y O W Z R W D J B d k x 3 O E x G e T R V T E J z S l h D b G x z Q 2 t T W k 5 j c i s r N D R 3 N m Z R b 2 Z y c j c v Z T Q 3 W S 8 v L 3 d U b V p t W m 9 p T W s r d l R w Z y t U a 1 p O S G p 4 R z V D d m Q y W X F 0 V n F y R m l 4 b 3 R i U k J w N E t G b 2 8 5 S G I v d n Z 2 c 3 d l d l J v M G Y x Z m Y v M T F 3 W W d D c 2 R D a F I 0 O G V X T F p z b W V q M z c w b l B u a j N k W G x z c 0 Z y e j Q 0 b 3 V p b 1 U y U E h q M H d k d X h Z V E p r e U J S V V Z G U j Q v Y T l Y Z m Q y S m l J a V p P b k 9 o Y T N h S n Q y N 2 I 0 N X B 0 d n Z J N U 9 1 T 3 V 1 d S 9 D U G Y v e E R k R G x O T W R I U j B X N U x n d n F p T H Y 5 R z F H b z F i c i 8 5 Z H J 6 e H h o d T E 3 a H N Y R i t m M y t T a z Q 3 S G E 3 e j U 4 b H F o K 0 d E a 1 J F U k V S a F F D Y V R 3 Z W w w Q n V 4 O G l Z b U p p S W 1 K Y 1 F z T k 9 u Y n N p T 0 h E a D J Q d z R N R m V W M G 4 0 O U 5 O U D h j N D c 3 M 2 k 4 d 1 h 2 O D h j Z m R i c z U 2 O X V 5 S j J O a F k w V 0 t D M W R x M G F l T 3 g v c 1 B X c l Z 2 e D F s d H Z p Z D d R c T F R c V B Q W F V V e D d Q S 3 h Z Z W V C d U 5 F Q l V W a G N H R E I y U D M 3 d D B l O X d I Z z h X Y l k w N G 9 M b m t a e H F G U X F R W n Z Z O T Z s V U t u S C 8 v Z m Z q O W R k Z j k 5 c X Z h a D A 2 Z E 1 D Z 1 F Z T U U 1 M 2 o 1 N V p j e G I 5 N D h u R H g 1 M H R X Z W t w S 0 M 2 Z E 9 u U X k 1 T F F r T W Z B Q U F n Q U V s R V F W U 1 h D e j R U T l Y y O X J H V m F X a H J X c m w w T H M 5 a 3 N 1 b F J x T m E x V 2 l 5 b F R w b m d N a G d L c H J s T W k 3 c m p q R G 1 6 Y 3 V O S G p s Q k R n U 3 Z E W H Q y L 2 Z 1 b m F O Q X N 6 c G R E S j B h Q 0 F j V D B K R V J F U V V C d V J 5 d W R m Q 2 V 2 N l N T Q 1 R v M 2 J z M z R 1 U G p N V z d j T 0 t 4 Y 3 V S T E x s e S 9 I L 2 Z m Z j d 6 V n d B S z d V V H h n K 2 Z M a m 8 w T 1 p i Y n J r R n Q 5 N T Z x N k R k M j h v U 0 4 5 e H d B e k l 5 T W t S S E R 4 Z 0 1 C b X p l d k Z u M F p s S X F s V 0 x t e k p s b z I 3 Y X R 4 M 0 9 M U F h t d j d l Z D Q y M j I z Z W Q w d W t V Z 0 V v d 2 l x Q m F J T 2 d L Z i t q U n c 1 M H F l N k Y v S H g 4 W m c 3 Z D Y 3 b y s 5 T z h l W E 1 z V 3 J U S U Z S N k 1 I e j h l e n o 3 N 3 J P d G 5 m O T k 5 O T N r O H I w N m 5 3 L 0 R o d z k z Y S 9 2 M 3 Z m M 3 R k W H J O U G 5 6 N V l 2 b n g 1 Z 3 d R T 1 F P M 3 Z y U 2 R T c W R U a k Z K M X E 0 O G F O N D F M Z 2 p Z a T N K V k l w c 0 R q U 2 d Z a U l p Q 2 d N S 0 J R S z J H e T J n T T V q b m p 4 N U 1 x S 2 p v L z F l Z H E 1 W H I x N 2 8 x Y X N Y e G 8 4 Z m p 6 V n I x c m h X U U 9 q V 3 J S d W 1 U S m 5 p O F p n a l I 0 N G d Q a j R l Y m R x M F F i d D I 3 Z E N w V X l m M D Z O S E Q 2 L 3 g r c l Z h T E p V d V d J Q 0 1 q Q T B l T 0 h I R z F T N l Z T V E o 4 K 0 h V T 0 h E d l h h V j d H Y j B O c H V U U H Y y N 1 F 1 T l J n T 2 o w U 2 k 2 L 2 U 2 N z c w Y X p a c z F F d D h s a 0 1 r R X c 0 R z J w e G 4 3 O S t p R W 1 K c 2 F 0 e m R O T n Z G d 3 V 4 K 0 R C Z 3 o y d T B O Q z Z k V 3 V N S E R r U 2 Q 5 M T F s O W Z s T W 5 V N k h l Y k 9 u W X M v L y 9 3 V E 4 5 M T B r O X U y c E t R a z B h a z h 2 W H I x d 2 o v L y t V L 0 I 5 O W F 5 W l V z c 1 d y U U l N M m Z P U k d s c H F h c z l N a k l T R X l a T X d P a l J v e H Q w V 1 V O L 2 w 5 b T g y c k J o d y 9 E R 0 c y O E l S a F F s S m l i a X Z 2 d n V 3 O D A z M z F 6 Z j d s R 0 E y T z E y T 0 J 3 T 2 h n N E 5 o S 0 V E R V J F U l V a a F F L c F d 3 V 0 N 4 U X E 5 V U J P V i 9 O b T E x L 0 p T U W t Z T j Y 4 Z W R p K 2 Z U d i s 4 N S 8 v W V A 3 O C t W Q W 9 G S 0 w 3 c H F X b E l T M H R y V T d Y M F d n M H l N e k 1 4 T F B Q U G 9 0 a n g 0 N U J M c G R q O X V 6 W n R R W U 9 3 S l V p Z 1 R Y V l h G c X l w b 2 l J Q 0 F 3 Y U 5 B a m Z m Z m V k c X k w b U p n Y T l l d l h D a U J F a l B F N E R B Y T Z z M k R G a H d v U m E r M V V 0 T l R Y V j U z M k J L M U 5 W d G 0 z Y k J y V m F q Y l p 0 M n l J e E 1 S S G R 1 M 2 R I c j E 2 O T N L W S s x S 1 p 0 M j d h a U k w U T B H Z z E 2 O U 9 p Q j M z N z d E W j A 3 Z D h i Q W d R T n g 0 N D A z Z W w w W n B G V 3 J W c G d 4 W X d i U z A 5 T U J Y Q 2 t p T 2 1 u U 3 B K R F V Q N m p Q Y U t D b 3 F D a D A 2 Z E l G S 3 B V S z d k d T N S N 2 R 1 M 2 R D c l Z 5 K z B i d D A 2 Z 0 Q y a 1 F M Q l l M R j d E U E F v c 2 l k V n F E Z H p r U G l L a U F Q c l B m L z Z E b m o x N 2 V p M E 1 S a 1 J F d m p P Y n p U Q 2 J 6 Z l V P Q z R L a E l Z c T Z s W m F X S W p N e k U 1 T W 5 U e G F z Y W h C b y t m b j U r U F h Y W D l H M m J W d D A 3 T m l 4 M X B V M U d v c l p i R V p W V l p W U D B 5 e n F x c W l v Q 0 Z G U l V W N U h T N G p a d E d r V E 9 u Z n U 3 S E h x Q 1 Z H Z 2 x K V 1 Z J V E l 5 a 3 N G R E E y S G 9 R R V N O R m t N S E l x T E F j a n F k S 0 M 0 d X J u W F p R Q 0 t p Y X h W L 0 R 6 W T h G c E l r S W l J a U N o T V N p U V J x d G J w Z T g 5 Y U p p S n F 5 U U U 0 e E k 5 O H d k Q 0 F p S W l J S 0 l 4 c U 5 C b n E 5 U H R U Z E l D S U t D Y j F l R D Q x R 0 U r c H V o Q l d H R G t S R V J F U m h S Q 2 F U U W F s V T F s b 0 1 r W W p v V 2 x O W l d R b W x V a G 4 w K 2 p I a 2 p x R U R F U k V S V V p q U m F y V X d H Q X l o N 2 d Z U l V Z U F M 2 L 1 Z C T G F K S z R o Z z Z F Q k V S R V l V W n F W U U t 0 V m 9 O b z l F W T Z x N F F F V F V J Z z h F Q W p V W U R p V V F T N n E 2 R U h Z W U 9 S R V J F U k d G S X A 5 U E J Z c k h B N m V S Q 1 p r U j B i W E 0 0 S E x C Y X J k Q n F 0 Y U h 1 U 2 x o a T Z F Q k V S R V F V c H F L a W 9 u R H A w c V Z R Z D R P S U t L Z 3 V Y Y n F F N k 9 q b 1 V I Y 2 p i R E Y w S U N J a U l n c F R F U k V S M E d x M U t D O H Z E M 1 Z Y a U l p Q 2 9 x e X N E R k Z S V V N 3 Z U d V S U 1 I W W l J a U l q Q 2 1 F c W x R a 1 J F Q k F 0 T E V 0 R T F S N i 9 Y U T Z G U V F L b F V o c m 9 y W V k y a E F 4 R V J F V k d Z M D J x M W N E Z 2 N E Q j Z J N k p w U i 9 m d E 1 v O U d F d U N m R T B J R 0 l p S W l J R U J V V n h l Q 0 J p S z R K Z X I w Z V R x Z V R 5 M k 0 y R W d 3 Z G l J a U l p Q W p B b G V B Q k F H c z h F R k d U V l Z a V 0 J x b F V 5 c 0 N o R V d I b 1 F F U k V S R V F 1 V 3 E w V 0 t w V U t K U 1 V s Y 0 R n Y 2 9 l N E 9 F W k Z Q S E E 0 S F N r c E t F Q m t a e V N r V m p V e E V x R H R B U k V S R V J J M k x T c V d D W E M 1 S G V Y a z V G Q W 9 G M T d Z b m 9 r Y k 5 Z R E R B Y X J X a W V m U G 1 Y S 1 d p R W V K S U J 5 S W l J a U l T a 0 1 s a 2 F O N j h P U U R n d 2 9 V T H F L e X N E S E d Q a U l q Y 1 Z W W l c 0 c 0 t G Q 3 d E Q X d L R V I 0 M G d I S W l J a U l 2 S k l x O V Z D b z l G Q X I 5 Z W p w S 1 F F T 3 A w T 1 N x V V N F b 2 t r M U Y w a m 9 q R G t k R H B o c 1 Z p Z z E r d W h W Q 2 9 S S H g v U D M w Z U 5 I R U 1 I S W l J a U l 2 S k t J c E V n S 2 l v S 2 R y c 2 R S c U 1 S b H k 5 Z m h r S 2 h n R k t w a E Z L c D V O T k Z J Z 2 9 x d T k w T 2 k 4 V U N p O F V D c T l V S 3 R W c k 5 r U T F O Q 0 V N S E l p S W l J d k t K V E N a R F Z G U V V v c U t p W E R j Q V J x T V J V c W 5 V T m Z w Q k p w T k J L c F c 2 Z l J F U j F j Y m h j T G g 5 M m U x M k F J R F p i S W J E N F l C U 3 F V U m t a Q 1 N h T l d z V z R w N l N 2 e G c 2 R U J F U k V a S G Z x a 2 M 1 Q U V C V l Z S V 3 N W a X N j R G d l c X F x c m N i a H l j V G 1 l S W U w c E V U W U Z F S W 5 F T E s y V X l t U 3 Z v b E 1 2 b G 9 l N G U x U U 5 E Q n l J a U l p S 3 F G N 2 x j e n B z Q 0 l p S V N 4 Z k Z 1 U k V S R V J F U k V S Q l F V R E I y S W l J a U l p S W l J S 0 N n W U 9 o Q V J F U k V S R V J G U l V E Q j B J Q 0 l p S W l J a U l x S 2 d Z T 2 h B U k V S R V J F U k V S R U h C M E l H S W l J a U l p S W l J Z 2 9 L a E F 4 R V J F U k V S R V J F R k J V T U h J a U l p S W l J a U l n b 0 t o Z z V F U k V S R V J F U k V G Q l F N S F l p S W l J a U l p S W d v S 0 J n N k V C R V J F U k V S R V Z G U U 1 I U W d J a U l p S W l J a W 9 x Q m c 2 R U J F U k V S R V J F U k V R Y 0 h R Z 1 l p S W l J a U l p S W l D Z 3 F F R E V S R V J F U k V S R V F V R l F 3 Y 2 l J a U l p S W l J a U N n c U d E a 1 J F U k V S R V J F U V V G Q X d k a U l p S W l J a U l p Q 2 d v R 0 R v U U V S R V J F U k V S V V Z B d 2 R D Q W l J a U l p S W l L a W 9 H R G 9 R R V J F U k V S R V J F U k J 3 Z E N C a U l p S W l J a U l p S U t D b 1 F N U k V S R V J F U k V S Q l F W R E J 5 S W l J a U l p S W l J S 0 N v W U 9 S R V J F U k V S R V J C U V V E Q j J J a U l p S W l J a U l L Q 2 d Z T 2 h B U k V S R V J F U k Z S V U R C M E l D S W l J a U l p S X F L Z 1 l P a E F S R V J F U k V S R V J F R V J F Z W 9 P R U J F U k V W S F R a c l Z h V V Z W V k J i d m R E b 2 Z E N G Z i b G R E c E Q z V D B p b 3 F D U V N D U 1 F T c V Z 1 W H p L W k R I S z V I Q X F G S X R U Z G F 6 U V l P a E F S R V J H U l g 1 e E 9 K e X d X a S t z c k l p S U N T c V V T R V J F U m d q L 0 F w V k l P c k N X a W E x U E 5 r T F U 2 Y U R V W U R M R F p i R k F x b G E 0 d m l V U V M 2 d T Z H R E V N S E l p S W l J d k t K M 1 c 2 S D B X a U V 5 V 1 J 5 L 1 N H d D A r a 1 l M Q k J S V 1 B J V X J H b z B H a m d j R G x n c 0 Z w a k 5 a b H k r Z k J s c X R S b 2 F q U V l 5 b V N 3 R V B R M H R o Z z V F U k V S R T V K W E Q 0 W U R C W U l E R l l v R k 9 w M E 5 V V k Z T b 3 U w U k U x S 2 h K c F Z L b z F X c W 8 x V 2 9 B Z 0 5 s c 1 J t b H B L W l J L S m J S Y W J W a U Z 0 U X d k a U l p S W l N Z 2 p 2 V j R Q a z h r R X J W Y k x z S U d J c U k 1 V U t o V l V L a F V x S 3 l 0 e D h l S k Z x T l Z x N k h T N l V I Z X J R W V J Q d k V K R V J F U k V Q c l B a Y k N n d E x Z V l V L a 1 Y 4 Z k R 3 a U l 5 T k Q z U 1 V p b 2 l Z d k 1 q S V M 4 Z k h 4 a 0 V x b E t D M H R o Y z F t Q z N X W G d v N G p I W W l J a U l q S W p k b H N o c 0 Z n U U d 4 c 2 J G Z 1 h Q e U 1 p Q 2 h h T l J v U E l 5 R W h j d W 5 R S l d x M F d L c F V x M U Y w S 0 d v N T B J Q 0 l p S W l J W G c 4 R U F z O W 1 N d U x n N E J n N U V S R U V r a 1 V n U U Z 4 Z m 5 D b n F 2 V l F 3 Z G l J a U l p Q W d B V U Z G U k F R Q 0 l p W W t K Y 1 U r S W l N S k g 5 Z S 9 j N n Q v Q j F 4 c U d E a 1 J F U k V T R W l v b 0 t T S 1 Z T Y U x Y Y V V I Z U Z p Q 2 p z V k s 5 b 2 N T M E d E d 3 d k a U l p S W l N S 2 N 3 V 0 J n N E V C R U Z H T F Z 3 Y 0 8 x T n R X Q 2 9 R T V J F U k Z S R 0 R P Y n p i R F p i Q X d j a U l n Y U F h M V d D N X Z O Q n J Q W k h P c X V C Q X h E Q n l J a U l x S X d a Y l B a W U R B W V d N T 0 J p S 2 d S a V l t S m d W N n Z o O T F 1 R D N W W E F v S 2 h B e E V S R V Z H W X F x a W 9 R R 3 h z Y k t p N 1 F V U k V O Y 1 R H e H V M e T V j d W g 3 a 1 p B T U h R Z 0 l p S W l D a 0 4 2 d l I 1 S 3 B a T E x Z a E l S T l V K U 3 F S U U t o Z U t h c U 8 v Q T B J R 0 l p S W d v e k R n Y 0 R w a E 1 K b W c w b W x C M 2 h Z a U l Q T k J x d F R B Y W p Y Q T Z u Y U h 1 U 3 I w d 2 R D Q W l J a U l L T X d h R G d Z V W p p W W l h Q U o x T 0 I 3 M W V I K 3 B 1 M U F 0 R E J 5 S W l J c U l 3 W X J m Y l l i R l l F Q m t a R 2 V x d U V C R l J M U 0 l q S T J H e F d K c D B V V W 1 H R G t S R V J F U m h 4 R 2 c w U X F m V G h i b 2 J S R V R r S T U x T 0 I 2 U F J H T 3 B 1 M U J s R E J 5 S W l J c U l 3 N F h R N l l U S 1 p v R k t w U X Q w V k l p T H l r V k t w a E 1 s a 0 N u V T M 2 b 3 l o Q X h F U k V W R 1 l z R m d z V U N x V m 9 l N E d F U k g 1 U V N L U l F L R l F 3 R 0 t 4 a E x v c m R j T F F n W W l J a U N o T U 1 I U W d J b X F h b E V v b F F 3 Y 2 l J a U l p Y X R 3 W U 9 2 a m 0 5 T 2 5 U b U R G a k J u S n p j M F B k R m I v O T h z c 3 Y y T D E 3 Z D Z p N 2 N j M n p X c T J o N 2 t M Q W h P c E d O a j g v S D Z k T 2 5 Z T E Q 0 U W p K O V p 1 Y X B o d z Z S S V M 2 Q T B S R V J F U V V m R m F y R l J F U k V a Q k t H L 2 F a V T I 1 d U x r c E t T d H p h N U h J N W J y b m x s b n F m M j J 3 M n c y Y X p 1 Y l Z K c G R K N n I 4 e X h l d l Z x L 1 B i Y m I 1 Z z N i e D Z 1 d i 8 1 N j N I W F h Y U m d 5 W k F n a U l o c n Z u O D d s N W V W W X Z Y b z F k d X p Z Q W E x V 2 k x N j l l a U V t S m l i V T N m S l p W V l V W O X V 6 W k k y a n Y z c j A 3 V 3 J W c U Z m R H J I V G h 3 Q U R 0 M z d z V F F v V V B S c j E 4 L 3 Y 4 T z R 4 e D k v S E g z N j l N S G 8 w Y V B S d l h 2 M 2 d Q Z X Z v V l J W V l d I c T F L b E l U V T F G V 2 x w Y W c x N T c v Z n I x e U 0 z T m h V c W x R d W Z P b l p H W W 1 J a U V o Q V F r S k N T Z 2 Q r L 2 V y R D F U Z z B 3 b W c x U X F S V l Z W R m V S e W V h a T c 0 N W Z H K z V 1 V G l J a U l p Q U t t c X F v S 0 N v V 2 l 3 Y S s 3 W m N z V z d O M j c x N j J 0 Z W Z Q b U F R a 2 Q z b n J y T F h 6 O T l k Z H V i Z T N h d G N O Y m I 3 M V Y 1 M 1 B 1 M z c v Z m J Z V E Q w Y U 5 I Y 2 Z U b 1 V j V E V 4 R 0 R h d E d r W U 5 H a F F u Y z h k R E E 2 S E E x d T N i c 1 h h d F d 0 Z D F l M E 5 C Z 0 5 X c l Z x R l d i T m 1 o Y m g z d n J O Y X J Y a j U 1 W m N G N 2 M 4 K y s y e F F R b 2 N U S j A 1 Z y s v Y n Q y T D U 5 T z V S S 0 p Y c j E 2 b 1 h l d l h z a k t T a 0 p I V H A w O E h x c z B X a k V o U X N Y c 0 c z Y k 5 t e m J 0 Z z J K a V l s S V N V b k I 4 T 0 h E N j l Y W C 9 Q e D h y R n U z c n M 3 S D E 5 U 2 x T e G M 4 K 3 V p a l h 2 Z j U 3 T F B Q Y 1 B i c 1 d i e j U 1 c H Y 0 O W R k Z k 1 X W E t G R V J G U l F X c 0 Q 5 N F V G e G N E d U J J Z T V 1 W G x J U z h 2 R H d C d z Q 0 M D N v b i 8 v L 2 c z U 2 g 2 W k d x V l R D Y X J V e W R D Q W l J a U t p e H N k d X R 3 Z n R T W D F w Y V N u e T h 2 S 1 F s S l F r Q 0 R i R X J x b l Z h Z 0 5 5 W G J H b j A v V z V Z Y k x i N 1 Z p O W V y W G 9 0 d D Y 5 Z X p m S 0 d 5 R z c z W T d Q U C 8 5 Y 3 N K e m V k O T k 5 a D F 0 d n Z S V j k r L 1 l O Z W g r T 0 h 6 K 0 9 m L y 8 3 M z N q c X F h Z l F z V 1 B I T 3 A z R F V 5 Q V d y T 2 x B U l V W R n J 2 K z J X Q 3 p J e m M x R m J t N H V X c m R 1 W F d 2 b 2 N P N 2 N P Y m Z Y c D A 2 Z H d 0 c T F h N 0 Y 1 O D J h c 1 d i T 2 1 6 a m V F R l J V V k 9 I V G 9 V S j J P R l J N Z E h l M T E r N 2 x 6 N S 9 E a G h 4 K z Z Y d W Z r N U N B d k x 3 K 1 R K M D l H Y 2 5 K e X d Q b 2 h 4 d W w w d X I w S D F W c T F h b 1 Z u b m 5 t b X d V Z G t O U l V T a W F S S l R r Z m h 1 M G x F U k V R V U J o d 0 9 S O U Q r a 0 0 v T n p V V l d W a F l l Z l B C Q l p H Z G 4 0 L 3 Z 2 d j B k N W V U a 0 E 4 W n Z H K 2 s 1 L 3 F C Y m 8 w T 0 g 5 O T k v S D J i T m 5 C Z T B q U m 9 6 Q T d O b X p J W l B K N m 5 6 d V l K S E w 1 W G p z c 2 N k R X Q 3 M z U 1 c H V 3 M i s x Q n Z Y N T V l V G t 5 T X p Q e D I y K y 8 0 Z W 1 u b j h i S E g z O W N w N X N p V H p m c W F y V z Z 2 b D B V V l Z C U U l H a E x T R W p B a l R m Z V d P d X g r Z m 4 1 b 3 U w U F A v e H d 2 W j V B U 3 l T U 0 9 o O H J w b G 1 6 W m g 2 M 0 9 S d 0 9 M R n U y V E Z D Y m 9 y e T h I R m x a V 2 R p M W E x Z E E r M U x U a F F z W F V G V l Z K V 2 l m T k d r U 3 A x V j R J W l B K Z 3 Y 1 d k 9 o Z z Q w b 0 d J a U l n b 0 R B U X p k U G o 1 N T U 4 Q k F K V 1 Z s Z G l 4 W X d k M j d O Z 0 J B S m d 4 W T R a b 0 1 C Q 2 9 h U j V p N T Z u c l R k K 2 h R N G V 3 W W N N R 1 F i d F V L b 1 Z l c j h l Q 0 J R d n F k T j V x O G Z I e C t P Y y 8 v M W 1 2 Y z N n e W N P Q k F K Q 1 V s W W Q r K 2 Z X N 3 R a O D Z j d 1 Z k Z m Z S V z B 1 Z n B H b 3 h I e j V z M X o x Z X l 3 M l d 4 N D k 5 M T N j Z k R n U W N 5 Y 0 9 S T X R X c l R 3 N j N 4 e X V W e H d J e H F z a 1 E 1 a W 9 j T 2 R k O T d w M D Q z L 3 I 3 L y t L b W h y M j d Z d F J v N G N X Y T g r Q m Z y Z n A 3 Z V J E d X Z Y c j h m U m 8 w Y 0 Y 3 V k Z S V V p n M W E 1 Y m 9 x S j d p N G 1 L Y 0 9 Y U E c 1 K 3 U z Y X R V S 2 J k d T J G Z D M y N T U 5 L 0 N 0 b 1 N F a E l 3 Z V B C Z 2 4 4 O G Z q c V J T Y V p N Y z Z j R F F n W W l J a U N n T U J D d D B j R G d j T 0 h q d 2 9 L Q T l J U 0 V C d z R j U E Y 3 M j U 4 T F V m Z H J z Z G x 5 O W Z G c l J y T k J v b 2 x V c l I w S 0 V 1 V T B q S 3 k 4 d V J u W j B O c D l N c D J P W n d P S E R n d 0 F H L 3 o x b l R j O D g 5 V i s 5 e m V E T n A w a V R r N X V Z S 0 N t d S s v L z c 3 R 0 R G a U J I U T Z Y Y 0 N 2 d V h E a F F 0 S D M 5 O W R m Z j h W V F R 6 M k Z t V E 5 u W X V E Q W d U N m Z U N k Z R Q 0 V L S F l J d 3 V N U m d N S 0 M w d E Z W e G 5 4 S W d S d F I 3 c m R E c E Z R N G N 4 W T h i V W U 2 U 0 M y U G Z h c 1 d O S D l P e l p z O V p q T D E r K 0 x C a W Q 0 Q 2 5 j T z N E Z 0 F E N z Y 2 Q 0 5 C Z T d 0 M j d a Q 1 J r Z U d 4 T H N Y Q m d 3 Z n g y b X V 2 M W R x W G F 1 U E d q V U 5 h V 3 B w Z z Z n O E E w W l Z o Z X Z Y c W h j T E N R c C 9 Q R H d B c W x R c X h z Y k Y r S G R P V U 1 Y U W d J a U l p b 2 t Z c l d L R k R Y b D R l S 2 l v c U J P M V B Q U E V F N U h L N T Z K T n F z V 0 R B N F h E Q W J E Y k R a R E x C W k R L a F p j d V d 1 S H o 1 T W g 1 K y t H S E J 2 c z g r K 3 l 4 U 1 V s S j h Q c m M z T n B z T l M 1 W X N F Z H l F Q m x L Z l B u M H d m U G p 3 b 0 o w Z k F O c T B h W U 5 i Y j c w V l c 3 Z H V k V 3 M z R 0 F 4 N C 8 v M z N N W G 5 5 N U l C Z m M r T E V p V m k w Y U p I b 3 F B R z l Y b y 8 1 O C t k a j N M a H g r S i 8 v K 1 I r Z l B u d G l v M V N D R V R x Y 0 9 u V k s w T m E v Z j M r Z n B 1 Y j g v d n Z 2 M E 9 2 M W J t M U t w Z E t u d 0 t J M l l 0 L 3 J 5 W k 1 u Y 2 Z M a 3 l Z Q 2 Q 3 O V N w V T F p M G F K R W d Z T 3 Z V c V J P e X N y S z h o b F A r V G 5 0 U U t w V l l 0 M j R k L 3 Z 2 Z i 8 v c T A v O W R m Z n k w b 0 R G d W J Z Y 0 9 H S V Q w O T N h O W p t a k t H R G t S R V J F V F V h R G 1 k e n F D R U R q L z g 4 S U 5 v K z h L R k N 3 R k F k T j c y d 1 l N S G N j O D k 5 O E R w Z E 1 K d X Q 4 T n V 0 d 3 R 1 Z 2 x h c 1 d J R U 9 I V H F J R H J u W G F E U U I 2 Y n Z E N G N E U 3 B V d G Q w M E 9 D U V M 2 W F k 4 c V V L V U U 3 L z l Y R 2 p o M k x i N z c 1 e G p Y b l d 5 S 1 J Z T 2 p R b 2 J q M T F s d U R j c j N P b l R 2 a n R k Z G V 3 N G 9 W S z d C O S s z Y l J m V D c 2 N k N N Y 0 8 z W U 1 z M m J O c X Z X b V h 1 e k p 2 S y t m V 2 F m V D Z m T k l n K 1 B I a n d 2 Y W h n d 1 o 0 d E 9 4 W X A v M 2 h J U U V 3 U W 9 0 b n J S b z B R S z l l L 2 N X M 1 J i b 1 F x O D F R N G V D Z 2 d L a 3 A 2 Z W p z c k x T c m I x T m 1 6 Y T F C Z z Z B L z l P a V B J M U d D c V J 3 c S 8 4 Z 2 x V c E Z S M l E x Z G d 3 Z G l J a U l p S 2 h P a k V Z a n Z 2 L y t l O U Z 0 W n J Q W j Q z S F Z v e H B x S T V G S U V C O G Z M M 2 l T S H F q a W d p d F d y T U R P b l R z O W J o O C 9 m c n p I T 2 V r M W J k d T J U W F N h e V l R S k U 1 Q 1 F r T 0 R U T 1 o 1 N j Z p b l l i R F p F U m t a Q 3 B W S k J M c G R E S n B Q N T l i V C 8 2 a U p 6 N 2 R x M U F 3 Q j g v U E h I U G g 5 Y i 9 X V 3 h X R 0 F 5 b V d B M m 0 v S E F B d z k 0 W E 9 K V X J W W m p 4 b 3 d a N k 5 l d k g x N S 8 v W F h S O X p V M 0 5 4 Z m p 4 b z J E V 3 E x M m Z X O H l t U X d S R V J G d W 9 V S l p X W m 5 n M k p k Z m Z s b H c 0 K 3 B 3 T 0 Z C V l Z l W H F v O U Z v e E J 0 d n Z J S E V 4 R V R C O F p z M m J S S z h M M k o x Q 2 I 3 O T l s d V B 3 V U Z h V 2 h y N j l l c 0 h w O U 9 K b k p 3 Y 3 d m W V R K M D R n T 3 p 0 Y j l O a W F i c n J w S m 8 r a F E 2 Q U x T V j R k M X A w K 2 Z S c H o 1 O D R W L 0 l 3 M U d n M 2 1 6 N S 9 2 M C 9 R Y n N S d D h 0 V n J 0 Q 2 t 0 c W p n Q l J x V l J C c T h u a H J V L 1 U r R E I w S U N J a U l x S T Y r Z k x M T D B Y b m F 3 Z F N U R X l N S U h R S X h J M 0 d P K y s 4 Z 3 k x Y n R u a m Q 1 L 1 B Q U D h m T W 1 U T 1 J s S l R r Z G I 4 Z m Z 2 a E J k T F R F Z 0 F F R G N O Z G R k L 2 5 j c D V L U 0 V z R 0 5 X M z J j T 1 h Q R 3 I 4 S i 9 u d m d T R U k w W U 1 R S W R P b l R B L 1 B u e m N l b l N K V m U 3 V k N y R m h B a 1 Q 4 U G J i Y j d 1 b X p 2 a W p 2 d j B 2 T E N 6 R V R 6 L z l W T 3 Q r Z V h s N U h y Z W x w S 1 F B Q U E 0 Z l B 1 d 3 F t b G x Y Z G Z u c y t q c m F v K 2 F 3 K y t y M z d j a V J J O G p N e k J S O H R x U l N L V 2 J Q b n U w S 3 A y b 2 p O a E p q M n J S c F N F N U 9 o c 2 x r d 3 I z M z N p d l l Q O W d q S F l K O W Z n b 0 1 o Z z V F U k V S R T V E Z T l Y b y t O R 3 p j R y 9 U c G l V e W 5 x T X d 6 Z G J y Z m p q V G Z l O E d u d X V O R m 9 S R V p H Q n N h U E g 0 O E h I b m h B O U 9 i d m h 4 O S t 3 T 0 x G a X d W R G 5 0 d T B h W U 5 a c z J Z R i 9 P b D F Z O W F w V X l l O D h z b 3 J t R D k v d n F 0 d X d o T l B Q S U Z i Y n J r R m I 3 L z l k a 2 o 2 R k l p Q X F 2 b 2 N Y M z M x V m I z U D V l M 0 p 2 N m Z Q U 2 w z b j h G d X R W b X p i d G c y d n Y v N j Z v T U F v Q U V 5 Z l B o M E R C Z 3 h 3 d l R Z W U R O Q n F 0 U j d Q N T I 5 O U R a b E 1 K a G 9 L a k I 4 L 0 h u Z m V l Y W R m N X d L d U Z F V 3 Q r U j d V W j R s U 2 F q Z 0 1 I W W l J a U l q S W I 2 d F h y e F l 0 S V B u M 3 Y v L 2 Q 3 V W J 2 d 0 l F R G d 0 V W Y y c m R 2 a j l H a l J 3 T z R j b U 5 r c 1 Z o Y 3 c r V X R G Z 3 V z V n F z c m J B a G t J V U d q M F l p R k N 4 Z m k w S 0 Z E b 3 R 0 d n Y v M T I 3 T j Y 5 V 3 p C N l k v M z Y 5 V G g 4 K 0 R C b X p w e U o r U G g 0 V i 9 1 b m 4 z N k t O V 3 Z X Q 0 F L S H F L Z 2 9 u N G V z T j J Y b n o 1 O U h z M m J O M 0 4 3 d k Z p M W F Z T W 1 T S m N q S 3 l r S j h m R H p 1 d l B O T 3 Y w Y z N C R k l n a H Z l c l Z D c V V s S l Q 0 W E x m Q k c y O V A 1 c T F X Y T c z U G Z 6 V 3 h G U 3 F x V F o w N j F X M 0 t q T l Z x e F l 3 W k 0 1 Q 1 d s b 2 J V M U Z U U l k v e X R D U 0 9 W U 2 t X U F V h b F V Y c G Z 6 O U V U c 3 Z X V G 8 w R F F 3 Z E N B a U l p S W l 2 N V N Y b D J Q L y 9 2 M k M 5 c V N r S k l 3 Z E 8 5 Y X R U Y S 9 Y Q z B L S F Z x M W F J U z B 0 T G F o O X J F b X Y x M l B t e k p r N G U v Y X M 2 U G F K R X l m a T N u d n Z 4 V i 8 v K 2 x m T W 1 6 Z F B N U G Y 5 e U p F a m V Q T E p K e k Y x N m x U M D Z k T U h i N 3 p 4 a H V q O C 9 z a k l T Q 3 h Z c 0 1 E b k l l d E 5 W V m x a R 1 o 1 N z d q b E l K Q k k 4 O X R o a k d E c D B x R 3 V i U n F O Q l J r Y U d L N H l S U 3 F X N D d y c n J v R k F v W E 1 V R n E x Y z J 1 Z n F t O G J 2 d n Z o T U V Q a m Z k Z E p N Z 3 Z M b T Z w a 0 4 x W F F k U D R Z S l l l M H h N a k 1 l a W x p V W x K W U t R U k t s V V l z T 0 d E W U l S Q j E y N m R C R k 1 L Y m p h d V h Q b n N I N z l l c m M y Y n p m S k Z v d k Y 0 N 2 E 2 a 0 V x b G l J c U t R b m w 1 d V Z 2 Y j l P b l R C V F U 2 M 2 4 z M 1 h a d z l l e G J M b H k r S D A r a 1 V I W W 5 n N 3 d n a n F W U W F s T l Z I c m h a T 0 k 0 b W F N b 1 l P U k V S R V J P U 1 h t S m d Z c k Z t e k J s d T J i T U d H R F J 0 U V V W R U J p V V N D a H g 1 N k t O U m Q 4 M G l u M D J I c T F L b F l 1 M 2 F 0 M i 9 4 O X F W U 0 t h Z E 9 t W W V U S W t R Q 3 V U Q k h J e n M 3 R y 9 Q b n p j Z T d j T 2 J k e k d J M U d a R 1 Z s U W F W U 2 l k W T U w R 2 c w e U 1 6 T V J M Z H U z Z X J V e H h k Z W V B R U t o U U p x d F J w c X R k c F Z S R E l p S X N M d D V t c n o 1 c z J D N l F x M z N Y W W I v d m 5 Q Z j l i c H V 0 W H N k a n R z T m h 2 c 2 R q d X N W a X N x S 3 l 0 U l d W b U p G a T F h d U 8 x b k 5 C c V J t W m 5 w c W 0 v d z R v c 3 Z Z d k R n d 1 p n O G V i S n I z N n R 2 T n B W S 0 p W N T U 1 W l Z h c j U r Y m 1 5 c 0 l I Z T Y v L z M 3 U k F w R y t F b n Z T U G 1 i T U d F R T R W a T B 6 T T F N d 2 9 x R 2 t w R V I w M m N m N z c 3 O G Z 3 N F l O O D N o d H N S R T E z a 1 l M Q k R w M E d E c D B L S 1 p N b V l M W F h u c 0 5 P V G s 1 V U N n V W 1 E M T d 0 b U N s a m t P S E R y b E 5 s V n F 4 W W d Y T 2 5 6 K 1 B p U k 1 u M W 5 2 R k c w L 0 h G e G N Y a T Y 0 a T R z b k F n U U 5 G M n h r N k 5 B M E 1 I W W l J a U l q S W I 2 K y s r a X J L e X N y U X V u V n J W R l J V d 0 9 s M F l 1 d l d y W U t u b 2 Z u N S t Z S m p 6 N X c 1 Z z d m Z W V z d j E y d W w w a W o 2 O W 5 q O S 9 m a 0 Q 3 M 0 x O b l R 5 e F p z Z 1 N i T j I v R 3 F s V 3 J F Q k V S Z 2 V l Z m Y x N X d R O U 8 2 Z F d 1 O D h z b 3 J l T 2 1 s b D B S d k h N V U N o O W p Z V 0 N 4 W X N B Q W R P M 2 F z Y y 8 5 N j l P a m g w M z V p U y t Z c E Z J b 0 d L Y X B Y V m x h R 2 V m U G 0 0 Y 1 N K R T I 3 d F A v N z R J d z R m U G 9 4 S E g z M F V v M G V Q Y m p R M 2 c 0 R j Q w d j d l Z S s r N X J R b 0 N Y S m t p Z F B Y b 0 R q R T F q d 0 c 4 a H c 1 O S s v Y k Z p a F V y U k x l Z F B I a 1 N T N V l z R W J R d l h y e l l Z e D J H e U 1 o S T Z I U T Z w S 2 V u W T l P b V R l a m F 0 Y X Z n T T Z i W D Y 3 R j A 2 V k x C c 1 J z M 2 J r U n N i Q 3 p 1 d W V j Z W o v M z F o Y W V m L y t I R G g v S H F x N i 8 2 Z k o 3 M z M z K y 9 Y d j J n M E d M b 1 F F U k V S R V I r T z M z N n R H Q m x B V j h M N 1 J V V k Z l R 0 x M N z Z v Z G I r N k Z 0 Q 3 J 6 V i 8 v K 2 x k M D c 5 N G R V c W t V W G J w M E V k M U h x O V V p U F Q w Z D A 2 W k 5 F N n l l V V Z O O G Z E e V d M b D J L M k 5 q W V l I U l g 0 T 3 F s R U t z M V Z C W C 9 j K 2 Z P N G Z M b H k 2 T G J U Q 1 l U b G k 5 Z m p 0 M j d k K 1 B w c D U 5 R 3 E x Y X R H c V J Q M 2 d R a W R C Q j c v e D k 4 O E 1 G Y W d 4 V 3 g 0 b z A x K z d O d T N U c j g 4 T U 1 Q V U N x V n J t V l N x N m N s e U d R e V N D U V N T Q 1 F T M F h N Q l Y y N 0 d h e G J M Z E R n Y 3 N O b H N x S 3 F x Y 3 R W T W t V Z 2 t n a W x O V H F j V D J k b l p i c X V O V k J z M m J K a G Z L N j h R Z W N Q U W d Z a U l p S W p D a n F j c E V I c T l I b 2 N Q S D h h K 2 Z m d n c 0 N D g v K 3 J R a 2 F I R n h N W j U r K 2 1 u M D d k c 1 h Q W H I w U U 5 l d V h k R 2 h R N G V B R k R F V U k v W U V 2 Y U Z D a D k 2 O W U y U E Z p a F Y 0 O D g w M z h k M T M z N G 5 1 Y y 9 q d 1 l U e j U 1 S k 4 0 L 1 B I S G N k d H R 0 e l Z J d n p 5 c D c v U U F N W j A 3 Z D B a e W N q S 0 1 S a V B P b k R u a m N Z U 0 t X R k J R Y 3 l T U X d X Q k F Z V 0 Z o b m Z 2 e X l 5 K y 8 r T F N m M k N v d 0 g z e n d n V 2 h 0 b G l G R G h t R D I 3 T m x C c j h k Q T R Z T 2 h B e E V S R V J H R k p i U F p q R k 9 u V H V I a 3 l a T T R k d X d Z O H Z Q e m N m c j B h Z E h w Q z d V c E x T M 0 Z q a D A 3 c 0 d Q S E R n Q l g 1 c H E z Y W R N R 2 J k c T B R W H g 4 U E 9 M a T R x R F Z h c U h S Y U 5 4 d T V v e E d J K 3 g y d T E 5 V E V z U l d P V 2 p J S 3 Y 0 N m 5 R N n p a c z N D a l R m Z W l E Z m V l R U 5 R Z E J P N E 1 1 c G g y Y k p s V 0 x a c 0 d S N T g 4 R U d v M V d v b 0 Z B c l J H a F Z Y S D F Q V D N y M T d j Z X p Z T V V H N z N X N k g z V z V I V l Z V V l R D Y V R h O V d U e H g 1 N 0 x E R G Z w Q m N Q U G Z R U X Z 2 e n l T N n h m d n g 0 U k V S R l l z M m F O Y U 9 q a l M r Z 1 F L b n Y y N 0 J F V X V R U 0 F H M j Y 0 Q W M 4 L y 8 z e W o 2 U 2 R k R y 9 o c E l p S W l J c U k 2 a 1 V x b F V D c V Z i b D g x b j Q 2 V 2 x a V z V W Y z h I c n N 3 M W I 5 b X l w V S 9 u c j Q v S 3 l r c G N 2 S G d S N W V Y b E t D M H R S W E Z 4 T V l x T G k x R l l X S W p D d 2 t J V U Z 4 Z j d m Y z d F e E V S Y 3 V u U U p l c j N l N j M 1 T 3 B 4 T U Z C U V c x V H M w Q X J o U W s 5 S 2 N H Z 3 R q M G h v O C s r Z 2 l m Z m Z h W n o r Z n d w S G 5 6 N W 0 3 M U 5 y d 1 p N b V N J c T A 1 R 2 J t N n V 4 L z A r K 0 9 D R E 9 2 Z m 5 2 Z m Z l O D N s Z n F W U W F s T k N o Z i 8 v K 0 9 I a n d v Q 3 V N Z X Z 2 d H Q 5 M V d R Z G 1 5 W l F 2 R 2 p C a 2 p P R T R z Z E d n T V N 6 d 2 V P W E p F d E Q 1 R V l t S W k 1 c 3 l a R T d M Q V l j Y U 1 H V W h L U 3 N M b X p a d j l l d C t w O F d Q b 1 F F U k 4 y b 1 V M R j F C Y 1 h B e V R 5 U V N U e V Z T b n A x T k V S T 0 h B M X l L R n Z s c X h Z b 1 Z Q b 2 N E N j l l c 0 Z U M V I 3 O W V x R k Y x N T R J Y U Q 5 R W Z Q N z c 3 O W o z c n g 1 O W E 0 T m 9 W Y X J j Z E 5 O T i t H T 0 8 r N U F 0 M j d k W U R L W n N H W E x G b n o x M V Z j b 0 t p c X E x N 2 s x R 2 c z d X U r O C t 2 N D R S Q 3 p 5 c X F x c E V h e j M 0 e T k r V k l x S 2 l v c E N S a 1 l I M z N u c 1 B I M y 8 4 c 2 F 0 O T F L a F I w T 2 w w M k x C a F E 3 M z d G R 2 p i d D I v S D B h T k h S Y m Y 5 O G N j Z m d y Y U p F e W N p T l R V V l M 1 W X N n Y 1 Z p R V N 5 N y t z a 2 5 u M k Q w N k 5 H Q z B R N W k 3 M G Z O R y 9 v T 0 h U c G c y T E J o V U t s V X J u T m Z Y Z E 9 o T H F w c k 9 x a l Z h a V F r S k x p d G l w R 1 h s N G Y 1 O C t j T F Z z c U l p N H Z E Z 2 d V T F J L Z G h O Q l N G U W d H d F Z 0 d G d V N F d v N F R C M E l L S W 1 4 M m c w N H J m Z m Z z U F p z M m R k V H h G V U t o V T B H a z F R N W 0 0 U 0 V a R l F V L 2 g 5 Z T h N T k 4 y R E N o Q W 1 D N V N W O T l a Z S 8 v Q V d E Q n c 5 R 2 N u S X k x R 2 8 x Z 1 A r Y k F q Q j Y 5 R 2 l N R 2 p V S 2 h 3 O G Z 4 c T V k d T d C d j N 6 N 1 I 2 U U c x U 1 V 0 T D g v d E d 6 M U 1 o e D B E d 1 p R U k t U V k t w R k k 4 O D h n a T Z k d T J L c F V 1 W G 9 r K 2 Z Q b m p 5 e V N j Y j d Z b 0 R a O C t l R l F R S H R S a z h l R E R X c k Z t R G 9 x S W l Q U F B N T T I 0 U E 9 V c E x T M F Z I T z R p T m R L a F o 1 e U 0 x T l J X c H F h a 0 F n S D M 3 O W l F a k k 4 T 3 Z m b m t 6 Y k 5 n d 1 R K O C s z Z l Y 2 e D Q 0 Z C t O Z S 8 v a V V J U X p R Y U R S W X N X S U M 0 d U x p Q V h a d m 9 h Z 3 d k a U t o S i t m b m 5 u M 0 g 4 K 0 h I S T V Y S j A 3 Z G 9 W T F Z 1 M k Z L d 2 Z U a 1 J F U W h j d V h B a j R P Y z F t Y z Y x U H N u L z k 5 V m R C M j d s e j U 3 Q n U z V H F 2 e H l V b U p t T D Q 4 T 0 g x N m g 4 Q T N I U F B Q Z m p 4 e H g r U m w 1 Z m 4 5 N 0 d I R H g v R z R j T 0 h m W j V 1 N E M r S l J J S T c 3 c m p E N y t Q R W F p Z 0 V T b D F D a D J w R G h 3 N U Z o d z R k Q X J h S 1 I w S k N B c G 8 z Y n c 2 a j B R a X o y W X p L e W t v W W p j Y U F q T 2 l v a S t q b 2 F F U k h S K 1 B t b T I v R z l 1 M 2 I z Y l o 5 O H N r b l N F M U 5 k W n M r V V h N M E F l Q j l l a 1 d n b H h t T m l v c H k 5 V 1 A x N n R X a X E 4 d k k 1 W E x N b X p m U D d 4 R X V S U D V n N k V C R V R V W k 9 U Z z R L Q 3 d 2 U n R X d F g 5 T 3 p a c z F I T W l 5 U W l D b W N 5 b V F 3 Z m Z m U 1 I z O G N W R m h i V 2 V 0 e H R 0 O T B X a 0 5 C Q k l w R m d 3 b 1 F K b U R s e n B s d T d S c V B 4 Y V d X S 1 F Q b n J Y L y t L d U x n N F Y x M k o 0 d U x p T 2 d Y b l Z W V l Z v c l V v d W 5 U c D R 2 Z X c 5 Q k 1 u V H N C c 0 5 y d T F O V 3 Z X e k s 5 e j F K U 1 F r Q U F B M k x C a E E 1 b z N i e E 1 G c V R J Q U F D Q U F T V V J C V k k 0 M z M z d 1 R L c F V L Y X J V Y W N y b m N O V z J n Z X F T T X p X Y k R o Q W t U U k p k d G Z Q a m h o N U d j b k N 4 b 2 R 6 c W R z T m x z c m 1 L U 1 p y T V p a c k 5 a d E 1 C b U 1 J d 2 J O d z d m Z m Z l Z D I 3 U 2 Q w d E p T Z l B 2 d H R 4 Z z F h c F N y V G F 3 L z N s W T B D Z l J x R V R x Z E R 2 b j U r V m k y Y k p s Z 2 V W d m d T d U N R b n A 2 T 1 B u M z Z 1 T F V m U D M 3 Y z Q x S 3 l S S F h C M E l H S W 1 v V G R 1 M 2 V q c U t n S W d 3 W U 5 R b 2 N P S F V M Z E h T S W l 3 c F d i R n J s Y 0 h w U W 5 6 O V h U R 1 F M a C t 1 d X Z 4 O U N o U T l H c 1 d U T j A 3 O T R k M 2 J w M V E 3 d D I 3 Y k I w N l Z M W G F o U E J O b k x r U 0 h U d D J y W G U 1 e m w x N n B T Z 1 J v V l V L c 1 d T S l V 2 O F h x S n o w c V J K Z 2 t L W D l R M G R n Q 3 R M a U g 3 M D B V Z F F x O V V Z U E h p d z E y S D d P V G s 1 b 2 9 I R E h Y Z m N J U m 8 0 Q U Z l Q 3 B P c l B I a U M r S E t R M z B k S F I w T 2 w w b 3 R z d V h y d 2 9 D R 0 p x U 2 t o S X d Q R G h 3 L 0 g 5 O T k r N 3 R Y L z I y V 2 U 0 N D Q 0 N 1 h D T V d m S m x l Y 1 R X e G h 5 a 3 l t Y 3 l u a H l 3 T 2 g w T V F j b X p Z c 0 1 I a l N D U 2 x V b 2 0 1 Y y t l a W Y v L y t i d T J i T j I v R 3 F s V 3 J z R 0 R C Q X Z U d D I 3 Z l c 2 e E w 1 Z 3 F F R E V U V j Z l W G w 1 T 0 g v K 1 B K S 1 N r d E M r Z m Z 0 U W Q 0 Z U l p S z R T R 1 J r W m x C b 0 R L c F V L Q U F K V 0 l I a n U z T G 1 D d G 9 Z Y 0 1 S Z W 9 h N G x O R T B s T V R Q U T d j Q U R F c D J r R U l u U l l 1 W E t s Y S 9 U Q j N M b H p z W E R o U W 8 5 V E x q W n Q y a V J v Y T l H a U J T W k 5 t a V J v d D F x d E F T a 3 l l U G Z k Z D J Q c z J M R 2 k y e k l 6 T T d G M z c 5 N W F 6 N U d X b G l Z S U h R b 0 t D d k R U V H o 4 a E t T a 0 p n U G o w Q 2 0 v d m s 5 a j N O b m p 3 W U l 3 Z V B i c l c v a F F V R k d E R m l o V n V i V 3 E x R 2 p h Y l R S Q U t 4 c 1 R F N E l V W F h r Q z N i d D N j M n Z Q e j g 3 R n E x U 3 J Z Y k R h O C t P S 0 x 5 T X J L c W x k U X h 1 T G V W T z J h Q 1 I y K 0 x 6 N k t Y O H R Q N D J 6 b E p S U 1 l T a 1 B k S F N J S 2 h M Y k E 1 N W Z Q L z k 5 L 0 Y z d 0 8 x T D d 5 R 0 J F M V F n b n E 1 b W d Y R 1 l 1 L 0 5 F d k U 4 Q m F C W F V X Q l F r d H N l Y j B X T F Z x N D J 2 V j Z Q U X d H Z z l 0 M n B W S 0 o 1 c z J i d T E 2 W G x a V U p u a T V Y M z Z T T F B Y V U 8 x T T J N V 0 J B d 2 Q r N W N 0 R 2 5 U U n R D K 2 R 1 M W E v U F R U V D I 1 d F M 1 Y 3 V G U j J S O G V H S E g y T F h y b D F 1 Y l l F Y U 9 y O X Y z e j V C V y 9 m d T N m M C t q O F Z p U V d W b H B h R D k 2 d m V s T H Z i d D I 0 Y z l l L 2 E 0 W H A 4 N W N 3 W l R w a 3 p C Z 2 d V T E J F U D J q e D g v a n Q 5 K y s w M X d q a W V l Z U V M d 2 M v M 2 l p e S t 3 Z m Z 0 M l p H Z G 5 O N H J W R G E 2 N z d q c D A 2 d F F K S j A 2 Y 2 N H d m Z 0 R 2 1 U S z N R U S s r e F d o M m 0 r e X N u S l F V N U 9 U c D M 2 K 0 5 C R E Q y S G d 3 S U Z Z d k h n e G p o M D d C Z 0 J v M z c 0 O T V z K 2 Z q O W F 0 V z d 2 d G U v S G l S Y n o w M G t 1 d T B S b V Z s W l d Z T T J j T 0 1 q S X l j U D M x M T N 1 O H h 1 T E Z p N U d k b l Y y b i 9 0 V l V V V k d C b 3 F J a X d l O E x h d n F h Z k 9 o Z 3 N K b n g 3 M k 5 m N D F E N T Z W Q j N o W W l J a U R 3 b 0 1 K V 2 l 3 R l N L S H k 4 Z H c 3 N k x m M k J 5 M T l 1 a G p m R H Z q M j l x b k 1 S d X B q T X l N b H l G N m N T V 3 p Q e k x Y L z d p d G 1 T b T J O U G w 2 a H R M c 2 F m R l l z U F c 2 M E p z Q l k 0 M m J k c U l G d F d M a k l 3 V X R M V n I x d z V h c l Z i U U x 0 W V d p T k R o M H F W T G 9 v V T V 2 Z D B V Z X V L c E d H V j l p a 0 N h e l d i O C s 5 L y 9 G c l J y d F Z x M G J k d F c w R j d 6 Y 3 d F Q S 9 m d j N 4 N U F o U X d U N 1 Z l L z c r d X V 2 W T h h T U d Y W H V Z e U N O R 2 p V S 3 k 1 Y 3 Z k M n Y 3 K 2 V l Z m N l Y k 1 H Y l J 2 M z E 3 M H M r d H Q y b E I 5 b D N h d H F i S 3 l F Z 2 t K Q 2 N q T 3 p z Y W l S W X N n b F V y e H p E U F B D U H B R V 1 Z t S i t m U G 4 0 K 0 x G a T I 3 d F J x T V J L M W V 1 e E x K b H l 6 e G V v N 3 F 1 a G h o L y 8 1 M 1 c v R m 5 T d G F O S m h 3 N E d t e G x 6 R G 4 r S V M x Y m h X c 1 Z F U k V U V U 9 C M H F Q N D M w d 3 g 4 a X E r O T R S T X B D L z h T U z Z p Z l F 4 Z S t x V l k 5 Q 0 V G d U d N b E F G Q T h Y N n Z t T E Z D d E d B N G M 4 L y 9 4 U z B 2 Z n p 5 e T Z M b k 9 I W H F s R S 9 Y O H R l V 0 x W c 0 V O N l p 5 d V J 5 R E J 3 L z I r M X p s N W V X Q 3 R w a V l t S H B O Q T F t N 2 R x M m d 5 S 1 Z V S 3 N X c 1 d i T U V U L 2 d Q S E R n Z 0 d M V W h s V X J 4 a j M v O H c v W G F Z c k h n M V Z k Z n h R O C 8 v T 0 J x M j c 1 O U 8 2 N j c 3 a n J Y T X B P a G x K S 1 N n b F d y V n J r K 2 p 5 c V Z D c m Z m Z n J 1 c l h v V F l T Q W V 4 e j F h M V F C Y z J M U 2 9 x Q W 5 E b E 1 6 S m 5 6 a H p S e j J C V l Z S V 3 l z c k p 3 O H V S S n d i W V d M V m 9 n U F Q z Z D l k c F R 1 T 0 N K d i 9 2 V H R h d E p o d z Z y L z l 6 d U Z q Z z g w a m t G L 1 p w M 1 F t d D E v Z W V p R V J F U l V l Q V V t c 3 B 3 N E 5 K e H Z I L 2 l 5 c z N E U m F z Z T c 1 e l l n U 2 U 3 K 3 I 5 Y 0 l J V 0 g 2 c E V P W W s v a 2 F 5 d j A 1 e X V 4 a 1 E 1 S G p o e n g r Z m p j M 0 Z 5 Z j k 2 M 3 Z j b 2 p s N W V X a T l R K 1 N r c E w 4 T H F R S V h G b H R v Y W I 2 a k h M S X o 4 L 0 g 1 c z J i Q m U x a n g 0 N F Y x Q V d 3 M l d 4 W X V Y S 2 x Z T i 9 V M U Z T M 1 l 0 S E h q e D h Y b l Z x d 2 N 1 V k t k T 3 Z X T F N D R k 9 l d E R v O U Z n e U p B a H l N b k p R V 3 B x S 3 N h T k c 0 Z m 8 2 R 2 p Y Z H J I Q X p O d j B D c l B a N 0 5 w Z S 9 S b S 9 l b i t i e l N Z W V B T Q 1 Z T b D M v V n N 4 b X M y d U Z F T U Q 5 U G Z Z V U 9 D e G N 1 R k Q w Y z Z 6 V D Z a Q 1 p t Z W 0 y d W 9 x L 0 l V S k R y U 1 p D a l Y r V E R S M S t 2 S F F N K z B 2 L 0 w z R m U z U D l o S k d y O F c z S 0 l p S W l J R 2 t Z Y m R U T 2 t 0 U j J J W G p I d D h k e k I 5 d 0 V B Z X k 3 K 2 d h U z R i a G p R c k Z P S W U w Z W h K b l l 6 V T c w c W h s a V J 5 a 0 N G R G c y c H Z x S E R P K y s 4 S S 9 v a 2 Z N U 0 l F W F U 2 b j F p W T Q r L 3 l u Z F d z V m l 0 Z W Z m V l Z R Y T J O d G 0 z Y j R v R U h I a E R z d j N I a l J w d z d k O D Z 0 V G F m V F l m e j Q 4 V z V 0 U F h 2 M n h Q V H A w d 1 U x Q T Z x Z n p y L z I y b X V p V T F r Y T B y a H g 0 L 0 R J S T Q r Z 1 Z h d F d n b T A x Y T J h b z F X c X Z u N F B r N U d R a 0 p 5 Z W p y S 3 d N V T Z k T 1 J W e G N I R j U 4 O F V W W H F M U n A w e W E 4 K 2 V h Y m J z Z U 1 I R G t T M D Z a T n c 4 N m R P N U d k b l k y V W x C U k 1 t e m F 0 M X M r Y j J X e E d W b F l X O X U v Z k w 5 a W 1 W Q 3 F S a 1 p F a E t O N H R O d j F q e X B R c E d E Q m d B Q 3 d X Q 3 g 1 N z d E R z N i V l Z W V l Z 6 Z W 5 B Q T A 0 Z E R o M j Z M L 2 0 4 O D J 0 c 0 5 R Q m c 1 R V J Q V C 8 y T H Z 2 K 0 t q S z d I L 2 d u M 3 V u b D B 3 c T Z Z U V V D Q W t w e E Z C R m 1 v a D B 3 W U t L N H J y c n F s d G M y L z d V W G R l M m E x M 2 N y N j Z 1 c 3 E 3 Y j F M V 3 N Z a 0 d z d U N L S U J V R j Z D N F F T Q 0 F u c F B a b E p w d D E 3 Z j M r R W p K b T V 6 O V J N R W t M T y s v d n l 0 Z V N a Z S s 4 O G 1 a b m t t K 2 Z j O D V 4 R G h v Q k 1 Z d 0 l 1 V D V 1 S 3 R S W G J B Q U F i Y X Z a U j B H R V l h b W x w Y 1 J W Y W R E Z 2 N x S 3 l z b E I y a l Z x d l I w d E x D d k R N Y 3 J o Y W R y R X l I c z l H U k k w Z X d Z Y 0 1 H M l h o e W N y S 3 J h R 0 d 3 V 0 5 z c l F z M T B l T 1 d W V j V q d j R h M j M z a X B i Z E I 0 O W V o U 3 Z 2 Z m F h N 0 5 q c n I 3 O G V K c E 5 K T m o 1 b n p o e l U x T l R J N m o v V T F 0 Y m l t V 2 V l d 1 l N U F B o a j B m R X R M U z V s W k l 3 Q l F V M U 1 U M U x W O H R m S H U 2 S E R m Q X U 2 d F R X Z H Z Q Z G t I V F U x T m F H c H F 3 b j M z M 1 l m N z c 3 O G Y 4 Z k h 4 W H M v N T V K T l A 4 T U l M T D B D U 0 p H e l l z Q U V H Z z B F V 0 F P a X R x Y W t K a n p 6 e W l L d T R a R z g 5 V 3 p G e W N u S m t q N 0 Z x T k J p T l J v d 1 l N W U t a M V d H e j J i d 0 d I V 2 J P b k N s c j E r b E x W R l J V d 0 1 l U 3 M 4 K 1 F E V G 8 w M k g 2 S W V r K 0 9 H O X p V S 2 t J S U l Z U U V i b k x j Y U Z m U W 9 j S F d Q c 2 l 6 R 1 Q 0 N G p v T W 9 p b U Z m Y U l l e W I x d X R W d V B Q Z i 8 0 e n M 5 Q m U 3 M l B p N C t P e G R 1 M 2 F 2 a 3 p Q S j l h Z D I 4 V 0 x G e k 1 Y T 0 Z 1 M m J K S F Z h c m p 5 e W l 1 W m 5 S U y s v L z U 3 S E Q 5 K 1 B D e H p i R z l 2 e D V O U F B z b D g 3 T n B y c n c z N S 9 X U m x P c 1 R G e F F W O W 5 h M W J 0 M k x k d W 5 X e T h k b X p a N k 9 3 c 0 5 C d H J M Y T J G b z g v L 3 J o c z h a c V R r N E 9 G Q 3 h k N m Z Z N l Z L M W V p d k x 4 Y 3 R 0 V m k 2 O W F 0 K 1 B E R E Q 3 R j A 2 Z E t n N X J 4 d D J 6 W n M y N 1 l 0 c U h O Q z R m a 2 E r N n J u Q U h U L 0 x L M W F 0 U X F I R G g x e W p S M D d k Z 3 k z M 1 h Z Y j d y b m 5 I d V k 1 b j M v K 0 9 U N y 8 v S E 8 z c 1 h Y c j F p R T J O a F p Y W E h H R j d Q a D k r L 2 J o c W F l Z V F s T l R r K 3 d 4 Z z h H Q W h 4 N T Z D Q V V G Q m N 6 b k N q Y k R 5 T m Y y Q 2 8 x R 0 U x S 2 I x K 0 Z P R k 1 V K 1 o w M E 5 o a U V i Z E d p M C 9 S Q T V U R E 1 F L 3 d 1 U 0 V F S U l J W U 1 q M D V q Z y t u Z W R W W j Q 2 V C 9 v S H o v U D l F b l F J c F p O R X o x N z R 6 W n M z K 3 p 4 b U 1 D e G V 2 S m p a d m F L c X F v b 1 p k R 0 N s O X p j M 0 4 4 d U N E c U c w K 1 J R R U F V O D g 4 W V N y S U d C d m V Y b D V J V y t 0 Q U 1 D O F p y Q k J o N 3 E 2 T 2 p 6 e n p E T 3 l j W j F P a H h 0 d n Z O R n Q 3 T 1 R K a z N q N D R Z Z l I w T k R n T n E 1 U 3 F Y R G 5 u W G Y 2 L 0 Z 3 S 2 d v Q W J i c m d C Q n c 0 Y 1 F I d T d l N k R 5 M y 8 v K 0 4 4 Y U 5 H e W R y e D l u N z N M N E s 1 U n B 0 Y l c y e T d S V y t N a D B F U W N C V F R 6 M G w 2 K 0 l D Z E M v U U V 4 S V N V R j F k T F h 0 c 3 d v U U p x S 3 F x a 3 I y Z k w 3 L z h N a k l 5 T W x C Y 1 h B e W d P K 3 Z n N V p k Z j l w c m h F U n N i a T B j Z m Z a V D U y Z S 9 o S z B p b z A r b n c 5 d H R 2 d T Q y c D F X c G 1 o Z z R K W F g v O E R o O E l R e m J v U U F n a G h C Q k N B d G N U Z E F p M 1 V M Y z Z 6 S j A 3 M T J 2 U V F h d l Z J a U 1 q d y s 4 M V B O U F h n O F Y 2 U G I 3 N T V o d V V s S l R J e G x r T H Z n M G J O a k F 6 S F N v c U t n S j Z M b j l 6 Z S s 2 N T U 3 Q i 8 v M z d a W T F x d E Z u Z m N j V W Z J Z H p 5 U E h 6 K 0 9 2 W H Y z e X N h R E N U c j A x R l V 3 b T g y e X g x Y X N X T 0 h h c X R I Y T J v c V B Q L z R Z N z d 6 e k R 2 T 3 p r c G F X a G c w Y k 5 z Q m l z Y 0 J p c 2 F D e n M 5 U H R m e T B X a T g 4 N z d B N k h B N n R X c m N M e n p 6 L 1 B i R W N a a n Z h c X d W N U R r a V I 4 O E 1 F S H N u R n Y 5 U 2 U 2 d X J y d 3 h C T l B N Q X M 2 S m l V b D R Z a 2 5 u a 0 J D U W d M M j d O a 2 p l e n c y T m h h L y t 0 V 3 Z j T T g 5 O T d o b E w 0 a W l p Q 2 V m Z k J J d n Z 2 Z 2 k 2 d X J x O F B U V F Q 2 T 3 F x b 3 I 1 L 0 t t c H F Y a j A w V W V S a 0 p E Q W Z M e U h 2 M H d I M X Z j W H p n N F d W S m l T Z 2 c 2 R U V F S U l J Z V F z M W w 5 Q k I z O X Q v b G g z K 0 F W Q l F F R k J n Y X R Z W k c 4 e E 1 U R z Q 0 N D Q 3 W k F z W X E 5 V 0 t 4 e D U 3 R E t J b 1 F o Q U U y T z E y W m 1 2 S 1 l M Q V d S R y s r K 1 d i Q T U v L 3 p u L y 9 z M D N O N T Q z Q T Q 4 T X d 6 e j N n T n l 0 e D I y M j F J V F U z M W V u N T V l V G t z R m d 2 V W F q V T R q b 0 1 r U 2 J E W m J H a H R i Y 1 d S S T B l W X J U Z U I 3 Z 1 Z 1 S U V S U n h G T l B Q W V d q U j Q v S 0 h r d E 9 U c 2 F s b D E 3 c S t 2 c n R 0 O T l t Y n I v b 1 V W W l d 4 b X h I R 2 9 6 c T Z t c j g 5 Y T k v e G Q x M z N 5 M T d M Q n o x U D F q W D J M d D N M e l p 0 M m d T Z F R n Z U Z R Z 0 d l N S t G M E 9 s M n Z j V j F k b m V 5 Y z V P U m s y Z G l w V T Z l d 2 F 0 V X F u R H A x U 3 Z a W V d s b 2 F I b i 8 4 Y 1 V S R l J h R z h 2 Q n o 3 O X U y V E h j U H p Q Q k l U R S 9 I b 2 8 0 L 2 l q a n Z 1 Y 0 p 2 c m h S Z G V p U C 8 r O T c 5 W X Y z N j k x N S 8 5 d k x 3 O F B Q a m d n O H g 2 R 3 A 3 T 1 A v O T h a R 2 R u d T Q z N U M x U 0 V F b l R v N n V y Q 3 Z m Z m V D N 1 B a R E V t U 1 h E L 3 Z y S 0 t 5 d 3 c w R k h R Z 2 h o Q k J D e U Z t c l A 0 S U 9 W c X Z W N 3 p W W m Q 0 b D d D c 3 p s N X V a a S 8 v N z l p S S t Q e C 9 q e D R 6 R m x 5 a F J N b W p T S l d Y e E 9 x O V Z D R k V Y b U h m c m V n c W 1 X M 3 g 5 Q k d H O E N Y W H p W M T l k a j F h c F Z L Q z B 0 W l Q 1 K z d i W F g r d D F X M G R 6 Y 2 p B Y 2 V l Q 0 N v K 1 V W R l J m a 3 N W d G p i M y 8 v K 2 Q x Y 2 h V R T g z M z N 5 e j I z d X d i T m t 5 Z l B q a G g v M y t X b S 9 h d E F r V E p r e V F 2 V G F z d S t Q T G x 5 L 0 h v a 1 d M b U 5 k N S 9 2 b m 5 a U m t G c k t C R G J t N H V u b j M y V 2 R U W D F 3 Y z h 4 N 3 k 4 U E x l d m J U W W J I b n Z z T V d Z R 1 F t N X V M c T Y 2 N m l y Y 2 R 0 d H R h R z l 2 O S 9 y N j l i e l c 2 Z W 5 w d V B I R 0 c x M 2 R M V k p U V S 9 I N T U 1 L z d 6 R T V Z d G 1 3 W m J y c n B K b V k 3 V F p i S X l F a T N s c U N C Q 0 9 W O T E r b D B t R D k v U G x h d l h 1 M z M y R k R x a 0 F 4 b G d p Q U U v S D Z k V F N q b 1 F B Z 2 h o Q k F 5 R E N n V W l w R H F D d m l p V n F 2 e H d n c 3 Z 5 T V p U V W x K Y y 8 y W X Q y S G 9 X U X J m Y 2 N n d j B l b j N B Q z R j T E w 3 e l F i O U F o b U E 0 T U E 1 b X V I V W p R W W V Q R 2 p Y a n h 4 U m U 5 W m 8 5 Y 2 R 0 b G x 1 T z Y 2 N i 9 4 Z X A 3 a T R H S k 1 u V D h i M j d k c 0 R u d C 8 4 K 2 Z N R E 9 1 N 0 5 O O S 9 F U n g 5 O X h I e H N 3 b 1 F K c 2 0 0 Y U N R a 0 p 1 T 0 N D Q z d 3 R 0 t Z S 2 x V c W t R R V J H Q j F 0 W l c y W U o y O W V y V n l N b k p j Y 3 Z Z O E 5 a e G d k W G l F Z 0 N 6 V 3 d y c m M 2 T F J h S E Q x M V Z m a i t l Z W Z E M m p l b z B h T n d 1 V E p r M l h Y Z V B M S k o v S G d n d y 9 p N U 1 t V H J 2 S F p z M m Z q M T c v K 0 5 W U X F G Y U t p b 3 B p Z F J u c j B i b X U 1 Z E 9 s U 3 Z Q T E t L N 0 J h c m J L V 3 B M M F p q V W J j Z H R 0 d G 1 E R m p S a 0 J 6 N z R 0 U W Y 4 W V d M R m l B O T k 5 L z M r d V d F S 0 E 3 a 0 Z w V V Z C V H E x S V l r U 1 p J b z Z F Q U l J W V F R U X M 1 T 0 t w V U t a c k 0 1 c k F V Y W V a N z N X W G d P W U 8 4 R D d 5 b E k x M 3 Z C R k l o c D A 2 Y m h M M y 8 1 a T l l N 3 B 4 e k h Z Z X J V c V F G Z m p 4 V V F V U 3 F W Z m E 0 T 0 x 3 a U N i S T Y r M H Z 3 R l F j Q 2 p q e j d x T T B o d 3 h S V l h 5 S W 9 6 K 3 J K O C t m S 0 F n d z Z a b V p s W X Z u e D V R T W Z t N S t j a k 9 6 d G J 0 c l d D N T N u Y 2 R O T k 5 6 S E 9 t V D U v d U 5 l a k F j U n l p b 3 F J U U d 4 d U w y T m h Z U k V W R n V m N k x q S X h F V k Z R V V R D W V R J a U l p W U R L W l h C M F A v d k 9 m L z J E T m 1 q V n U x N 0 x i N 1 R o d z R J Q m I w Q 0 V j Z 1 N W d k J S V G 5 6 c D J M V j E 1 N X h X O X R r Z m o 0 Z U R 6 d 3 d B U E 1 0 U G l Z b U J p c 1 d y V U s 5 O X h 6 R H l v c U t y Q n k 1 V X F z W E x u U z l m a n k 1 Y 3 Z 4 M U Z O U E 1 h O G J F U k d C b V R O b n V v M z k 3 V z k v d z I 5 L y s x d X Z H U m l G a F l X N D Y 2 N j d N R 0 x F Q 0 o 5 e k R o Z G Z 4 U 2 Q 5 N F h r Z W w x O S t 1 Y y t n e m 9 v V k t 3 Y n M r e m h i M k d 5 M m d M Y k N u R z B v N k V B S U l Z U V F N Z 3 l v M V d v N G 5 j N E I z e F B N V 2 5 R R T I z c X Z o O E Z n U U V a R 0 J y T U d n R j Z 2 e D A w M z N l U T N D T k l i Y T B I N j N I U F B C W F V O b H V l Z m Z 4 N 3 I x N j k z R y 9 P M S t G S W 9 G T G o 5 O X R 1 O W J s d F l z V 0 l G c n I v K y t x R G 1 r S m V Y a D l q W V d H W n J 4 Q j Q 2 b l E 0 T E Z p e k F O Z G R j R T N B d 3 F x Q 2 d B T T g 4 O H d 3 K y t l U V R 2 U F R T U z Y 3 M 2 N 0 R 2 l S U m c x Y W h U e m 5 K N H R N L 0 h 4 O G N q T 3 p r W l d W a F p T V T F P U m 5 K e U 1 4 T V J F S 0 p Y Q k w w b X V 2 d n B x Z l B I R k Y 2 N 3 Z i O H l Z T W J q e n p q d G x C V W d W Q 2 9 X c 2 E 0 U 3 Z W b z N G e G N X e W x x b m V 0 c D J v V k N w T W 5 U c l Z h N G V H c E t R a 3 p K M D d G O H V X T G Z Q W k x q T W l J Z 0 l Q U F B B Q X l z c k t N R 3 Z X T E x m S H B r e V p 3 d H d h b F o r Z m o x d H V 1 V V g y d l N V a 0 p H R F Z x b F c 0 K y s 2 N z B k e m M 3 Q n J Y N i 9 X N D R Z W W J z R 2 p S b 2 d G d H V S a n F 6 e m 9 B W E h E Q k J W a T l l c l V z U X l z O V B S M 0 x s e S 9 I b k R s e i t q c T l J Y V V u b U J u T U Z y S 3 p C U V V k Q 0 N H R U V F S 0 d D W T F H Q T V 2 T n h x e n k z M T l Z a T Q 2 d X J x N l F y M W R R V U l D e X N q S m 9 O Q n B r W m 1 Z a U p 5 Y 0 h o W V d G S 0 N v c T h y b V l E S F J 1 L 2 N Y Z j l 4 d 1 R F N F B m L 2 U 1 M 2 1 E a H h J b G F 2 W G c y S H d 3 R 2 U 1 M 0 h y c m J k a X d Z S U Z R V D h m e D N I S X o 4 L 0 h W M T k 5 N V J x T G o 0 L 0 h x R k d q a 0 o y Z G p i e T h Q T 1 R s N V l X M G d P R T R E a 3 V X T E V G a F l T R W V m L 3 h 4 T k R j M y s 5 e j J v Z F Z x O G Z y c n I v d H N H U m t z c l Z h T E g v M 2 9 S M 2 o y M l d l e F l N R U M v U E t Y d j J S K 0 x 6 Z m N j Q U 5 1 d U 9 H R 2 d L K z d l U E h p b 0 9 h U m w 1 Z U h E U n M y U U t m V E l U V T F G Z W 5 w N l J n N 2 R p e n k 4 L 0 9 E e X V S S l R V M W x G Z 2 M x R 0 F 6 S X p j M 0 Y 0 Y 0 9 I a 1 p X V m h V b V R K b U g 2 O U 9 r K 0 E y T 0 p p W W 0 0 N j Y 2 N 2 N Q L z k 5 d 0 1 B W n N 5 W W d a d H Z 2 b m x R N m g r R W 1 1 a 0 F B Q 2 F U Q 2 F O S G o 0 W l d x M F Z h V 2 h x e X M 3 T 1 J u N T h m Y 0 1 I V G M 0 M 0 5 a Z 3 Y 2 Z D l 6 W m d y U G I 3 Z U h k M 0 R k Q V Z t N T l 6 d l h 2 d D J m Z U 5 Z Z 3 p J W V F R U W t p d 3 J 2 c j Z h Z G U v M 3 p q L z l r R 2 N 5 Z k J p d F Z w a H R W c G x k M 0 t I a 3 N i R 1 J s a X R W a V F u S n c v S k t 1 N k I y T H Q z T D F h d F d v W G Y v T 1 k z S 0 M 0 d U R 2 a z Z S N D R j U V V 0 T E N 4 S V N F c E N V b E 1 T c 1 Y 5 Q l h I U j B k T 0 h q d 0 l N N C 8 v L 3 l 3 W D l z Z l V S U 3 h a Y 3 V X Q W F s T j R J M 1 Z h b 1 h E N F F o c l F N V l R i V z B 0 V E N h V H o y d 0 p s Z z g v L 0 J C W l d W b X l B c F p r Y U d w c G F Z R m V y e C t T Z 1 F j S 0 9 o Q k N D Q 0 Z r d 0 Z I U V l Y Q k l r b 1 Q 2 K 2 5 x L 2 J l N 0 k 0 T 3 Z x N m h y U W p C U k N 5 T m x y c V A v d V B q Z k R 3 N F F R U W d n a F J J Y m p P T 2 g w d W d I Z F Z r Q k N R d 0 V I U W t p U G d k N F d G M j R V Z E N D R U V F S U l H V V l N Q m 9 Q Z m F 2 d U V F R U x P S G g w Z E h X S H R Q R F R R S 0 9 o Q U N D R 0 V F R E t N S 0 J R S 2 F E U W F k S F o y R H Z a V U N D R 0 U r T k h a M l F t T l J n T 0 Z R a k h Z V X d r W k J S M E l J W V F R U W 9 Z W m 8 5 R U l z O W s 4 M k 5 N Z 2 h C R G l S M G R I U j c 4 V 0 t o M E l G S F F n a E J C Q 0 N C b G 1 l S j Z I V H F l R H h X S V o 3 S 2 t R U W d q e H d t d z J 3 M k F 3 Z 0 9 P N H d a N U t u M U R R Z 1 J C Q 0 N D R m t H S X F J a U l E T l p v T W t E Y 2 x H W m 9 R U W N r N F R S U k Y y d X g x R 2 8 z R 3 d w O U p u R k h R Z 2 h C Q k N D Q m 1 t V E N Z V G 1 w c W F C b n N h a E J C Q 1 B E U T F O U 0 V 5 T W 5 L d 3 B 4 R V d G S F F n a E J C Q 0 N C b W 1 s R W 9 s a k V Z a l d s d G J C M 3 N x a E J C Q 3 p t a H B h W U h K W k J y U 3 h T T j d v N k F E S V l R U V F z Z 3 d w d F Z x b 1 Z R c X F i Q W t J W V N j Q l R v N k 9 x Q l d x N k h S Y U F a N 0 t t R k R R U W R D Q 0 N H R W t H S E 9 h R F J D R k V V S 1 B C Q k N 5 Q 0 R x K 1 I x c 0 1 C Z 0 d l U 2 J o U l V F S F F n Z 2 h o Q k F D a z h s R W d R Z E N D Q m t r S F I w Z G t D U n B 5 T G Z I W k t H Z 0 F 5 R 0 V F R U l J Q W R B Z G V B Q k F O U j R J S V d R Q X R i U z B n T 2 Y 1 Y 3 p M Z 0 F G R F F n U k J D Q 0 N H R T l H S T B H c U h W Y X R I U T B B Q l J G Q W Q 3 T 2 9 R U W N z N F N S U k V O R F E z U T Y v W G 4 z S m F L M 2 l q b z B F Y 0 h X e X Z S W k 9 z W T d H b W N r M W 9 k b l l N O W h Y T 1 N C R 0 J k N V h h M E 8 3 b 0 d l e X B o W n h l Z G d 6 M k Z z Q m 1 z N y t W W V J 3 M H F M S T B R S V E z S z h 4 T k N 6 Z z V h c l J Z e E 1 U R m 9 i V z J s N 1 J h R U V O S V B 6 R 1 l 6 V 2 x 0 Y k V S T V R j M D R W a l d S U k R 2 W U V o c n F Q V H U 5 Q V N X c 2 x M a z R h a j B 0 R 1 R r U 0 0 y a m p Z V X d y S T d k d i 9 q V W F Q W U 1 r d n h z N 0 R 6 U G h 4 Z n M r O W R m c y 8 w V 3 l 6 d U k z O V B Q d G l 6 R X J J Q z l 2 O H V n U T d i d j M r b j d n b 3 F R Q l h w S j B Q a z B v W D F Q b n R q a T U w T 2 0 x d V k z c W x K d W p y Q k t y R D J Z V X F T e k 5 5 S W x Q N j V m c m g 0 c F J F d k h C a 1 B i N n R M O F c z O V l m e F V P R l Z Z W H R O Y X E y d G F M Z T d C e k t N S 2 k y U 2 R k R U J Y M k 5 2 e T B s c 3 F U K 0 N 5 W E d q T V Q 0 N k h X b y t 1 R j l S d j k 3 e E 1 2 S 2 l S b U p l Y 2 h G R 1 J 5 U U d k Z T d a e E N r S n V I Z j M 2 N W l Y U E I 0 T G t z O G I w T 2 Q r c C 9 3 N z d H M H B o N F p Y S W l N a U F X b U d F V W p X U l N O S k Y 0 M X h V U 0 9 o Q 2 Z J O U d X N i t h e m l D L 1 M z b G J t T 3 A r a m d z U 1 o w d 1 N E T W l K S F F L a F F J e E 1 U R X d t O D J v c T Z 0 R F J F U U U 5 S H I 5 W U U r T E V F S 0 d 0 T T d P V G 5 S M G R N Q m d N Q 0 F t S m 1 h d 3 B 6 T W c 2 S y 9 I U G h B a D R V a G J G Z X l p R T U 5 V T d j S m 4 x W H N 3 S l c 0 T U x r b 3 F S S D V V R 3 J q Q m 5 x Q V B H b 1 V L V G t s d 0 c 5 T X J B b 3 V 3 Y V J W c U 9 L V j J 0 e k d E V W h 1 M n V R S E F v Y m J U c 0 l 0 T 3 J L L 2 F n O D I x S l p p W F B C N E x V N G 9 E R H V x c 3 E v d 2 V I N S 9 l N V R h M k 9 H V U N m c H c x T z Z 6 e j d Q R j E z U 0 c 4 V n Z Z V j V p U V Y 0 S X E w c V l q V n N Q Z G p m Z G R 3 Q k N m T m R X N W p L b D Z K c T B a T j Y 1 Z D U 5 Z F p x d C t E c F F 4 L 2 l T S H M x Q U t E Q z B v a E g 5 c j h k d H N E R H V v c n Q y R l I 3 d 0 c x c z J v a X h 1 R E 4 z U 2 N E W E t E Y z M 0 S 3 U 2 R W 5 4 V l Z 3 S T F y M F J 1 W k N y e W 9 r W m l Z b X d X V X Z X e F B z L 3 R G R 3 h v c 0 x W a m M x M E p O d G V W S U 0 w U W g r b n h 1 W m c y S W d m e F d s T k k z e F B R Z m V m L 3 p a U G Z o b n k r c D h 5 S U J G e V h N Z F B u T V I 5 V j d z V H B 6 a W E 4 Z E h 3 V F N s b 3 I 4 Y l B z a X h H a D d K K 0 F t Y W V l W U t S T m R L S z B y U X F s Y l Z V Q W d L b H g y U m d m a z k 2 b m E 5 Z D B 0 Z U N V c G F I U G N 3 d 0 h v M U t I L 0 t p U l l i L 3 U 2 Y z R t Y k t v O T Z E W T J i Y 1 R Z c 0 Q 4 U E l R U E p h R F R D W U R D Z 2 8 2 T U R E U T B O a U l p S W d F Y W p B Y 2 V k e l g v c E V F T E k y V U 9 T S k 5 o c 0 5 u U j B k R U N q M F N B K 1 B u N V k v U T Z s b 0 V N Z k h H b X J R c W R n Z D M w d F N D S y t h e m l D Y 2 5 N O W 5 w e H d 2 Z H N k d 1 h X V j I 4 R n p I S F F L T l R R S 0 Z a U 2 N B Z 3 F P R C 9 u R E 5 q b 2 l z V T l a R l F h b F B N Q 2 d a N H l 4 e j V V S E d B S T l O M U M 5 N 3 h S M k N Y W j h V T G t E S D U v Z W h T d E h u W S 9 M M D Z i N l B a O F Z R S W x R d W M 5 Y m h B U k p j a z h o N X p n T 2 Z B a m h v a T l y R D B L R W h D O X E 5 b U 5 U e l F G T W p o d U R H U W 0 1 c 3 J 2 M X B X M V Y r S 3 g 2 a j l 1 N U t m c V l B U W s 2 c k M 1 Z D d 3 b z Q 5 Q W h u N E V H d l Z N d k d 0 Q X B W V U 5 l b z Y v c W h j S m x k Z E d K Z l N 6 b j J 0 W l F q V V J m b E 4 r a F E z Z G 5 p O W 5 X R n B S S C 9 Q Z m t O M W x m d H h 1 b 3 B O M F B G S 1 l L Y V M 0 O E 9 o e F V I V 3 l 0 Q 0 9 w Y 2 x V d V g 3 T G 1 G M V Z 3 d m V x O W p t K 3 Z y N 3 h t T W 9 i Y X Z D R G F Q b j l Q d m l W W U w 3 Z T l B a l h o d U p X M 0 l X a F B T e j B k d W U 1 c E 4 0 c G V 6 T F B s M G p Y S E p N S 2 N n d l d o S D I 2 N 0 o r a m l M N k t j T 0 t r S U h F Y 1 J 4 T U p o T U V R W U R G W W t G Y l c 1 d X J q N 3 h H b z R G Q 0 V k c n Z X R U l J T 1 Z j S m d n Q 2 J 6 U W F i e l F h N z N R N m R U b 2 V Z b U p o a C t m d V N n Z z U 5 c 0 t 2 c G h H e E 1 5 Z k c 0 S T N l S k x B W D V 3 O G 9 k T U R 1 d F l Y d n V P M 0 l Y N D R J U k 9 T R 2 Z y M k V z Q m d O T m 0 y W X R K S F V L K 1 l J e l Z C S 0 E 3 e H V P e W N h V k h J O H B j Z G x Z W G J v Z X h 6 d H E z Q j Y 3 T W 4 y Y T I r d W h a Y 3 p I Y y t 5 M X N x L 3 d T W l Y 3 T n N T O H B Q R z R h Y 3 p j b 0 9 a Y j F s R 0 x D a 3 V q N j J z U k V y W T F I c 1 d 1 c G p M O H N m Z z Z w Q m 5 p W E k r e E Z p U U R 0 U 1 h u O X R 6 R m V P e k F 1 e W c z M T d 1 T j l 3 U W V I a W x h R V h D M k M 0 d U 9 j U z d y Y y t a T F R W Z U x i Q 3 h K R j Q w c G N k b C t 6 e j N x R V Z E c H N T S j l l c 2 d C Q n d C a H o x a U t W S H N Q T 2 9 p U T h M Y 2 p u O G 5 x T 2 J R N U 9 2 S H M 0 W S 9 C Y 3 h 5 b U J 2 Q m F o S 3 J C M m d h S F J 3 W V V B U H c 0 Y X p h M G Z I R H Z K V X V 3 M j J Y N m s 1 T D N Y O U x v M V J P Y j B l N 2 9 n c F p Y U W F O U V F j V X J v Z V I 0 O E J 3 S G d B U F B j Z W o r d i s 0 R k d R Z E 9 s c 2 t F Z F A r T T l R N G t l W k l r Q 1 N J a 0 9 F V U J k d E d K T H N H T 0 x x Y 2 Q w K 0 5 6 T U R s d V R C K y t T M E x D V D Z G U X d H U X l 3 V 1 F 5 d W Y 2 W X R s Z 3 M 0 S G 5 l b G Y y Z 1 V D a k E 4 N 3 p i Z j R R U W N p N F N S Z E h 0 U D B I b y 9 q d k t h c l Z D R k V W b 0 5 C c m 8 5 W H B F U n d l K z N m a G N k U G I 4 Q l R q R V N B Q y t h e W l W a l M 4 Y k 9 S a 1 p 4 d m l C b n h E R D V y b 1 N 2 S F h 5 V y t p V W F 1 Z 1 V h c W g 1 S l J R Y 0 R 3 V 2 5 Z U D V o L 0 o 4 V G 0 2 R V B J S G h 3 b 2 t O K z d p d G x Y M E t u V U V H V U F L Z m t o R l Z 3 d 0 N v N D B P b T A 0 Y T Y 4 c F J n V G t S V H d 2 S S s w V j Z I W k x p O W F k W F g 2 Z E t U b 1 k 5 Q X A y R k R 0 c 1 R q M V h G U 3 F G Z k t Q d H V j Q 2 1 C V U F N S 3 F D M 3 l i e X B V Y 3 F k W S t W b V R Q Z E F n N n N P U U R o M z V y a W p V b W x 3 K z h M c j h L a i s 5 L 0 J p V j d 2 U H c 4 T z A r T n o r e F J 3 Q U F B V k w x L 1 l h N E p j c U h x K 3 J 3 Q X d Q N 2 t v b 0 l Y L 2 9 k W k s y V m l 5 T G h x e k U v T 0 R t b 0 9 u Y 0 t l K y t j c D B l S 2 Y 4 T z F r M k N n Q k V L S F c 0 U F h j U n h r Z k x 0 e m M w M n R w e H V y T X A 0 T 2 V Q M T B a N X J i T n g w a U 1 n Q l h R S G Z T Y k d q Z z c 0 K 3 I 0 b 0 d a K 1 J 3 Y U l J S U J C M W 9 L V W l M T n R C R H J l Z H h 1 R z I w M E d m T j l v M G R P d V N r T 0 d o S j h z Q k F C d 0 9 C K 3 g y T z B S U m h N U G h j U H N q M 0 R P c m t C Q k N 6 a F V j e D d r R l d C V U t o U 3 M 0 c T F M M S 9 Z Y k 5 1 W U t D R G l F N j B I c E t W b 2 p S c E 5 K a D Z j a E p n e l F q T 2 J 2 b z d G N j g y L z B m Q z h D M W R 6 c 1 V 2 d j Z n R m 9 K c 3 Q 3 V 1 p z W W h Q M X N W Z 1 l V c D N R V D B q W T V G d T h y a D d y R 1 F z S 0 R 3 R E U 2 e V V a O W E x Z m V r U z d Q a W 0 v c k J z U E 1 l V W d v V X B 4 Y k p 4 M X A x Z T F t T G R V N 1 B k N 0 R j a j R z b U Q 3 K 0 5 3 M j J s b 0 Z X c G 9 G U 3 F v Z V N W N F R u N T N x Y z J q S z R n S U N k c 2 F q b U p i d z F F Q W d I U m 0 y N G x U R X V H V U J O Z m R W N 3 Z v e E x L U m s z R 0 Z s K z B 0 U 3 N a e k J a U H B Z S E h h M E d w M 0 w x Q 3 E 0 S G p N U 0 1 q M W U 2 N k U 3 a m 9 n b m h h b l R 1 a H p w b 0 t D O F g y T k 1 v d 0 l x R 2 h v d T Z N V F c 4 K z h y a j F V W H U 3 M j c y M D V p Y l d N d S t H c C t s a m N t M z h a N H J X U j d Q T 2 F 5 L 0 d Q W X h 2 O H p x W E g 1 V 2 x U c 0 R D b E d G M U 8 r U y t H d m M w b l p X T z V r Y W 5 N T F J l K 2 F C U X F S S 3 Z s Y l o v T 3 B r d 0 g x d n R L Q 0 F t Z F N x V 2 l Q N 0 F K S V l R d 2 5 U M S 9 B U T R 4 N j A v d m x v M 2 x t R k t 3 c S t r R T d H T D N Y Z j R 1 d 1 k 2 U m h q a E 0 5 c m h M K 0 V Q R 0 F T L z d 3 N 2 N u d F h h N E 1 q d X Q r T F p l b m t H e W Z O V D V y d G R L e l Z q S W V p N W 1 l T W J k Y W M 4 e D F n S W 8 y R V h S N X R v U z J m d k Z n O E 5 O W S t Z e U Y 3 d X N 1 K 2 F z d 0 V C d n B 6 d W I 4 T H Z k c i t Q b U 1 S Z G p a b 0 w z N 2 l J U 0 p I U U t k c m M 2 S T R F N n d j a D h Z V m x U d n N V V m 5 P a H h m Z F p z R k V T b E 1 l O G N C O V B w b 0 l K e F I z b D g 5 S 2 l B Q 2 l n Z W E 2 K 1 J i V j l T O D B y T U N L Q W J p e i t z e G V r c F M w U E l k O E J a Y W Y w V m x r W T h j K 2 h q V 1 p Q S 2 R H T T h I a X E 4 M G 1 j d 0 x O a T Z H U n B l a G J k T 2 Z v d U 5 I a 1 U v d m R s V W U w Q l d J T l N m S 1 h G a m N O Z T R w Y k p 4 V m 9 C d F Z r S W V i a H g 5 a 2 Q 5 c m Z s c T F H e H R x O X N H b z F N S 2 c x R U R K S 2 F E a 2 V W d 3 g 2 b n l N M U 1 m N V B I Z C 8 2 e W s 4 V m Z L Q j J 4 Z 3 J T R V l J S V l R U V F z S 1 B n Z z R o c U x B M F l s Z X p 2 S j d E O X F i a j J O N T A z R z F z Y m x J a E p z Z U 9 4 c D h u L 2 d S c W h R c G F o W X B a a k s z U j F v R X Z h d m J q Z n g 1 R k J s b G l O U k Z l d X l N T W R a d H F E c 2 o y c z h k c l F G K 0 x C d 0 F B S U F C S l J F R l V U W m d X L z B N Q l B k Y i s v Q X B M b z l 2 a W 4 x V W J v S 3 F 6 R 1 N W d F A 2 V G c x M X J s Z D I r V l F T e V N u W k t J V D Z w M n l z Y W 5 4 W S t W Y m F 2 b 2 k z O G Q y d 2 l i N k 1 U c U k r d F I w O V d D S z l P b j l i b W d Y M T k 0 T H J a N 1 p z T G F o U k R N M W d S V 2 F u K 2 c r O W 0 z T m h 5 U m p T W H J v c k c 5 U 1 Y 0 Y m h D V k 9 Z O E s 0 e U Z U b V k r R m V u S H E r Z H p W Z E x Y a H M v e n V 5 N E Z X a U 5 z c H Z 3 Q U Z n Q i t G O D B T a F V 6 T z F I N G N T c X F R S 3 d B e m d L a m d z b 2 N L T G l G V 2 l 5 Z G F E S k k 4 U H N 0 c H p G Z n M 5 W E 0 0 S W R 3 V 3 o x N E 1 G Q n p T d W g 1 Q l Z u Y W p w N C 8 w e l l S Q W N z S H U x N n R R c V Y z K z F M b 2 l U Q 0 t Z b H d p R T d Z U E g 0 S E V r S U l J W V F N W l J S M E N N R k x 4 e m N G Z l U 0 V U k 5 V z R o e U N K d U g z N 3 Y y V X R M S H V M M T B i a W d 2 Z 2 N U S W t i Z z B 4 a l F r R F B t V z Z J e H h W c F U 2 R T V F K 3 p v U 2 J m b k 9 R N m Z u d D R 0 d T d 0 O W J j W U 1 q Q W l n d G V C S G x U d G w 1 M T Z Y T 1 J P e G 1 n a U k w Z y 9 G M E h x e V B X S U N E S k R Z U k N j K 1 B M M U R O a j R 2 c W N o d G 9 T W X d Y c W N Y a m 5 6 b T k v c n Z W V 3 p 6 V 2 N 3 T j Z Q N 0 R Q M U N i Y W c r Z z N 0 b 3 V H N z h r T l h 4 Y m J M N n V P N F J E d l F J b D c x V n N 3 O T Z X Y 3 R 3 e W R n R k c r d W 5 t T U Z C Q z Z W e X l 2 b W 9 Q O X J X N H A v S 3 o 2 a E p z c m l 2 Q j l r W j I 0 R 0 J S e W d R V V J v K 0 N C R 0 J i N D F I W j Q r V 1 d C c X d 1 W F I v U W Z D N F l r Z U 0 x N k J E d V V w S z l D e l Z X Z G p i a H N m M 3 Z v T l Z q e T R 0 Z W 9 j Y T l C W m N G d E 4 y S F Z l Q l J l N l p E R G d C b U J r a C 9 i M 1 B 3 d H E y R 2 x Z R V U 4 R F V a Y z A 3 V 3 h U Q T c 4 U V F p a 0 8 w V k R 4 Z G Q 3 W G 9 k Q T M z T n Z x N C 9 K U H Z j T F V v c H h v c j A 2 U U d k N 3 p 6 e k 8 4 Z 3 B D b j E 2 d l F n a G h C Q k N 6 a F l V Z E F p U z V 5 S X d I Q l F j a j B S Z G x H e l J w Z V I 0 V E l 2 U H d k e W t R d V N Z L 0 8 4 Z j k 1 U n R T a 0 s y a V Y z Q W N W d k R V V m 5 n b 0 5 O c F E 0 Z W p 5 K z k x V 2 N H U m 9 1 a U 1 Q d C 9 k L z Z 4 c U Q 5 b 1 p 6 e j h 4 T H N 2 d G E 4 O U 1 p S E N 5 a V k 2 Q W p y T U t E c X c 5 S l E 5 Z z V F U 2 1 o S z J R Y U w y M W 5 k b G V z S 3 l q R m 8 v d W Z 3 Z l B U Y n J S N 1 E 1 d l R t U X F q Q 3 F k c X k z c m p z Y m p x T 2 x x d 1 p T N E 1 V a j N N N m N 1 d 1 k 2 U E t u Z T R w Z m R 6 Z 0 t 0 R 1 N a Z m d R S m Z U a G g x T n g y R V Y z R j h q Y j N l M W Z h b n B h c 0 Z 1 U n Y w Q V Q 3 N 3 F q R X c v c z N X a X B M V k N k d m M 3 V 0 w 1 c V Q z a G I 5 d 1 d h Y l N K N m J K c X d D Z D J m M z h O d H A v R i 9 K U i 9 J Z 2 d J O E 9 O d z V i Z 2 1 T Z F R F Q l h W L 0 I y S z V 4 e T l n R m 1 C c V h E Y X Z n d 1 B W Y m 5 u T j d U T W t y b 0 E 1 R E p 3 c G Z X S m t G Q U 0 3 M G V R a n h t b 3 o z S 0 5 V U W V 1 Q X R r S 0 J E V D N i Q 2 5 U d G V R a z F Y Q 3 p R S 0 Z U U j h k e G N M a F p j U G h 1 Z l B C d 0 Q 4 c j N v d n R q Q z J q U U d B S 0 V s d 1 N B T H N n a E 4 y M F F H b k p P T C 9 q Y n V r W D d 1 V U V F S U l J W V F N S k F v N k J N S G l 0 T 0 c x R T E v S n h 2 V U t E Y l F L R l F S S m h D Q 0 p y c U o 3 d 1 V q U V J y b 0 Z I U 0 t V T 3 Z 6 Z n h P c 0 h y S j B p Q U t 5 c j N E N W d 6 K 1 d w M l c 1 b U Z 0 R U R B Q j d 1 a T R N T 1 I v a G F q M 3 B p Q l Q x W T N x M 1 l 5 d X l 3 T V Q r N U t D e n p z S W 9 P L 0 t u a 2 Z X Y W J W V F d 2 e E Y z a m x z c F N 5 a T h k T 2 R u d D Y 5 M W 5 X c n A r M z N n T T F a M 0 5 t S k 5 V Z 0 Z r S m V i S z c 1 e U l r L 0 9 u Z 0 9 s a z l n Z m 5 K U l Z p W k 1 k T n Q 3 R i 9 I T i t M e j Z y M X V Z N n l p b m Y 0 R V c 0 Z k E x e l U r O D V o U E t I e m R 4 Z m E y V V B Z T U p n V E t M a n J 3 W m U x Q i 9 Q U F l C d G R k N 2 Q 1 d U d i c 0 F S Z E V a c n E 4 d F R w d l B 1 L 2 t L Q k x m O V E 4 S H h 6 T y 8 z c W x I V E 1 D K 0 V 6 K y 9 i c D c 0 T C t E U G h y M z Z K T D Z 3 N X N 6 c l F C Q 3 J Z V G h v U z R P c k t F e X l M M H l i Y m N r R U l J W V F R T W x 4 U T B D R k F F b 0 R W c F o v S 0 t 2 O H J P U V g r V 0 x 3 U 1 N S N H Q 2 Q 1 F B T l Y z T m V M V n N N L z V 4 Y k F Q M E N z M l p Q d S 9 z U D N T Y l B C Y X d n a V R p N j d w R H p H T T l 0 e T l r R 2 h O Y 2 5 S M k d x b j h m M n h o d 0 F V M m I 2 S U N H V j h J d U 9 0 M l d m V X B P N F h i M 2 t i V X Y y b D l o U T N N Q U F Z M 1 R u V T M 0 O V B R d T V t T 3 g 2 c j d Y M n B B Q X Z G R D Z H U 2 9 z a m J M S E Z C e V A v e m R 1 S 2 N h Y W t u M W V Z M X Z q V W J j Z 1 Z t V m 5 F L z V U d G h s d m 5 2 d 1 c w K 0 5 6 c 0 N o b G d p c 3 o 1 V D l s W D J L M 1 I 0 M l N H T F V S S 3 p K b X l L N G J y b V R 2 Y 0 F V Z G 1 t d 2 Q y T m w 0 M 1 A v Q m Z 2 a X F j U k R 1 e k p x M U Z k O T d m Z X h u S H N W Q z d h S V Q 5 K y 8 1 T H h h b G 5 P Y z F J Q k J z Q 2 o 3 U G N j e H o x Q X B s U 0 l 0 N F Z q R E E y N E s r V D l z c n d 2 Q 1 o 2 W T I 2 V n h C Q 0 N D R 0 V E Q X d L T 2 d U b 3 J m S n Z t Y 1 V q c n h 4 M X Z p e m d B S F F 2 e m l R S k F h V 1 F z M 1 F L T n Z 6 M z V E Y 2 h u V H Z V Z k 4 5 N E R E d W F B b D g 0 U G x D d 0 h B R H c 3 c W 1 0 Z V B 2 V W Q 2 N 3 h X S T B S V j Z W Z m d L a 2 p z d k h Z L 2 5 k b G J U e X p U V W w 0 c E 9 p Y V B o V m h G Q 0 h o Y j B m K 3 g 3 e E R I U z Z 2 b m Z p S 1 d h T 0 F B M 0 J i e m l J V X g y V E l U K 3 J G S 2 p q d 3 l u S D V 0 Z 3 l n Z X h H N 3 F m W W d O d F V l U k Z G M E J o S j B r Z m l m e D E x c U h o e C t N W F k r O U N G c 2 1 3 Z 1 V h N k V h c W R J e j I 1 Z 0 N R S 0 9 0 W F h h S F d j M H I 4 W D d s Z G x u R 1 F h W X h B W m V N b k 9 q M X V h c z Z t L 0 h 1 c W E x d V k 3 N n l O Z X d C Y n J r S k Z B O E 9 S c F h X T G F 1 R 0 I 0 Z G Z q c D J Q V 1 F s N W J z Z S t W Z j R 0 c X J 1 Y T h h L 2 p H e U d C b l V r V D d P S 1 o x V F V u M 0 l M O U d Y d j I 4 T W N v Y m F 0 e T F a N V J L N V J R Y 2 9 v e l F Z c n V h N 0 d 5 Z m 5 Z M 2 5 j Q W p Y Z S s 0 d n B Z a 0 N R S k V P R V F C Z H N F Q m 0 r a U V W Y k N q T 0 N h e l Q 5 O F B J W V F R U W d n S k h R V W R B c k N 0 O F N q Z V o 5 e W Q 1 T U h o U 0 h z M V Z o M T h I e m l 6 O E J H b D d r V k t o N k 1 M b F l 6 Q 2 V H Y 3 p O Y T h N Y U t u Z 0 V J V 1 F V O H M 5 Z F F w M n Z I U j h Z O U R u M V Z w Y l p l O U p u Y l V O e j V k K 2 l n N U h G M 0 l q V T J W Q m g 2 U H R O Z G h j V z R J N W l m a 2 h 6 L 2 Z q M H p 0 e H J L T W 0 1 U F A 5 Z W F 0 O E N 6 N C t M Z S t J Q V F D L 3 l K N l B h U 1 B H T W g v c n J k b m V n V E d t S k 9 4 c F B 1 b n p M d j N l b H B P Q X Z N a 0 h m a n A 2 R G 9 x a T B 3 T 2 V j e W h Z Y W Z h T F V 5 Z k l 0 b 2 o w K 0 Z Q S k 9 1 e H N L b k 1 i Y T d S M V l H U E 5 m d G 1 4 b D Z W T n d S U W Z Y U z h P d G x i S X h u e D F x T 2 l w d 1 J B d W s r U E c 0 R 2 Z a R i t Q d l J 6 L 0 g 5 N D N I b 0 9 h V n V E T j N D U 2 J H d X R j d U 9 k a G F n W T k 3 W m R U O C s v a E c x R m x i Y 1 Y z b X J E N T N M L 0 d X Y 2 R C b 2 E 4 Y 0 p S a G N S Y j g 3 e k V n Q U x w b X N K Q U Z n R k 8 z T z d r a i 9 O Z G 5 O Q T U v V T F T S G h W K 2 d X U U l F R 3 J V T H N D S X d x T 1 o 3 N F B 1 N X R Q N H E z e W I 5 M 0 c 1 a V F X W U F F a l l D U 2 h 1 M 2 l 0 U X h K Z 0 V 4 e X d D U T U w Q 2 5 a a 0 J G Z 3 N t Q k J D Q 0 N G a 0 t L Q 2 d R d 0 J T O W J H S V V S d G x m O X l L a 0 d S c D Z V T l p a a 1 J D U U h l M 3 l 6 c n F a T n R N U X Z X d l l 4 d l F Z c m N F Z j k 3 U k w 5 e T Z B U F M 0 T m 1 N R 0 Z x V V V 3 e W t K M k 5 s M F h M W k Y 0 Y T J U M z J E Y W l M R W h w Z m V m T U 5 m a H J a U G Y r a j h 3 U k c r V m I v R m E x K 0 t t M F J m a H d n Q 0 R K Y 2 0 2 R 0 5 3 M W J p b X N n Z 1 B i b T Q 3 a D g r c T l P T m 9 l V 0 t C a 1 R t S k J T U H Y 2 Z z l X W H Z m M D k x c F J 2 Z 2 V D e G 1 F e l Z 4 L 3 B 0 c z h s Y W d Q c G F K Q m R F c C t H c E N U O W 1 Q b m J L M G 9 E b l N 6 K 1 Z q V D g 4 L 2 1 v W X Z I U 2 U w Q 3 Z W T U N x M X V H d m N V c X l 2 M m 9 P c 2 l B U m t l M n l Y T V R 1 d H p N N G J I N S 9 l a F J p M U V V d F N 2 V 2 R 5 Q k 1 M Y j Y z K 3 d 0 V E t n V G p B O S 9 q S D F G M z J h e D l u b 1 o 5 d G V o R k 1 V b 0 9 h V n J p M X h D b z R Q d U F p b T J T b X Z D N 0 8 3 K 1 F U S 0 F 3 e m 1 T S k R 3 e W V s Z G N K e X B E V 1 F U b k 9 n U z d Q a j c r V D l I a E R M M E d o Y U V F R U l J S V l P R m d n N E J T T l h I N H R I e n J z S E Q r O T V H d m J V d H F I T 2 o x Q V l Z b F Z w W F J 3 R V Z y M k Q r N l h x M H Z j W X R m V m p O S z V F Z k 5 W S j J u Q V J B R U 1 V e k 5 S M 3 M 2 Q l R z M E l V c E R k N V h w N E Q r c 0 x i a W U z e n J w Y U s 3 T D E v V T d N Z i s x b E 9 5 O F V t e G 8 1 R V p r Z U I 2 Y k d w Y 3 R p e m 8 w T 3 J v e F B x c T N j Z 3 l K U U x v c m h 3 d l N D S W N v a E 9 k V G p z N m 5 W W V V S c W Z M T 2 5 H M D J p M T R x d V N E Z n R s V 0 l V S E N L M l Z m N H R P c T N j e k h m N U o x W V V p Q k F L M U N o W m 5 4 N H p B e m Z o e k t P b X J 4 Y W R W d W J L a 3 Y 5 W m 1 s c 3 J u M k l F U k p 4 S X F N N m Y x Y X h O U m I 1 Z j l n M U h U S j B 6 U 3 V I R F h O N z l M U U 0 x R F J Q U i 8 z U m Z o Y j V k L 2 l 1 L 2 9 q M 2 Q w S 3 p y U 2 Z W S E J j O T k x d H J 2 d i t O c 2 R 4 Y 0 l y c 3 o 4 T 2 E 4 d S t n O W F n V E l V c m Q 3 V j U 3 T 2 h Y W V J B Z D R j R m l Z O G h P M z R 5 U U F 6 N W Q r e X J 5 R F B 6 b H V E Q m F t R l B 2 N U R r b G Z P R V d C d V p X a k w x c n R G c l N H R U Z 6 d F R R c F B j a G t o a E J C Q 3 l J Q 2 p v R U 9 B U m 1 o T W V L Q n d P Z T d i L 1 V i Q W Y 1 R H F G Z X F B N 3 d U K 2 Z 0 O G F 0 K z B B S n B V Z T k r W m Z I d E p j a D R J Z F R j Z G x L Y 2 l C c U 9 s c X d h d G x t N z F l T T V E Y U V H L z Z l Z D V i Y y 9 S d V F Z Z E 9 3 W V k v S G x 5 T H h q N j J a Z l R t d S 9 w U 3 I 4 R 0 1 u M l J k a U V W a F d H U U t r Z 1 N i N F B D N 0 x V Y U V o T T E x S m R q Y W N B U 1 h w V T N G S l N N b l F o V k N k d 3 A v d 3 B I c D R D b k R H S S t w S T d M U k t k a H c y d E l r e X g 3 b 0 l Z a n l E Q m 5 Q N 1 J V V 3 B 3 M j E x d G F R N X h K b 1 c x M V d a d E Y 3 c D d a a U Q 2 T V d 6 S 1 R Z M G J n e m Q 4 a z V X Z 0 N S Z z V w W C 9 s R F R n V m R C e V h j S G V I c T J N T l I y d G F K V G N P O E F r Y W l O Z 3 I 1 W F p 3 O V J F d U d V U k R o N 0 J Y W k M 2 V F p C Q 0 N H R U V F T E N o N E l P U V V q V V J 1 R z J u R V h Z V U x N U E p w V U 9 I R G h z c k Q z Z 2 R z e m t 1 R E V Z b 1 R H a H p X S H g y a U t 0 V T d E a n c 4 c n R p R k V i W V Z U c D R K U 0 V n R k 5 2 e n d X b k x B M T Q v c k E 4 S l o w R G t C b V J p T E t P V 3 V a N W R 0 R 0 p a d z U 5 Q k d 1 W U M v d j U w a V h Z O G N j R G E z R 3 l I O T h m Y n d H S G 0 4 Y k 1 4 Y n l r O F N G Z n Q 5 W F J p Z T J O e D d D N T l p Q 0 9 l M 2 x O d m J H S l R y e F Y v a T A y M V I 3 Q T l W b X p N V G w y Z E 1 q e k d D a F h w M C 9 I L z Z y M z R w M 3 k 3 N k R n Z W F 5 Z W Z C T 3 p Z Q 1 Z y V z A 2 d z d S U D d 5 L 2 F t N D I 3 R l V Y c 1 V S b z N D c j h k Z D R y U D J 4 R k I y Y i 8 1 b C 9 v L 1 o v V H B P b U 9 2 Y 3 h 1 N 0 t X N H B S a G h G K 3 o 5 M 2 J j a E x m M W g 4 T 2 V Y N k V F R U l J S V N S M E Z I U U k w b m t 4 R 2 E 3 a W F S V 1 d S b G 5 R W V h w O E R x Y k d a Z n U 4 a G w 2 a H h v b U 9 l c X h 0 O G Q 0 N n o x d H J 6 Z j Q w S j d F Q V V X c T k z K 0 8 y T m h 4 b H B y W U h T c E J F e E d s T m J p M G R B V 0 J 4 N m t T S W t 1 Z z E 2 U E R p M G M 5 U m J t a 0 k r W G 1 E W l J P Z G V I V C 9 P O H d G Z T Z S S 2 o 1 e k l G S H p m Z U N 6 c 3 o 2 d m d l U H h x N 0 F K T W o 4 O E 4 r Q n d S R X V x N l d s S F d V W W V q N 2 R V b 2 J U d n Q 5 N 1 Z L M W N m a X V z e F o r S 2 J 1 R U x Z M H N M Z T U x R n Z i O E Z U S k I 4 a V B T c 0 5 Q c 2 k 0 T T Z 2 d m 9 i K 0 9 q M D d H L 3 B k e V Z 1 L 0 Z x M l d a V W R 6 V z d I d i t p W m o 4 e l M 4 V E p 6 S F F Z L 0 t E R D R i Y l R l T z d 3 S j d M e E 5 F T W M v b C 9 l M G t F T E 9 Q e H E 3 Q U p N a k I y T n o 2 c j N Z R T M 1 b G t H W l E 1 Z G d s M j J W V W 5 B O F V 2 U X h Z W C t 1 V 1 F s N W t D Q j F i N j A 1 a z N I U j A w b U R C O W V k Z l h G b W k 4 M k I x Z 3 B z Y X p n S 0 p 5 d V F 4 U 2 1 3 Y k 9 R a 1 J Q Y j Z u Z W 9 R Q l h 4 M G V x Z H N x N F d h V i t L c T l H b F E 4 M H F J a 3 V U S z J M Q U p E b G U y Q m l 1 Q V J n Z 2 h o Q k F 5 R k 5 C Z k 1 Y M G c 5 b U Y v L z V L U k U 3 c T d C M 2 d S c X d s O V A v M 0 c y Z 0 1 R S k J H Y U 0 0 W F F 1 d m V q b j J t V G Q y Y k R l K z k y Z l Q y e U l o S 1 F v S X Z 5 Z S 8 y R H J a V 3 l v T U 9 4 a m h x M E 9 y c i 9 r S l l r Q 1 l M c k Q r Z n V O R 2 V y N k l D U 1 U y Q k 9 Z a j R 5 a l F u N D A 0 U W Y 0 Y j F U M j d D M l l o c 2 t k Q y t B c j h t W W p q Z E 9 m T T E 4 e m p Y b F c z e m V x V l M 1 M n V 2 O W d O V m x R K 1 B 4 a D d z Z 1 N S Q W t n Y m 5 w U U 1 N c k 1 U c 2 h E K 1 h t Q n J k R m h a T G p j V m Z l V W 5 3 W F F q M E t m N H h L T G U 3 S 1 c 0 c T h T S G s 5 R D I r K 2 F 6 a U N 2 e D M 1 R E R Z Z m 5 T c D Y 0 O E Z o U W N w N X V E W m p C d F M 4 R X N V e E d W a W N P Z 0 d 2 b G 0 x R 2 F U d T d y c 2 Z C M W d y O F p 0 Z X J Z Z X R h d 3 J L N X R n U 2 x I a D F I Z X B S M T F N b k d m c F E 1 Q y 9 Y V 0 l q e F g r Z 2 5 z Z 3 R N d D R B Q U E 2 e X E z W T I 1 U 2 9 X e X h 4 c 2 9 z O G N 4 M E d H b U l 3 N V M 0 T W R B b 1 Z M Q U x U b F I x T m 9 F L z h 6 U G t y Z k 9 E U H o z M V E 3 U U t G W k w x T W J E M V N 2 c 3 Z i Y X Z D S H c r d W x Y V W J p V k V i Y 1 Y v Q k Z m M 2 F 2 d F F m a l V J R m c x S X p L S U h R S H Q 4 M 0 h w T X Q 3 Q V Z K e E 8 v M 3 J z R X R Z e G V F T m Z q d z Q 2 e l p z c k Y y U n h k M k 4 1 K 0 F U W E N n M l c 1 R 2 J W Y 0 x E c l d l O X R r N V k x N 3 l l T V J w V G J B S k R 0 a E Z K O H d P S z c 2 d F A 4 e X M 3 V 0 F Y b m Z p a V p q O S t r V D B m N H l K V H c v Y T l F R U l J S V l T Y 0 R T a m 9 F S V J Y e X I 1 M D d U d l d L R l J v c z h z N 0 9 P e H J M a 2 V 6 e l F 5 Y j R J Q l Z k T U F x M k R F L y t U d 2 s 2 N k x k a m l 1 S U d v V k V i W l R Y Z m V Q V F J 1 U 0 V Q T S 8 z V G 0 x R G 8 2 M D k 2 U F A r Z W V 5 T G t K L 3 o 3 M G M v O T N 0 T W d q Y l M x Y T V T e V N s d 2 R m b 0 Z 5 S T F L e F Y 5 T D E r U F d u S V Z l Y X d k O G V I b 0 h 2 b U M w U n V 6 d D U y U G 5 Z W E t z Z T l l Q 1 B 4 L z Z F S H R i e X Q z R y 9 u b i t M Y T U v Q z J l Q 0 l q Y k J n W F p I R i t 5 a U V 6 R W F v M X V G K 0 h u S l J S a H R T c 0 t x Q T J 2 U m V x W m p 4 M D F q N W l M S G x J S X R R U V l k V 2 g y Z C t L Y n V r T m Z I V S 9 X e C t F M y t w V W p V K 2 c v O D l E W n R 4 R m l j N k t q R G g 2 Z D M r R D I y T 0 N Z V D E y W E 9 S S 2 8 r M W 0 x O G R F U W l I a W x h Z 2 U 4 Y m o r S G w 0 N X V Z a X l r V n I w Q n V a S 3 J z T l E y W D Z x N W 1 X Z U R B b j R t e F d W Z z k r V 2 J V V z l 0 d y 8 1 N D M z R U l p c l h Z T E 0 5 d U J s Z W 5 n R 1 p p W W x 6 V G V 0 Y l Z s V i 9 N S l B I b n c v Y U R t N W N 1 V X V E S D R a Z l o 4 M T l k Z j F 4 L 0 N p M G M r b H k y c T l R b z E 3 a X U 0 b 2 w 4 T G V n N E Z J a V I 4 V U x t Z C t k a X h q a H I 4 Z H Z k c n V I b k 1 Y T X h L e U 9 1 M 0 9 l a V Z h c n g 1 O H B 1 Z 0 9 1 M T R L d 3 p y a m N W a H c v Z U 5 S N U V a a 1 F B d E g z e D N I V U l J S V l T U X N 4 V U Z I W U x 3 Z W Z V K 1 p o c H R i N T d i T F l E d U 9 n K 2 V R U W N P d 0 x U N H N W a G I 0 Y j d G U X N u e F d K a F N q S X V T Q 3 Z z O D M 2 R 2 d N R 2 9 V b n Z l e T k 3 N k h 2 N E F E Z 0 R Q d E J l V X R C a j F k d i t V N X I 0 O U 5 H e k V X Z C t Z d W t Z M W 5 H a F B 3 M F B p c j h N a S t 0 e k V 0 U G d k e k V n c 0 F k R 2 Q w Q k d w M z h 3 b j g 3 Y 2 o v d k x Z Y U x Z N 0 p 3 T z I 1 U z B L K 2 8 z M X Q 1 Z 3 l j T k 5 m a F F H d U Y x M l B t S m h W a V F t d 1 d X d T B X M k V V b k 1 v M E p y c 2 U y T l I 1 M X B h O V B p e C t M a j A v d m t q O U h 4 c 3 p 1 b 0 V E b 0 8 y d j Z o V W 1 s Z z B t b H c 0 e U V j Z m p h S T Z p e n J u S T d M a z R l N 3 h i U T h z d 2 1 B T 1 J C a D k 0 Q 2 J a V V l x Q W l W e m p X U F Y w O T h o Y y t y O T h x T 1 V Y S U s z S k 4 v c W F 5 T H l u R D B l Z l Z l V k h W N k Q w Y l p S U 2 Y r Z X V R e k h H b X Z 4 a z l I e i t t W H J U S k t U b 0 d G S 2 N Y N D c 4 b H Z 3 b j d 0 L 0 t n M G p O Q 2 F j T F M 5 R 3 Z P V G l 5 a m d R Q W d o a E p C e k R n V W R C c 0 E v a j M 2 Q k d N W j J p U 0 9 N R n B W c G h o R T R h Y T d I b y 9 2 Z j h Y d m R t U W 5 q T U x z Z j c r N E 5 s R 0 Q z S 3 Z Q Z 2 9 P U V Z 6 T V Z q Z j B u V n g r S 3 g 4 M V l p V G h 2 a E d n c 2 s 1 T k R o N 0 1 K L 3 l q Y k x G c 0 8 5 R l V T b D R U Z j V s N 2 1 x O U l l Q 0 I 0 Z W J 4 c 3 p G c j N l O D d O b 0 N N U 1 l p Q 2 R Q a m M v S H g 2 W j F v c 0 x Y a m k 1 c j l y Z 0 R P b U l n a 1 B I N 2 V 0 Y T d 6 O X p h W F k 1 T k h 3 R 3 l r U G h h Z G d o M U 5 0 Z z V r R 2 h N d 1 A 2 V U l M e C 9 m R l B J Y y s 5 d n l 0 U F B 4 Y m Q x a H R 5 M G d y W F l M d n F v d H d k e G V R V H h I a 0 V H S G N M V D M 3 T T J v M U 9 K W V J 3 M W V P U E l a Y 3 p H d D V C U z R P M i t a Y k l 2 T k N Y T 2 R X N k J v T 0 t q c W J B N T R v Z j l G e l g 2 Y 0 1 q Z m c 3 c n h s a U Z Z Y n d q N l h X U W w 1 W V F z N k t E Z 2 V N K 0 p 6 Y 1 d G a V B y W T J I T V Z u M V h z Q U F I L 1 k 5 e m I r T V A 1 c V d a Q 2 F F R U l J S V d R b 2 8 2 R E R B Q W d t Y m R 5 e k 9 y c 3 Y 0 N l B U Z z V w S G Q y M k g 3 Z 1 d V Y 0 t a U W 1 T Y z F y L 1 M 3 O U x X T F R x O D F F T H F 2 T G Z u T k N P b U x K U 0 1 u W W 5 Q d H d R R U 5 P Z 0 J B d k 5 i a z l y W G t J K 3 d n U X N M b j F m d n d k d m t X d n k x V 1 l 6 U V J m U W 8 0 O U V q U 1 J l U F N 0 Q 2 1 J V k 9 r e E t X N D A 0 a l R k Q V p K d G p V Z l I 0 T E h k S m p Q Q 2 Z m R 3 F W O G 9 6 T E N i R m p j R W x x U l B 4 c j J O Z l l I S H F o T E R N M F J l V F N n Z W p V c 3 Q 4 c k 5 s b T l 0 d T F K R k V Y a F d u e F k v R 3 R 4 N 2 F Y a j A 3 d n h F V k p o Y T d a T z F q Y k t 4 V G V m e F d 5 T 2 x z b 0 9 E N m d 3 b z R T N U p r V j Z 5 c T N Z N T J Y N 1 F K c V h v b D c 4 c G J K Z n J Z L 3 E 5 N k x W O H U r e E g w R l Z 5 Q S 9 L c z N 2 O D U 0 T G 1 1 M W 1 Q S E h n U F Z u T F N 4 N G N y c z J Z Z 1 h j c n R z b 2 V P O V p S Z z N 0 M 3 Y 0 Y T c 4 N V p o V E V S U 1 d P Y 1 R y V F l n V 1 J m R C 9 G M n V W Y W h n V U d y U j V L Z X R y c E x q T V R z e E g 1 Z W 5 U V U d G c F J I L 1 Y v S 0 I y K y t I V n J z R k Q r O W J n N G Z I c j B C a U F Q V j F D Q 0 d F R U V L R 0 F n b z Z E Q U N E V X V P M W Z X W m Y 2 Q l R z T k 5 3 Z l o 4 M k d S c U Z F b E 1 x Q U t J M F J P b 1 h h T F p o U V o y M 0 R I d y s 4 a D J x U F l w Q W o 5 Y k Z Z T m V G S D J G U n p B T y t l M n V y M k d B Z m c y Y 2 s z U X E 5 U V k z M 1 Z I c n h j S n I v a l B T K z V D T m R s e m d L S E h 4 W m J W c 0 d P R n J z R k x U W X p i Q 0 c y d X Z 4 S j F v V j Q v Y 1 R Y Y 0 V v Q 3 h r V 0 9 4 R F h w M C 9 G W j F a N l F y a F Z P M 3 J a W D d H d 3 F 3 N X N u d j B H b F I z Z U 9 n Y k F p L 1 F M W k d L c 0 F v R 2 V i U V M x a l c 0 Z j J U Q U h C T z N J W H U 4 W l k z N 0 9 2 N E V z d 2 x x U k 9 4 S 1 V q S n p N Z i s x U E p P d X h z S 3 Z O N 2 p Z V X B 4 Y k t n U T A x W E M z W T N u O E N F b U V 3 Q V l C Y m M 5 S l h w b 0 9 M a 2 o w M k l 6 Y 0 s 4 W l A v d F R H c z Z X L 0 R 2 N H h 2 Z H h y U U t G U V J S b E x Y d U 5 L b D B 1 R G Y v Y 2 9 5 T 1 N I U W J Q O V p S Z z F m T H Z v U l R F d k Y v S l I v Z 2 9 j S X J r Z V Z 4 V E R D Q z J C V T B h S T U z M U 9 L c G t n K 1 l 0 V V d 1 V E o r R 3 B T T W 5 v V E I 2 R k I 0 L z h K N X N 5 M U t M M 1 l M Z j c x M k R Y N H l k a D V u e D Q 4 S T Z y M H Z U S n F Q U j J v N T R i U 1 R p d E N Z b 0 9 R V X F M Q T B v Y W E z R U x o K 2 Z U e F d u d 0 V W S m h W Z z J j a E p p e n d R R G 8 5 U k d 6 R X N 1 d 2 d l V j J 5 S D B D Z 0 M z M k M z N H c 3 N D F l T G h v Q l J L M G t X R 2 R Q e U d F R U V M S V l L Q 2 d R e E F l T y s 4 Y T Z C V H E 3 d i t V R 2 x S Y U d u S G Z u a m Z j a n J r e m R 3 b k d S N m V q e m R H S l Z y c 0 Z q Y l o y Y k s 0 O W l J T 3 R s V 0 d m a j h a T D B H R k s z Q m p t d U F U Z 2 k 1 c D l l U D N F M S t n U z d P N 1 g 0 c F c 0 S T N j S l Z H Y z Z Y W G o r S V I r a k 5 y c n F E U 3 h J T 1 E r S D J p c G w 3 U 0 k v T 3 I w V H B 5 d 0 4 r T l h Z a F l o V 0 c 3 c T d a L 0 J L U k t y M F N Q Z F k 1 Q W F q T 0 N Z V H l m b 1 l 2 S D d p S z l 5 Z H R 4 U W N 4 O G 5 1 S G w r Z k 9 S d U Y w Y V B j e H Y 1 O W Z D T U 9 l M 1 J E Z U d y Q 2 o x M y 9 s a U R C T G p y U j V i V E Q 0 c l F o U X N X K 3 k r N E 5 h N 0 g 5 M E w 2 M 2 d y c k d R R k F 3 N 3 N o N 0 Z w S m t M Y n B a W T U 0 T F p Z Q m R t S E d 3 a k l s S V F y b 3 h I d V h t Z X J m e D l h Z D M v e E I w R U 9 U Q k w x Y l F 4 W m Z 0 a m N l d 1 B j U j J x V m V u W D R E a W 1 F d z h W L 3 F w c X o x c 3 F q N F d 2 O D I v V E x i S W J M Y W I 4 W F R K a D Y 2 c 3 B D N 0 J q a 2 Y z d j R Q Z k Z W e U J z Y V p r c j g v e G w 4 T 2 Y 0 R G w 4 e W 5 3 c z J D Q l J 1 N z B U O W R i M m Z n b W N l b k p L S W o 0 K 3 Z S T n Z s M y 9 I e k p h Y U h w K 0 R 5 O U 9 t Q W d E U 2 p m R j R w R 2 d G S H R u L 2 p p e k R 3 Q 2 t K V 0 Y y N k h w V 1 d S b H l U T V N N c 2 N 4 T W h J U z l x S k t v N m 0 z Q z B 2 U W F m V m U 5 Q l d V Z H R R S z l t a W o 0 R 0 o 4 e D F l T 0 x B Z S t n U 3 V n c 0 1 k d 2 w y d D J C R G I 4 M T J N e D d l O X p Z Z U t W c m h 5 b G d p a E J C Q 0 N C b X F L T 2 d R Q k 0 v O T F L e G t j N T d q W U Z C c V l G Q n F Y U H R 5 R D d X Z U J 2 Q k Q w R U h K O G J o a T F Q b l k x V l N H N D J j V 0 h V Q j M r d T Z j e E F L O F Y 3 S E 4 3 W n J U U m 9 5 R l V 4 S m x p e H h W R U x V U V N 0 b 3 E 4 Z n F K c j E y T E h M Y z V n O E 1 k d V V 0 Y 1 J l d j B T b z N z b U 1 S Z W U 0 d z V B T G Z t T E V M V H Z q V n U 4 d 2 V B L 1 M y b j h P c 2 R M K 0 9 x O U d t W W x 6 d y t i R V h k a X F M V F V U a G h G S G h 3 e k 1 W U G w y Q k h o O U 8 5 R F N o c k 1 k e j d H S 2 N v d 0 N F S 3 N B c D J t S j A y S 0 h q L z Z m S z l C W H Z E T 0 U 0 V G d T V 3 B F L 0 Z L M l p k Q m 5 0 a z N y T T l w a k 1 k Q 2 h 0 V U d r a l h H c W 9 m U W 4 x d H B R a k U z c 1 F E L z h z Z 3 U y T j k 2 Q 2 x X Z H p V a l J 4 e k M z N W V o O E J C M 0 N s Y 2 5 S b z h 0 c F I 1 S X V H b z h V c m N B e m h 6 N k N n d V B 4 c T d F T G 9 m V U l J b l l K Z H Z 6 e H d G c l o z Z j V P d 1 k 3 L 2 x I M k p K O D V i N m Z V N X Z D M W 1 n Z U R m c i s 3 W G N x U G Y 0 L 3 J x W U d z b F h q c S t F Y W U 5 W k F o T m l N b k V M V 0 1 Y d W 4 y Z W s z V F J l S G o 4 Q 3 Z 4 a D M x d G 9 a R 3 h 0 K 0 t C e U I 2 b z Z t e k V 6 S W J T T W g 4 M T F K V m h m d F J 0 d D l 1 N G d j c W d 0 W T h z d E R V R 2 Y w M m h y e D Z Q N z M 4 S E R S U 3 N R c G R L S D l M e U V F R U l J S V d j R E N q c j B J N 1 B U Q 3 F O U 0 s 5 c 1 R y d U I 0 W E p F M k Z h M T J p M G Z R d 1 l o b E l 5 Z k x n Z z V U U j J U R E t q a G t R U W Z X b 3 J B M 0 N j R E 9 w d U 4 0 d i t K N 1 d Y R E F k U T F 3 d U M x M 0 V T Y k d a c m 5 H V 0 h k O V l 6 V H V o Z G s w d k J M M 0 Z 5 e k h J L 3 Z m e G t t U H U 4 c W R n Z z J 2 b E g y S k R 5 c T M 0 O E x F Q X N 4 T X l F V 3 l M c 2 J u W E F Q U l U x U E E 2 c E d s Q V F E d m 5 Q b 0 9 P T 1 g v R 2 c v d m U 5 d n J Z O U 5 H a k 1 Y a z J O R U J 6 N G U x M V d B b W 8 0 T U N B T X h P e U 1 O U F J s K 0 l j b l B 3 a T Q r K 3 N n c n l S Y l p K c F d N Y z Z a L 1 p J U S 8 0 Z E E 3 Q U h m Q m d U R S 9 J e G F z b n Z u S U Z G e l M 4 R W h j b E Z j S n d K c E 9 G O W Z u e E Z Y U U k 5 L 2 R Y Y j I w R D B K M X l m O W U 0 c G N 4 T U Z L Y 2 s 0 T S t I U H N J c H h t S T F W a E 9 C d T h Z d G R Y M G Q 3 R U p Z R U w w S E p B Y k R 3 Z F p L L 0 d I Z k d o e n l 5 R X J x Y l V y Y 0 d O e V J 1 N W h a U n l O Z W E 4 S k R o V m Z o O S 9 2 Z V l y Y T B Q T n B l a m R 6 S T F K R G 1 s b U 5 L d 1 F 0 S F B n d n A z S E N v N l d y Q j Q v d m Z 4 Y 0 5 G V j B P d m t B Z U R D U 0 d F R U V L R 0 F n b z Y 5 S k 5 Q c W 5 i a C s 4 W m p l R 1 Q 4 a W 4 0 d X Y r Z E 9 B b E R X V V l z Z F R j Z X h 0 Z U V J Y X J 0 Y W Z S N H Z R c 0 k 3 N W Q v a C 9 Z c n Z v Z U I 0 Y 0 9 E U U t j Z 1 h X Z n V h V C t I Z T N h O T N u M 0 9 t Q 0 t W Z G R L T F I y a T Q 3 d G t l T D N Z S z F G Z H V 3 d G 1 J Y l V 2 U X h L S X J P U U g 1 M E d z W k h w d 2 R V a E 0 4 Y n o 2 M G h n N F c x M U p 1 Y l d B a U R V b 1 A x W j J w T 3 h H a 2 k 4 T F B z a T F F V W 5 R R W c 5 S z B J R W 9 D L 0 h Q N F l Q O H V l R j N S Y n p U Y U g r M E p N e l N 0 b G Q 5 V U R a Z m J J S m d F d 0 l H b j N 3 Z E F y T k p n V U 9 4 c m Z O e D d G d k 9 R a V h K N D I x U z N J d 3 Z y O G V O d X F C Q U E y M G V F c W t t c n J G Y 2 p v d 1 N y S 3 l v T n o x Z E t 3 a V U 2 b 0 9 J V X J T T m c 3 Y z h G Y n d P R 3 B r Z y t 3 c j Z W Y z l w a F J x Y 1 g 5 Q l Z l N D Z n T D B Q S D h 3 V 0 Z 0 a 0 J s T z l 0 U T F t a C 9 k a X F 3 d V N p L 0 N U M F h O O E Z q S k 4 x R V c 1 Q W c v d G p o O C t v e k Z x S X g 0 Y W Y 2 V X I w Q k 9 z U k Y w V X h r Z W 5 N O S t M Y 0 9 E Q l F h d F F R N m R V U T Z 0 U W 9 j M 2 V L U 3 M 4 M i s 3 b 1 J F M W 5 T N S 9 x Z U J C Q 0 N D R 0 V E Q 1 l L T 2 9 T W k p B R 3 Z u Z m d L S D U z Z U N R Q 2 8 5 N 0 V v R D d k V 1 J 5 Z n U y L z A 2 T T g z W U Y 4 K 0 N r a X d k e m k 1 M G 1 P V U x 6 a D R h W H N r c z B O Z W p x c k 1 a V l o z T n F M Q T B v U G p N M 3 Z w U W V W Y X N I e X p l Q 2 t t d X p K a U p r d F p L N U V X T n h E W H B N O X d X K 0 t F d S t K c H R I Z m l 1 N F F o S z I 2 c X d N b k 1 t T G 9 q U E N h a W J o R k 1 T V W R m b H Z 1 Q 0 s w N W k 4 S E 8 z Z l Q 3 T G 1 3 Q 3 E 2 T D l y V C t s Q 3 Z v N z l j U G 1 v c X J z b V l q b m h H S W I 0 d X A v d j h 0 U X F W e j F k e W F s d z J w a z d Q U n F 1 a k U v Z n V l Z z B 4 R 2 l N Z U t M e l N G Z n o 1 c k h v U F h 2 S m 9 K V G 8 3 T V E r L 3 l K N l B M U T J s V 0 Y y N k h o Z k U 1 K 0 N Y W X h m N G Z j Z H N v a E 4 v U H Z R a D l q U 2 Z s R D J t N X B X N E 4 v O X l X V D B P a 2 Z F N S 9 O b V l p M 0 Z l V E F a c 2 9 o T j M 3 b m p K N 1 R H S D Z B e H F h M V o v b T V P W W o r V 2 p 6 c 2 V m R D M z a 2 x w S E Z n O E 9 Q c 3 k 3 R X d w V H p B c n B P a W o 0 R 3 Y 4 b T d E Q S 9 2 V 3 d P S E p D Q k t i Y 0 F m a X E 1 R 2 9 q W X E 1 S 0 F E Q U V 5 T X p R b 2 8 2 R 0 J V Y W h H b E 5 p Q k t y V W V U e l l 3 Y W o 5 K 3 J T M G R P U W 5 G T U p v e E t M Z l J L R G Y 1 e S t H T k 1 p a D J O Q z V Q e U V h S H N E b 2 9 k Y m E v R 2 c z d m Z k Q V U w a T J N e W N j d l l C U 0 Z u S m h G Q 0 N D R 0 V u Q T N P b n I 4 O H p 4 R n J 5 c j k x V z h S d n J q c z R Z T T h k c G R K a l p r S W U x b n B z e i 9 B M E t 5 R V A r M X Z L b W F u S W 9 m c k Y y U G 1 3 Q z A 2 O F h M Y k p h M U J B d 3 l 2 e H E 1 e U Z m Y z c 4 W U 4 y c D d u M G 5 1 W W R E R k d T c D V 6 M T N x Q 1 Y w W n g y R X V r Z T c r e H J z Y z l X O E V x d U t m O F R N N W d n M T A 2 S G 1 U T V p L c z k y T T U w c y 9 4 Z X N u d n N L a 3 V E R 1 l s V E R P W j J 2 Q U V 4 M T F z a j M 4 c W Z y U X Q 3 c G t t O E x i a H J D M 2 8 r M 1 Y r S 3 l h M 1 p V a z J F W G p T S S t G Z V c r Z X R U K z h 0 Z W 5 z e l N F S m V Q c E 1 O N F Z t d X h t U D d I c 2 J k K 2 N 0 O V J u Q S t i e D Z M L z U 5 Z k N N a 2 R O Y 0 c w Q 3 M x K 0 V u V 2 h W N l B i N 0 Z i O E 9 U Q j k 1 b H R j N V Z u d G 1 L d 1 h u O V d q U W F q U 2 9 0 W V R R V H p a O U V 1 Z U E 4 N l R C c 3 h G a 1 Z C d E 9 J M X F Z T 3 J O Y 0 F L a 0 F E Z G d i Q S 9 q T D h h Z n l w W m g v M H R w M k J T N m Z E c m N a Y 2 d M M 0 p r V U 5 m U E 5 p W G h 0 d H h G K 0 5 l e E w v Q m c 0 W l Z J M V B h O T d l V D Q 2 S F N v Z V N W U z l E R k k w a 1 h E S 2 p p d 3 U v b U U y e k Z Q V C 9 5 S j I y Z n V q W k 5 m N D R Q S 0 h X N 0 h q S T V J e E x n e j J 6 e S t i e n l H S S s z V k 9 O S m V q Y m Z L d D J E Y W l M R 1 l s M X l F Y k Z N e U x r N H V 3 c W F h Q T d n d W N 5 W V d w U l Q z Z W Y 2 R U V F S U l J W U 9 O Z 2 c 1 a D V w a z F z S 2 5 t Q U N i M H F w Z l E z N W F Q b W 9 w d E R V Z V k y U X V w K 2 x q Y 0 9 P W W k 1 R V d P e E o w N 1 h r S U x 3 a G Q w Q U l B T E U v T l J F R D B L L 3 p p N k F Y d G I 1 S G R x b D Z S T 1 J J e m E y T 2 Z u W W U z S n Z 5 M T N F Y W J H W m J 1 T n J U c T R G c n Z z Z U F R N 0 F B Q W d B R W x F U V Z R O T d o a S 9 O d j B P e H Z V Y 0 1 E d X R R U W R E Z k l V c n Z H M G Z D Y l h v W X J W S G N i M F d 1 d 1 d m V i s v R j Z J a E V u M E d I T D J z U H l N Y X l J N z E z U F J o T U 8 1 d k t B b X F M M l Z k d G R 2 Z k 9 M S 3 p D c W I w S m t v a G 5 E b j J F S S s z V n J y R V Q 1 a n I 4 W n R k c n V E M T N F Z k 9 j V G J V S H N R b n V B Y 2 R Q c T N Z a l J t U E U w d F J K c 3 V N U H R s W m l k Z W 1 u e k J h U m V v V W F 2 O G 0 v e k x W Z z l j V H F 4 d U d M W F h U Q z R P V X h O Y S t F V 3 Q x L y 8 y L 0 J X M 1 p R e j N Q Z l B X N F p Y a n E r R V N z e X B v Z j h 1 M k p x W E R i e W 8 5 T D h C c E 1 D R F R j b T Z x T H c 2 d l R i M F d x M 1 l F M z V G b X h 0 T 0 N J N z V y S D k 3 K 0 R C d 2 l 0 b F d T Z 3 N k d E d K T m V W Y l h G O D d K U U Z m M X g v Q z E v V 0 h r R z Z N e D Z 5 R W N Y a W t h S V d z Z F N v a G h C Q k N 5 R k J G U V l j K z h O e k h 6 V 0 o y V 2 x F Y n d Q Y U Z j R k Z 5 Q 3 F 6 S W 1 J N C 9 I L 3 J J T l J h b k 1 X S D V x S 2 1 Z b F p E b j J r T 2 V a a G l C R 0 U w R T l B b z F 0 R W 8 x b E J 3 U H h a b H N n U 1 p i a D J 6 e G w 2 c V B S V j V V O T E z S G 5 q Y V R u V T R i N n E x d G F M U z E 5 M 3 F 1 Q 0 5 4 W G N E b D J O c F h o d F J O Z n V W S 0 1 G U n l Q K 1 F H a 1 N Z d U 0 x O V F 6 b z R D V j Z W R F Y y W X p T d G l x M 0 1 U T 2 o x b 0 R u T V N J a 0 N K S U l R U k p o R n h 3 N D B G b 0 J x M k R I L 0 9 U e i 9 B W W h X Q X N v Z j V r V E R r Y W 1 n e E J B S U 9 L R V I 3 S E 9 I d D R X b 3 Q z b j F H R n p Y W W x z d k t l K 3 h H Q U t 0 Z z V C d U s 3 U j d 1 a V N m W D U 4 T F U 0 R l N j V H E w d l h N W U l p Y V Z 5 S m V H O G 1 z b T F J V W 5 Z N 3 F y b W J a O X F y L 2 5 2 Z 0 c 2 W V o 0 V j N 0 W H U r a k V H e W U v Z H R V Q T h S U 3 R O d U Q r Z 3 V X d X p q S X N 2 b 0 l P V 2 9 V S 0 w w K z c x V z F N e F N 1 W W 4 0 d U J J R U w r b n U x b 0 x F T z U r W F c z c 1 Q 4 Z F h C Z l c 1 M l h W c V d I O X J t R T V a V 2 5 B L z Z y M 1 l u T n R p Z G V n W V l 2 Z G d 0 L 3 Z Y W U 0 v R n E 5 a 2 J 1 b n A 3 Y l V U W D N u d D B G R n V y a 2 U 1 d V I 1 U m F n T V d K c C t I a T V Q S E I 1 U 0 p R d 2 d o a E J C e U 5 x T 2 d R e D h j Y k s z d y t Y a U d N U j U z N U M 3 Q i t x c m R P T 0 R u M k h D Y U V w Z U 5 C R z B r T k F v V k Z x V k 1 3 T X l F W E Z u c n l 2 O D M 3 a E t 2 N S s 5 d l B T V m J a R 1 d i a 2 5 E a j Z J d V l 4 N H V R W k g v Q V Q 0 e k 5 R b E Z N Q n I 2 c 1 B Z R D N L N 1 l q U V J z W l V O c z M x c U x j T X l X Y n R V V 2 g 5 N T F E W H g 3 Y T k x W k F 4 M T J j T k o 1 W j V L O D M x d l l L Z n d z W j F 0 e V B 0 O W Z D S m p y Z G l o U D I x d T d v d 3 M 2 b T Q 3 T H h l R z J r M X d W T 2 g 3 T U x m e m 4 4 a V d 4 a F B q b 2 k w Z W N D d G k 5 O D N N U 1 d D W F d i U 1 c v Q k J o M G t B S j l X N 1 p L T m U 4 d D B z Q W 9 P U E g z b 1 E r W i s v Z 1 J 0 S k I 0 Y W Z 4 V k d h R X p Z M 3 l K d m 1 4 S 2 p N Z U t t T V h Q e D B O N j M z T E l Y U k V o N D l 2 R E g r U E 9 r R z l C Z 2 J j U H E w d l d 5 d m Y 4 O W t u W F J 1 T D l 3 T 1 V i N H F j S G h y O G F K Z 2 Z I O W h i T 0 R C Y X V O c W p j a T R 6 U G l y M T V N Z i 9 I M X M 5 c G s 2 O E R X a H F Q N H R 2 N H d j N 3 R M Y j J w Z W l R d m l j N 0 F n K 1 R 6 W H o 2 T z N I d 1 V K U U l J M k N v b m F L T l J h d l J m N W J i V m I 4 R 2 I 1 d D F o Y n N R M F h K a F p n U 2 V v R X Y 4 R U 1 R Z 2 d o a E p D e k Z R V W R R d F R t N k 1 R b n A r V U x t T j V t e E 9 l a X V y T V p 6 V G I z b E d s Q k V 2 R l o 5 U j V V V 0 J y Z H h 0 c 2 R u Z m l p W n A v c 0 9 u d W J U e k l Y N D N 1 Y V Q 2 S z Z z e G t 0 Z G d 0 U z l i R 1 l u M X d F Q U 9 B Q S 9 I N z g x W W p y V m V H K 1 A v S G d 3 S H N F T l l E d U x R W V h K N D N I a F l r R k F X Z D d z Q W 9 0 Z W 1 Z U G h P T X V l V G l 3 N X V G d H o z b 1 B 0 V U w r S T F k c m J j W E 5 X M S t B V W N r d U Z 0 Z m g 2 R 1 F X N l p 6 b 1 p k d E 9 x N k 1 U V C t 4 L 2 w 3 b V l Y W k k 2 a 1 h r T 2 E 5 c S t 2 c F V H V z d 0 c n N T M U p F c H l T a U c v c T V h M U N 2 U W x I M E l H M T J E M 1 l X b 0 d 2 N n c 1 Q n E x Q k J 3 U 2 5 B Y 1 J 3 R V N V Q 2 J 2 U l B I M m 1 2 U V l K T V h k a z N T U m N 2 R 0 t q d W I 4 T 3 l o a j F E S n V D T 2 R x b y 9 G Z z R W W H d x V F N v Y 0 x T e U F 3 N m N P Q V F y N D N F Z l F W W D R I Z T d Y M 2 Y 3 W E U r U H o 4 V z d w N 2 J p a S t w O V h q T m p j a U p U Y 0 U v Z U 1 s Z U J R V j h t e D Q y U n B l T E g 2 M 3 d 2 V U V Q N U d i S U t E d n h o M 3 h w W W 5 G W k l r Q 0 J J R W h 5 a T A 2 M W J S Q T l 2 V 1 V L Q l p o Y 0 1 C S U h 4 Q W Q v U m R C e n Z u T n F L Y 2 k r W l J i M X B l Q 1 V X c G h S a m N 0 d 1 l I T y t v d 2 V H M j B 5 a H B y V U N Y N E 1 D M 2 R Z Z V o 1 M 0 F B b H F S T 3 d P T F V D Z G p Y V W 8 0 U E s z Z j R E R j d i U k N j K 3 E 5 N k R v K z N W K 0 d Q e G R R U G F D W W t R U W d n a E p G d 2 8 2 Q k N p W n c 1 O U x H d H Q x b U 5 1 V W l H N m 5 I Y T h l d U l y N X V O T 1 N a U l Z 1 d 2 V B U m x z S D g 1 e E 5 0 Z X h p b E Y v M k d w K 1 R t T y 8 y V 0 U v Q T R l b E R I M E t R U k d n V k t x a D V G W l M 4 Q W p 5 N D d 2 Y V l I U H R Q V 0 Z Z Y n p P T W R 0 V j Y v S D F F U z R S U U Z P Q 1 N o K z M 5 R k F j N H o v e D V w a U 1 P U E 1 t Y 0 Z 0 T m N a W U M 5 R 1 B S Y 3 E v a G I y Q T R V M U Q x Y j Z l R y 9 K T 2 5 Z U l I 2 d m d D T G 9 y e D R 6 N F h O b l l T W E 0 5 L 3 E v a 0 E 3 Y 3 R M e j N 5 S W t k a T J v a X h 6 R 3 V 4 R n F H K 0 Z x W m F o U X I v U H Z h R j N 5 M U d L a 1 l 3 Q 3 V q Z V Z 1 Q n A 2 Y 2 h K b U p k V X h E e i t I M G M v e C 8 1 V z k 4 V T l L M E N W Y l V y R 0 M w Z i t 4 L 3 o r d m N u M T J L S m l G N T E 0 c X V R R F p 0 Q W 0 y N V N N e T l L b T R K N W Q v N E h a W W Z V Y U 5 P a H B s N W x t a U 1 P U H N t Y T V m d D Z U Z G R I W V h I c 1 F W d E g 3 Z T c w b 3 B S Z y 9 5 c H p s T j l P b W g w b W x D N 3 E 3 Z 2 I v U E t Z d F d v Y 0 p G U 1 F Y N D U 3 R X Y v Q j R i N H l Y Z 0 d X c E 5 r L z d B K 2 w w e l B q b 2 R Y O V V k O G h s M F V K d 0 p w b D Q r Y W l x a V Z I c l g 1 N F Z W a j Z P M z N 0 M W 1 P S F J 2 d 1 N t S 1 R r Z F p S e T N X V l c 3 S D k 0 M 0 h t T 2 N w T 1 I 2 L 0 h E d W Z B Z z d r c k d l M z I r R n d P Q 0 F J Q W t S U m R Q d l B W e j B Y U W 9 Z a m p 1 U E E 4 N 3 p i Z n d x R k F p c V Z D b X A x Y 0 s z U k N S a 0 t L T 2 d R b 2 x r S j Q z Q 2 9 y V k k y d m p E b F B O e V F O U W Z Q b F g 0 N k N M T 1 N L M m 1 0 O U J v Y 0 N V Y U Z w V k d X b V J H S V F P c G U 5 T W J L N l B C Y 0 h M Q V d 3 e H k 2 N 3 k 0 S H F 5 L 2 R L M W h 6 W l k z M W x o b V J n Q k V h R S 9 P T 2 V 6 R E d S Y V l p e S t Q d T l o Y z E r L 0 Z L M l p m T U J i M l d W K 0 h t N 0 l 1 O V h v K z F H U F M x U U l 4 U T Z q Q X h k a l M y T l I 3 M U 9 V O X Y z U T J Z S F J l V V d z U n I y V n N K V 0 J r a X J O Z G F 6 U 3 R 4 Z W R v V S 9 P U F l C c C 9 6 N m p G U 0 g 0 d m l X U G N X c m 1 w Z W l Z Z k h Y N D N I R D d 5 S F U 1 W U c x L 2 o w T T I w d l Z a d 0 N V V 2 9 E O H c 1 L 2 o 5 U m V X M W d X S k o r S E 4 w N T h E W n Z v O U 5 t Z T F x R F U 0 T 2 Z a O D J R R l V m d U R 2 O C t w T n h j b E Z l S 2 o w e n V a Z F N 4 N j h P Q l F F S l V X O F B O R 3 F m U k k 3 a 0 5 I b F V D W W 5 W Y l o 3 e S 9 X W j F E T k s v S H I z Q 1 Y 0 K 3 R D S H p E b 2 V V K 0 x H N E p x T U d V a n V s U j J q N X B X N E t 2 M E N 2 S G o w Z n o 3 b k V L M W h G O G J N a W t q R V h l T 1 c 0 c V M 1 S G 0 r Z S 9 B W j d Q Y m J 6 T E I w N U d h U E 9 3 c m E w a E V p U 0 J K d k 4 1 d n B Q c V Z S Q 2 8 5 R k F x V l R L R m x N O E g x Z 1 F s W k R o d 2 p N d z F 4 T 2 N N N X Z O Y 0 R x Z D B H Z z B y d i s 4 M 1 N R a 1 p D a W h v R U 9 J T G t 6 T W g 5 b H B 4 V 3 U 5 N 3 Y 0 d l N P N E 9 P S k R R c 1 J Z b G 5 s c 0 x X Q m t C d n g 1 M 1 N V a U x O U W 5 k a X c r S E t L R E x h V U 9 I M H d x e m 9 3 d D h B S G V a V 2 V u O X J B V i 9 i e n c 0 L 0 N 6 N 1 l q e D U 4 U D J n Q X p J O T R q U V I r R V g y Z k x j e G k 5 T 0 d 6 N n I z T U o r Z k I 0 Z G J j e G U 1 T F p R O H N W N V R m M T B S N W l U b C t 3 d z Z j Q U J 5 d k J T N n R J Z G h l N F Z k W U w v V 3 N 4 T H o 4 T i t U M y 9 n T n R z V n B J b k J Q M 3 F W d W Q 2 Q j d S S 2 t O K 1 A z N H E v R G c z a m R S M W R t T T V h U E 9 4 M V d q c H J r Z V h 6 c H l F b G F Y c m 1 k Z T E 2 a l V 5 a k p L L 2 p 6 c E J 2 e C s 3 e H F 2 R 1 J o N W t T T n h h O D V D e E E 3 U W x x a G d P M T c w N E 1 G a G F l b 2 t u M E d k e T B k T j l m c D l z S D Y r a T J N e l p a L 2 5 j T n Z i Y 2 h K U E h G a n J k e T V B Z H l i R D d U b U w 4 Z H Z k c j d t e V h Z c G p N b k Z W K 2 p S a 0 d o T 1 k 1 O H h L R 0 l l M U Z k d T h 0 b l p O M G N k N F B i Z E h o a k V l O X h W Y 2 d V T n R w L 0 Z L M l p j b 0 4 5 Z E R w M U R q R W k 5 Y m 9 n Z 1 p M S U l n d 0 d L e G 9 L d X J 5 N 1 V v a W 9 p S W 9 N Q U N J V U h 3 R m 9 3 e k d B d 1 F S U k U y b X c x V 3 F 4 V n R i V z N R N l h R d 0 d B e F F L T m p a b z R R T U J S U j A 2 S U 5 M V W l l a X F y T U p t M m 9 Q W W 0 1 U 0 l Y N D Y r b 2 V B Q T g 5 e D B Q S X F h Q l R k L z Z s N U p W U z h J c V M 3 O F o 0 a 1 N I Q 0 t B d X l p R T d Z e m F m b U J M S k t I Q X F m R V d z a T d M N U J Z T F R O R H h h R j d D N E J L b 1 l C Z W 9 R N X E w Y 2 R h N E h 0 Y k N Q Y z J Q a m 9 k Z n l 5 K 0 R 1 d X I 5 c U R D M G d D Y j R Q Q 2 J i N k h r Z U V T c G p T a U 1 U c 0 9 j c E V M b 0 Z l N n B k d 2 F s Q m 8 4 V X J j Q 1 R C O W Z o Y 0 5 0 c D F 6 Z 1 B E c m V N W F l E S n N h T j l m e S t z b 0 l P Z k F F c C s x Q 2 p v R l J w b V p 3 Q U F X S n c 2 M F d 2 e F V B W E h 5 Y X J 5 c T c w V T B n U 0 F v c G d N U k t u Z E d 6 M 0 d h Z G 5 2 b F l w V F l G T G N h T G Z 0 U j c w b G F D T X h P e k V m a T F L S 2 9 W T j R U M k U w S 3 J X N E o r O V N u R F R Y N F l J U k 9 X N l B U W X d k R F I 2 Y 0 x G T W 1 O e k l W T j Q 2 K 1 N Q Y T l q Z E N Z O E l m e F Y r T 0 J 2 Z j l G c S 8 y S F Z y V T Z o U m 9 y T T J i Z z R 1 U 2 l B V T J m d C 9 u W T N 1 S F B s Q k Z q O E 0 5 a k c y U 2 Y y V F J E S E p h T 2 5 J U 1 o 4 Z U 8 4 b n V z T W 9 1 a G t m L 0 5 W Q U Z P c l V P S E d N U m R o U S 9 V K 1 h K N D J G U m 5 H Z U o v W F V u Q T h s c V J P a 0 c y Y k 1 5 Z z F t Q k k z Q m x l b F h 4 R H d k c G x 4 a 2 F s W V Z Y d 2 R 2 c X c 5 a U U 2 b m p W a 0 l s S k R C S U l v a X p H W X p i R F l i S W l J a V l E T D V M b k p M Q 0 F r T n o v U F E 2 W F R R N m J x M 1 R s c X R W a l E z T j B P a j B j Q m 9 O R k t B a n d 4 S k Z I V G 9 v e H Z I e k V X O E 5 n c V h w a z E y R z c 5 M T d F S m c 3 T U p C b X B V N 0 h o d z B D c F d y d U o 2 U z Q 4 R n p Q U G d 3 c F d 1 S m t n a k h t W m 9 P R H R I W l h k T k J G R U x h d X N E T W R C R D h a e m 9 N Q n R i Q 3 p k O U N 2 Y 2 N v d 3 d q O E l u d G V X T 2 V q V j J o d 2 Y 4 R V Y r U D I r T l N q c n F J V 0 t V K 0 N P Y 1 V 2 O E J o d 0 E 5 b X Z x T D d p a j V I a E 1 p T T N F T i 9 V L 0 Z N M H p x W F F Z R n p r U 0 1 4 S n l N Y 2 5 I O D Y 3 T W 1 J b V Z H V F A 5 e n F 2 S H Z L V H h B U j h M Q U d O T k t m a X k 5 a U M w Q 2 h X U 2 R U R k l N O F J o a k N r S n V a R 3 B B Z G N Y Q W J w c k 1 M Q X l S U F F L T m J K T n l U a m F Y b z E w W X p 5 S 1 l 6 T X h O U z d i W j J l U W V L M E p 0 K 1 l z e E d Q N z N 3 V U F u R D h p R 3 o v T 3 V o Q X h h b m J h Z l g v e S 9 K a 0 t S b 1 J T a H d 4 a k F y U U t G V k l O Y 1 J n Z G t Z a m N 5 R l F r Q k 5 C Z G d W V 0 h Z N 0 Q 0 M j J K U 0 d E V U t o V k d q Q X I 3 Z X p J U n g y R n h i Z 2 h S O U R M S W l F c E Z 0 U 2 t a b V J B S X p r O F l m S G h 3 d V N p d 0 k r a n h D K 2 t 0 S F J 3 Z T Z 1 c n B n T k J v c D J F R E l B T k 5 x d G R C c X R l a n M 3 R V J q W X l O M E 9 o M G l J Z 1 l t T T V L U W N P S H N k d n V R c k 8 2 e m N 1 d H p y b i s v U G Z P d V F a e k o y Y z B w Q 2 J K M m 1 R T 2 x w N V h t W U Q z L 2 N O V n F 0 K 0 J Q S m V 2 d z A 5 R V h 5 Y m 9 h a E 5 1 e G p o b 2 N h a j J O W k g w M F J o b E d u R F Z 0 L 1 d 5 a U V 3 N 1 J L Y 3 M 0 Q 0 t k N m F 4 c 2 l W R H F m M l J J c z Y 2 d j J J T U 1 Z a j V 6 S W x I N m F H U 0 Z E d z F W Z l A r M z Y 5 e H Z u M 3 o 2 S U 1 5 S G V P S j F P d E x l M 1 E 2 U F J 3 R 0 F 3 K 0 Q r Q k V O T H Z M Q l l M Y k R Z Y l R D W V R s R X E 2 Z j B 5 R 0 J 2 c W t u d U 1 H Y z h I d n J a V W 0 2 V j l S Y W d P Z U 9 H L 2 x n R H p Y b U l n a 2 p J b E l H c E R u Q 2 9 h R 1 Y w T G p Z N 3 R H T 0 l R Y V l G b V l j b D Z Z W j B J S U l l R m 5 0 V n B o T n B z U k d 4 d E x o Z X d J T 1 l z W U R B Y m 8 5 W G 8 w T l R Y Q m F E U k N x K z I v R 3 l 5 R W h B d H R D a U t F R U V J S U l T N W 1 z e G x X c X h W e G N Y R V V j Q 0 R r T E 1 S e E h P T G k 0 b H p C U V V M T 2 R o U j B J S V F R U W d n a E F J R D I 5 d T R 1 T z F G U l V Z T T h F M E t J U H o w L 3 B 6 M C 9 0 N F N j c l N q b 1 F B Z 2 h o Q k J D M E 4 3 Z U R w N 2 5 Z V F F P Z k l G Y l F r a G 9 l a n B h V U 9 D Q m 5 N M G 8 2 R U F J S V l R U U 1 z e V p 6 V 1 l L T 0 J B e V J Q V U V I b W l y Q l R s Y l V k Q 0 J F R U l J S V d R W X M x c X R j R H F k R k h B Z 1 p B Z 3 p H b z F 3 T 3 A y d 1 d x M k R Q U l Z D W k N q b 1 F B Z 2 h o Q k F 5 V E R t Z F R w a k 5 a c X J o U U 1 n N U l D b 3 F D a D B k S F J B R V l i Q 2 5 R b 2 d i Q 2 p v U V F n Z 2 h o Q X h U N 2 U z d G l J M k 5 I Z X h w R U V M Q 0 p E W T J G b T F 0 Y l l N O U R V T G N V T k N C R U V J S U l X U V k 2 d W p v Z 0 V h a m 9 i Y V l o S n h E Z U o 2 S F d x M m 0 r Z z d r c k V K Q k I w S U l J W V N R W V V Z V V J Y U j F k Y 0 Z n T U F 6 M l Z B Z 2 h Z V 1 k w R 2 1 H e F d D Q k o w b U J Q a F J B Q U Z I U W d o Q k J D Q 0 J s M n p H W X p G W T R r N U J 3 V 0 V S R 0 J q b z Z P d 1 o 0 R 0 l R Q W 8 2 R U F J S V l R U U 1 x d 0 l n Z 0 N i e l F h O V h q L 1 l V e U d F O U J P O V h n K 2 J 6 V V p G S m N s W m d Z S U 9 o Q k J D Q 0 N I R G l N V m l R V V J F e E d C U G d 4 R F N 6 e U l p S W 1 D e F d B W j d H b 1 J R M E l F U V F n Z 2 h a T G l R S k F s Z F h W M 1 F h c l d E U F J W Q 1 N E L 1 R h R F R v N n V v Y T d H a 1 F R a 0 V I U W d n a G h K R G h 3 b W F 6 U W F Q U k R Q W T B D Q 0 V E Z 0 9 N N H F O V n E y R 3 k y d 1 o 0 S 0 d l W W 8 2 R U F J S V l R U U 1 r e F E w S U d R N F V X a j B W R F F n U X c 2 N V d C U G d C Q k N D Q 0 d F R E F 5 Y n p U Y W c 5 U n d j R G d l Y 1 R x Z m J H T W R 4 U H J k M 0 h E e D R F Q n F O Q m d r S k N U Q 1 p U U D A 5 e F d I R G J y Z E R y V l l Q O W p U Q 1 l y Q 0 N a N l d s c G R C c X R V a E x T d 1 B Q R D Q x N 3 R 4 c U 5 o d W 8 2 a 0 V G S F F R Z E N D Q 0 d F a 0 d I Q W J y Z E R x V l F P N k d M c H R k Z G V 3 N 3 Z 2 d n V z M m x w V 1 Z o Z W V m Z j k 3 c k 9 X K z k 5 U l o y N z k 0 T k F G Q W 9 G T k R y O V Z p M m J C b X V 2 Z l p h M X p H U 0 p L R 3 h z U k V q U m 9 6 b z A v e E V V Y 1 R H a l J z e G E 5 Y X N v Q m Z r d G J X M X N G c X R i b U 9 4 c 2 J I O U Z 0 V F p 1 W E 1 u d n Z y c U s w e W J O Z z N G e G N W Q k w 3 c C 8 v d k 9 m b z d D d 0 V J c 1 d M Y 0 x Z c 1 d Q N 1 p Z N E R 3 Z U Z 3 N F B i Y m I 4 Z m l 4 W X V 4 Z E 9 u U 0 F Y M 3 V O O T U 0 Q T d 0 M j d Z S l d x M F Z X V m h i U z A 5 T 1 J r c E t D b E p R V U Z C U V V u S l c x V W h R S 0 J Y a W V o O F B o Z 0 V x b E d 1 e n B r R 0 d L Z 2 c 2 R U V F S U l J Y 0 9 B d y t F W T h E d m R y R X l G e E 1 S R W 4 r Y 1 l E Q W J Y d n d W Q l F F Z E h C N V R L S C 8 1 a 3 J h M n R 4 Y l B Q U G 9 2 e T h u T D g 2 V T k v U W x w Y V d z a n p x N n l z e E R Q U F B J T i 8 v Z X R m V 0 x o d 0 l T N i s r R 0 t r c E t R R W R P N W Y v L 3 B Y N 0 5 x M X k y M 3 N y c n Z 1 d 2 t V W F h S V H l m S H c 1 Y 2 V J R U 5 t N 2 N p S T B i T j B L a j B T Q S 9 Q e D h G Q l F X W U 1 t V U t S b z B h N W Z O Y 2 k 4 V 0 N 1 c m 8 2 Y k 5 p d 0 F S c z J i R U I 2 Z W p w b X o 1 N k 5 t V E 5 u K 2 4 w L 2 Z D a 3 R M Y 1 d y c j c 0 Y T h 2 b W V S b z h l a l o v K z l L Y y t q M W 0 3 Z G k w c U t 5 d n g 0 b 3 N 2 N H N D Q k E 3 a n R 0 d H N H T E N P b X Z y N G V B R 0 M x V 2 x G U 1 V v S 1 N r a E l B d 1 B U c D B 6 R m h 3 b 1 F C b V V N b 0 5 C b 0 4 3 S F k 3 Q l I z S W 9 Q b i 8 3 T j E 1 W E 5 S M S 9 n Z n c x O H d B T T h N T W g 2 S 0 F j b 2 h u M 3 V H M U t v a F h s c T Y 0 Y U d y b W J t d X Q y Y m t i b G x w Y k s 1 c D V Z O U p t b W R Z a j F 3 N 0 4 y a W d 6 T m R 1 U 3 R M U X d L d y 9 N Q y 9 N Q U Z V e E F F T G x t a H J s K 2 Y v Q m d m b n o 1 Z m 1 l W W d Z R U J l V D B m R H g r U D V 2 T z l Q Z 3 l R Z m w 3 e i 9 u d y t E Q j J J a U l p S V d n R 3 o y U 3 d Z d k R j R n J W W X J h c X R y Z 0 9 q b 2 1 q M T c 5 b U R 6 N X M y M k N v U E Z p e G N q S l N X b D N o V V A 1 O C t m Q n d D V W x w W W l O V F V W c W F t c D Z O b X p K O G F Q S D Q v e D Q 4 Y z d 2 R m F 0 V m 9 2 Y W Z I M T k 2 O V V Q W j F 5 L 2 Z 0 M z I z d 2 F E Q V V l U E h z W F J v M G Z S b 1 V P S E 9 r T 0 h u S n d j d 2 V 2 c z d H e T g 5 O T U 3 M k w x N 0 4 5 N T U 1 N T E 2 R D B a T F N r c V F r W k Z S c j J 1 b E J B U U V P R H l l a z V P R G p 6 N z Z 5 U F k 2 U F Q w Z H A w K 2 Z 4 c E 5 Q U G 9 t N H V E a T M 5 V U 9 L M V d v V m Z B K 3 F o W W F H W X Y 3 O C t j M T Z 1 b 1 Z N S m 9 Q R l l 2 R j B O N m d W Y T c 2 L 0 h V U k V S R V R r T m h h T H B W R U d S a m R 2 M 2 t S Q l F R R X F L a X B F Q X h 1 c E t R Q l N K Z W c 2 b l E 1 N W V Y a 2 9 M Q 3 d V V k R w V V U 2 d l Z P S H I w S 0 R a c z J D Q 1 k w b E J R V U l B b F M 1 Y l V l O D U 2 O V N m V k 5 X V m 1 a d U x X c l Z 0 M V h p d j F 0 V W t G R W U 2 U 2 0 1 c 3 J h Z 3 N M Q z h P S U V T U H F 2 R F l 6 T T F P e S 9 j R U h I M n p R c D k 4 e W 1 h e m U x M H B w M D Z h T j N X T V d p d 1 h y M X E x R F p X V 2 x v T D I 0 d U J p c l Y 2 L 0 c 5 O T k v N z l h K z F K Y V h s d 2 V q M F N o c W Y v V F J S N X Z s d E l x Y U Z B b 0 Z 6 R 2 F 6 c D d 0 Q n J S Z 3 J I W W l J a U l o Y W d j W U t I V k p U V T d G e j U w N 2 J h N F Z D Q V c 5 d m I 3 d W Z y b j d 4 e F J m W X U z Y 3 Z y R l l y a k V h a l l D Q T N h Z E l r Q k F V R m l h N V J L c F V Z T k d n U V p z e V l n Z F R V V k 1 H e D d P e H N K Q 2 N u W S t u U 3 B T N S 9 m Y 2 V Q S H h l M W h Z Z U h Z L 3 I w N l h W Z U t 4 V T Z O R 2 I 1 d W x U b 0 1 H b l N K S 2 N H L 2 l k U G 5 o U z F o W W V I W T l 5 N G N R M 3 F r N 3 Q v b m h 4 V k 9 t e m J 0 Z z F u e n B 3 U n R m d j c r K 0 8 1 N T U 2 V G 5 O N l F u N S t Q S z F l d U 9 Q M z g w T k J R a E l l S F N 4 N j d l U E d p c U M w c 0 x B e k R o Z z F 6 K 3 Y 2 Z U l w Z k x X Z W x B S H N Y U W d Z a U l p S 2 d W Y U t 6 U W 9 U Y X o y Z X p 3 V T l Y Y V F V T n R V d F V D Q 2 9 V Q 0 F Q R F F R d z h o S n l j S G h 3 N G R F a H c v Z X Z R b 3 R t N 2 R p b 2 N l Z X N q c G Z s N j V j c 1 U y U j c r b U J 4 N T R 3 S 2 4 z U 1 d x c V N t T 0 Z E b V Z s W l N n c U t o S z B L U l F L a k J r e n B z N X J y V m F y W k 9 n d 1 p j c V V C b G N x V k g 5 Z m F 1 c m N 1 V F A 2 O U 9 s V D U 3 V z N i d D B T V l N m W V c z U G t 5 S k V q K 0 8 5 L y 9 5 d H F q N G l J d 0 5 L b F M r M n V T M 0 h z M k R H O C 9 2 c n J k Z m F s M n N 5 W k 0 1 R 1 F r Q 0 J a T 1 Z O N y 9 R N E E 2 T n U z T D Y 1 Z H U r Y j A v W U d x U 2 g r c F l L M H h N W F F n V D J 1 e G 9 V T W 4 z M 2 E 0 W E h F R E F K Q m R Y b 0 F v V G N O V 0 x 5 W W l J c U t t Y 2 F r c 3 o v Y m Y v U H U 3 N l R S V j Z O Q l F V c U Z E Z G I 5 b E 1 o b W V m Z l p a U F B 2 c 3 M 3 a D A 2 W k x n b k 5 U V V Z B d 2 N P Q k Q 5 K 3 Z W e j Z q b F M 1 Z m d o S V N G T 3 J 3 M G d O Z U J 1 c k R V e n N y T 3 p S V z J E Q m c x e W F n S E Z j K 2 Z P b 2 J T M F Z O Q 2 1 W Q 3 F k Q 2 l 6 c U l 2 V W V a R 1 Z s S V N z c n k y M z N x N j V r c 1 Z x d G d 2 W X V Y Y n B n O W V y V k R u Y 0 x j W F h h Z z F L c H h K W X R X L 0 R W V j E 4 N W R m N 1 h Y M y t O c j c v K z J x V m 5 4 T W J H S W l r c H l h V n J H b 3 F o Q T N s Y X l 3 M G R O T z F 0 b 2 N Q U E 4 4 N 3 p I e T F F U k V R d H h F O D N 6 d H Y r d T d N b T J J T T l h V j J z V m 1 1 T E N C M 3 F H a W l x V k N v c 1 h y d 1 l U e i 8 5 T k V w S 1 N n Q l V W U m h N b n o 0 Z D N i d D N k L 2 8 1 Q n c 0 Y 0 V M V k 5 t a l R K N m Z k S T Z y e k d l b j h 2 W E x n Z 2 F o c y t m T G h U M X g 0 O G V G R F V G a F l X a G g 5 L y 9 O R 3 A 2 O X U z Y j I 4 M 3 l I R j N 5 R k k 3 Z E 1 q T n p V V l N V a E l x S 2 l v R T d S M D d k c X d 6 Y 0 F E c 1 Y w N 1 l v M V F x R z M y S E Y w K 3 M v e U N Y e T B X a E R W R l R h c k d o d z E y a C 9 Y Q 3 c 0 Q 3 d B N E 5 Q T F A y S m 9 1 K z d v e E 9 D Q m l J a W 9 X Y n R R Z W g w N 3 J 2 e G t l e j A y c E s 4 S G U w U H V N S G p 3 W U l T R W h N R F g x e G R x d F J w Z V h s N 3 c 4 d k t D W E M 3 S H F W T 2 4 4 U E h I S H d 2 T 0 h 6 b H l K T W F Q S D I 5 Y j A 4 R m t N c U d p b 2 d K b F p X V U l E d y t Y S E J 6 V m 5 x N F J F a E t D R j E 1 N E F V b E p T Z W p k d X p m b X o 1 K 1 B E a D A 2 T 0 4 z b m M r Z k 9 p W F o w Y 0 h h N m d y c 1 l q V V l v R k F w U l V M R n I x e T R j T z N a T T B D Y T F M c 0 U z M z N 4 a k 5 6 a E l T R W p B d 0 l F R F l i V m F r W j Z l T G p w K z Z k S W x w S 1 N r T 0 5 Y U F V h T k c y U T B k M 0 w y U V p N M X B O N W N 2 W D h h a V J Z d H c 4 K 1 p O d 1 R r Y W p R W k x s a X l w T T N B Q X B B Z j Q x V C t q Q U V R V k l D c V Z T b k t 0 R G 5 k c T d v d E 9 F a l d H R m h z N m R O T 0 d Z b H h v Z j N 4 e i 9 W Y 0 F 3 S E 5 I d C t D d l h V W m l T R k E z Z E Z E Y l g v b V d p S W l J b X Q 0 M T N V M z h j d U 1 D d G 1 Y O S 8 2 Z X U 5 N F Q y U n h k d G l B Z D d S U T N 4 L 3 Z 2 d l E 2 L 1 h R N l Z T d 2 N 2 T E M 1 V 1 Z s U 2 d 0 T F J V T X B H d X Z R d 0 J V R G Z T d V h y M H F h b G N v R l B q O T k 5 O G w 1 O G d m U G 5 4 W W N y d k N F U 0 5 H b 0 d m U G 5 q a D A 2 Q k R N W m p P T V J p U D B l a j M w Z W o z a T Q r T V J G U l V s M m Z j d n Z 2 a E M x R F o 0 O E d E c z N M a 1 R P M 2 J z Z 0 Z h c m h V Y W p n V U t o c 0 F V b 3 R S V V d G b 3 J h a 3 B P V D d Y N V N i a k t a Y k g w c 0 t T b E J S V V V G M 2 5 y c k x V U k d S Z 3 J P d T N i d E d u N y s r V 2 Z K Z T l R a 3 R m T k d 0 Z E d q U n d N Q V R w d z R n W U t D Z 2 p y d j V V a D l C c 2 5 P V m 5 6 V U x 2 b X Y z c G 5 r M U t s V F d M N T h 1 U 2 d V a 0 1 2 b G V Q N z U 1 e E V S R W V I V S 9 h V X F N W j U 1 N W h u R X h j V k J w O U 5 o M n J S c G 9 2 T W J 1 O U t o c 2 U 5 U D F C e T E y T k F C Q U d a R 3 h 1 Q j Q w U 1 V V V n B Z Q k F E N j R k Q k F m W E J L W G t C R V J F V k h 6 R X V T a n h m M l J z W j d 1 Q m p Y Q X d Z T U g 4 Z n Z 2 d j d 0 O D N m S G p 4 e V Y z a l h E R T B S e D d l M X N s R G g w N l Z E S j B 1 S F h y b H V T V W c x R 2 p S a U V y S 3 d z b W t 3 b k Z 4 Y 1 V v T G k 1 M n F Z K 0 F k R V d D c T l 6 e F N Y a j F Q Z m J z M m R Q Z 2 V 6 b j Y 1 T j l l c F V O O T F 3 K 2 9 y S 3 h F V 2 x v Y T F x O W Z E N V B K S k R v K 2 I 5 N D h E Q j Q 4 M l B h N n J L d 0 1 X c T N X N 3 Y y a z F v a H d S S 0 Z R U 0 l Z Q 0 R 6 e n d B Q 1 p O b X V U U 3 Z R R G d n d z g r R U g w U E d u T 0 h F N k x t c W t X S E R t c U Z E M W J k K 1 J l O G V m N X J a Q l J m O W 5 S M 2 l J a U l 5 Q W t E Q X F Q d 1 p Q Z n h V Q 2 4 0 a j I 5 c W V u d j I 3 S k h j U G N Q U m R v M U 5 5 U j N s L 1 N x V k N n V U Z C V T Z 2 M i t D S W 8 w L 2 1 L e X N y R z N 6 L 2 1 x U j J x S 2 c y Z C s 1 Y z N I W F h Y W U p u T D F p d 0 F B a 0 p D W W l Q a j V l O H h 0 V T F O d V J 5 d W V R M U t w V 3 F Y a j h m V G I y d E t s R n o x Y U p E Q n d E U W V x b n d Y S y 9 K K 0 M 3 L 0 R F N F d Y O G J W a W t M a z Z z U 2 x m R V J F U k 9 R N T R l c T J D U G N O d 3 A x d G 9 q Q 3 l m U z l Q Z D R k Y U t a M U 9 o N T A 3 Z D N x N k d 3 N U p E V l F E Q X d Q d D d s U l J V R k F B b l U 0 b n V r Z H F h c X F v N H F C Y n Q y N m l L U V U x N W V U a 1 l O d T J i W U k y U j R O a 2 c 4 R m c 5 M W g 5 e U 9 W e S t Q d j d D N n B N N U h J N T V z M m J K d 2 d j Z 0 t y c F B W Z X Z Y c 1 d H R F J 0 Z 3 R W b 2 x L e E Z j W G V o U 0 x w Z T d Y Q j N o S 2 5 l d m c w S F V F c l Q 0 M E t I Y T Z P R G V H Q j N j M j l Q Z E l D S T M r d V N U V C t E c j Z 3 d W o w W W h K a 3 l Z M T J s W m t S R V R r T 2 9 W Q 0 F W O W Z Y N m h V S 3 F q V m F 0 d U F y Z n I v M V Z h c k Z S Y 3 Z Y c F M 4 T m l R a 3 h P R k N n T F Y z Y X d n S U N F R D c 5 d E l M a G x z c 0 Z s Z 3 N G c G h N S m x S V 1 Z r S 3 Y x M E 9 u M D B r T z d y N z Q 0 Z 3 Z S T 2 d F M U J R V U Z v V i s v Z n R C c X R i W U Z C N z I 5 d l c z M 0 9 u V G 9 r R 0 N k Q 2 8 x R 2 c v T H l j Z 0 N B b j U r Z j R O N U R o d z R W O U 5 s a 0 1 0 b i t s S l d W b 2 J T M F Z M S 0 t R T 3 F U O W l s V H B t R E d q Q m 1 T Z l Y 2 K 2 Z M b W 9 v c U d n b 0 V C e V N z c j k 5 O S t Q M k Z q N z A 1 b 3 l N a k t j N m s 4 M W Q 0 Y 0 9 N V E V 4 U 0 V 4 T X h P d X Z 2 N D c w O U h U N C t Q a m c r Z W V m R i s z V W t a R 1 J n U j A 3 Z H R o Z W I 5 e T R F Y i 8 v L 2 p 2 b X p K b l Q 0 Q j F F N 0 Y y Z m 4 1 O H Z 1 W X V J U F V P R 0 R K R n N a K 2 h B c l J I L 0 J V O U V 6 V n B v Y U N n d V h i c U V q S X d N d 1 R 4 T 0 l p T H l y T G Z m Z n R 2 a D h Z T U h E e U k 1 T 1 Z u V T N x W k 5 H N n h j d V J J Z E 8 z Y T B l K z E 5 O T k x b k c 4 d 0 R 3 S j E z M 2 9 r W F h u a k I 5 d n J N b V R Q W X U z Y 3 Z a c z Z j a W R E U V V L Z j Z X M X B h a W s 4 K y t j V G h P U W t K Q 1 V o S V N K Q T h a a k t a c 0 c v Z l B r R m J Z R 0 N n c l o v d D J y V V R o Q T V k d T N i R l g v L z Z W N m Y 2 V n B N N 1 B t b m Z 1 b l d y Y U 1 l U H l N a E l 4 T V R F T 0 x 5 d T l q V 0 E 0 O U F o T 2 p v Y U d 6 Z H V s R H l X b F p X R n R X d l h p d H B m Z n Z s b H U r c 3 c r U H I 2 d 3 M v U E Q w b E p T Z G k x Y X h l N m Q r K 0 9 Y c j J F b F Z H b H B h V j Q 1 W l Z Y U k 5 m d T J M R U R R V U Z C b U R w M X F 0 M y t P c 1 B l K z M v a X h B b T g r d X F y V H Q v b m d 3 O C t h R k E v a U c 0 b k R C M k l x R m x U c T l Y b z F h c 1 h 6 c D Q 5 Q 3 k 4 d k w w U k h S M 3 U 2 U z B S R V Z B Z V R 5 W V F 0 V z d h S T J 2 M z g v T 2 9 N S E F D Z 2 J k d T J n d E R o e G 8 w Y m d 1 U F o y Z G 5 Z d T N j d j l 1 M 2 J o M U d q U m 1 I M D Z O R V l N R 0 N B d 3 d I N z F x M W J V V l p X N X V K W D h 2 O U 9 u V G 9 s b U 1 i Z z U r Y 2 5 t S G 9 R R 2 h x S 3 J L d 3 M y K 3 R E a H c 1 N U x I V E l 6 Y z B W d G Y z b E w z K 3 A 4 M U 4 y c W N V Y m E v Z G 5 5 N V l 0 T 0 h q d 0 l K U k t K V l F x R m J 5 O X Z X M V Z M Z 3 F G Q W p L W k R E S 1 p U U E p l U U 5 W Z 3 Z Q W m l t Z F d W S 2 t h a k V a V 1 Z s V E F Z R E p E S l p L S U F 5 R 3 E x S W l V b F J Y T G 5 r T m p Z V 0 V 5 Z V B O b m g x M G R F b n N I U W d Z a W F 2 Y j U 5 K z Z L N H V C a m 5 6 N S t I d 1 d E Q W t D R k R H b H c r U 1 V S R U R i Z D U 4 M l o 4 O G N V W F V L d l Z 0 Z 0 d v d D d j M 2 p F Y W o 1 T m F Y V 3 E w V 2 I 3 e n h C d l I 2 U F l 4 R 0 l 3 d 0 d B d 3 d H Q T B 3 b W s y M m F 4 T X F W S z l H b V R S d k J 0 c H E x U T R m T G w 2 c 1 d F R G V i e m R p L 2 Z 6 L z I 3 O T h Q Z j M 5 L 3 J G b X p C c D A 2 Z F J J O T k 5 e T V j L 2 p 5 e X k 4 Y j l M V 2 1 w Y V V K W H Z m d D I x Y 3 d m U 1 E 4 U E J 4 c X R k b 1 d U R 1 J u W i t Q M D Z k U G 8 w N m V Q U z g 5 c G p M L 2 Z 1 b m J 0 a X J p N E 9 K U 1 h s K 1 B L b F N 1 a T Z v R n F V a 0 Z C N 2 F t T l p X V m x r d D l i W i 8 z N j Y 2 O U 9 u Y W Z S Y U V S d E g z N z R J W D c 1 N V J k U i s v R G h 3 L 0 g 4 O D g 4 M y t u b 0 1 S R l E v R E I y S X F F V V l N V 0 l F R G g w N m h D d F h y c U N z c k F 6 U j B k R U l D Z 3 J 5 Z E x l S W l G b z F x O V Z x Q 3 c 2 Y z h m d n Z 2 O W U 1 e m F i V m F r W G J 0 b T B G Y l R k d T N J R E Z Z c k V O e U 0 r Z l B 5 K z Z M a U F n Q U p H U m t h S j J n O E d B V j E 1 N X B k N 2 J P Q U p W M j J 6 K z h N T V B n c l o r L 2 Z y a H h J a 1 R n d W R F U j B j T D F s Z l l z V 0 9 I e T Z G R F k 1 Z z F h e G E r K 0 9 J T G J O d T J E V j V l W G 5 q b m 5 Y Y 2 s x N U 5 3 S m 5 U d 2 x F T 0 h E b 2 t X d V F T Q U F R T U c 0 R i 8 v K 2 x l e j Z T Y 1 J p Z k d q U W l K c U 1 X S m l Z d E N 0 V 3 p j V U Z S V m g v L z c 5 K 0 8 2 N z c z R G 1 6 Q m t V R k J S S X p r T W x J c U t X c V Y y N 2 R v T F h G b 3 N G K 2 Z u N U F B Q 2 o w W W h M b H k 2 S n J w a z J i W n B v K 2 9 E V m F z V X J y N 3 l D b k p 3 Y 1 F i d W p i U 0 N s Z l B 6 e H g 2 S n R O b 2 N N R 1 l L S 2 l n b 0 9 F N 3 N B Q U N B Q V N V U k J W Q X J i N i 9 M e W N z V E Z 4 U W 5 P T 1 h U b 0 V F N m Z Q d T N T c z l 4 a D B L Q k J n d m R p O C t i T m V Q U E 5 O M U Z T V W 9 L a W 9 p S z d W U j l T b 1 V O e j J P T H g x S 2 x U a 3 V 0 R F J F V k Z Z Z U h D a F I 0 T E h C W X N X S U R V M U Z U T W 1 q W E x J O D h u Y W l r W U N S S l J p e k p n d 0 F E M D Z O R U R a O C t l e G R X c l Y x R l F V R 0 E 3 R m h n W T J D e i t j V V J F M U J 6 W k s 2 b H Z q c V F x R m 5 K e m N 4 R W F H b 3 F 6 W j g r a X N y S l N j S 3 h 0 M j d Z W U 0 y Y U 0 2 S n B U c D A 3 a D B L R k R v d m J 4 N D h k a j k r N 2 R U d l h s K 3 Z Y c j J M T m 5 q N k N 0 V D U 4 K 0 N B d 0 1 G T F N W b D V j a k 5 q W V c v d j c r S 0 N r c H N i V n Y z T G d S c j c z M l d v T U d 4 d n Y y N 2 N P W k 0 y Y 2 t q L z M y M j I r a X R q b H o 1 a U E r U G g 1 c j E 2 N k Z 3 V 0 F R V E Z V Q m d F O C 8 v U l F U S j A 0 V W h T K z F n e F Z B W E 9 u U X F W T W 5 4 T W J H U X F W U z J l N W R j M D J I K 3 F o Z T A w R 3 R W a U 1 z T E V 4 U U 9 Y U D Y 5 R 2 t z V 2 J K R V Z F M 1 R y b D A 3 T E Z 1 M l R I S W F S b F B 4 O G Z H Q l Z x d D F P Y 1 F p Y W 0 w W U 9 o Q l J p N l B S Y U R C N D h H Q U 1 I a n d Z Z V h s N X l N L 1 B o M D Z u Z z A 2 b m c 5 V n E 5 W F Q z a U l o Y W p a Q 1 F F Q X d Z T U F B Y W p R W m V Y b D c 0 N 3 J 2 d m 5 M N T J 3 b 1 F K T U p 2 T n N G Z 3 N 0 a W t h Z X I w Z X Z y N i t r d X N 5 V k U v T C t Q b m 5 u e V h 2 S l J V N j k r d l h E M H V Y T H N X S 0 Z T d H N n O V k y Y m R y Z z N u d n Z k U 3 A w c 0 Z x d F d M Z H V u V 2 d 3 Z n Z m Z G R 3 c 1 d 1 Z 1 N x U W d k d m I y K 0 1 I e j l l c 0 V 0 R 1 Z s W V d O b S 9 l a k 1 j Z m Y 3 e k 8 1 O W x 6 O W V w V l V Y Q l F s M k h E a H V H Z G Q 5 N 0 I 5 Z X Z Y T V g v K 2 Z N S G Z q O V h W R G x P b V R C R m N J M V h w b 0 Z R c U J h L 2 o 0 K 0 1 S S H g 4 U E F Q a n B w N S t 3 Z E 9 s U 2 w v c m x T R 3 h z T E 9 i T m 0 y Z D d 2 W C 8 v Z n J 6 M j J t d W k 5 M S t q M F d E W n N t V 2 l p a G d p Y X A 0 W U 9 o Q l J p e F l T R W 9 L U W t C Q l B k N E 9 J c U 5 u T H k 4 d H o r e j M v O U t j L z R V O S 8 r a E 1 B N F B Y W F h 4 Y 2 R q N H l N e F B U c D A v S H Z m L z l i M E Q 1 N j l H a k 1 u V H Z Y N 2 4 y c m R 5 K 2 9 P V k R P e m M y R j F X b 1 Z y Y T B n a z h s d 3 p 6 M z M y T D N Y b 0 V H R G t K U 1 V o Q 1 Z M b H N C c X R l S 3 h 4 e D V 6 K 2 h Q N X p 6 N z d U T F R 3 W W J 0 M j d U Q m 1 6 Q m p S R G h I V k l j U z B h Z E 9 3 W j g 4 Z X d k U 0 x u V H Q z b 2 x 1 M 2 J y a n J y c n V j Z X E 2 N 0 J B U U V J Q 0 F n Q U d Q S G p o V n Q 5 L 2 5 w c D U 4 a V B q N W V F T l p J c m M z a H F J S 3 d y d D B 3 W E 9 Y d j c y L 3 J 4 M y 8 r O H g 5 U m h V b D F m e F l 2 W G 9 5 b 3 F D a T N Q c H V J R 2 c v W G R D Q W l J a U t p Q n R t K 2 Z U d S s r d W 9 y U V p 0 U 3 F j U y 8 v d l V 2 e V U r a i 9 m e j h I T j V Q c V Z T S 3 R 0 V z h j d V V L Z n Y z M V Y 5 d m F E d F V H R F J x R T R P Q m d o L 2 N i U E h n d z d y L y 9 m Z 3 d l U E J p a l J v M F N U Y y t R Y 3 Z U b 1 V i e j c 3 c n V p O W h r e l p z R G I y M X R V N l Z B Z E 1 2 a j c r M l A 2 O U 9 t a T Y x N T k 5 V l d r c D Z m W C t k e k d N S F B t V E 5 H d U d F V k Z S Z m p t b T I 4 R W J W T H Z T K z F L a D V y Y 3 Z W d U V u N T h m T W p N e j h m V F R U O X N O S E p L U 2 t 0 Q y 9 m M z l C K z R V T E Y 5 e m F E e U p 5 T D F Z N k V C R V J F V k c 5 Z m Z 6 e H g z a i 8 v Z m R G N 1 N O S G p r U l J V W k d v S W d D b z J n M 2 k 2 T k d q T U p s T U 1 C Z 0 1 N Q n F O M E 9 2 M T h Q Z j N 0 e T N H M k t O S E Q 4 R z F 1 Y m 0 1 b 2 0 w c m d h c j F H W n p 4 N X o v L z J i Y l d n d F R h Q l R W Z H V I Q U J x M W V 2 R n U x N E V S R V J Z W H R l N 2 R D a H J L e k 0 5 d C 9 U c G s z R H Q 5 O S t L N W d T W W J G W W t K e W N q T V R F U k l l V k d W S U N B Z 0 x z Q m p V M 2 J 0 e U F Y c T k z Z U g x W V d C a E d q a H d w b X Y 3 e T J X Z W Z Z Y 0 t F Q 2 J h S 0 J X Z W 1 W O V F r V l F X a F V D a W N X b C 9 K W X J H S V F v N 1 U x R l N r c H F a S 2 5 x O V V L c k Z v M F N J T U d q U k k w T D U 3 O T I 1 c z J y U U p 5 N V l 0 U T N S M G R K M 1 B K Y U t t e D l D Q m l J a U l p T 3 F s c k t 3 T V c 3 Z H V s V H l X b H B Z b U d S S U F 3 T U d E Q j N I d z R F R l J l N z k r L 1 d 5 a F E 1 O C t m Z k R 0 d D k v Y W p o V V V G S W d x Q m R x M G F Z T 2 h R N G M 2 M V Z k d m I y L 2 J W c 3 V P U W 9 k e j U 4 N W g w Y U p G Z 3 V r U j F l Y k 9 u V 3 N i V U 5 j K 1 h 2 T z F 0 N 2 M z b m 4 z M l d j e W J O M D h R W E p q T l p x e G J 0 d z Z Y T D E v R z d O b X p u V j V j O H Q 1 N z c 4 V 0 1 H V E 1 r a n k x Z n Z s e X d U Y W M 5 Q 1 F r S m 9 0 Q W h O e m N Y U C 8 v O H M r M D l s S n B l N F N o M G t G c E F j Z G l 3 W V p n N G N X S 2 Q v Y 2 5 O e m N Y R 2 p S c 0 Z i V 3 E x R 2 l h V F N m V D l D U X d N e E V z d n Z Z U W V Q W G 9 J M m p N e k 0 3 R n A w e W F Z V E N h c 1 d M R U N x M W V 2 U n Z m d T N l d D h 0 a j F j R j R x b 2 N U Q j B J Q 0 l p S X F K N j B X c T F H R E J n Q U k 0 Z V B l c j J l O W N 1 b 2 J k Y X J h S k I 4 Y 1 N K R S t 1 M U s 0 V F U 0 Q m 9 B a m h 3 N W d 1 V G t a T W 5 B N F U 5 L y t o U D Y 5 T 2 x q Z T E y e n N n R 2 8 r d V J l c D l O Q n J W W U R B T H A z N z Q 2 S E g z N F k v L 2 5 Q Z j B U M z J y R m p C M D Z j T 0 l G b m 4 z M j J 5 Z F l t N k 5 t e k o 3 c D A 2 U 0 x h Y m 5 U W H J s M j I w R U d x W W t L b F V y b j B u U F Q w O U h w U E k 1 a z F h e G F H R E J t Q 2 w x O S t H Z W Z Q b n d k U X R T N 0 l r a V Z M M E t G R E I 4 R z V O M j d j d 0 t w V n E y e l Z H U l V W R l Z p N G N D R 1 d M b D J L M 3 I x N z I z M 0 d 5 e S s v a k p T V W x I c j F y N 2 F T a 2 h K Y 3 Y z N W Q 5 T E 5 B U k V K Y z A 0 R 0 l p S W l J N m 0 z c z J M R 0 5 j d C 9 3 O E h D S G F 6 V 2 9 W Q 3 B N b W p T c F h 2 Z V d X c n Z n c z g 4 K 3 c 1 S W x T e V F E a H g 0 O W V 1 Q 1 J S e D R S d E 5 X Z V h n R 0 l n N G l w V T Z m Y W 5 m N X g 2 Z E l s S k N Z b T R x M j M z a E p z c 2 R t W S 9 2 a k h Q N H J h a m g 4 L 2 p p d F h y Z 0 N R R G 1 P c V F 4 U X B 0 Y W V m T k Z S R l J R W E N 3 c 0 t R a 3 B L Q z R j T 0 h J e l k y R n E r K y t x b 2 9 j S 2 l v c U 1 D U 0 p V d H c 0 O F l O U V h 0 N W V U b m V m d n R 0 a D g 4 d 2 0 4 M H d H b z J T M V M 1 U z A w c 2 M y Y k J o Q X g 1 K y t H R j g v U E h I T G w x S D F O c X c w b 0 d J a U l p S T Z t M z Q 4 T 0 Z R c T l Y U T Z Y U 0 M 5 d X B Q e U t Y b T d p c 1 V D c 2 p s Y 3 B o T U p v Y 2 w 3 Y 0 9 H R G N P d V h i c 2 t q O F h I e H l N Z 0 l L Q m V m W l l L S F J 4 V m E 2 a l Z h c n o 5 O X R 0 U U t w W H c 4 Z k d C U X F F U T d X b 0 J W Q z J v N m V m b l o v d W F k V H F k d z A v Q n p X W X o 5 d X p a Z z N i d D J r a 3 V Q d W x 1 b z B l U H h x W k 5 t M n h m d j B x b H d 2 a n g 0 M j N y U l V o V k 9 2 a j Y r d H E 5 b j F U d z B o R F h y M T h I V U R V O V p l S E N o W k l M V l J x T l J x e G V 2 U n B a V 1 Z t a V k r M 2 J 0 M G R T V X B M d H R k b H N k d W 4 1 c n A 1 U F J N N W g 2 R U J F U k V S R T l h W l N x Z k R r a z A v Q 1 l y R 2 d j K 2 Z P Q 0 F r S m d W Y X J 0 Z T J X Y 0 9 u U 0 p U e j E x R k 9 D Y S s 2 N z d 6 N D g r T 0 N E Q U t v K 1 h i N T U 4 e V o r K y s w M 1 h M c D B D Y W R Q b j d a T l k 0 a U x p N U 1 N S G R S c W R Z T U c 2 W F V 0 S k Z s T m 8 5 S E F a R E x o e E l r V E 9 I S G l S S j N u M n d 0 S U h u L z h j Z n o 2 N j Y r a X R S Z U N n N E 9 4 Z V B G a W R P M 2 E x Y W 4 r T k p S R 2 8 4 S H c 0 Y 0 9 S b n A 2 T y t Q a D R 6 S n c 1 V X h E Y z F B N k 9 B T W Z U S y 9 S N n Z l M T R k V 0 J S O D N 5 V H l T U 3 F I c E R M N W J h M U l Q U j Z Q Y n k 5 d l c z a F F s R l J r Z T A 4 Z T R I R H l w V X J K U U 1 p U H o 4 L 0 x G K y t I T z N i d D d l M X V S b 2 l P T E 9 y Q 1 J H N W p x R U R F U k V S R V R Y S X V I S G p Y R H I v N U 1 t V G V Q M z E x M 0 g 5 K 2 5 Y a z V 1 Y W l v S 0 R B Z H F 4 Z n Y z N j I v K z d Z c 1 N N V U N v V m 8 4 R G h 4 N H N S N l Z 6 a 0 F 6 Z z B 1 b F V v b F h u c n B K Y n o 3 N 3 J z N G M r W k 1 2 W j h G Q U Y 1 Z V h s a T R j Q 0 h X c l Z 1 S G Z m d j J B U U J D U T B P e G R 1 M W E y K 0 t X V F d Y b X p K b D Q 2 S 0 d I R U J v Y U t q c F d l M n F K V 3 E y M j d X d 2 h K U z R 1 R G 5 G e G N i a D U 4 e W J t e n A y T G R 1 M 2 F Z Y 1 d L R m R C b 0 5 B Q 3 F R c G k z M 2 5 w T G N N M j R j Z V B 3 e k R Q U D R N Q 0 J B M G h K U 2 N I b z B h U H h 6 R F B Q T 0 h 3 T 1 V C V l F y R j Y 5 R 3 I v O D h v d m 9 t R k t w e E 5 L b F N 4 R V p H U 2 x v b D V y K 2 t a a V l p T U d E Q j h O Z 0 1 P Q 3 h 4 e D R U S E R N Y W p V N 3 R 2 R U Z F c m 1 I b 1 F F U k V S R V F 1 c T Z 5 c 2 h N R m d n R j Z 2 U j B W R k J j c k t 5 b E J T V W 9 L U 2 t o T G N 1 b l V M e G N Y R k t D b 3 F z c F h N M T N U N j l H b W N Q b j F h O H I 1 Z H V u U 3 g z W C 8 1 O H V X U 2 4 x W W Z P M 1 l N c z J m U H R s V l R u R H g 1 R W w 5 L y 9 U V 2 1 U N S 9 1 M U 1 L T V V x S E R B d z g 4 Z 0 o w N 2 Q 2 S 3 N y Q X h h c l J a T G x p d 1 J M Q n p a V U F x R k F n c 1 d M R U J V V k J T M m J k d U d s M T U 2 e W V u Q U l U T X o w M j R W e G U r L y 8 r N V N Q e n A x N m 1 U M 1 d H b H B x Z U M x d l c w N m E 2 c X V Q a W d z T E V S a F l T R V d M b H l J c E t R a 2 g r d H g 3 T m 1 6 Q n h z M 2 J v V F Z h a 1 Z h V 2 h v M E d v M G 9 B S 2 l w c 0 x B U X k 1 W X R z e T B 1 V 1 Z Q M V Z J e W V Q W H V L a m t t d D B h R F Z h d E c r Z l h 2 S n F n N k R 3 V 0 E z Z E J n N W N x U m 9 1 M D V I Q W d N R G 5 U N l g 2 S G J I M E l H S W l J a W 9 G W k R K W k x C W U x M Y U J l a 0 4 5 O U 5 G S G J s O U F y M j N i d H Z E M z k 0 Z k Z Z c 0 V y c j d 5 Q 3 p N e E 1 5 Z k 9 5 c 3 J L U W x w W m 1 X N l F 4 S X l N R C s v Z n Z 4 L z c 5 K 3 h F Z E h Z M T c 3 c m t I T V R F e G t s c z Z B d E t o U S s v Z X Z U R j Q 4 R 0 N r c E t S Z z h l T E Z v a y 9 O Z 2 F v d E l u M T h m T 0 R 0 N 1 E y Z F R p Z G F B e U V n S U F B e W 1 R e G 1 z O W t X e X R R M m J k b z B q Q j Q 5 M n F V S 2 g 4 T 0 h E K 1 B 3 N G N O T 2 4 x O W Z O M i 9 l R k x 4 M n R K N E R V R F Y 5 S V R r N V d W Q U p j d j c 4 Z V N R b U p 1 S z U 1 N T Z U d k d i d j N y M 1 l 1 M 2 V 2 b 0 8 z e n p 6 O U h V R k F R c G s y Y k p q c i 9 4 S W t U U 0 V s S l F X R m h v Z W l Z U n F Q Q m l 5 K y t L S 2 l P c V V s c W p R c E h I R l h B S 0 p W S 2 g 5 d U h O b W N X a T Z Y T 1 N o S 2 l 4 c 1 R R Z 1 l p S W l L Z 1 Z r T X Z s Y m c w Z D R 1 T G k z Q j Q 2 U k V S R V F L L 1 h Z O D J h T m Z q c H A 1 O G N u d n Z 1 d S s 5 a T Z O Q 2 h D Q X d N e E p F a l I y e n R H U m t a e U 1 q S X d M U n A w e k J u e m h 6 S m E r M 0 4 5 Y i 9 q a m p 2 d z F s d H Z D Z F l U V 0 x K a 0 N S U U t o V 2 l x d 2 V i T m 0 3 R j k r M 2 J C O W F 0 W H J 4 W l V X c G p O W n B T V 2 x v c T I 5 W F F V T 0 x o a k 1 j U D Y z T 1 B X c l Z 1 a T Z S V 0 9 L a D N N W m p O U 1 V s S k U 2 M V F B V l F Q M G t K Q V F Y T H Q y V F h S c z B L Q k J 5 T T N O R l Z Y Q X Z Q d n V 1 K 2 p j d V R N R 0 R o d 0 l v S 3 J x N E 4 x M z M 3 V m I 0 U k V V R k l U b H k 1 Y z d y R 3 l 4 d H p V c V V E V j F K R F U x V m R E b T Q r T 0 R 0 T F E w d T l l M F Z P N z h 2 U 2 V x R D R Z T 1 J F U k V S S z F B Z G V q Z 0 x s M j Z k R U Y 0 Z U R o e W N u S m N 2 b G F y M W R x d U R 3 a 0 p R W E J 3 T U F J Q 0 F p Q 1 h 5 L 0 h D Q 3 k v Z 3 Q 5 O S t x L 0 1 l S l N V b F d M d D J M U j U 5 O U Z I S n N 2 d T c 3 N z d i N 3 J W U 0 8 y W l V 2 e m U x R n p C M F p v c E I 3 W H R V V X l n V U x w Z l p 1 N 3 B 0 b 3 p 2 d V l i V m F z W F B u V G x H N 1 Z x d V Z Q R i t u M D J I V n F s V 1 N D e n A y N k 5 B Q n E x Y X R R a 2 h J Q 0 k 0 Z l B 5 N D Z I a F F V a E g v O D R 4 O T Q 3 c m 5 u Q k 5 V T E Z v c 0 Z h O W F z d 1 Z 0 d n Z Z V z h 2 R H k 4 O H N v c n l N M 0 5 s W H g r Z U h n N G x p O W Z q c E N R R U l k Z l Y x M l Z E b E p m b n p 0 M 3 N H Z 3 V D M U 1 5 Z E N C U F k r a E F S R V J F M U F x N E 8 z U U F x c W 9 k U H Z y b 0 k 4 b G p Y b D V l N k 5 D a E E 5 U n F 0 U 2 h F a U k r U H g w T V B Q U 1 J v U z B 0 T H c 5 d H Z 2 e T I 1 R F d O b 2 F D Z 2 V m Z l J S c k Z 5 N V V 2 Q T F I R D k r S E g v L y s 5 O U Y 1 M G R I U j B 0 T 2 o 2 Z 2 0 5 V D Y 0 K 3 Q 1 S U R l e m R N V 0 I x Z G 1 j T l Y r O V J Q U V Z G c l Z Z T H R p d 3 R M a T d H d V h Q b m t K Z V h K N 3 F t W T h l T 2 9 y Y k x s e T h q T 1 R r W m x 5 O W Z G a D J M a k l 6 R X l w V X J F U m d Z a U 9 6 c 2 J N a 2 R Q K 1 J 5 T 1 V K R F E 3 R j g r W E k 4 L 2 Z U V G d y N k 9 H V E 1 H S D M 3 N E l m N z N 2 L y 9 a L 1 g 3 M D Z k T U h p e G N 2 a H I r L 3 Y 4 U D N B S 2 p h e n J W S G p 4 N k N 0 c n F D a X Z w O E Q z V T Z I V j U 0 N F F X V W x a W E J h c l h h c H R m Y 3 V u W E w 1 W H M x Q m 9 Z T z V H a 0 1 I W W l J a U l o Y W d j W U 1 I V F F h R F h y M D Z J R W V Q W H F n Y y t m T 2 l J c U t R b m g 0 T 0 9 S e U 9 k T F Q w N 0 Z 5 N V V y Q m R U V U g 3 S m N 1 W G N J N z c 3 e U R Z O G V P U 1 Q 0 a k p D U U V x M W F 0 U W 1 o b 0 t L W k 1 t W U x Q U H Z 1 c 3 p u N U 5 u V H J W N F h H c H d N R F Y 2 Z 0 N w O D k w U k d F a D l P a j U 5 K 2 5 S T W 5 E a F I 4 d n o x N j l l T E t n c W s r d E d y V n k r c 1 c 3 Y 0 8 r Z m 4 1 V H Z l b D l r S 2 F C b 0 1 C S z F h c 2 t L e E E 2 T l d y R j J i T W 1 J S E V 4 R V N V b E p U W S 9 W b X J Y c W d 4 S 2 l v S 2 M r Y k 1 z Z T F 1 R V I 0 Z W p y M T c 5 e n F z V H B n O G V U S W V l Z V F S e W U w M H B R U U V C T G k 4 e T B s O W Z r Z l V h a l h H a n g r U E 4 5 N T R v O D V 6 M j d W c j U v T D l H O H B z T m p 2 O W 5 o R T F C b 1 l P U k V S R V J L M k F R c U d R b k Z i U U V G R l J V Z G l 3 W V F N N m R l c G s 5 N U 5 V c V V H Y z B X a E V U a z R P d G 1 6 W m d o O S s r T U h 1 L 2 J 0 M j d Z c W x T N W V p Y m R 1 M k F J Q 0 h I b m 9 J e D Q 0 Z F E z W j J 0 d D F y Z X Z i c 2 l j R 0 R C e n Z z d H p z Q 0 E 2 b H d 3 Q j J o Z z c w Z E Y 2 U z J 1 Q V F B b F V y b F Z O K 1 V T a V h 1 d i 8 5 K 3 J G K y 8 z c W w r Z E 9 y V U N Y L z R 3 e D l F O T F p e l p n M F d M M T Z N c k t 3 c 1 c v d m 8 w Y U 1 4 Y j k 0 O G V I d D d J e k F 3 R U 1 Y R n h Y Y n Z X N 0 1 D S l N F a E F l K z k 5 e D c w Z X I z R G F U c G F y U m F K a V l t S W k 0 d H p x d T h O V W Q 4 c E V S T W 1 U T U N P S F R 2 c 1 R n a 0 J x b 0 s v N k 9 q b y t u Y X Q z c X h X S z B N S D h p a l c y U k F S R V J H M U F 0 N 2 U z Z z R Y M X F 1 d n p w M D d P e X p k b G l w W E 5 4 Z 0 1 D Q W d J a 0 J 3 d 1 Z 4 c z l l a l R X c m w x c k N 4 e U F x c T h o S 1 N r S k d v M 0 c 3 b l d P d G w 2 c 0 p 2 V n B 1 c X V C U V Z O V 0 9 y a k s z d m Q 1 M 0 x o e F R x M V J F U n d j a k V X T E Z r b C t Y O X U y Y l l 2 a z V H U m J l U E R B Q X c v Z 2 4 v L z h w N j J D W W Z y M D Z Y Y n Y 2 K 2 Z u a D V F a l J 3 c m E z b n p 6 V F l m Y m E v Y n Y z e D h i T m 1 4 b 2 t z Q U J j T H o 0 c E N O e X V i e k 9 D c H V a T T J l a W Z m d j I 5 Y n A v U X p q Y U N w U 2 9 L Y k R T Z 1 l p S W l L Z 1 Y 4 U E h 4 Z 2 N s a 2 F 2 T D U z V k x W R l h x O U h u N S t m c G c v Z n o 2 R 0 R o M k t k Z X Z X M m R a e V V L b F V l T 3 l 4 e H p C a H d n V E o r N F d G a G V I R k Y x L 0 V p e S s r S 0 J v Z 1 R w c z J E V D E 3 O X F 5 e l R 6 c W R 6 c W s y U j Z U Q 0 F Y Z U V P Z 3 F G U W h R T U 9 O c X F j Z U R B Z 2 F M R k t 1 M E 4 0 c j I 5 d l R G c z J E Q z d P e l I w N k 5 B Q j Q 4 Y U 5 3 K 1 R K a 3 g x d W w r b m 4 1 N G R G a X h i a D R z V 0 x H R F Z x b E 9 E W T B L R k R K Y W Z 5 O U 8 z Y k Y z L y 8 r O T l G W D F 0 S V N B a V N r N V B 4 N 0 x Q U G 9 x a W 9 5 T m J 1 N i t 1 T D J i T m 5 Z K 0 x F a V U y N j N h T 3 I y M n p X R k J z Y m l 6 Z m V l R V A w T X g 4 V k Z Z W H A w N m R q N 0 5 p e E R l M m V 5 O H h t T X l 3 V 0 M w T U g 4 a W l H R G t S R V J F U 3 R o R k t w a E 1 G Z 2 d G c X R i c k p u M m d z Z H F z W E d 4 a U l p S W d K S l N V b U l q S X h F W W 1 L a T N h a 0 U x Z n I x N j R m a z V H U 3 N X Y l B H d H Z Y a T J M R m p N W H Y y Y k t m N n B O R m 9 S Q X R O M X Q 3 V 3 N p N V N W U T N 1 c U Z L W V B Y d T I w M T h I V U x V b 3 B 5 d j Y 5 T 2 1 E d E x R M H F O V n F o S W V I S X l v c U N u Z m N j U W Y 2 O X U z c m N Q S E 4 y c 0 x E d 3 h F Z U h p N X E x M m c w N k 5 X c k Y 4 N m V Q W X V 1 W G J 0 a X l K Q W h H R E Z p a E 1 P d E x V T k R R N 0 Z n d 1 F J a 0 p T V U J x R m 9 y N U 5 G S E g v W E k r Z 2 N O Q 1 k 3 O C 9 m M 1 J y V n M z c U Z R c V J F W k d v a 2 V Q S H V q Y n R 5 O D Z k T 2 p n e G g 2 N n h t Q X d P Q X l 0 a U p x Q 3 J M S 3 k w c j J U K z R p S T N P U 1 R U e j V C b n o 1 O T B M d D N i M D k z a F l q b 3 R x R F g 2 N k h Y N j E z Z X h y R X B s S l N V T 0 x V a l F V M U d v e E V u V H B 5 d 0 R Y U 3 B i b n E 5 S G t h a j B h V 3 R R R j E x L 2 Z w M S t Q d j d P N n l X a 0 x K c j F 5 N T A 3 Z H B W d E l B b D F k L 0 5 t e m Z o N i t 2 T D R J R T h p c F V P U k V S R V J L M k V V c W x z T n R 2 N D F l W n E 0 Q U J V V F J l b 2 E 5 R k l F b E t w V k E 3 W D B u Q 0 h 1 a X B W N 0 V s S V N I Q n p U M W 8 z c T l X S 3 l z c E t 0 R 2 5 U e H R O Z G 9 W Y U 9 D M G t T R V J F U n R S S X l t U X h x d G J w Q j g 5 Y U p x R 1 Z v N n F s V V J Q W X d k Q 0 F p S W l K c V J U U W F E V X B M U 3 o z Z E R T S n F a S 1 d s c F E 1 M 2 V p R n F L Z 3 d k a U l p S W l G b 1 J o V U l C c F Z L S m l v b 0 t U M 2 V G a U J w S l J V V U Z s R W 9 s R k F x R n A 3 d E N 4 T k N C a U l p S X F M W F J h c l V v S 3 l 2 e m R E Z U l x S k d V b H B Z M j Z t S 2 h S S z V n N k V C R V J F V F V 5 c 2 p s Y 3 F q V m F w U 1 h s M 3 U 2 S z B U a 1 p t V m x a Z E J v T k p E S l p K N 3 V D a E V B a G c 1 R V J F U k V y W k t m b n g 4 T U J n T 3 N W d T Z l V G 5 T N 3 N G Z 3 N x S 3 l z a E Z h c j l Y U l h p R 3 d Z T 2 h B U k V S R z F V d j c r L 2 l n c 0 x Q U j B O N G p J V F F v T E N 4 R V F F T 0 R w Y m h B S k 1 I U W d J a U l p Y X F X O H Z M e W c x V 3 B S W E Z 6 c z Z h N F F V U V B k d k h r V C 9 2 N y t Y R H l T b W g y R 0 R r U k V S R V N 0 b U V x b G d w Z V h G e G V X S k d y Q l N r d E w 0 Z V B q Q T Z W U z Z l b X V F S W t 3 Z E N B a U l p S n E 1 Y l J h T F N 3 V 0 M 0 T U h v a G F v K 3 Z k V 2 8 5 R j R 1 Q 2 R F M G h n N k V C R V J F U k g 4 L 2 Y w W l B C Q z F N S 1 d s c G J C Y X J k d 2 V r N W 8 x a G c 1 R V J F U k V C S 0 F x Z U F E Q U 5 S N k l X b 0 N i T j I 5 Q 0 x w Y 3 p j S 0 J t a j Z F R E V S R V J F Z G x v d F Z x b 1 Z D b 1 V G Q l R B W X J G N H V q d E V W S X Z G W W t G Q l F R R j h m W D A 1 c F l K Y U J D O V B k N E N J a U l p S W 1 o Z V Z T Z 1 Z 2 Y j I 4 V U Z 4 Z k R 4 O G N I V 3 E z V z A x M G l J b F N 0 M z F C W l d Z b T J i Z H R 5 b H d w c U 1 W a n B R R V J F U k V R a U N v V U N i Z H U y Q l F E a z V l V 2 h v c U x D d 3 o w a W F y M H F L a X F R b D V j S E F B d 2 N x T V Z o c F F N U k V S R V I y Y V h W Y X F I U m F G Q m F X b 3 F D Z 2 d M N C t m b E J x V l J D S n B O N X V t d E V 0 e l d y M V F x R H d Z R F M w b E l v b F V v R U J 3 Z n o 5 N D V h S k l Z T 1 J F U k V S T 1 N R V E N h R H Y 3 O C 9 6 R 1 l 6 e X N 2 T G N l d l d M Z m o 0 K 0 V D c F Z F S 3 B W U E p U V n l J M 0 1 a d k 5 N Q m d N T U J n T X F L e X N o R n F 0 W m 1 V R H R Y Z 0 1 I W W l J a U l q S U t R c U Z B d j c r L 3 Z E M z k 3 Y 0 5 q T X J M e X l H W H k y M 1 Z E d 3 F G Q W 5 L N V h Q Q 0 h p U D Z m e F d J U i 9 E R 2 J 6 U U F B d l Y 0 U G k 4 V U N w V k l K W D E 5 Z n R H b l R 4 c 0 0 5 S l h J U G h n N U V S R V J F N U x M c U t n Y 0 F N Q n F O c U t 5 c 2 h N V m l n Z E Z v R k F 5 b 3 J G Y X J o M 3 R L M U x 6 S V p E S k J L S 2 R R S 0 d 5 Q m 5 y Z T N 0 N m U 3 U i t S M k R C M k l p S W l J c U V H O H Z i M D V X Q 0 l p S W t t c 2 R 5 T W l J a U l p S W l L a V J z S F F n W W l J a U l p S W l J Z 2 F C V U 1 I S W l J a U l p S W l J b W 9 V R E I y S W l J a U l p S W l J c U Z F d 2 R D Q W l J a U l p S W l L a V J z S F F n W W l J a U l p S W l J Z 2 F C V U 1 I S W l J a U l p S W l J b W 9 V R E I y S W l J a U l p S W l J c U Z F d 2 R D Q W l J a U l p S W l L a V J z S F F n W W l J a U l p S W l J Z 2 F C V U 1 I S W l J a U l p S W l J b W 9 V R E I y S W l J a U l p S W l J c U Z F d 2 R D Q W l J a U l p S W l L a V J z S F F n W W l J a U l p S W l J Z 2 F C V U 1 I S W l J a U l p S W l J b W 9 V R E I y S W l J a U l p S W l J c U Z F d 2 R D Q W l J a U l p S W l L a V J z S F F n W W l J a U l p S W l J Z 2 F C V U 1 I S W l J a U l p S W l J b W 9 V R E I y S W l J a U l p S W l J c U Z F d 2 R D Q W l J a U l p S W l L a V J z S F F n W W l J a U l p S W l J Z 2 F C V U 1 I S W l J a U l p S W l J b W 9 V R E I y S W l J a U l p S W l J c U Z F d 2 R D Q W l J a U l p S W l L a V J z S F F n W W l J a U l p S W l J Z 2 F C V U 1 I S W l J a U l p S W l J b W 9 V R E I y S W l J a U l p S W l J c U Z F d 2 R D Q W l J a U l p S W l L a V J 1 S G w 2 U T R R R V J F U l V j d F d X V m t K b z l F S X M 5 a 0 1 p O F V p K 0 d P M V d q M 2 R Q Y U x i a W t 3 b W c x d 3 V G L 3 h S S 0 J U d z l 2 Y U d q N C t Q c D d 0 S E p N T F F n W W l J a U l o Y 1 l y V m F Z V E F Z Y k g r O H Z M e W d W Q 3 J o N W V V b E d n e k o 1 U 3 l z S l h L b j J z R m V k Y m h Y V m x Z R 2 s 4 a 0 V w V k p w K 3 l P V H l U e m R Y U 0 t H R G t S R V J F V G t I T F B a a l B M e W N 1 a D B P d H V n e H M v U G o 4 R U N V U k 9 5 R i t a c E 5 C c F l M Q l l Z R E F i b z l Y c m N 1 b l V M Y X J V Y U d v M E d D b 1 h D Q X o w b H F z T F F n W W l J a U l n Y 3 N s Z 3 N L Q 3 N y Z z h G Z 2 d K K 2 Z I L 3 o 5 L 1 Q z Z E p T S 1 N J S m Z M b 1 Z h c m 9 W Y X J B U U I 2 d l I 1 R l J V V l F L c F h R Y X J V T U N N a 2 p H R G 9 R R V J F U m t W M m x w Y V h R N l h U U W F y V U 1 H N G h h R 0 p W S 0 J a V k t o W X F L Q 3 R 5 N G N R T n F 0 U n A r Z m 4 2 Z T d o Y T F N b 3 k 2 a U l p S W l F a k V a R E t o c U t n S W N y a 2 N 3 Y 0 h C O F B Y M T l Y U 1 h p S 2 l l Z k g x O U V S d 2 N E T G x j a n F L a U l w a E 1 K a z k z a V Z v U l Z q b 1 F F U k V S a 1 l C Z X I w Z F p X U m 1 D Z 2 9 L N E V C M 1 J i V V N q M G N E W D F 4 Z U Z o W V h R Y X J W U X F W U 2 U 3 a E s x Q X F 4 M E l D S W l J a U t i c 3 J J e T Z Q V j Z 0 R 3 Z Y a m 9 F R D B X M U l K c E 9 o W G J 0 M n R u Q 1 J x T E V 4 Z E N B a U l p S W l B R U J K U 1 F r Q U l E Q X c w T U 0 5 S W F M R 1 Z 2 M T d Y d j E 3 V D l S W U d E b 1 F F U k V S R V V w S 1 N p Q 1 h 5 N k h W Y W o z Z E Z T S n F J d F U 3 V 2 p C N G 9 N Y k U w S U d J a U l p b 2 x T c 3 J L M l B n U U 5 S S 1 Z R Y 1 B u R 3 B C a l l X a E F 4 R V J F V k V y c H R m c l l U S 1 p H R G d R d F d K Y X J S W W 1 r d 2 w 2 d m Q 3 V F h h S G J F R U 1 I S W l J a W 9 s Y k t a R E t o c k t 5 T W F 6 Z 1 F F U U l E Q T F G Y V d n c X o y Z X p w c n R C d G h x R U R F U k V S V V N 0 V l V s S 0 N v S 0 F n V D N l R G l K c U p v S 0 F n M 0 x w M X k 5 U G R v T n N N U X d j a U l p S 2 l W c W k w d E J S S 3 B a T G J Z a E t S a l Z 3 d W g 0 K 1 B E O W Q z S U x k a T Z F Q k V S R V R V e W x n c 0 Z 1 a D B P b W c w R 2 s 5 M 2 h Z a W F H Y T F X a S 9 M e W N s a X R W a z k z a F c 0 V E R C M k l p S W l J V 3 B t e X N q S X V I R W x F Z H Z u N S t h R z B 0 T l R U M 2 F E Y k J F T U h J a U l p b 2 x i R W J E Y k R Z R E R B M T l m W D A x M G h v b W J L M T l j W E J v T 0 J p M H F T V 3 p C M E l D S W l J b X B G e X N 2 T D R l Z m 4 1 K 2 x 1 R U Z F e j U r Z m 5 o L 0 x 5 Y 2 s 5 M 2 c y N E R E Q j J J a U l p S V d n b X I x U X F k V G d l V l N 1 W H B y a E J S T T Z k V U t x S F Q 2 V H p k R G J v T k 1 I U W d J a U l p Y W l V T U J n T 1 V T c V d u d T B G R U x Z Q k 1 K b 0 9 Q a n c 4 T U J v T 2 5 1 M E l 0 S E V N S E l p S W l v b G F D b 1 F N U n V V S 3 B W R E o w b 0 F a a j Z F Q k V S R V R V U 2 p C M G N J L 0 5 t e m Z q O U 9 u V G 5 1 N k d T e W 9 y S 3 o z Z E J i Z n g x Q 0 E 0 T X p N V D J k b l p z R m d z S G 5 t K 0 p 6 Q j B J S G Z 3 O G 5 R S G l J a U l p S 2 p 4 V l Z a V 3 d z d k x D M 0 o 1 N D M v b T l Q T E x M e U 1 p S W d L V E p r M X E w S 0 t W V H p 6 e E J B b 0 x D d 1 Z 0 a V l t S k d E b H l a R U 8 3 Q 0 F E W X N H R U R p b 3 F L Q k c x a n h v e k J p Q k V q N 0 Y 1 e j g r W k 5 i T i s r S G R 1 M 2 I w Z m 5 6 c D B 4 Z H V 4 W V J F Z E h v M H V Y T H B E S l p H N 3 B s N V F q U j Q 3 Z 3 d J R U R p S W 1 K d 2 N D Q k E x M E 9 q e D U v L 0 h I M D c 5 O G Z F e W R P e E I x M z N O R k l 2 V 3 g 4 U n F N U m M r Z k 9 S W H g 4 U E J J U 0 V w c j A y Z H U y Y m N Q U m 8 w Z W h V c W 5 R d F d 0 W F J F V k Z J U 3 d z R E d G a F l l a l h y O T l 0 d V Z h S 1 F x R 0 F Y Q z Z I M F d p R X Q 3 Z T N w N 3 R E T F J S R E J 5 S W l J c U p X d 0 d n M H d z Z k h w O U d m V T F G U m d l K y 8 v e D V t c 3 h t Z m Z Q S U o 3 c j c 3 Y m t 5 W k 1 n V W R P b l J 3 K 1 Y 0 V 2 k w V z B l c j Z Y b C 9 2 K y t a c V p t W W 1 M R n k 4 S z J n W U 9 I T 2 p 3 b W w 5 L y 9 k W D I z M W x a V 2 R p O G V U T U F J Q 2 9 x Q 3 V 2 W H I 0 Z E N v W E J i L z J x N m R P a 1 M 5 d T N i a D M z N z l r R 3 B W S 0 p 2 M z c 3 b z E 2 O G Z o Z z R k a W s 2 Z E 9 q b T h 0 c n k 4 S E h s N W V V a E x T M E 5 h V 2 h x a W 9 x S X d l d l J v a k J 3 N U V x R 2 h v Z l h 1 V T J a b U p y W n M y V k x 2 N j J 2 c j F x M G J I b j c 0 W V l m b m Z Q Y l p a N 2 g 2 O V N y Z W V 1 c 3 R u R H g 1 R W 9 t S m l m R D M 5 M 2 R i S H h 6 S n o 4 O E h B T 2 o x Z X B 3 K 2 Z k c F c 3 V E p p e E F n T U d q U 2 9 T Z n J n Q 1 V x b E V w V 1 Z s U X d k c U 4 0 W U 9 o Q V J F U k c x Q W 1 h e j J h M E R k b n V P S E R r Q 3 M 5 a 0 1 v R 3 B 3 d G 5 2 M 2 J 1 e l p z d 2 N 4 T V R I N H h 6 L y t n W U N B Q U t m d k p m V n B 2 a n M v V G R a c X R h S z J 1 Z 2 F 3 S j A 2 Y 2 t H e C 8 4 T U V I R 3 k x d 0 F J R H I x N i 9 i L 3 R 0 Z 0 1 P R G 8 w Y U 0 0 Z X Z R b 0 9 u V G 9 V R 2 Z v a 0 p P V E k z a W R u W j J O O T k 1 N 0 Q 3 d D M 3 O F k 3 N z d 4 V D c 4 R m t T V W t K T W p J e T Z u V 3 R s T H A r T m 5 K e W N 2 R F J S e C 9 a W H F l b n A r U D A 2 Z E 4 0 O H N r b k V S Y 1 g 1 N 1 o r U 0 x G Y X J Z T H Z R Y l h R M E Z E T W 5 6 K y 9 T U 3 F J U E V V b W s 3 V 3 F L U 1 h r Z n J m d m J 3 Y 1 J F U k V S M l Z n c 2 x p W V p H Q j A 0 Y 0 V E e T J U c W R 6 d V Z Q c E t W Q 0 I z Z X V T Z U h y N n l 0 c X F 5 d l V r Q n B r a n h n e E F z T 0 d E W E 5 i d j Z U a z V 1 Y U s y c 0 x D d 2 h 4 T 0 J h b V d t W m t w M m Y 3 Z 2 d 3 O D I 2 T k 5 y Z D A 4 b m F k T 2 1 q Z D F q R m 9 z R j Y 5 Y X R F N j F O V V Z 4 Y 2 p O V 3 J W K 1 A 3 N z c 5 M 2 E x O X F 5 O H Z M Z z l G b 0 Z M V S 8 r d W l q d C t X M G l w b 1 V D b 1 V 0 U 0 N T c U Q x W T Z F Q k V S R W J V Q 1 R S R T Z s S m F X N H B k Z m Z o R z F 0 M j N i R m d z V 0 x I Q j V r Q 2 8 x S G N T Z F U w U 2 t L a E 1 j R G N J e k 1 6 T k Z u M 2 J M N V h J O C t P Q 0 R i d X V U U F Z L a H c 2 U k p r N X g 2 V D A r Z V B D b H F D d z h Q e D d o e D R 4 c l V K M 2 Y v U E R t c W R O a T J i U n Z P b k R r a m F 2 Z j M 5 O G R 6 e n o w b k 9 i M G h Q e j h m V j Y 1 Y 2 N m c j V v Y U d o Q 0 E 4 U G x 6 e F d l e G 9 P V U J Y N k 5 I Y l k x Q n p J N V h K V 0 9 s Q 0 R N S F F n S W l J a W F n V 2 F J b l R Z d T N j d l R D Y V R x U D N w c D U 5 R 1 l H Q 2 d 5 L 2 V U Q 2 h q Y 0 9 V V k U 2 b D Z P U W d l c E t v N V J v M G J a S G F p N l M x b F p t V 2 p C U z R W Q 2 d U R m p 4 d F I 1 c m R W c W x R d 2 R w a 3 l a M H V C S 0 J h b l F w b l B u e n V q V H A w K 2 Q x O T Y 2 Z F V 0 V W 5 X Q X Z V R H B 5 N U F q K y s 5 L y 9 p d G 9 q S W l L d 2 R P b F N 1 K 3 R T S E R 0 M k R L K y 8 v b n F k Z m F r M m M r W k 1 K Q 1 F r a U 5 Z U k F Z Q 2 p S N C t L M n Z y M j d Z d H I x N j Q 1 Z l g r Z 3 F w S W 1 L Q 2 p J c F d z O G p h R U R O U l J E Q n l J a U l x S l d v T E Z E Q j R 2 R m d q M T c 5 b 2 p h N C t M a U 1 H V E l F R k g 3 Z S s r O U I 3 M W V E N V Z L Q m F W U 0 N h V l N D W l Z L S l J q M D M 3 a H h R M 1 R k N G N P S G N l S E N C V U d i M l d 5 R z J X e U c w V 2 l F W H E r S F h x O U h X R m d Z N 3 I 3 N 2 J q Z D h a V l V z R m 9 0 a 0 N m K z k 5 O T d y d G 1 m W W s 1 M m R M V 2 9 i T k d p U V U 5 T l Z 6 c D A 3 a D l M U 1 V r R 2 J V c W w w S 3 J D b 2 k x V G 9 r S l d W a G F 5 c 0 x M Z m R M e n M 3 R z h u S n l i Q m F y W U w y T G w y N l l Q W H E x U T U z U j N G M T J v T l N x Y 1 N X T F Z 2 d z F W Z G Z P W F g r M T E 5 L 2 p h K y 8 v d H F s W j h U R 3 h p S X B L Y 2 1 s Y X p 5 T m 9 R T T F G R U 1 I Z U 1 H N V N n Q U F I b j F K U k V G V U l p S W l v b G J B Y X J V M m F 1 a n c 3 Y m Z m a X F Z Z S t Q c j Y 0 c k h I S G d O U U 5 U V 2 h z c k l T L 2 Z 2 M 0 J 3 Q j g 5 O T E z d H Q w Q V h M R j E 2 M W F u e m 9 1 T m p Y V n I 2 S E Q 4 K 0 h G U n R R R U F M R m l 3 b 0 4 3 M 2 p J c U t 3 b X V 2 d l Z i b m V i V k R G Z 0 F Z U G 5 5 N F U 4 O D R l U E N n c U M w c 0 x B d y 8 v d m l q V T l l M 2 I 5 O G U v Z n I x a 3 p 6 b T d v V k p h N G N P d W J t N V N F c E t R a 1 Z G a G F D O V k 4 Z U 9 k U V l P Z 0 9 0 V G N a U k t a Y V B 2 O E 5 J U z E z K 1 F 5 K 1 d p M E l m S U Z R d 2 R p S 2 p a V W l n V W t t V z Z S R V R V d k J p T l J t e m J 0 a z N V U G 1 Q R 0 R G c 3 A r Z m J 0 M j V H Z W 5 v N T c 3 c m t I Y y t i T W F k T C t a V 1 J r N E 1 z d n Y 0 U 3 Z y e T k 4 Z l g z a D Q r T U R i M j l 2 W E w 1 O F d Y U n V X b G 9 h a m h 3 N U F w M U 9 o L 0 x 5 Y 2 1 n M E d q e n h 4 Q l A 0 N G 9 z d k p P O H R 0 Y m l n c z Z R R 3 V M d D I 3 Y 0 t 4 W T h j R W J W T H J F b n p 6 e l R k M m c 0 T 0 V o Q V F N S E R n U V Z x c 1 Y 2 Z W 5 w b 3 V P W E x s M U N T a 3 F L V T M w Y 0 5 X c V U z Z E R C M 1 F 0 S j F u d 3 Z M M S s r a k V X T E Z 1 S G 1 6 W n V D Y 3 p R Y U R a W X N X V k p u N E F C S U Q v R F Z h c l V 0 T E t s Z E F W S m R k Z E 9 Z V 2 1 M b 1 F O U l F E Q j J J c U 5 s U 3 F W V F E 2 L 1 d l N 2 d Z U k V k W G g w M D g v R l Z V N X R H L 2 Z I b E 9 t V E F G U X R k M W o 5 U U I 1 N z k 2 O S t Q S E h I M F V E d n N a V V V G Q 0 F I M z c 0 d 2 F s e j k r N 2 R L M 2 d k R 1 J t S j N O e G M v U H p 6 e j I 3 d m w 5 V H V H Z G V 1 W F h Q c V d h Z F B u N 1 o 3 Y l B U b z B R Q 3 F 0 d m N z S 0 N p b 2 Z 3 Z F J 2 M E d 5 c 3 h V M X R V d j J x L y 9 P U D N Y c U Z K W X Z Y e T c 2 R 1 p I T D V Y a i s r Z W N S R V J I a D F Q M m x L a k d l Z W V Z W n h N W E Z R Y W Z U W W R x M G F h T H p H N 3 Z T b 2 J I d l Q 5 U W N N W F F n b 2 1 a T H F W U 2 l 1 T G p Z M D k w Z 0 l p S U h y b D Y 5 a W 8 4 L y 9 s a l U v d U N E R D l v R 1 d E d D M 3 a F F N T U p z e W N I Q 0 h E e i 8 4 c 0 Z I S 3 k 5 V n F 0 Y W p O S F o r R V Y 5 O U R h b z B O V n p u N j V O O W V w V U 4 5 N S 8 5 W F Z s W W l M U z B O N j l l d m w 2 e D B u R G R 2 S G d Z U E h t e D d Y V l p X Q n E x V 2 E v Z C t V b X R F T 0 t K U U t D U k R n U W N l Z U F D V E p r M X k 2 V j R B O E 1 F S E g 0 a S t C d z N a b 3 B T b 3 B X T G 9 R R V R O V m x C U U V N N m Z Q d y t E d 2 R E b z V Z N U V S T 1 E 2 b z l H S U 5 X d l d v T E t 5 V X R E Z X B V c 1 h q Q j A 3 R m d C U V h G e H N k M k c r d S s 2 N k M 3 T m 1 6 W U t 2 c n k r O H Z M e H N m N m 9 0 W D c 1 Y 0 5 J V m c 0 O G F O a U l x S 3 N y M j J X c T B 3 b V V 5 M m h T U X J L a X F n M C t u Y 0 5 y a k x 5 Y 2 x C V G s 2 T 2 9 F M G 1 r M k h p e E l r d V R T K z R m U G 1 5 Y U J j S n F V b 0 h k L 3 g 5 c D F L c F V G Q l E 0 U F M 2 R F k 0 N C t t U y s 5 d m U 5 b 2 F S M n F L Z z J k K z V j M 0 h Y W F h Z S m 5 M M W l 3 Q U F r S k N Z a V B q N W U 4 e H R V M V R P U n l 1 Z V E x S 3 B Y S z R Y Y W U 5 a 2 g 5 T H h r N l V H d k U w S U d J b X E z S X l F a W N Q M z h l R n k 5 Z V J P L 2 V 2 V D N k S F N J a X F z R n F 0 Z U x m L y 8 0 M 0 x s M j Z K R H A y L y 8 z M 2 8 2 a W 9 D R W F q R W R 1 M 2 I 0 Z k J Z Q k N k T T N Y c V Z E e n l 5 Q 0 1 O N 2 9 k T U p v T z N 0 e m U 4 d m I y a F V x b n F u T 3 R m U F c v Z l p E S k p i b z F Z Z m I x T 3 A 0 U E p a S k w 4 M U Q 0 M k 5 o Y i 8 r T W M v W E 9 y b m 5 q M T d S S 0 d E U n F N U m 5 T Y z F V Q T B N R E x T N 1 U w V k J R U U Y w T 3 A z b 0 h x b X B x Y U s r Z C t 2 V 1 R U U 2 x v S 2 F j b k J 6 U j J o e U 9 C c 2 x T M z l l R 2 t N d m w 4 U G Y z R j F R N X l 1 V n l 6 S n M z V H h B N E F N R D c 3 N y t Q c T F l d l l z T 0 d E Y k J h c l p L V k N L N H V k Q 2 1 Y e T E y d W p u Q 1 Z 1 O W Z C S U d v S k d E b 1 F V Y l B W d G 0 x Y k J B V U Y 0 Y m Z m Z m t P U E h q M 2 N 2 a 2 8 y R V J I V m o 4 V m l 3 V 3 V 2 d l l Z R E J 3 N U l I b C s 5 Z X J Y R D Z 3 Y 0 1 H S U N I S D M 2 N E 1 i b 2 1 h Z V R J a 1 l p S m l Z R 3 Z y N j l 0 M E x k N T g y W n M z N z V k Z E 8 2 T E w 3 N k l Q b j M 2 Q U F E U z A 5 T 3 h j d V Z L M F R t Z E 8 z Z k d 0 b T N i a 0 p D U T R O U 0 N o b 0 Q w b E F P c D Z S V l N u N 1 J Q b V R J R k 0 y Y k 1 r T H l 2 V k R W S V F V R 0 J a S F h K L 2 Z m Z m o 5 a l l X T H Q 5 e k 1 q S W N L b y 8 x Z H d k T 3 N U R X h D Q X h N U k d 2 d i 8 0 N j B 0 U F Q 0 Z V B q Z y t l Z m Y x N j B V M G R H U m d a M j d O a G h l N z F 4 N D B i O C 9 2 d n Z t R E 5 u V G 9 O M 2 F M R j N m W D U r d n V R d U l 2 W k l i U k 1 M T U h T Z z F v b i 9 n a W V p W m 0 z Q W d B S D Q 1 c H R 2 a 0 p H U k l a a k h T V V J F b m 5 Y a 3 l K R j Z Y U m N Z R 0 l o b m 4 z M F d j c m t j W j g 2 Y 3 d a R W p S N k R S Y U t E U m F H d 1 Z D O V V E c 3 h z M 2 J v a X V Q M z c 4 T 0 s 1 Z X Z X c D d i V F F h W V R R Y W J i d E 5 k T 3 Z X R F V P S E R o V m N v M V F x U l J V R V A v M z B r O E 4 r N n Z W N m J O N j h X Z F F l R 3 h 0 c k c 5 U n Y z N z R k R X l a T X d J d 1 p N e E F Z R 0 9 q d 2 Z s S n J R a 2 h W T m J q a m s v Y X R X N 2 Z D Y k R Z T D J p S W p J e E V U R S t Q d 3 V 0 c l h B S T V E a C t q b 2 F H e m N 1 R k h 5 V 0 Z a V 0 Z 0 Y X V Y U 3 R x Z i 9 u b G w r M n V 3 K 0 R y N n d z L 1 B 6 O G t K U 1 Z o M T Y 1 Z D Z O N j l P M 3 I x N m l V N H A 3 U z B G S y s 4 O G 9 y b z J o M D d k a U F v S 0 F o V H A w N j E y M T l u M k h 2 L 1 Q 1 d z R n V m R m Z m R Y c C s z e n d 3 U W N O N m d m U j d Z U 2 h B e E U x Y T I z Y X R F R 3 Z Y c j F 3 O X V 4 W m V I b D V J V G 8 2 M n R O Z E l p S n E 5 Z V J 5 T 1 l Z U E g 0 N H Z 2 L 3 p T N V d z V E V 4 U F J w a z B i Q U Z V R F U w Z n o r S 1 Z z M n J U S j R m R 3 B V N m V L U W 9 m Y U 1 q T X p S Z X M w M U x a N T g y Y l J q a H h 5 d V J 5 e l p z M 0 N T e S s 5 Q k t B c W 1 Q a j g 4 O C 9 4 M V Z k Z j R k N T c 3 O F h V c V Z N b H A w e l l J e l d n Z D B m b 2 t K d W J L M n I 3 e T E v K 1 V 1 Z W 4 3 R k t M T j l i d X o 1 W X R X M 0 R 3 N E V F b 2 x V c W 9 W Q 3 A 0 Z T N 2 Y n B p V W 9 G Q X J J W k R M S V p E S z d X M T U v O E 1 F S G 9 z V X l M U l l M V E N Z V G p F W W p L a X N y W V R B W U l K U E p r S k N R S U R q U G F y V W l K U 1 V G a F l X R m 9 2 d k d 4 c 1 p p O H V U S k R y O C t J d k l N a G c 1 R T F P e j E 3 Z H N Y e G N Y R n R r V W x o d 3 d a M H V E e V N T S W l h c G l Z b U J p W F E 0 Z T c 3 c n B M V k N y d k N Z N z Z m Z X Z X T G F T a 3 B P R D g r Z k 8 0 N j Y 2 N 2 N P R E F B Z H N B Z X N L R U N a R E w 1 Y U l 3 b 2 p w O E d E R m l C R H A z N 2 l 4 N V g 2 b E t C N m 0 v e X h y a j c 3 Z X V Y Y n N p T G k 0 T z V l W G x 1 S E x s a X F o N m 9 K c F V V R k I 3 Y W 1 O W l d S b X V Y Y n R X N z c 3 O C t 1 d X Z U c D B u R m Q 1 O C t P R 0 g r T 1 d Y W D B U d H c 0 Y 1 B 4 L 1 B Q U D k v b z Z 6 R V F V Z j B 3 Z E N D a U Z t S E V p Q k U 0 Z E 9 n U X J s e T V n c k t 5 T W t S S F J 5 T W 9 L T W p U M 1 N J a W F y W D Y 5 K z h Q a l V h R D h 2 S n l C Q W N I S X l v c U N o R V J F Z W p R b 1 F O e W N u T H c r Z W V m Q z g 0 U E N n c k M 0 N D g v N 3 F I Z S 9 y L 2 k 0 b U s 3 Y T F F Q V Z l d F J W R T h 6 Z V A 3 N T U v R 1 h 2 L 3 d G c j c v K 0 9 p N W N 1 S U J a c z J a a C 8 v N z l r d G Z O b l R 2 W G J 1 Q U F T S W N P V F R X L 2 Y 5 Y X N X Z m p p a X k r d 2 J k c z J l S G w 1 N F o x M z N w S G N s Y 0 t a M E 1 G V E R o M D Z K R n J r R X F p Y W h 2 b X Z m L z J y M m Z T V G l N V D Q y M G x F T F V a T V R B e U 9 I e i t P Q 3 h j d V l Q L y s v V 2 p m d m o y Q 2 c 0 U F J 2 b j E 3 d E c z Y m x w O X d F Q k U x S V M 4 d k x 5 e G F 0 Q W d o S V N F S U R R M j F 0 U m N Y R i t Q S k o 1 O F V u Z i 9 V V T A v W m 5 j d m Z s S G J 2 M 2 c y a j B X a j N l T T E x R G J a c z J Z S 1 h Y b m 9 K c T F l d n h w V X J W e E F R R U l E R G h 3 K 0 x y a G t 4 W W d S R 2 p S b 2 x h R E 1 h a l l L Z E g 1 e X R k S E N I U V l N R z R k a X h Z N 1 p u Y n Q 2 O F d i Q U 9 4 c G R m Z m 9 r c F U 2 Y U l y c E 1 L S F p y R E Z v K 2 5 U c D J T W E I 4 a U t p b 0 t D e G N 1 O U Z q Z 3 N H R E J B Z 3 d k T 2 h T N 2 Q r L 0 c x c T F i U G R J S G 9 w Y U F v U U 1 S d F N n R E J n e E F q e D Q 5 Y 1 B i c 1 d W e T l l a F V G Q l F X M l k 0 R 0 J n Y z N p S D B k R V J N M l J 2 W k w 2 a H J q e n p q c 0 Z y N n U z M G J 4 M T Y 1 Y W d m Z l R v M F p M c k x B d 1 p N Z 1 J y M X F 5 Q l Z x d T F M U 1 R w N W V Y b D l D R F N h R F J D c j l k R H A 5 U E J Z R E J B c j l m Y j F v d V F V b H B h a X A w N 2 R 6 c D F i d 0 Q 0 K 2 V l Z m N l Y k 1 H Z l R 1 M 1 J 1 U m t a R W 9 M Q 3 p F c V Z P b k J P Y 2 9 s V W 8 4 O H N n a k 1 K d k 5 P S G 5 5 S k g 3 O D h V Y 2 N Q b n d Z R X l k T 3 h Q M z M z M j g 3 c n l H a H c 3 N T k r M 0 R t e k J u S l k 3 L z k 5 c H V v Y m M 2 Y 0 9 Z a V B q O G Z h d F d 0 a E 1 C Z 0 V n U U 1 B Z l B y c H A 1 Z z R j Y U t v M m t F c W p L b j l 2 Z W p V c V J O a V k y T 2 h V c W x z O T Y 2 N X B r T j l W S y 9 w b 0 Z h c k V S W V d K d G d W N C 9 U c D A x a X l a S W x v c D R 4 M j d k c G g y Y k p s T H E y a D R X N C t Q a j d R Y X J X U 1 Z T T k U 5 U D h Z T 2 h C U m k 2 U F J h R E I 0 O E d B T U h q d 1 l l W G w 1 e U 0 v U G g w N m 5 n M D Z u a y 9 4 S E h S R V J O W T N 0 M j d l T G R y V U l E Q X p F R T A 4 O E l Y b C t j S E F 3 Z 2 9 P R D Y v M D h 0 V m 9 O Z j M 5 L 3 A 4 L y 8 r T 0 9 Q V V Z G U j R k S X o z b i 8 v Z m F 4 W n N 3 W U E 4 T l Z Y W D R u K 2 5 w a z h l V E l P S H o 2 T X J W d T N v c n k 4 M 0 5 a K z h P R E J P a 0 1 I W j R Q e X E x Z X Z p b 0 t E d W d 3 Y k 5 n e n Z 2 U E 1 P c m w r L 2 p 2 b n o 1 d 3 V l W D F S V U p G b n R J R l h w V U h 1 S G p m a j R l T V R I e H d P b z J n R m s 2 Z E t s T H Z Y T G t k a l l X T X l i T j g v M m V 2 L y s v W G p 0 d G R k R V l Z a E d v O E d 5 W m N 2 U X J s M D d 0 e j J i a U J v U F F 3 Y 2 l h d E Z D U W t J U U V o T G k 2 V z R R R V R W N 2 V Y b D V q W H I v a k l 3 T X Z Q L y s r N k w y S j U 1 N F F q S V l x S j d H Y 0 9 M R U N l V G 4 1 N 3 V s R D B G Q l F S Z 3 l a S W p r c 2 N 1 W E w 3 d F U 1 V k R 0 N U 1 t V E 9 I c j B L T z Y 4 O D A 1 O D l k V l h n b U 1 h a l F i V H B r M 0 R 5 W k 1 u Q l l F R F V M V X p 4 O V d y V n h F U k V R R k F l a n Z L e H E 3 T 0 N 3 Z 0 l R R U J B Q U 1 h T 0 h Z d D k r L 1 l K a m 4 z N j Z h Z U l q N D h Y O U t G M k 5 V R m R m W F Q z b W h U V l B 5 Y 0 d n d 0 g v K 2 M 5 L 3 N H Z l B I c 2 4 r T E Y 2 O E d G R l J V V z U 5 T m h F M U h v W U 9 S R V J F U k 5 R Z 0 o w N m N 3 S W 9 W S z B R R D Y r S E R o M l B R b 0 V I S X p N e E V i b T Z 1 N 1 J Q N 2 5 K d 2 N Y T D k r S F I 5 O D h B S D I 3 d D J M Z 3 d j U H V x V W Z z Y k d 4 a 3 F H R H h X T E I r d l h y S l F m K 3 R Y W H U z Q m x a V 1 Z t Q 3 R p M W J 0 b U R j d U h H a X J S b 1 R F a E x n N S t l S E l V T 0 d R S 3 Z W b 3 F 5 c 1 R I R D h o e D k r d 0 o v L y 9 H Y 0 F W V H R j M U 5 a V W F 4 S E 5 u R G t U M z M 3 N 0 x T d 1 d p N j J 0 c U t n S T M z e n p E Z j c 0 e H o v Y T J p b 3 J L M F h Y M X E 1 M H F N b m Q v Z m Z 6 O D B O b V p p Y l d y V n V I S z F l d W l J N T d l M 3 N q S 1 N r S i 9 m d j N G N 1 J m d U h B Q j N i c D F j M n R m a U 1 o O U d E b 1 F F U k V S V W I y V W x a W G g w M D g v e G F l Z m Z p b 1 k w R l k 3 Z n Z 3 N D d y d n Z Q c 2 x y T z N Y c U J E O C 9 Q L 2 o 2 K 3 J x d F A z N S t m c E x 0 L y 8 z d m Y r M n V p V k R i d U h I a n N H b l R K a 0 Z i U 1 V r S j N u e n p U V U d i V 3 E y M l R V L 3 c 5 d l p H V E V 3 T T l 1 N 2 R L e m p u K y s r L 3 Q 0 V U 9 P c D F P O U N 4 b k t 4 M E N B Z 0 x z Z m 0 w M 2 J 0 e V F E R F J x Q 2 d z T H c 4 a V J J L 0 h k Z D k 4 S j J q L z c 3 R E 5 N b U R E Q l Z y S G d 6 U F N L b X F U N n I x Q W 9 u U H E 2 T E J h T E t P U k l U V T F G Y W 1 x c T V Q b E t w U k t M R m k z Q 2 9 F R 0 R C T z I 3 Z C s v R 3 B r M m J z R 3 p a T W t S S F I 5 Z j V Y Q 0 p x Z W d 3 Z G l J a U l p T W h s R n k 5 Z X h Q e j U 4 e D N 1 Q k 9 G b 0 1 G e j l 5 Y l E 3 U X d l c G F S e W 5 U c D N D a H g 5 K 0 t H b 1 B D Q W h B M T Y 1 Z G N l e l l N V U g 3 b l h m Z W l a Q 1 F F T 1 R s N V N F b 0 t B a C 8 r O X Z m Y 0 9 i T U d m e n Z m L z h U b k R k b H l o U k J F R E J p e E F o U j Z K Q 2 R u W T N j M 0 Z 5 R W h Z V k p o Z z d P T G t C N D c 3 M z N Z c 2 F N R 1 p M S G x p O W Z q a D k v L 0 x I T 2 V 5 U W t K S W h D a D l 6 Y 1 h Q e j g 4 O C s y U l Q 2 b H B s Y z R D a D J r K 2 o 5 c z J E Q k 1 u R G l 4 e n Y 3 a z V 1 W m k 0 O G F O Z 2 p h M V d n M l R 5 U 1 Q 2 b V F v T U R N U k x M N z J F S G o x N k N O b 3 p N e k 9 4 Y W R N b W 1 F d 2 1 y R m l 4 Q X F 0 W H I w Y j M 3 d D N y Z k x Z O V h C Z U t x S E V 3 Z E N B a U l p S W l s M F Z G U l V H b F V q a 0 1 I U n p w M k x F a k F P b E J y V X d t c T N P O U F L d l Z L a G 9 r M X I 1 W G Z u N C t W c T V j S 1 Z t R j h k U l R U e U U 5 U F Y z e T N u L z g 0 e D l S V U Z D Q X Y v M 3 R i O W k 5 Z T d j b 2 N L a C t W b X B x S 3 N y S 3 l s Q m F X b 3 F p b 2 l M S m V 4 M C t m Q m p U c G s y V E R C M V V L c F h k c j g v Z G V 2 Y n N p U z V k d X V E U 3 B V d U M 5 b D I 3 Z H R s Q 0 I 2 b V F 5 T l U r c H F l b j I z M W Y 2 e k p y M W l 3 T U d U S U V M N y 8 4 T X M 2 Z l B 3 O E F p S X l N e E p J b F M 5 Q 2 h R d 2 Z C d V R k d T N N Q 3 F W Y X R z M V J r V k Z S V l l 1 S E F o b G k 1 Z G l 0 N j l l O X Q 5 e H N z d n Y 0 e V V s S l I 2 O W E r M m t w S V N Y T D k r W F R T d G h v a U V H R G 9 R R V J F U m t j c 1 V D Z 1 Z p W T J O R m l 5 c z Z 3 O H Z M e T d a c m h k U z J r W W 1 K a V p n d 1 l Z T E R l K 3 p h d F F 0 d n Z m V 1 d v S z E y V 2 Y v e D Q 4 Z E Y y M 2 N D d 0 4 x M z M 0 M 1 k y R m p K d 2 J I V m F z V j k 5 O T B I b V V 5 R 1 Z h d F c 0 W W N m Z n B C O C 9 u d n Z 2 Z W V 3 Z j l V e U 1 q S X d i Z G 8 w e V N x Q 3 B n d 2 R n S 2 9 3 W m N P R 0 R Z S z I 0 O G V Q N D h x V k s 0 a U 1 q S l R z b z F x d H R u c y 9 x V E N u S V N v c U t o Q V d G b 2 F V b E J R a 0 p 5 Z E R M c G R q L 3 Z 6 N W 9 q N V V W R l J n e V p J b H V I S G p o c U M 5 d k x 3 Y 2 I 3 L z l O d G F 0 V z J m M 0 d X Y X o y Z T d h S G x M V F N 4 e X A v V j R T a 1 R T R 0 R r U k V S R V J V T D Z O R 2 p i S W J P d m o 2 K 2 l J e U 1 o S V J F U k V J R F E x R m F H Z 2 9 n b 0 9 E R V J J U 2 d y W n Q y O X J D Q n F u U W 9 i N j h 2 S V Q v d E I w L 2 Z q e X V Y T G 1 D S F R 0 M j J O c E N R M F B 4 K 0 9 P U D I 3 M k h 4 V 0 t 4 V l Z s M D Z 0 V E p i d W p n c k p N b l Q 4 S m 9 O R X B 1 M W V s b z Z r S m p H R D E 2 T k R a d D J t U m J T M E d s V W 1 I O C t Q R z J h U 0 p T b F E 2 T 3 B y L 1 U z c k d q b 2 E 1 Z n Z 3 N m d L a n h h d U h D a D V F S 1 Z S c U 1 S c T F l d k Z p M z J D U U R 0 M j d k S F V s S 1 M 3 Y l V 6 Q z R m V z V P c j V S T 1 F j a G c 1 R V J F U k V W Q y 8 5 K 3 Z W R D I 3 W n R V V k p T Z 3 U 3 Z H U 2 T m Z 2 M z d v M 2 J z M 2 9 x S 2 l i S l V N b n Z i S U k 0 O G d M e T h Q a H c 0 Z G d s d 3 V 4 M 1 B Q U G V k d 0 l G M X p 5 c 2 J k Z D k r T k R 6 L z h z R U Z 6 L 1 N z c k s 1 R 1 Z s Z V h 4 N l J W Q T F S Y W Z 3 N G N Q U j N w N k 9 1 T G o 0 e k Z 6 N W t 3 R U J B V F l q c n Z h U j c x Z W J 6 d G V I V m p V U E 4 5 a 0 1 v b X F C K 1 J 5 d V c w d E N M M W V E M j l 2 Y j F 1 N F V I T 0 t p c j N B W W V Y S 2 x U a D Y 5 S 2 p v b U o r Z k g 1 W X Z Y N D c y N 2 R 2 Y j J s d 0 5 F Y V I y N 3 l D a W h t U G 9 R R V J F U k V U M U l w Z k x z V 2 J O R 3 J S d j M 5 N 3 B S U k d y N m Z W N n Q z O V N M a 1 V t a z J I Z X Z I b T R m U G t 5 U m 8 w Y W h W N j l l a m s 4 d i t h V W d l R G d Z T n g 1 N T U z S X l N a X d l N z V j T G t k S V N B Z z Z k d X l J Z H U z Y T R l d X Z 2 e G F k a z U y Z E x W b E Z v T k Z v W F B o S z N H U G 1 6 S m w 0 N k t H S E V C b 2 F L a n B X d X h w R H J W W T d Y R n N q T G k 0 T 2 N Y R n h 1 S G 5 6 S n V i T 2 5 Z d D I 3 Z H B o e F l v V n R x O U x h Z 3 J N d U h I a j h N d 3 p 6 K 0 R B Z 1 F O S V N V b k I 2 T k d q O G N 3 e n o 5 U z V o b 2 R l c j h m c T F h d n h 5 e S s v a U k 0 c G x V b 3 N Y Y m 9 V a 1 p H U m d u Y X A 2 U i t K a V l r W V B I Z 3 d E Q V l E S G 5 2 c 0 1 j R X h v O U h v O U k 0 a V J P U T h o Z z V F U k V S R V Z H O W h Z V 0 Y y a j F t d F Z 1 V G 4 1 e U 1 u S n d l N X V i b k l 5 Y 2 1 4 L 2 J s e D R 3 Y W V l T 0 t K S n V t a l J x U E I w c V Z M R V J J U 1 V 1 Z T V 0 Y X N h N 3 J u b k h r S G 9 F Q k V S Z 1 Q 1 O S t x Q m 5 6 N T Y 0 N D Q 0 N 0 V C W V d K c G p X Y 2 V y V U t l V G 0 1 Z 3 J 1 a 1 p X V k p R b 2 R G Q X F G M D V V T 2 1 a b V o y T F Z y b C t T e D M z L y 8 z Y W w 3 V k 9 2 V X F a U G R Z N l d s c F l M W D l y Y n B y S 2 0 2 K 3 F D d 3 N C Q 0 Z o W V Z Z d U h B a G t w S 1 N I R m E 2 N 0 5 t e k J 4 c z N i b 1 R W Y W t W Y V d o b z B H b z B v Q U t p c H N M Q V F 5 N V l 0 c 3 k w d V d W U D F W S X l l U F h 1 S 2 p r b X Q w Y U R W Y X R H K 2 Z Y d k p x Z z Z E d 1 d B M 2 R C Z z V j c V J v d T A 1 S E F n T U R u V D Z Y N k h i S D B J R 0 l p S W l v R l p E S l p M Q l l M R z V i U T Z H e X N o S V Z G U l V v S 1 N s Q m F X a 3 B p b 3 V M V V Z S V W h Q e j h m R n k v Z m g y N X V i b T R k d T J h d z V M M S 9 2 M z d T M j c z Z V B i c 1 d j b n k r c H J P b l R 2 b l V u K 3 J k O H V v U y s x U H g y T m l Z d E N w V X l m O D R R O S 9 3 T m l 4 W X g w T z J n R 2 d S N D h l d G 0 w e W h 3 M G J a Z 3 N v Z H U v Z U x U a l B s U 3 F I d z R j U D Q v R G h 3 M D Z m W D E 4 M 2 I 5 N F V 2 S z V y T z F P e j J Z e m s 1 R 1 N j T 1 h Q R z F u Y i s v S G t r S m l i a X V l Z W V r N 3 h t N z k 2 O W 9 x M U Z Q L y 8 4 Y 3 d R R k J X S G F 0 R 2 1 p O D A r Y 0 9 J R 1 V s Q l F V R m h h S 2 p t a z B H c n o 0 N G 9 2 b z E 2 K 2 Y 1 T E 1 j Y m R r c X h k S F B x b E t w Y l B J M U 9 K c U x t d X V j R U 5 V S F F 3 Y 2 l J a U t p V m t B d W w 3 c 3 R k T G g 4 K 1 R L Z W Z Q T E p C d D h u S W l K Q 0 1 u U k l T M H R E V 2 x w Y W c r L 3 Z E a j Q r U G 5 q e n p U Z W R Q b i 9 T c E V t W V B I a 3 l l d l R v W V d 1 N 2 V Q R 2 l L T X p R Y X J X U z E 3 d G p N Y 1 A 2 M 0 9 Q V 3 J W d W k 2 U l d P S 2 g z T V p q T l N V b E l r d j M 5 S 3 B S S W h J U 0 c 0 Z H U y Y T Z O a W d R W U 9 R b T V 0 c l d 6 U 3 k y c n Z 2 d m 9 2 T 2 5 U d G o 0 T U N C Q U t x c U R 0 N T k 5 M T I 3 R l I 1 Q l F V R l l 2 b n c 1 b 3 F L a T d Q W l J h a m V P Y W 1 x M U d x b X B x W U k y S H g r Z l p 2 T n o x N X k 0 T T Z 5 a z F v a y 9 Q V V J F U k V T d F F I W G 8 0 Q T Z k T 2 5 X c T h 4 U C 9 1 b W c w b W p x c k d W e m w 2 b U J i N n Y x b z Z I d l V x M W N 2 U W V B Q V F Q V E p Q Z 0 R C Q W 8 0 M X V i c H R v e n Z 1 W W J W Y X N Y U G 5 U b E c 3 d l d C R X A 5 U G h w W m R l d 2 9 F R E I w V E h P b l R v Z 0 x W c j F 5 S W l J a 0 x 5 M n F D Z 0 l L e G F 0 U X B C U V V H Q 2 R v d k Z n a l Z y M X V E b X p a d k l 6 T X p F V T A 4 O V p U Z H d D Q T h Q U j B w S 2 l z U E F B Y W k 3 M G t H c j F R c i s r U G o 0 d U h V S G k 5 d G x Z V X F H R H R S U X J I U W d J a U l p Y W d Y Y 0 d U b 0 F W Z H N 2 d n Y v K y s v V z Y x d G Z Y R j E y N 2 R n W F E 4 R U Y r V F V h a j B h W H p w W j V k M z B I b n Z u M z d r S i t m R D Z W U 0 N i b G N E c X Z W Q 3 I x Z W o r e n N i S H o v L 2 Z l a T g z d j M 3 a T E 1 S D F l L 0 J t Z n Z r W k d S Z 2 Y z N z k w T 3 R W a 0 9 o V U V B d W w 4 T m t N c U c 0 d U J q b n p w M U R Y b D Z l N k J x c E t T b V h M M T l H Y 2 5 J e U x s K y t M R G 9 X R 1 J t S m x T d F h J a k F 3 R U 5 u W j J U a H g 0 b 1 R v S E x s Y 2 p 0 R F F V Q 3 h m d m h 4 U F A v M j B v S z l q e G 9 6 Q m h 4 O S t p U C 8 5 N z M 5 M m Z 5 N z Y 5 T 2 1 E e F l z W H c 5 L 2 Y z K 0 Y 3 Q U F E R G h 3 O F h C V U I x c m V 0 U m 4 r K y 9 U c W Z E Q 3 k r O G d M S 3 l N b G l 0 V n B q T l p s U l d W d U x X c l Z z d T M 2 c z V Z d W h B R G N Y U W d Z a U l p S 2 d W O E V U b z R P Z m 5 o O G p J U 0 V S R V J D Q X l N d E w y M 3 p X M 0 5 Y V E h J T H V h c X d O R 3 F m T W I 4 a 2 4 z M X E x Y m 5 U N 1 g z c U t F V X A r T 1 Q 1 O C t I U k 1 u V H B R O G Y v M z Y 5 V G g r L 0 x p Z 1 R l b z k 3 Z F d y R j l h d F c 0 Z j g v S H l u K z l p b l R 4 L 0 J h N F B C Z 0 J V c l Z v Z 1 d 5 c X k r L z R 3 W k 0 1 Q 1 l t S W l T a 2 h L N 1 A y d l Z D e l Z H U l V W a H p w d z V 0 d D B 0 d 3 N Q R H N Y Z n Z Y b 2 Z W Q 1 p N b l Q 4 W W p q e n p p Z E l W T V F F Q 0 E z W W 9 T Z S t y e k 8 2 S l d x e k Y r L 0 h p O D h j W W J k W j d i c m w w N 2 w r L 3 Z h V 2 F 6 M m U x V l N k U z Z N S F F n S W l J a W F n V V V D b 1 Z v W j R h R 0 N B a 0 p R Y T l l d l h E M j d G a 0 F W Z E 1 s Z X Z m d W p l N 2 R 1 N k 5 y M T Y 3 b z F x M m J J R n l 3 U j J x U V B Y Z n V Y R X l Z T U 1 I a G R W T G J N Y n E 2 Q m F m V X M r c 2 J n b 3 d h T l F x Y k 5 t M U N T V W x K b m V k R 1 J F U W d P a n B h O H B p O U h S Z W t 0 c m d F S U x r R G h 0 V F h w V l F x Y 2 Y v O T k y U D k r d l Y x O W c r Q W J m S E 0 y d m R Z c z J Z T k Z p O W V q S 3 l z T E Z 2 N z Z O R 2 p N V y 9 l U E h o N 2 V 5 T X d N Q k R G e G N W M j c x d H p X O H V F a E F T O D k 5 N T c w T 3 Y x e U 1 u S n N Y d U 5 W c X R G W W 1 J a T R 1 T G l u T 3 A 3 U T l S M 1 N z U 0 V D U k 9 3 W T h j T 3 l V Q 2 1 t b H d 1 d C 9 0 O W I 4 N n N W a X R E Q j J v U T F z a 1 F F U k V S d F F M Z T N 0 N E 9 G O W F y a j J u V H B t S F d y R m 4 0 O T c v L 2 p Z O C 8 v a G h M b H k 3 R l g v L z Z W d 3 d m U H R 5 c H d B R n d i N l Z E N 1 M w Z j Y v U H M r d m J I e T h z T F k 4 Y U 1 x Z k 0 4 a F V L Q m V m U G 0 y V D N 1 a m 5 V Q T d I M m Z 4 N D B i N T l R M m 1 N S E J 3 V m k w Y U p G a 1 N Y M 2 J 0 b T J S b k p 4 c 0 N 3 O G V l T 0 F C L 1 B P Z i 8 3 U l Z N R X l m U H Q z d W Z m M z g v R E J 5 N U V o Q j I 1 d H Z 2 d W x 3 Z T g z K y 9 m d G p 3 N F l O V F J J N E F J N F h u M 1 J F T H B k a j Z 0 U 3 B E c y t a T 1 h P b T A 3 O F h 6 W W 1 q c l V T S m 5 N R k t C e U l p S X F K V 3 d N Z k h C e W F U e W E z e n M y T m l Z a E F U R T l P Z 2 U 3 Z 3 p D S E U x Z E p B Y T R E Z G s w Q j h U R X l P N U l H T z F 5 T W h J U F B Y V V U r a l p z N m Z k Y 3 h R S 2 h T Z 1 l j T F J W N D h D Q k F 4 R V l H Q 2 h v c 3 p l S T k v Y j J 4 c k J o d y t 6 d T B O Q 2 h R d 2 V N R 3 p j T 2 t 5 Z F B k c m h k c H A r Z k h 4 W X R X b 1 N M R n k 5 a T F L a F J n b U 5 E a H c 2 V m 5 N c l R 0 M j l m L 1 A z d m Z 4 Z D l i U 0 V o S V V o T 1 R z Y X p 6 e j Z M b 3 F J a V c 3 d X Z y e T l t e j U 2 T m l S T W 5 O d W w y a m E 1 d X M x b F R i R 3 d z M 2 5 q a k R W R k Z V V l J V R k t a U G 4 0 N n h Z O G M y d E h 0 T n p t d z J 3 M k t 4 T U h T Z 0 J t S G 9 R R V J F U k 5 S S 0 t K V k t H Q X d H c U 5 W c V Q z Z k Z w c j Z o d z d o e D R 5 V E w v M T B o R l R B M E p B V H A z Y n U z N 1 Q y V 3 k r W G 8 y T E V q S W l N a j B i T m 5 U M F J I U j Z O Y n Q y N T E z b V A y N 0 5 t W V B Y d T I w O C t N a j Q 5 M 3 F Z O T k r d l J C V 2 x v Y T F H b z F 3 c 1 B E R V J V V m h U d n V 1 Q U 4 5 K y 9 Z V l R I M m 9 T M 2 g 0 T 0 1 M R H c w W H R H b z N H T n U y b W E 5 Z X V H R E p r Q 0 V h T U d P R n d w N G 5 R M E Z B c 1 d M Q U F T V W x K Q U l D N H V E Z z g r d W l q S G x u L 2 9 D S G Z m M z k v Z j N U c j F n M H F s U X F S a 1 p I b z B h T U g r d m J 0 a X c 0 Z E 9 y a X h o M D N M W U R D N C 9 I d E Z W S n V z c 3 J M U 2 Z a U D d p S W l J a U t q W j B 1 d j E w T 3 Y x b 2 s v R 3 l Y M n V Y T G t D a l V h R E 5 t M 2 F O T X N W L y 9 W N l B Z e E d v M V B U T E 9 y c i t 2 W H I 4 U G Y z Z D F n d E l X W F h y b D N v M n J X c m F B R k w 4 c H l i T j I v Q z E 5 Z V h 3 U U 0 x Q 0 V N S E l p S W l v b G J D Y X J V a V B 6 K y 9 6 b T B E a V l q N C 9 3 d H l s K 1 l Y d n h J U k V S R l J v N U R K W k Z D c j F R M m F 0 M D V F c l V O e m 0 0 c E Z M U m R E Q n l J a U l x S l d S S 1 B S d U x 6 Z 0 l o R z F Q c V d s c G R C b 0 5 K N 3 V C d D B H R 0 R v U U V S R V J 0 U 0 l L a F F K S 3 B S S V Z G U l d l N 2 d v U k 5 W T V Z G U l Z R S 3 B W U U t C U 2 U 3 Z 3 J k Q m h n N j B Q K z F k M i s 5 e W F K U k d J Y V h 1 R U V G O W Y v L 1 J t T n N n N 2 F G Q n B p R D V t d W 1 t Y 3 l Y M l h T V n B s e F h 3 d m x 6 U W l K M z h B V U F t S m 0 2 c n V O M n U w M D l B L 2 l t b X F a S l B X e V V l U k V k Q U F C b X B p a U s y T z E y Y 2 I v Z n A 1 N E N m R E 8 z M n k y c X F v c k Z Z a k g x R k g 0 S T B R R U F Z S V l P a D B P M G J S d m o 2 R U 5 t d 0 p 0 a E d L T H J 1 c W p y Z X V v c C 9 D Q 2 l B d 0 R B V E I y U H g 3 a G N M b F B Q Q U w 2 S n k r V V N w O U 5 w N m h u O E 1 L S U R B T U J N c l Z h c n F P c z Z I a D R l c H A 0 Q 1 R P e D Z 2 Y 2 J 4 Z U h S N E p K O U 9 k Q U F B b U x I d G R o d X I x Y 3 J C a 2 p C a l R k U E V a c k 9 K c 2 l 5 b m 5 z S V B K R G 9 B Q U 1 4 Y 1 h k Y 3 h E S V B 3 Q U R Q M D Y 3 N n Z x b X J p S m Z 4 V W 9 n T U F B S E U 4 S G 9 V S G 1 K b W 1 h V 0 l j U j U v S E p K W G 9 B Q U J B U k x 5 R m g 0 a H d 4 Z 1 B N d 1 B W N m p h S W 9 C Q W Z T a V E 0 Q U F M e X I 2 e n E y M j I y Y 3 o r Y 1 l o b U h x T 2 N B b k c 0 W W h 6 d W R 6 N 1 B k N 2 Y 2 b m d T e X k 2 c n Z O e F p n Q U F Q d W o 3 U G g 0 Z k g y T 3 o y V V J k M T F Q U E F U N 0 I 3 W G F M c n V 2 a W R E c j V T Z 1 Z m U m 5 R Q U F P Q n Y z V z Y z d U 4 v d m N U Z 2 N Z c i 9 m V H o w S C t B K 2 V u c D Z p Y V p x b 3 F r c E U 1 T X V K R G d B Q S 9 O W T R q d E U w V G J S d E c 0 Z k R J Y 3 F 5 a k 1 W a U 1 m V X M 0 R G Z H Y 1 l 5 M m J h T n B t a W p M T W c 2 S G c v d V d T W W d P Q U F E O E k z M 2 Z 4 L z E r a i t m b j U 5 a H N O b E d X W l p S b D Z U V n Q r Q 2 I 2 d m 8 r M m J h T n Q y K 2 k 2 T G 5 h N 1 h W U l Y 1 U j V s V X F J R E F B R C 8 y c T h I b T d a d G 9 5 a U s 5 N 2 N m b H N 0 b E Z F W H g 0 U U k r e n p B T U g 2 N i s 3 e U 1 p N H V Y b E p Z W m h l S S t C W l Z s T 3 Z C V G V p Q T R B Q V B 3 d n I 2 K 3 Y w W F h k K 3 d Q U W 5 4 K 0 l 4 d E Z Q V G Z o T W k 4 W G l R O V J i T H B l e F h D N W p 2 V j d I Z X I y Z W V o N z h o Z W d B Q U F B Q X B Q Q y t H d 0 F B Q U p C Q 2 R B Q U F B Q U J T a U E 0 Q U F B Q k F D d E V C Q U F B Q V N D R T Z B Q U F B Q U N s R U J 3 Q U F B Q 0 N G N k F B Q U F B Q 2 t F Q j B B Q U F D Q U Z L S U R B Q U F B a 0 V K M E F B Q U F B R k t J R G d B Q U F F Q U s w U U V B Q U F C S U l U b 0 F B Q U F B S 1 V R S E F B Q U F J S V h v Q U F B Q U F L U V F I U U F B Q U l B V W 9 n T U F B Q U N R U W 5 R Q U F B Q U F V b 2 d P Q U F B Q V F B c l J B U U F B Q U V n a E 9 n Q U F B Q U F w U k F j Q U F B Q W d o Z W d B Q U F B Q X B C Q W R B Q U F B Z 0 J T a U F 3 Q U F B S k J D Z E F B Q U F B Q l N p Q T R B Q U F C Q U N 0 R U J B Q U F B U 0 N F N k F B Q U F B Q 2 x F Q n d B Q U F D Q 0 Y 2 Q U F B Q U F D a 0 V C M E F B Q U N B R k t J R E F B Q U F r R U o w Q U F B Q U F G S 0 l E Z 0 F B Q U V B S z B R R U F B Q U J J S V R v Q U F B Q U F L V V F I Q U F B Q U l J W G 9 B Q U F B Q U t R U U h R Q U F B S U F V b 2 d N Q U F B Q 1 F R b l F B Q U F B Q V V v Z 0 9 B Q U F B U U F y U k F R Q U F B R W p 4 Q n l 2 a W h G S X R y N U 9 i Q U F B Q U F F b E Z U a 1 N 1 U W 1 D Q y I s C g k i V G h l b W U i I D o g I i I s C g k i V H l w Z S I g O i A i b W l u Z C I s C g k i V m V y c 2 l v b i I g O i A i M z g i C n 0 K " / > < / e x t o b j > < e x t o b j   n a m e = " C 9 F 7 5 4 D E - 2 C A D - 4 4 b 6 - B 7 0 8 - 4 6 9 D E B 6 4 0 7 E B - 2 " > < e x t o b j d a t a   t y p e = " C 9 F 7 5 4 D E - 2 C A D - 4 4 b 6 - B 7 0 8 - 4 6 9 D E B 6 4 0 7 E B "   d a t a = " e w o J I k Z p b G V J Z C I g O i A i M j c z N z Q 3 M D g 0 M D I 4 I i w K C S J H c m 9 1 c E l k I i A 6 I C I x M j Q 3 N j Y 5 M z Q 0 I i w K C S J J b W F n Z S I g O i A i a V Z C T 1 J 3 M E t H Z 2 9 B Q U F B T l N V a E V V Z 0 F B Q m g 4 Q U F B S X J D Q V l B Q U F E L 2 I 0 a m 9 B Q U F B Q V h O U 1 I w S U F y c z R j N l F B Q U l B Q k p S R U Z V Z U p 6 c z N Y Z D R r K 1 g 2 Q i 9 C d m t t W T B i U 2 l s b E Z X Q k 1 v c G x s M V V v U 3 p a S U 9 h Q U h L T X B 5 S U F p b 2 9 L R G 5 L T 0 p B b k N n S E d Z S U R R V l J V V U l Z Z 1 E 0 W U l 0 U 0 F l Q k Z x W m x n M H R w W X U w Y W R y c y 9 Q N 2 d O T C t t N z V z M G F V U F R 3 d m R 6 W G I w a 3 o 3 d n V 0 R W x h b i 9 0 O T d s d G l N c G 5 z S U N J a U l p S W l J a U l p S W l J a T h o R 3 B 2 d 0 1 n S W l J a U l p S W l J a U l p S X F J N 0 M 1 T V B S R V J F U k V S R V J F U k V S R V R r V T B 3 K 0 V C R V J F U k V S R V J F U k V S R 1 J U e k g 1 U U V S R V J F U k V S R V J F U k V S R V B z W G t B e E V S R V J F U k V S R V J F U k V S K 1 J T V E Q w U k V S R V J F U k V S R V J F U k U 1 R k 5 N U G h B U k V S R V J F U k V S R V J F U m t V O H g r V U J F U k V S R V J F U k V S R V J F U k Q 3 R j V B T V J F U k V S R V J F U k V S R V J F Z m t V a 3 c 5 R V J F U k V S R V J F U k V S R V J P U l R U R D R R R V J F U k V S R V J F U k V S R V p G U E 1 m b E F S R V J F U k V S R V J F U k V S R V E r e G V R R E V S R V J F U k V S R V J F U k V S S D V G S k 1 Q U k V S R V J F U k V S R V J F U k V U a 1 U w d y t F Q k V S R V J F U k V S R V J F U k d S V H p I N V F F U k V S R V J F U k V S R V J F U k V Q c 1 h r Q X h F U k V S R V J F U k V S R V J F U i t S U 1 R E M F J F U k V S R V J F U k V S R V J F N U Z O T V B o Q V J F U k V S R V J F U k V S R V J r V T h 4 K 1 V C R V J F U k V S R V J F U k V S R V J E N 0 Y 1 Q U 1 S R V J F U k V S R V J F U k V S R W Z r V W t 3 O U V S R V J F U k V S R V J F U k V S T 1 J U V E Q 0 U U V S R V J F U k V S R V J F U k V a R l B N Z m x B U k V S R V J F U k V S R V J F U k V R K 3 h l U U R F U k V S R V J F U k V S R V J F U k g 1 R k p N U F J F U k V S R V J F U k V S R V J F V G t V M H c r R U J F U k V S R V J F U k V S R V J H U l R 6 S D V R R V J F U k V S R V J F U k V S R V J F U H N Y a 0 F 4 R V J F U k V S R V J F U k V S R V I r U l N U R D B S R V J F U k V S R V J F U k V S R T V G T k 1 Q a E F S R V J F U k V S R V J F U k V S a 1 U 4 e C t V Q k V S R V J F U k V S R V J F U k V S R D d G N U F N U k V S R V J F U k V S R V J F U k V m a 1 V r d z l F U k V S R V J F U k V S R V J F U k 9 S V F R E N F F F U k V S R V J F U k V S R V J F W k Z Q T W Z s Q V J F U k V S R V J F U k V S R V J F U S t 4 Z V F E R V J F U k V S R V J F U k V S R V J I N U Z K T V B S R V J F U k V S R V J F U k V S R V R r V T B 3 K 0 V C R V J F U k V S R V J F U k V S R 1 J U e k g 1 U U V S R V J F U k V S R V J F U k V S R V B z W G t B e E V S R V J F U k V S R V J F U k V S K 1 J T V E Q w U k V S R V J F U k V S R V J F U k U 1 R k 5 N U G h B U k V S R V J F U k V S R V J F U m t V O H g r V U J F U k V S R V J F U k V S R V J F U k Q 3 R j V B T V J F U k V S R V J F U k V S R V J F Z m x V Z 0 w 4 R E l D S W l J d k l W a T h V Q 2 c 4 R U F p O F V D b T g w R 2 0 4 M E d x O V h x N z d D S W l J a j h S a U t S U U N x V k 9 y N 2 t j a m 1 V U 2 l V Q 0 F q Z 2 R R R V J F U k x l W H h H U X k y Z j B k Q k J F U k V W R j V X Y T F X R k J Z V 3 d t Q X d R Q 0 t S U U t s V V F p N l h P e V p a W k R J W k p C S 0 p 2 O E 1 r S W l M e W k r S m t m U E d Y M l d 5 R z B X Z 0 V B Q 2 l W U 3 F q V m F z a G t N a j l I U 1 V S R V J I Y 2 l K a C t J a U l p b 1 d y T G I 3 Z E R w Z E R B Y W p R Z 0 t D b 0 p T c W V U a 0 N S R V J r W W N z R m d 0 T U p o U D B l a j J V U 2 l V M E d n M l Q 5 V V J F U k 9 S V F R E N F F F U k Z S d G F Q W D Y x R l F V Q U N O U m d P M V d 1 M 3 Z j S W l J a U t x M X d z S k M 2 S F E 2 Q k F j S E l 5 Z 2 9 5 T i 9 o R U J F U j B S M k N 5 U W N p S W l L c V Z y U m F M Z V J 5 T 1 N k S G l J a U l m R X l 2 M T h O a X N T Q W t K T V R m b 1 J B U k V k R W R R T 3 J 2 Q U l p S W l J Z z h s W j J k R F p W S 3 h j U U R F U k h S Y l J B V U Z B U 0 Z R b 0 d j b k J 4 L 2 g w S k V S R V I z Q U s 1 O E l D S W l v b W 9 o T n p j W E 5 X c l V R R U J B Z 0 w 5 R E l T S W l 1 c U 1 W O T R J S U R R M z F k e W h F U k V S V W p Y S G x B e E V S R V Z W N T J k b l p U R H d R R V J G V k V v V k N n Y U N n S U s 2 Q U l D S W l v Z 3 B o O G 9 H S W l J a X F O S z F X a S t E Z 1 l D W W V p S W l J S 3 B G Q 2 9 Z Q m F y V V p l W H A 2 L 1 F 5 R W l J c U p x a X N r S E l p S W l x c k w w Z W o z a 2 N q b F V L c F c v U X l F a U l y c n J C Q V l H U W l h V F F h L 1 g r e n N V S W l J a X F v Y V l m Q 0 F p S X F J c X l X N j N v N k N n Z 0 0 y b G l Z a U k v Q 2 c 0 T 0 J n R k J R V 3 c y O W t 1 a 2 9 p S W l M e k Q 1 Q U 1 S R V J G V l N U c W R E a H F O e H Q 5 a E V C R V I z Z l U w R 2 c x M E 9 w M i 9 3 e U F p S X F K c W h z a 0 h J a U l p c W 5 L c 1 Z p d U 1 S a V B V Y X J X L 1 F 5 R W l J c n J y c W R W c U d J M U d X S z F X Z j R k Q 1 J F U k U x U W l U R D B S R V J G V G x G Q l l X c 3 R 3 U 0 V S R l J G Y U p X c T F G V V Z P V H Z N S W l J a U t n Y V l m S 0 J p S W l J c W h 5 R H d R Q 2 x V d W 5 2 T U l p S W l P a C 9 s R W 9 s R E F h R H Y 4 T W d J a U t p Y W 9 U S k J 5 S W l J c X B T T E J Z T E p C S U p a R E t a d j B N a E l p S 2 k v d 2 t J Q 0 F C d z Y v Y z B F U k V S a 1 N l W W Z D Q W l J c U l x a G F z Z W l J a U l x a W F G U X N I V k Q w U k V S T 1 F 4 S m g r S W l J a W 9 T c k Z Z T E p E T D V m N E 9 n N G l J a U V w U k t C U m M r V U J F U k V R Z V k v S 0 J p S W l J c W h T Y n p R Y X B s S C t p R U J F U l Z U V l N x U l E y b T g z Z l l S Q V J F V k U x d 2 Y r e k p 5 S W l v a X F G e V F j a W 9 1 c n Y 4 d V h M M k x o e E k 4 e G 1 z N z l E S 1 Z O M m R q W U 9 I a n l J d F d 2 W C t q c 1 V s N n J L a E Q r V E Q w U k V S T 1 N O Q U g 4 S F F F U k V S R l N T M V d w b H M r b T d 3 S T B i T j d C c T F T c k J l T 3 Z X c l R G O C t I Q S 9 S R l I x L 2 Z M T E w 4 a l B 6 M 2 N h N j l p e E l 4 b z F h d V I 0 b k p 5 Y 2 p J c 1 h M e n J 0 M D d 4 N W M 3 U n A w O F p u Y 2 R o c 0 5 p U W x K Z m 5 z Z k o 3 b z B L R U R n b 0 9 E e T N X c 3 p X Y k R t R E Z q R U I 0 Z W p y c D E 2 e U k 4 U E J 4 M T Z 0 U k I v Z n I x M G F O S E R 4 O U h T b H F 0 R m 4 v K y t T Z V N r N U 9 S b k p 5 T X J L d 3 N B R U R 0 M n J Y U n U z Z H Z Q M G N u d E h i d F d o d z h l Q k E z Y n R 4 Q V l X R 2 h Z L 3 k r K y s 3 R F B m Z m M 0 O G Z J b k Y y L 2 Z o M n J W c T F D U k V R R U h u M z B V W C t I d y t R R E V S R V J l W V h K Q n l J a U l x c H l K Q k t K d j B N Z 0 h 5 Z 2 9 L T U R L b F N 2 U n F W T W 5 3 U 1 N 5 e F d K Q l l t S 2 k 0 S m l 3 c 0 x E S 0 R G R 2 d 1 S l o 1 U U V E R i 8 w e T I y K z A r N l d H e V k 4 Y 0 9 u R H g 1 M G 1 u c 2 x W Z G V j V W 8 r S E R s e U J C c z J i S E R h W j l 5 N G N U N U 5 Q b G l 0 V n J 6 e n p q c y t P N T h u b G k 5 Z l h 1 N 2 t R M U Z S R W Z S N l B m U j Z Q U z V k d X V R W W I 5 T 2 1 U Y l Z N U G 1 6 W n N n W H I x N i t I V 3 E x R 1 l H Q W c 1 S E k 1 Q W d J Q 1 B G N H B a c l B a W U R B W V l E U W F Z V F F h W V R L W l l E U W E 4 Y z Q 3 N z Z C N T g r W V Z q a T h q S X d N T E Z 5 N F V q T y 9 j d W J O S 0 p o O G l J e U 5 G V n p x Y 1 B u M j Z T a V F m e n A 4 L 2 o 1 O S s r Z 2 0 v L 1 B J T H p H W X p s R W 9 s U m 9 3 W W d k R F F V T C 9 H S l p W S 1 l i Z m I v U m 9 E R V J F U l Z S O U 1 Q a E F S R V J H U j E 3 U m F M U T R j T 0 F D c j F Z b 0 h I M 3 h R Z E o 5 V H A w N W g x N j V k M k x W c k Y 2 U l N L W m 8 y Y l l w M j d k b 2 h O a l l X R V J F U m 9 z Z l V y b D I 3 U W 5 I O S 9 Q U F B X T D k r Z m J t U G I 5 N j h P U k l U R X l H W H k 2 R l F L S 0 J V S 2 h F U U V P R F J h a H k 3 M 1 E 2 c j F l c V k x R F V Z R E 9 q V X F S U G 1 6 N T l m N 2 5 n Q U l D U W t w T X d 4 d F Z v d D J F Z W o w Y m l O T l R r N U d l M 2 F 0 Z k 4 0 O H R v Z m p l Q X J r Z 1 R T N l h T a T Q 1 M D d k e T c z T 1 N 2 a X d v V U x t R H Q z T G x R c W x l U D F W W n h B S 0 o x d 3 R k b H N z R m d z T U p s T U t D Z 2 9 R R j V l S G 5 y M T Z v W G M z R n p r N X V i N k 5 D N W Z U U 1 J I U j B l a l k 4 Z U 9 P S H I w c U 5 Q N D h l U E h r W k d S Z 1 h y M T Z 2 b m t P c j R T R n h l S E J n M G F J R D A 5 M 1 d u O D l P b l R H R G h 3 b 0 o r a X V p V T d P e H N 6 W j g 1 M F d t R m d O Q n J 4 M 1 h m Z l l k c T B h W D Z N a k l p S W l N Z z d U R D R R R V J F U m t V Z U t p b 3 B 3 N k 5 B a D d O d T N E O G V P S F l Q T l p v T k t w Y 0 t n U V l N U U Z C U W s y U C 9 V c V Z P T 2 Y 5 d H N O c H c 3 Z H c 3 b n p w M U R v M G F O M E t 4 W k 0 5 R n J W S F R s Z z h s a 3 d 2 W H I x O H Q 5 Z k h G Y 1 p y T V p a c k 1 a Z X I y K 1 F 2 S D R n d G o z d G 5 T e U l U Q X d z T X g 5 Q U N B d E x R M z c 5 K y 9 I b m o x N 2 t K R 1 J n V m R m Z l J Y Z H V u W H p P Q m E 1 W E Y 2 c E 5 m d 3 J r d k N v Y X N r S H E 5 V U t y V m J y b D J 0 W G x 0 R 2 p S d 3 V T R H d D d 1 o 4 O G V q Q j g v M 3 V m W H U z a n h J Z z R l U E F p V l N n V 2 x V d W x J R m 5 x Y X R H c m F 0 S 2 t n K 1 h E O C t I S F J W V m 5 G a W h P T X h V b E d r O G t F c z l t T W J 0 M j Z v V V d M R n V W N k h x V j d I Z F d 1 W F J 2 O S t 2 W E R u a j E 3 b l B i Y n V Y T W 5 F a E l T M 0 g 1 T 2 J 0 N j h H Y l Z x M V V L U E h q M V l 3 c E N J a U l q O G p z a 0 h J a U l p d X F 0 W X J W Y j g 1 e i 8 v U V h a M k 5 n Q 2 d S W X N X b U R S c G t w K 2 p F c X F L Y 1 o 0 N 2 R 3 N G Z m U E N C M D V q Q l l N Q 2 V Q W H N 3 W X N R S X d m N S 8 v Z l d Y W U N 3 N k 9 o b 0 R C d z U w b E R j c V R h V l N W U 2 h H c F Z M c D E r T T k 5 Z G R m Z n l F b E p R V k J R V U Z R c V Z S U X F W U 1 F T c V d p S m N k e W N u S U V Z N l V u R m N V b T Z R T U N B b U N 6 M l p D Y W 1 v b 2 p S N D d n O E 9 I R E 9 I Z n V u T k 0 r V z d a c 3 V X T 1 R E e m R 2 M 2 h T T U t a V k t S R V p H V m l R a 2 N x T j k r L 1 p v M k x B a H J s N j k 2 a l M r Z S 9 k d W p C M D c x d U 5 W T n A 2 N m N 1 V 0 t 6 N X R F W j J S a 2 x L d T h X S j A 2 Z G J 4 T 1 B o U V d G b U x U c G s w N G Q r N G N Y b n Z 0 T m F k d F k 4 Y U 1 3 U y s v L 0 9 L M C t z R n N O b V B E a G c y W U 1 t V 0 t 5 M 0 5 1 M n J R S l d W b F p D Q X N M d y t E Q m c 5 R z N i M S t Y S z g y S W l J a U l i a m N t S D R p S W l P a X U 4 d V d Y W D J M Z n Z u M k 9 4 d 3 F G d 2 8 v U n V G W V Y 0 M n p i d G k x Y X R t e U o w N m R Q T z Q x d j M 3 N W R r S H p R Y X J V N G M r Y U 0 0 Q n h Q U F B F R U p C S 0 p 5 M G x s Z n l j U E t x d T A w T j k v L z E y a F N k U F N j W X J k N m I x M j d W b 3 N X Y k l F Q m 9 Q Q j V Y b U 9 I e i t P N D h l U E l 5 W W 1 4 c V B y S 2 h R S 3 A r Y T h B U E R k Z D k v N T V Q c z J i Z G 8 w W k d a b U N x N V h Y b U x K a H l a T m 1 2 a D h B c n l 5 Q k F V R k l U S X l F c U d o b 1 F n T U R N V E 5 t e m N G N z h X V 0 x W d W l i d D I 2 a n N l c H F h b E l T M H R 6 M n F j N D J h V F g 2 N k h U N l F R L 3 V 5 V k x s Z 2 l T V k 4 3 S X k 4 c 1 R q R 1 Z s W l d I L y 9 2 M W 8 z c n k 1 b 3 l S W l V W R 1 J v d 2 R G e V g r T G J U T W F q V m l 3 W U V H M S 9 k b V Z s S i t m a j h P S E Q r U E V p U k 0 0 Z V B B Z z l I b z l w R k l w O H Z M e W 5 N c X B S V V J F b 0 Z l d l h 0 a S 9 m N y 9 U O F R 0 M j d N Q 1 l N V 0 5 F e T d G Z H V I R E I w Z W c 3 S n l j S D M z e n p E Y j c 1 N W h 1 M G E 5 Y 0 8 3 N z c 3 N 3 U x O V l r U k V S R V F p b U h 3 Z 0 l p S 2 l 1 M F p p W W l L K y 8 v N T d m N G R S c H F v Y 1 o w S k N B d W J O b S t j M G R 2 W H F W U 1 F u S j Z O O S s v Y U 9 z Y 0 9 I R H d 0 c X l k Z X N X Z E 5 S Z X N t V n B L U W t u R D U 5 R 2 x h c k Z S Y U x C V m F y R l Z h c j F Y S D M 3 N m h S b z l 6 M m h S Q 2 J C T y 9 R b 1 F Q d X Z m Z G V 3 Z m l m Z i 8 2 S j F O U l V w N 0 g 2 O W V 1 a l c 3 Z H V U b V Z j N U h J N V p E S V p U c H c 0 N F Z S S 0 N n Q U d E a H l J b W p W c n d t Y X p P Z U l z Y n V o c k 5 C c l J 1 S E Z q b D d I N m t 0 a W t i T 2 x K W j F k V 3 J G a U I 1 Y 3 V Y Z T F T a V J l e j d P M k h D Q k k r d V V 4 Y X h G U l V W U 1 d v V X J 4 b 3 E 2 Z H E x Y T V n e F k w Y T V 6 M W x h e W R k b j h j U z V 3 V 0 R B N T U 5 L 0 x u a W R C Z 1 F F b 0 d I R G h x a F J v d 1 k w R 2 c z a 2 N q b n k 4 d k t R a 3 B M a X R G K 2 p S b z N R d k h s e l I r a 3 Z u V T Z I L 1 B 4 O E R C c z J E R k 9 u V G 5 Y c 3 Q z L y 9 m a 0 h 5 S V Q 0 K 0 h 2 M z Y 5 W E 0 4 W H J w M H F l Q j F N R z N h T k l T S G g 3 d D h U b H F 0 d G t M S k I x Z m V m L y 8 5 Y 2 g 4 Y k Z C U j B S e V F l Z 0 Z 1 d m c y W E x s a m 0 5 M 2 0 w M k d 3 N G R P b 1 F o U T R Z N D d U d H E x Q 2 h C O H N G b 0 5 P S 2 5 u M z d D d U h I a k J P Y y t m U G l 3 N k R X a m 8 2 T j l F R G t S R V J H U j k 1 a D h J Q 0 l p b 3 J 0 Q 1 N r c U t v R 1 J R V l Z U V j Q 0 e U 5 q U l V 0 c T d K O S s z Y W 4 1 R U 5 T V X B M Z 1 d L M V d p N D g v L 3 R q d C t i Z H Q y K 1 o y K z Z C Q m c 5 d 2 1 I O F F t S 0 d 2 V 3 J J b D c 3 c m x I T U g 3 M j d G b k J X R n h j S E V h U E h p M T Y 3 b 1 V M R n d x U 0 Q 0 O D g 4 Z 2 h x M W F y b E 5 1 Y X F L a U l p Q X M y Y U 5 V T l V W Q l Q w Z W o x c T F L a F I 1 a k Z p e V l E Y l d Z Y k o x O G 1 I Z 2 9 L Q z J 6 S 3 h Y c H B Z R S t j b V R a c m d r M D g r Y 1 J y Y n R H b V R J U G t 3 Y 3 V S S X Z 6 W T h E Z z R P O X R 1 M V h h b F p z M m F a K z h o a 0 1 p a V Z T c 2 h r T W d R R U J F Q X F s U 0 l r S k F R W E x s d 1 E 3 R n R X Y j V u Y z N G e V h q Y m h E U T B O a H N W a G d z O W t j L 1 I 2 O G 9 W Y X J F U n N i S y 9 p T V B I R G d n Q 0 Q 1 M E t 4 W k 0 3 U n Y z e D d K e W N s T z Q 5 d T J i V U 5 D U W 9 M Z y 9 m S G J i N z h K c m l l U l N B V G 5 K U 0 l p S X F v c 1 R E N F F F U k h S S F M 4 N U 9 S b H Z 2 U E Z H c G R h c U w 0 L 3 F F S 2 R F S X N F L y 8 v b F B M R j Y 4 M k d u O D k 5 O S 9 o M D Z u Z z B h a l F X W m 1 w b W p U M m N v Z 2 R 2 Z i t 2 b j M 3 b k V w W W V Y d D h z Z E t O c k Z V c V Z Z V V R E e E t K Q k l H Q m d W Q W 9 G S k R M N W F J O U g z U T Z I W X F L a W l w M G 5 a S 0 p o c W l v S 0 R S c j F z e l J u T m N i S m V 2 U F Z 3 W l h F O E N l R U V z K 1 Z E V m l w Y 2 5 h d G 0 z c m g w a i t Y M l g x U G Z H R 3 E 1 a T Z k K y t P N z c v L 0 h p c V Z T d l M 5 Z S 9 6 N G N j e V p N M G N 3 L 3 V T V F Q 2 S m 5 6 N T R 1 c j d k M z c x N H N Y T G h R T U Q 1 K y 9 I a U 1 I V H Z X Y W N 4 b X M 2 R 2 9 x T W l y U k 5 s O T k 5 M G 5 T R D R r S n l j a k 9 6 d G J r R n d k U G 5 5 N E l Q b W c x V 3 B 4 N E 1 B Q j l P L 2 Y z e k d X b H B h R 2 l 4 Y 3 Z D c T d W c F V z W D F L d F h 6 K 1 B Z a U l p S W l I e U p 5 U W N p S W l L N m 9 5 V W x K V 0 h C Z 2 d W V m V r S W Z x R D V 4 Q W t D L 2 Z 2 M n d a c z B h Y U x W Y X g 1 a l p i T W E r Z m Z z d 2 Z Q a H c v U H p 6 e j V V K 1 N W M 0 1 r O U p C N 2 t n a 0 V 2 e j k 5 O S 8 0 N X B 0 d k J O d k 9 u e i 9 2 O U 5 o d X Q r U D E x M T k z Z W E 3 c D A 2 Z W p U c D A 2 b 3 R 2 a T Q r T n g v L z M z U T Y x V 2 x 4 b l Q 4 d V h M O G R O U F A 1 V z V Y M m 4 5 K 3 Z W R D M 3 N T k w Y U p G Q z J n M E d z S D J o U X N Y W X N D Q U F V N H J W c 3 B T M m E 5 U G s 4 b U V 3 T U R B Y 2 g y Y m t a S G g 0 M m g 4 e T J x M T R 2 a n g 0 M D V q Z G V y V T h m d E V z Z G d r Z W t S R U J E c D A 2 R k F w M X o 5 e D R n U X V Y Y n J r T k 9 Z c V N T Y V h 5 O T F P K 3 N m R X h H R D Q 4 T 0 h Z c 2 1 X T D A v a W F O V 3 N R R n h m b j h 2 T k N y S H h S N j l h d D h k Q k R E d 2 5 H c F Z J c G d v S 0 N Y T V l n S m p Z M k Z r R k J R Z E R y O V k 0 e H U 5 M k 9 Y M z c 1 Q l F r S k N V N z d k d T N h R m V I a D R Z N W V E c 1 c y Y j k v d W x I d z R j T 0 N B N k x X R 0 R o M 3 F W V 3 h F U k V S R X Z z V G t B e E V S R W Q y U m J E W W I x c T V k a T I r L y 9 k Y m Z v Y m h W W G V J c 1 N T N l h Z O U N n U V Z p L 2 Z y M 1 Q r T D U 5 K 3 p C a 3 l C R H M z T G x U Y 0 V 5 a l J v M E V 6 W V B G e X Q v Y 2 M 4 O D l r T X Z s c 0 5 s c 3 N O d n R z R n F 0 a m p y N l J x U F J 0 M C 9 F Q l l Q Q m d E L y s r S 1 B N L 1 l 4 R 2 8 5 d j l a c y t l N 1 h L Y l N x V X E 4 O X d a R 1 J s S V Q w L 0 h s U 3 R Y e W 9 4 R l R O Z X V Y Z E d w V X l l W D I 4 K 2 N P W U 4 5 K y 9 a a D l P a l J l T 2 l o a H p 5 N j Q x M H M r V E J 1 M 0 R p Z j F P U G Z 1 S E d q M D J R c 1 V Q N 2 t n O T F 1 R n p T d k J t N U 5 J U H V 5 Z D B C e H p 3 Z X I x U X F U e W V S b 2 x P e k p O W T R m U H c 2 Z F R 1 Y z A 1 a z B p c U R J M W J k b 1 U w N m R Q R j R 4 Y k x C Y X N Y T G t T S F R 0 M l J H e H N i S m 5 u M F d x M S t P Q 0 R E e k J n d 0 F E M D d 0 M W I 5 U H U w Z l B s e V F m T E J Z c k U 0 U F Q 1 L y 9 q e D I 3 T m d C c F Z J S m x V b 0 Z o V U l C b V V 6 b S t D c X B k d T N h a 0 1 s a 3 N G c X R q c k c w d E R S c z I 3 W U 5 i Z H E w Y 2 Z 6 T U R B Y U Q 0 M m Y 0 M y 8 v K 1 Z 4 Q l h k S F M w V X h M U V p y T T V l c j F Z T E J h W V R D W k g z N C t 4 W T h l N k x R K 2 5 V Q 2 p R d T N k d j d O a X h 3 M m x j T F B r Z 2 x V b 3 h a T W d R Z l B Y V l Y w N 2 p w M C t m e H B V c l Y 5 Q 2 9 V U 0 1 B d 0 s r L y 9 p c T R U c j E 2 O W R D b F N 4 Z V h j U k F S R V J I Z G J r d y t F Q k V S M F I x c D J i S m x v c F B n V l U x M W l i T z A r K y s v M 3 l u N V V L Z E 9 I W F R 1 M 0 J s Y n Q y N 0 Z 6 W n M z b m Z Z T k R n N 0 c w c V Z M Q l h j b 0 R 4 c z J U T E J D W X R h c 1 d S V n F q a X B X c G l j N E 9 G a D B o W U Z Z T 1 N P N z N W N W 1 Z c 0 F U Q V F F Q m 9 x c 0 5 6 R 1 l 6 Q 2 d v S 0 h F M k V 0 V m 9 0 Y n Q 2 O G l a e W N I R 1 J t W n V M R 2 p S d k l 6 T X h F V G s 1 T 2 h X T n d 4 M k F 3 S U Q w O U h Y Y T d I Z X Z X c m N P T 0 h U c 3 d j T 0 J B O U 9 6 W l U 3 U T V k e k d U e V N R W V c 3 d D I 3 V z J O T X l R a 3 h P d m p j b k p 5 Q k l r U 3 V W e U 9 C U X N X a U p h M j h v Z l N q W V N C V z J X R S 9 F M 3 N a e X h H c D l Q a D d i Z m Z S b k p 5 T X J a d T N Z c k h I b n N N b z B h T m N y b S 9 3 V 0 R B Y T Y r O W h 0 V F V W Q n c 5 Z W h U Z m Z m Y 2 R 4 b z R k a T E 2 O W V w W D V N e W t z T E h S N m Z P U E d E V 3 p m d n Q y a k 9 G M H B x L z l N Y V J z M m J Q Q j Q z K 0 h E a D d 0 T l B n Q z N t d F d Y V G o 1 Y 3 V Y S U Z K M D Z j U U p z M m J a e k d C d 3 d Z Z 0 s r L y 9 s c n c r W m F j b k l 4 R 2 p S c m h 6 S m t 6 Z 2 o 0 O H d L M F Z W b F h s O V U 1 R V J F U j N K e V l m a U l p S T Z J N V V 1 a 1 J G V l Z W Z D R p e X R i d D I 2 N k 5 5 N U 0 x U X F G U V l Q S G 9 3 T 0 h U c k F a R E x o c 2 N j Z U U r d 2 J G e G R Y b 2 N i Q j N p a D V k M 0 9 4 c 1 d Q S D R v R U h I a E N N a T V V e n N 0 b H N n a F V h N V N H V 2 V B Q 0 F 0 O T U 2 e T Z O V k Z X V X B u Y l F S b T J C M G w 4 Q T R j K 2 F N M D B S b W Z u N C t O b X p Z Z 0 l p S U N M Z k p o O G 9 1 d T V T W G w 0 Z T Z k Z X Q 2 Z l Z 4 N m V y c G d y R j Y 5 Z W x W b U l s Y X I x U X F T R H l x V n F 0 S k t H N 2 x U Z X F K Z n p P W E x s L 0 h t b T I 4 a U x T M E 5 3 S z J r M 2 F w V n E z R H E x Q 2 s 4 K y t 5 e m d 1 Y m x W c X N W Y j c v O U 5 s S l R V e D F q V j Y 1 Y 3 d i d n Z 2 b 3 Y x N j l k a j R z U 0 p i b G R P b E Y 0 a G N p Z U l q b z V H d z R Z T k J V b U Q 0 a F V a S l l X S G g 2 T j k r L 1 k 0 Z n Z 3 N H d z T E N N R 1 R J R V B U d D J 4 Y 0 5 H a l F B Q U 9 6 Y X R V d H d m b 1 Z D Z 1 V H R E J 0 M i t K M E J F U k V U a 0 F T W W Z p S W l J N k s 1 U X Q y N W Q 5 T z N i R j k 5 O T k 1 M i 9 R M 0 d y d X N R S k F Q U G 1 6 W E 9 h e k p Y T D V a Z z F h e F l P S E R p Q V E 0 Y 0 9 P U 1 l 4 d T N Y c l Z t a 3 h p U 1 V m M H R Q V G t a S 1 N J a G d Y b T V 5 M 1 d D e W l p W k t Z b U J p M 0 t 6 S j I 3 O T d 0 Z E Q 1 W H Z S d 2 V l T 0 F C b n l R Z l N w Z W h F U 3 R O d E h y M W F p U W x K U W x L M j l o c 0 5 r R l p H d 0 F J R F E x R n Y z N z l Y R j Z 6 d U F 4 V 1 p j c k 5 6 U z N Y Y 1 d M S m g r S 0 o y c X B n M j d a d G d r U k 9 h R 2 d v T m 0 v Z T d Q S 1 l V Y U 5 H K 2 J S a 2 x D d W x T M S t W W k x Q W j h N T V B Q M k R 0 M n J X a W l h a m Z m L z h k e n p 6 e k R C W X R X d V R V a k g z c D B x V T R j d V N J N k R r d l h M a U E x M T k v S G E x Y n Q 4 Y W t T W l B R d E d s V H h N W E Z p V j Y 3 T X A 1 L 1 p i c i 8 v d n Z 4 N m F l Z k 9 v M G x K U 1 h o N X M y Y k N B M E 5 k U m 9 m T 1 h J a y t 2 Z n Z q L 3 Z 1 d T g r c E I 0 W m V y e G N 0 d W R T b l R 4 K 1 h T V k F p S W l L a X l z T G t B e E h k d F V 3 b U U 4 e G 1 N N n h X c T Z O d W I v R 1 h X T m t P S W x j a 0 V n b W t V c W 5 U b D B 3 b W c x d 3 U 5 O G t k M U Z S e F E 0 W U 1 3 U k 5 Q U E N G b z d s c l Z W S m M 0 a T V X K 2 k x d 2 1 r K 0 g 2 O W V 1 b 1 V h T U d S b z R j a W Z Q b n o r U G 8 w Y U 1 B S U R y N U w v W l p l K z d j T 1 V I W m w r S z Y 2 b W F 6 R 1 F h R E F Z V 0 Z o U W d K Q 1 V H U E h q M E V 4 N W V l b E F l Q W 4 z N z Z 5 Z U 9 H e l J h T F J i V D N R Y W R P b l R C e T V F a n M z c j B i R F J v M F F H U m t w R k 9 U M l d Q S G p q a 2 x I M X o x V D R p S m l V R 2 p S b z A 4 N 3 V P Z 1 V x a 2 d r O G t F R T h L b G 4 y Z X p a c z B F e D V y T l p w d z h l Z E t q N n d C Q V F r S 0 M y O D h z c z l u c 2 N V a 3 F n O E h n Y 3 B z M 1 p h M E t D Z 2 8 4 M 3 J l a z Y 5 Z X Z D O G J x M T Y 5 Z n J u U D V t b G F y R l U w e V h M O S t I V j k 4 O F l Y b 0 1 S S 0 p C S 0 5 I a j c 3 Z G 9 R R U F l d m J z a V J Z d F d q a U 5 O V 3 J V Q 0 J j d V h N R F N w V X R 4 O X V 4 W m w 4 Y z J i T m d R T T J i T W N F b z h B T U R v M G F O U l d G a U k z M z c 3 e m V X e E o w K 2 V 4 S 3 h a c z N E Z m Z m Z m h 5 U 2 V m Z E 5 t c 0 h i a j E v W k R M N V Z D c F Z G Q X F s V k F x b F k 3 Z n Z U S 1 p y R k p X d U p U O C s 3 R z R O M D F 4 e n d k U H J 6 O X c 0 R U I 4 K 2 V X W F R 1 O F h p O F d D T F Z 1 M j R K R k h I b k h h M T F Y L 2 x 0 M j d k N H U r M y 8 3 e G o z O T Q 4 V 3 l J a U l p S W J n O G 1 I N G p v c m 1 H M z I y R T B H a D F m Q V F F Q l V D c V Z D Q W d J R U V 3 Y z M y b D M x d E h 0 V l R w N V Z a e k F L a W d v Y 0 V 4 a 0 Z u O V Z s W k l m Z D R z R 0 R S c m c 2 Y W V m U m t 4 T W p M O U R j Y X V x e C 9 u e X l 5 L 0 R i c m M 3 U G p Q b G N q b G t N c G x q c 2 c r N E 5 S a z R Z T U F B b k R 4 N U V v b U p p V T d I e j U 4 L z M r T n J M V i s r M 0 t Q O U 9 u W H F K S n A 4 O E x S Z X Z T d G 1 z M W 5 R c 0 x h a 3 R X d l h P a G 9 a Y X p R Y W h J Z U h Z O X k 0 Y 1 l M O T N F M 2 k 5 K 3 J W U z l B b l F T N l h J e k l 5 R W s y Y U 5 F S G p 4 b z N S d U h G a k 5 H e l l F T 0 h o N G F M b G 9 V b 2 5 J K 3 J W c T R k d T N i c m g 5 O T k v T C 9 N N W l t b l N w Q W 1 H R F J 2 b W R o K 0 Z R b 0 d O R 3 p k N m R M N 3 M 3 R 3 c 4 O H N n a m d n V F R D e S s 4 Z 0 w 1 O S s 1 W X J S c X Z W Q 3 E x V 0 M 1 U E p W R 1 l p N G R x M W E 0 S 3 h l d l h x b G V 1 N n Z 2 Y m x s M S s 2 W F Y w Z 1 J x V l M z Z G J m S H l W W E Z R d 2 N P T k J w M j d W c j E v R F Z W M T h K M 3 R l b E 5 X b l N C R T g v L 2 J U b 3 p 5 W W l J Z 0 p 6 N X N 4 Q m F t b 3 F W c T l l N 1 R i Q n V u L y 9 m a H c 2 Z E F p a l I 0 L 0 d x R k d q U k J O N W N Y R n g r U E h I S H d Y a j M z L y 9 Q U T R l U E 9 n M l R s K 1 J 5 V 1 N Z T k d t U 2 9 F U 1 N O N E t D Z 3 R D b l R 4 O U I z N T l 0 M j d Z a E l T R 2 h 6 R 2 J y T n B 0 T k 5 M S G F z b V Z M M F l R a 0 V S R V J V V 1 Z q O G 9 H S T d u a F d x e F Y 2 d l I 1 R l J V V 0 9 D V 0 N O U n N N R U E v b U 1 x N F J W V U Z B U W J E Y W I 0 M D d J d k x 3 O E J B W U d J a W d v e U 8 z a 0 p 2 b k c w S 0 Z E M G F s V H B 5 c S 8 r c V E 2 e F B u M z M z O T d O R m x h R l p J b l J x T 3 h 3 c 2 U 3 b S t R d F d V N U p w O U 8 1 c k V Y d j d q M 2 V 0 V 3 R Y N 0 5 t e k I y M 2 F 0 R U h y M X E z U m 9 r V U x O R z d j M k t 2 U E J i R z Y v T T g 5 O X h 3 V 0 w x N 3 M 5 Z V J y V E V 3 T V p z N m M 2 W F Q 5 c l Z 1 M 1 l 1 W E t s U W d N R E h U Y 1 h S N F F F T 0 M 0 c T d 6 a 0 Y v R C 9 L O E N L L z E x O F o z c n B a T k F u b j N 5 Q 1 R a c z J l U l N Y e l d h R H h X S 0 I w V 2 h F W V d H a D Q z c 2 R F e E 9 E d D k 5 K z I r M n h Z c 2 1 I e l p z M 1 k 4 K 2 V Q U j V k d X l J Z W Z 2 a G g w Y k p C Q V B E Z i 8 v N j N Y Q T N t b F V v b H h v N G R D N n Z W Q 3 J W Y U R h V l N L W n B v K y 9 y c n I 1 M V d W W W o x b E h u M T F W Z G h 0 O X R o c 1 Z n Y z M 5 Z l J v M G R q N H N T S l R 2 d W R P S E V D M j d k d n g 0 R U R C d 1 E 5 U m t w c T B x U U p l d m Z 1 a l R W c j F t R D I 3 T m t B Y m l X c X d z U E R V Y T l l U G N 5 Z E 8 5 Z V J R S W l L a X N M Y m I 3 K 0 5 J M G V P W U 5 X c V Z h T G x 2 N E J i U 2 N T M W E 5 Z G k 5 K z d k b U R K b G l z Z U 5 1 T F Z h c m R 1 V k d i N G 1 0 d E x L V 3 l O R 2 p C Q z h K Z 2 9 L Q 3 J C M T Y x W W t K Q 1 M 0 U G Z i Q W d R T 2 l K Y 1 l l Z l B E Q k N z Z E Z S R V J F N U F 0 T V B o R F J I Y 3 R t c z Z H Z 2 9 B Q k d v e E V h a l V i U S 9 K Q 2 9 N a 2 l s V W d R R 0 J q c n V Y a l F Z R E 1 q T n p Z V l N x V V J 3 Y 0 R D V F l M Z V J x O G 0 v c X F h N n h P a 0 p W N l d H S 3 B Q T l p 2 T 3 F y R T l w R m 9 2 R m J m S k I 3 R T V r c 1 l i S T d 0 N 2 J 6 W n M z e C t y V n F 3 W G p m L z M x b C t o a 1 p v T U d E V E J p e E F p b n N Z S 0 N B a H c 3 Z G t 5 d 2 I z e D h Q T 0 x p N G 5 E M T Z s V 1 l U Q 2 F Y W l F S R F E w T n g 3 N z M z b 2 4 3 O S t x T G x i Z X g y T z h 4 b U 0 4 e G 1 N L 0 x 6 O D E w K 0 Y y L 2 w 1 K 2 Y 3 O U h 4 a W J E W W J N a k l 5 Q k 9 O a V k 3 Z E R j S E N 3 N l B q b H k 1 Z X h Z T U V D b D h j V n J 5 Z 0 N o R 1 d y R k F v R j l I b z k 5 S H E 5 M i t i T G 5 q e k h 5 N W N 2 d T k y K 2 Q r O W V y R n U z V G p T Q l U 1 S l V L c 1 d Z T V d Q d z h N T V A 0 K 3 J W c T F p e l p v M W p t O G x r U W x w Y U d 1 c l Z x e W Y 2 d W R D N W M y Z D A 3 T m d S K y 9 i d H d 4 Z G Z m T 0 d 5 T 1 h w b V p p Y m V m U E 5 O Z E 9 y V U N Y U G 1 6 Q 2 x 6 S l V C R j N 2 d m w 0 W X Z y T l c 3 Y 0 d M R 3 h z W U p l T U Q v O D h B U G k 0 K 0 9 k e X J 1 V l p M U F o 4 T z I z M 3 d y R 0 d 6 U m 8 0 S E d 5 a G 9 p S W l P a D J Z L 0 t C a U 8 1 S U 9 w M E 9 S V V Z G Q 0 E 0 T 1 p 0 S 0 J x a F N W U 2 d X V l N v W E N 3 a 0 p r W j J j a k 1 E Q 3 c y a m V F M U d x M W 9 v M U h L N k t 3 c 0 5 C b H c x N n F 1 d n l a Z k x E Y j d k a T R j U 0 9 D Z 2 9 J d 2 M r W k 1 L Q l F L S 0 J R S 2 p 4 S j h O c H N O W n J N W k p w T U o y Z G 5 a Y m t 2 Q 2 l E M 0 h z T E F 3 M F h p O D l j R U h I N G p l c V g 0 N 0 R C d z R z T X k 3 c X F 1 c j Y 5 Z X Y r L 3 d 6 e V J z T k d 6 W V V q R j I v Z m g x e j U 4 N T F 1 N E p v e n B 3 N T Z O c T F L d 0 J n M H F S S l R u M H J 4 S n F n M 3 k 2 T k d q V k N k b m E y M j M y Y U 5 t M k s 1 N T U 3 e m x I Y X g 5 W G Z X d T Z h e l V 1 b F V 2 V H Y z e D g 5 Z X Z U Q T J y V n J z V 2 5 U S n B j c k x D S W p J O H R N U E F D V m 4 z e n c x V 2 Z l N k 5 H a k J j b U h n b 0 l D c k Y r L 0 h v O D k 5 c G p v T V h 2 M z d z W F Z x M W N G N H c 4 K y t D Q n Z i Q 0 F p S X F J c W c 4 a 0 h J c n F q V 0 N 3 V z V P Z m 5 R N m x V d W 0 x V V N P U n Z h c l V h Y X J V Y W V y M G V 1 Y m 0 1 c U Z H a k J n S U N x c y t 2 N W Z U M G R K d z h l U k p h c m R i b j U r N 2 R 1 e m N 1 W H J 5 S T F x M W I r L 3 p j V k Q 1 U 3 F S V E J 3 Y 0 Z R c T l W U X F W U l F L Q l R J e U 1 n U U 5 B T l d L c F Y 0 N E l F S D B M Z H Z Y d 1 F H Q m t L d F Z r T X V s e n Q 2 U T V 3 N m R R c U x G a T F 5 T 2 1 i Q W d B R V l P M 1 l z R m k 5 Z W p P V G t a S 2 R 0 Y j d 6 e E J 1 c l h y K z l v N 0 d v M m 0 x R l V W S V R D d 2 t M Q j N j Q T J t d z J m Z i 8 3 N T d m a 0 d s R k M 2 U E p a V U t o V 2 R l S F Z Y c H N h V n l w d z Q 5 V 1 F p d D d v U 2 0 1 Q 3 R M R 3 E x R 2 p W c j F u U W F T M H R M d z V 3 N W M x e m U z Z S t K e X V 3 W E Z C V V Z o U m R m Z k J G d n Z Q R 0 c 0 S F d z V n F z e G Z 2 e D R E Q j g r M 0 d t Q z I x V 3 k y S k 1 t M 3 l x V k N w T W 1 U V U t m U G 4 y d 2 N P R k N R U 2 1 t U G 4 z N j R Q S E h I L 2 N v Z H J F a 1 R j Z U 9 I V E Z 5 N U V p U G p u Z m 5 y Y m Z l R X B R N z g x V l N x S F h y M W 1 q W H J o M V N V b E t j e G p k d D J v U U J B d 1 l J R W x v R 2 d 3 R m Z m d m 1 s N E R 4 a F l X R 0 N u a D F F U k V S R S 9 s U j l a a m 1 J a U 1 w Z 0 1 C a F F V R k N B c 0 x B d 0 5 2 V 2 x h a U 1 v S 0 F o c X R S b z V P V G t J R G c 2 d T l M c z J 5 K 0 8 v L y 8 w d k x s M j Z o S k N R R U x S c T F R c W h v Y U U r d l N 2 W F p y T 2 h T W k 1 t U G p z Z l Z k e T Z k Z X N F W S 9 Q b n o 4 Z W h R N G V j e G d J Q 0 F 0 Q z h l W E 9 Y N X p s L y 9 y e G d y T G d 1 d k 5 n Z H h M V n I x M F p F U k V R N U l y N T l T d j k r Q 1 F v S 0 V 2 M m R V N T V h O E p X N W N x U 3 N I a U 9 O R 2 p Y U m R Z c F R B Q U F n Q U V s R V F W U k N m S H c 4 M U d v M U Z B b 0 Z W Q 3 F W b 3 l 6 U W l S T W 5 m R k x y d m l 3 Y W p R Y U 5 H e m V H e F d L Q j J X e U d 3 V 0 J B W V d G a G 1 U Y 1 h C Q V V G b G R r O D J 4 Z l M w O U 5 4 O U 9 o U n B 6 R 3 h w d F l w S 1 N r K 1 h k R W l r V W d j d n l 1 S 2 l v c W N 0 Z 1 V G Q l R s O U h o Y 1 d G Z 3 A 2 U T J n M E d x Z l Z Q b U p p W T J N e G J k b z B m U F R S U j Q 1 c k R o b z B D S T g 4 O G 9 n Z 3 V R S z Q 3 b k h p V F M r Y l p z M m F Z Z k h p e F Z p e l p v M m p z W G x j W E J 4 b X o 1 N 3 Q 4 Z D k x W W 5 H Y 1 B u M G F 5 N V l 0 O H p n T 1 Y w c C 9 y d 0 g 0 O U t h Q m l S T W 4 0 d m 5 u b j N j Y X M x Z 3 M r T 2 l q a i 9 E T 0 8 r O D R m U S 9 X c m w w c m 1 z d 2 F Q M z U 4 b G U 0 Z l J F U k V S S G N m S m g r S T Z J N V F V R k F B a T h X Q z J y V n I r e n N V S X E 5 S k p C T F V y b D B i V 3 E w V 0 Z v d k Z a Y j N 3 c X V E W X N X T z R k T 2 t T V 3 J W c W R k d F d K d H k 0 Y 1 l N b G w 2 c X B z a G 9 t c D Z X b E N j Y k V K a k t y c 3 R K b G M x e k Y 3 M n B T M X g y e E p K N m 5 w Y V B j c 1 Z n c 2 d t U k J X W W 1 P b U p n W W x 3 M 0 V m L 2 p o Q j l 5 N G N h T k N N W G t p T G k 1 T z B P d k N F M j N i d G t Y Y n R t M X Z R M F R P d G 1 6 W k l r Z y t p T j N w Z i 8 v O T l 5 T T l Q U j B i T m 1 4 d 2 p E V m 8 w R U M w V W J B N 0 s x Y X N n R n F 0 U m 1 C Z 0 l D U V N D V F p z M k N C W T d m U H l 5 e T g 3 L 2 R 5 V 0 x s M k t I V H Q y T 0 8 y e m J O a 3 l o S W V I Q X d D c 1 Z p c 0 t D d 3 R G W D J N O W U v W j B K Q i 9 z Z G p 0 T 2 5 U c U Z 1 W F B u a X U 3 c m F x W F B z b V h M U E p v T W w 4 b G t X T F J v R W V S e U 9 a N T Q 0 Z 2 5 F e E 1 U Z 2 w x O S t 3 W F B Q U G V k V k k z Y X h a R U J S V V p G b z R z Q V h m R m 5 l c U Z X c l Z x S z l I M U p T V X J C e D Q w Y k g 2 b z J 6 W j g r S 0 5 t M X Y y T E F o V n o w U U V S R l J s Y 1 B r Q X h G V m U v b j U r W k J L c G R W d U F v d W 9 0 S m 8 x Y T Z L Z 2 9 B R D U r Z m x W c 2 x k S l Z s W V d 6 c D A 3 a C t i T m 0 3 T W t F b 2 t x N i s 1 a 3 N a V V B r W k d S d H l z Y 2 g 0 Q 0 F B R W d r R W t m N X B w S m t N a G 1 z V n F 2 S D V 5 c m R M R G t r S k V S M F A 2 U F I 2 S F d j W X B P M E g z N z R Z W V c v U j F 1 M m J N S E h I M y 9 z T k 9 i T m h H N X B 3 Y 0 h C b F p K O G N O V m 9 0 N m 9 R d S 9 Q Y z F h c U 1 4 e D k v S E 9 m U G 4 4 Z n g 0 O G N S R 0 J p S X F W T 2 4 0 d F Z Y W C 9 Y c W V x V n Z z Q k M 3 d n J k L 0 M 4 b G t N b y 8 3 R H B X b m 5 O V 1 Z L M W M 4 M n E 5 M E R K M D d k M G J u e n A y O X Z s N W w 4 L 1 Z L M j h t V E o r U G 8 w Y U 9 D W k 9 H Y U 5 X c 1 F I U j J O e G 8 w Y l k 4 R 0 N C Y U x K b m l s V H B y R F h B e E V S R V Z V N V R E N F F V Y l Z X b k h p b 3 l u Z U t F M 2 t q T 0 R p N H l p W W d M b D Y 4 Q 0 x W Y W p R N G R P d m c 3 R k t x R 3 p H Y X p v S k d 6 V E N a R D A 2 W k 5 Q V H B l c T l X N m 5 W a V Z T c V Y 0 N m F X W G t K M m R q Y X l z T E 1 U R n h T R X F L Z 3 B L c G R J e F F i a G d 3 U U w 4 K 3 V 1 d m p t U E N 3 c 0 x 3 M V Z k Z n d X Y X p 3 V 2 c w S W o 4 L 0 g 3 b T V 1 V W h P V G h h d H A x N V l X S W h y M T Y 0 N W p U V m 8 w R U E w b n R M O U 1 E d 2 h O b k c 0 Z l B u e U N x O E V 5 c 2 p J R U l 4 V k p Q b F F X V W 1 C c X Q 2 W F F x d 3 B j L 0 d L Z 3 R J a 0 V n b G 1 6 S m l C c D U 5 K 0 d 2 L z Y x N z l j N 3 V j T n N R U 1 F x M l J Z V m V l c j M z Z m w 2 Y l Z T R W V W c E x P O U 9 S R V F F S G 5 6 d 1 F Y e i 8 v Z m R P N H h h T E J X K z g 4 U W F h T m 0 z c T F J a T h X T D k r L 2 R D c F V 5 Z W Z 4 a 0 p F U k V U a 0 M w d y t F R k c x V l Z C U X d N U U Q z W k d L R X h B R k J R V l Y 2 d l d k b D V m S E Z V W l V i b 2 1 K a V l K b X J X M 2 J 0 d l Y 0 S W 5 2 e D R z V U F n S k V q U j Z K T m 1 6 Y U M 3 U k t K Q k w x N j l j T G 1 6 W n N k W H l x V k N n M G F O R U M 3 Z H U w d 1 p j b 1 V s K 2 V X U 3 F V S U R B e E V Z R 0 F n N n R h d G k 4 R E F R T k h r d z R r V E p 3 U 1 R t N D B i T n h Z O X A x N n Z o O T F 1 O S t y T 2 F M S G t 3 N G t U S n p 3 K z N o c 1 Z 1 V U 5 h c k R 4 V V J m d l Y y R 3 c y U W F t c X F 0 N E R S M n p s Z 2 J 1 a 1 F y M T Y 5 Z k R S U n g r a G J 0 M j Z P S H Y y Y k l X d m Y v S G l S Y W Z I S 3 B V S 2 9 h R 2 h G V D Z 2 U C 9 p c V Q 0 R l l M N U t v c U N q M D d 0 M j d 3 d W Y r K 3 V 1 d k J T d W F 6 R 1 p 6 a G M 5 Y j J 0 a X h Z M 0 h 3 N E V G Q m 1 U c W R U b 2 Z r N U d U Q i 9 p R W h J V z Q v M z R p S W l J a j h p Y 2 t I S X F x V 0 R B W U R M Q l l M S j B M c G p o V W N I Q X l 0 V m d 1 R H d W Q m x K d U M w V 3 E z T H U 3 e U o z R E d i e m Z q d X U r O E U 0 M z M 3 O X Z Y N E h E c W R E c W R P b m N M a H c 0 Y 1 J F U k d C S G o x N m 9 F T 0 h E b W p m d n I z V G Z u b D V l W T U v R 3 d 3 R 1 h M a H d B U z F h d E J B O V o w R k J B U l l 1 W E F p a j B Z a W l v a U x r N U 9 R Z 0 5 6 Y 1 g w N m R Q R j k x L z k r N 2 R n a k Z Y R G J G d E 5 o d D B P c D F Y Z D N S W F p E V k N a U k t y c S 8 v O T k 5 O V h L U D d V M U Z U T W 5 E b l R h Y 3 p U U n Z h N 2 R 1 M 0 N O O T k 4 Q T V W S 0 J h V l N D Y V Z T N l d p T 1 h a R W t p O T F 1 a D l W c W R U U z h M a X d z U k Z G U k V l N j c 3 e j Q 4 O X R o a l h w V m R L b G E z Y m w w Q X Q x N m J G W k d m b n k 5 W T B l T H J 6 M m V a V E l i b z Z H Z 0 V C U V V o S 0 N n S U N v V U N B U U V C b 2 o v L 1 A v N z R B N W 1 a b V U 1 a j R l S G g 2 T n E x c T J E Z k V 5 Z E 8 0 T k t s U z A 1 a m 5 2 N n N 5 e U t X Z k V o T l R V V n F h c X B Q e n U v S j l T c E t x V l J p O X V 6 W m V Q N z U 1 e j F h e V R G c j F x d 3 F 0 M U t T a U l p S X F C a V R E M F J V N 1 Z n c 0 Z o U V V G T E M 1 T k 4 z e G F 0 Y X N p Y X l z T E 1 j a 0 d s R j E 5 Y 1 V Y W H d q S 0 Z Z V 0 d o c U p Q b n o 0 Z W 4 2 T m t p W n U w d E R T c 1 g 3 O G V W N j V j R V N R Z m N u T n p C Y 2 U 2 Y X B 4 c 0 5 C c X h k K z l l d 2 J q W X h I Q m F X a G 9 P S G p 6 b 0 5 C W V V G S V N m Z i 8 0 W j I 3 Z H Z S L 1 B t e l F Y T m h y M j l L O X J Y O W V O d k Y 3 R U o x O U d q U j F m b 2 5 H S 1 R y S j Z X d E R F W U R J S 0 o 3 O X V w d U h t e E 4 y V 1 h T a E 4 3 a m Y z d 3 d 3 L z Q 1 W m R m Q U F B M 2 I 5 N T B l N 3 p Z S G Z D d V Z 1 R 1 V W M 0 J 3 T V A 3 e m 4 v K 1 V 1 W i 9 G W X N I K y 9 m c 0 Y 0 e j E 3 O X N U a 3 l a T U Y 0 O H V Y T H h j a 0 g z e j E y c T l v V X N k Y j V X a 3 M 3 N G 5 v N k d o T W 1 q U U p u M z M y b W R 2 O U h u N z R Z W F R w M H V X M n h F Q k V S R V R r Q z B 3 K 0 V G R z F r N S t m a j d D d 0 1 I K 0 h R V l F w d 3 N M Q 2 9 O V n F V Y X R X T F g r S F F s U X V X N 1 p z d 2 F a T m 1 3 V G p E e i 8 4 Y 0 p s M 0 8 5 K z h l U k 9 S a 1 p I U W F y V 2 l r O H R p S 3 h x M F d x M U g r N 2 x q T n B 1 Z F Z o e l p i R G J z M 0 x s V H N G L 0 5 t a l Z 4 N k 5 B a H g 3 L y 8 5 Y T k v d V V 4 M G V F S n N B a l k r U H I 3 Q 3 E v e k 9 u a j J M S T B l T 1 Z P Z 2 N K W W t s V l c 3 S H B H O W x U e V I 3 U T Z m V E N V c n d L Q l F L a j M 5 V 1 l z L 3 Q 1 T W 1 U S G w 5 Z j d P Z l p z b V Z M a j Q v M 3 B m M z c 5 M E 9 u M H d u R 0 8 z Y n N X T 2 1 4 M 0 s 1 a 2 d D d T M 4 e l U 2 Y k 5 n d 2 J O M j Z W Y l J u Q z N D c m R K b y 9 2 c 2 R F U k V S R T N t R H l n W W l x R l o x T z U 5 U T h s T 2 h P S j V W S 2 9 W Q W 9 x b H o v Q n l K U G J O c T B T Z l R P M 1 N a T m 1 t R G 8 w S 0 Z P W T J L Z j Y 2 K z g 4 Z 3 B x M U t q a G N n V 0 J X S V B W c k t 3 c 3 A 4 Y 0 t o Y U x N V W p p b H h j V E V Z T 1 B H a l k 3 S F g z M z F G Y j c 5 O W x 2 Q m Z p V n J z b X U x V 3 N 5 Z E 9 4 Z m p 4 N C 9 I b U R G a n l 2 V j d T d X l Z R G g w N l Z M a W N q c 1 Z p O F d u e W 9 U e k 5 0 T X N q U H o r L 1 V x N V R I c V Z m W j R E b n F 4 N E E 3 e W V 0 U z Y 0 Q 0 1 a d k 5 n b F U 0 Q U 5 D c V Z T d X Z 6 d W t M W n J O W j B C d 1 p 1 T l Z B d W l L S k 9 B Q T R m Z m 8 w N 3 I z M 1 h x O U t a N V h 1 S z N P N z Z Y U T Z t R X d t b i 9 X c 0 t K Y V R r N E 8 z M 2 5 y T F p l S U J 1 S l V V b l R O b k R w N T Q 0 Z 2 t N R 3 p h T W Z 4 c 1 R F U k Z S b G N U a 0 F 4 R l Z H e m F i R F V W R l J W N V B J a E Z W Z D h I Q n d i a H g 0 d 2 F D Z 2 9 J N H V l Q k h 1 Y m 0 1 T 0 h E Z 2 d H Q T h O a m F X d l R C S 3 N k b H N X T F Z x b G R N R W Z q R z V Y S T R Y W G 5 o Q k 1 L R W 9 s b H l 6 M l d 5 a U t 4 b U F X O D E 3 b X p k d k x o Z 3 Z Q U 2 1 z V k N w e D g r W k 4 w U l Z 6 Q V F F Q m F O Y X N H Y 3 h t T X l 3 V 0 M v T H o 4 N T B t M W 0 w M k c 5 Y X V Y U 3 V h Z U J C a n M 5 b n c 1 W m R m N H R L b F M 1 Z z F h N W J Y R T V K a V p Z Y m V m U E 5 O c j g 1 U k d V c j I x Y m l k e E N i N H E 0 b 2 J O M j R J e H J 6 N S s 4 V G J r b H d s U z E w Z F B I Z 1 F l c j N l Y V h 0 N G V E a W F O b T N x M V R s O W 9 i a j h X V 2 5 4 O G Z F V k x o Z V l t S m l J c l Z 1 M 1 l 2 Y n M y V 1 d l e T J 3 M l F 5 N l h Z K 0 x F a V V o S V N Q R D R H b m w 1 Z V p n M 2 I 1 N m p m M G R V V k J U b X p w M 3 I w Y k d a b V p s W X N X S U Z q a H c 1 Z 2 h r e l p u a D h 6 Y k l r S m l a a T J i S m x v c X R K U 2 p P Y n p W a X h Z Z 1 V P S G p 5 S W F k T 2 1 v V k d q U m o 2 T G c 0 a U l p T W d Y b U h 3 Z 2 9 t c U R k M z d U M 1 V 5 a j B Y a m R 2 S l o 4 S 3 p N e k U 1 O S s r c W x n d k U 2 Z E 9 r d y t s S 0 R W Y X J G Z 3 d R S W N Q M z V j Z F B 2 a 3 l a T V J H U m t w R 0 c v Z H V y V m 8 v d 1 Z Y a G c 4 Z k x r a k c 2 W F E 2 d 2 F T c 1 R x Z k R D e S s 4 Z 0 5 k Z m Y x M X d q c E N R R U N 4 Y X R F a j A v R G s 1 T 2 Z q d 3 d 3 L 3 g 1 N T k v Q 3 J Z R k J R W G h s V m R l d 2 N x V k s z S H U z R G 5 C O W d N S E R p Q X J L d 3 Z 6 N X M z e j Z 2 Z V d w e j B P L 0 c z c D B x V 0 9 I Z z B X a X d X Z m Y v N D V F a E 1 U b 2 R G b 3 N I R G h R c W p W Y X N l K 0 g z e n d n Z U M x O E 4 1 N z d 6 a 2 F k Y T l l d m R y e G M 0 K 0 p p Y 0 c 0 Y 2 V N Y 3 Z U U E V H a H V M N m Q y N 0 4 5 c T N i K z l v T 0 Y y e U 1 Y S k Z H a z R Y c z F n c 0 1 K b E 1 L Q 2 9 x Z 2 w 2 d m g w c W x j c F R i S 3 N t Y m x R K 2 V O Q k l 1 S F V Q e G N X T E p z T G k 0 T 0 s v T z V 3 d j c 5 d T B U a l V X a j B X R E V p Q k V W U G 4 5 Q l F R R i s v Z l Z Y W k d S a z R J V V h Y a E Q w V k N t b T F X b 3 h l Z k p r O U 9 q U k E v M z c 5 M G Z M b G k w U k V C Q U F r O G 1 F R j E 1 N F F m Q y t p b z J O e G Z q e D Q 1 R 1 p t W W w z M 2 5 u S H F Y R j R h b W 9 x e n A 0 O W k 1 N D l l N 3 F O N 2 N p U k k x a X d Z Q U V L Q 2 d w d z R j S U Z k T 2 p R Q W I x N j l h c l E 4 O D N J e U 1 C b m 4 z M G 0 r d G 9 x U z N K e U 1 x W l B u N D c 0 K 0 h n a 0 p D U 3 d Q Q 2 t S R V J G V k d V d y t F R k c x W U x W Y V l U U W F P Z k Z L Z H k y M V d v M n N y Q 3 h Z c l Z Z M m 5 5 Y S 9 5 O G p J d 0 1 X T E Z 3 W G p p e F l 0 U W w 1 Z W 5 z d m 1 2 M E 9 I R H N X d 1 l j T k V 0 L 1 h y M X c v Y n R t M 0 Q r Z l B u e T d 4 K z A 2 W k 5 F U j h m T H h n d l d R Y X B k T H l 6 W n M x Q 2 F H a G 9 t Z W U y M l d 6 W X R X c 1 h Q d i 8 4 Y z B F a W 8 5 Z 3 p 6 e n l E Z H U z Y V l l S E N o V m k 1 Y 2 l X M m J 0 M H E y T 2 Y w N m R O N D h j V V h z V 2 p S b 2 p K N 1 d 4 U 3 J M c 2 1 I N H I 0 R 0 d S a 1 p X T E J n Q W M 2 Y 0 9 R U G d W c U x u a z A 4 K 3 d i e D U 4 e H l U L 2 1 L c l B 6 U W F E V 3 J W c W 9 Y T X p F e W 4 x V V R I a n g 5 S F N r b 0 t C Z z R j a U l j Z m Z 0 a m p Y a m M x Y T l h c 2 N G O E 1 k N G 9 U R 1 d x M T J q R 3 B L M V l P c D Z M S m g 1 Z G V l Z 2 1 k T z N j R 0 F E e j E x R k 5 P M X l q d V p i Q j M 3 M T d S b F F i M z M z K y 9 4 O W V 1 S 0 x 2 Z G p z M m J O K 1 B 6 e n o 4 W G Z S N V R w a 3 p 4 e W Q 5 c n h T d H N 6 c H c 1 Z z h t V E o 2 T j c 5 K z V v M W F v V k J n O G V q T U R B U U 1 k K 1 N V b E o w T 3 Y x M k x W c k Y z Y n Q y Z 1 d W U 2 9 W T 2 5 U c G h 6 c H c 1 e U 1 6 T U Z L e l V h Z H U y T F l C Y k s w a X V Y N z h 1 d U 8 3 S E g z K 0 1 E a D A 2 S U N n b 0 N K b V p t V G g 3 O X F 4 V F l t S G 5 6 c D F Z d G 1 5 W j A z T m Z z b V N K Y U 5 O N V Q y a T F X c X h m d n g 3 Y n R t M X p 1 U 0 p H S n B O a C t 2 V H B 5 T T N O e F R m Z m Z D U D Z X V 0 d 6 M m J C M T Y x Y n M z T G t U Q X d Z T X d Q R G h 3 M z N l a E p 5 S W l J a k l X M H c r R U Z H M W 9 O Z n J v Z E Z v L 0 I w R 2 t W O X B O Q n J v O V h v b T R j a X Y v d n p 6 V H l 4 W X N F Q z B K R W h x Y W l x a 1 V p b n V 1 Z W N l R k J V V k 9 k M V J I Q n N i a T J u V H B y a z h y M E t o d 0 l J R k M 3 Q m h 3 d 2 I 4 L 3 Z 2 d n l N c k t F a 3 p F e W V W e X R H L 2 Z I d E 9 u V H h l Z D B I Z V h 1 Q 2 d z T E N 5 e k h 2 e k 5 t e m Z 4 K 3 V 1 d k l 6 V T E x Z V U r a n o 3 N k t I c j M 3 d T J J W j l x M G F X a l J v Z 1 d X T E Z r a W l I Z l F v R U V l S n g 2 Q T Z w T j h z T m x z M k w 1 O U 8 x Y X Z Y b z J p b 2 l L b m J Y L y s r U 2 R X c l Z x R k o 1 N T R v c 3 p 6 Z l B I R k Y 0 T H Z t Y z F t d z g 4 L y 8 0 e T l l L 2 R p d 0 l B Q k d E T m 1 E T 3 J X c m V 2 V C t I M 2 g y c l Z y Z 2 p G d n l p N l Z M S 0 5 V V E t G U U 9 D Y l Z T N i 9 x T V p s T V N F O V B 4 O G N m Z n l 3 N H J s T 2 5 U a T R u b V g z O W 1 q c C 8 v a n c r L 3 Z o a m w 4 M n h o d 3 d a Z 3 Y 3 O S s v d m t X d G 5 a M l k 1 L z I y d z I v U G J i Y n p o K y 9 E a U d E e C 9 1 d E Y 5 a V l x T F R Z N F B C Z 0 p v M W E w S W l r Y U J P b l R x Q z V F U H g 3 O U F I S G 5 n Q X A w N m R 3 b S s v L 2 V h M F B U Y z N G M T k 4 O F F X Z W V 1 b 3 B u R G x 6 Q n U r K y t 5 N k 9 I V H V H e H g 1 N 0 R C c U 5 C a G t a R 1 l L a 2 k x N n Z 4 N 3 Z 2 d m 9 z U F B 2 a k E 0 L 2 Y 4 d F d 2 W D h P T 1 B Q M k x Q b m o y Q z V 1 V W w x Y X B W Q y 8 v K z k 3 O G R T W k 5 X c l Z w a H d Z S U Z M c 3 V m b W M x b T d O a X h B e n Q y N 0 V D N 2 R 1 M H d j T 0 J B Z E 8 v Z T N T b G h R M F J F U k Z S W m 1 I d 2 d v a X J Q Y n J l a n F L a U l F N j U w M T F N c W x j a k x 5 K 0 4 3 Z 2 Z 4 b S 9 m c j F X T E 5 t a m R z S l R a d k 5 K a m 9 4 T z N U b 1 V O e T h l U k 8 x Y X R W e V d R b 2 5 N R E F R N D h l U H g v a n g 0 d 1 h i T E J Z T G J 0 N j h D Y T F X a X p O b n p p Q W p J d 0 5 w Y V d t T z F R N H Z 2 Z l N T e X d s U l Y w d 2 1 F N j V j d W V L b 2 t 4 N G F H b 3 F K R X l k a T R j S 0 Z v c j B t S m t 5 W U l G c F B 2 b i 8 v L 2 1 q U W 9 B S G 1 6 W n Z u Y U p J O F l j S U V 4 e V N w M F d p R X l X U X F N N G x 1 d F Z v R l l 4 O S s r Q 0 V h T m 1 6 b z F m T X F i Z i 8 r L 1 Z p e V p F b U Z 6 b E V z S l N V R m 4 z M z J t Z H R F e j h h T k c 5 R z h l W F A w N m R Q S D V U N F p H U m 1 p U F Z T S 1 d T d 1 c 3 T n k 1 R T d 0 M z c 4 Y m d 3 W V B 4 M E V N U G 9 Y Y n Q y a F d L M 1 Z j d V h i c U V 2 L z c 2 U 3 p E d X p j b 0 h i M 3 M r R 0 k x R 3 Z Q M z I y N E p r a j F R c X h h T 1 B Q d X J 5 T 0 x I W G x M Y 0 p p Y U t p S W h 3 N W N n U T d k d X h 3 V 1 U 0 T n V M V 2 l Z T 3 J V c V d X Z V Q r e j l Y e n F a V 1 Z C U U l M c V N x V X V Y T G s 3 S F g 3 M T Z G U 2 t w S 1 U 3 N 1 N D U V N Q U E R B Q X d B Z 3 V u c W 1 a R m 1 3 b V R O b k l q V T F W Z E R E W T l 1 M m J Z a V B q M 2 N r S W 5 m d T N J b k V 4 R V F N R 3 p Z T U F 3 W U 1 3 U G 5 6 N X d V b D J W S l R V N 0 Z x M V N v O C t l U 1 R v c z h i d V B X O V B I a n d J S G J 2 M 2 k y S V c w e l h y b D B 4 Y y t a T X A 1 V T l I V H A w d 0 x K b H k v R H V 1 K y t X K 1 p t W G t w S 0 N s S l F V T E Z 1 M k R M R 3 h z Z W p l d l R z N m Q r N k 1 v S 0 N n T X E 5 T l J F U k U 1 Q X R N U G h C U m x X Y z B H c U Z V S 3 Y w Z E J w S G Z T U 1 F T S 0 J R S 3 Z p Z k l M e j c 5 O U Z O c z N y e T U z T W N Y O T F 5 U V N x V U l E U T J G U n F P Q l d x M k d R c U d B V E N h R F J D S 0 J W Q 3 F G U k N K e D F O Y z N H Q X d 3 R 2 8 z U T Y v V 0 9 T Z j N T Q W d N R H N Y V H B V b W c w R 3 B 3 N G N V S 3 d 2 V j I 3 Z G k 0 b i t Y U T Z I Y V p P b l l v R 0 R S c W d j K 2 Z P Y U 4 2 O E 9 a b z J i W X I z M z M 4 Z n I 3 N z Z x c U 1 r a T B 3 b X c 3 U F B Q d X Z 5 a m 0 2 N z N Z N T c 3 c m t I T T J m T 3 h Q e j U 4 d 0 h j d W h O N i 9 2 e j V 1 S H o 1 T X E 1 Z n Y 0 N 1 h Y b n N O c 2 J H e G J y O U h Z a V Z z U 3 Q 0 T l h 4 Y U x 4 Z U t Z U k x Y Y j d i Q m F y V E N i e m J o M D Z a S k h 4 N 3 R 6 N W N v V n J G N j l H b 2 N Q S H k 1 e j M 4 b V R K N k 5 M b H k 0 Q X h D Z S 9 n V n N O d 3 o v L y 9 I U H M z T G t U M j d k d m Q 5 b G M x M n E x W X Z 2 M j d k a T l l N 2 V q b n Y z d E x M R U V B S C 8 v L 1 R m V 3 J W d U h n S U F B e U d R e V I 2 b T c 0 c W J r S 1 N r c G 9 z L 0 x t N U k 3 W W l z Z l N u c m l p U 2 N j a V F h a j B Z a W x T N W Z p d 2 9 V T G d 2 M k d E U n V H W n M y Y W V Y V W R k L z B t O H Z Q e m t a N m V q a 3 V Y T H V I U 3 B V c z R m Z m 8 w T G x 5 N D R Q T G 5 X S 3 h 0 M j d h W U 4 y K 2 V S M D N X U z A 3 K 0 Y w d F B U O G Z j d V h N U k d o c U t v c U l p b k Q 1 O T J s R n F x c V R p V l V m R n R t M 2 J K d G l u Y T l l d W p w N G l Z d G N x b W J 3 S U N n c k N q Q m t 6 O F B M T E x 6 d k d R a 0 5 E S G I x c F N u N m 0 2 U F Y 2 c k Z 1 M 0 R 1 d l h y O G Z 5 N W N 0 e D d k b z F R Z E x p e H g 5 L 1 J K c z J i Z E N q U n c v S F d F N U 9 E b z R l U F l y Z m Y v O G R S N D R j O F N q e F Z M T m 1 U V X l l U E J s O S s v W V Y z U j R X R m 9 i M z N u c 1 B P M 2 Z 1 e E p v M W E 4 c H N U b T A w R 3 B H W W 1 J a k V 4 R V F F Q k F T Z 1 Z h d F c 2 T k N o Q S s 2 N z d 6 N 1 V x M W V 2 e k h p S W l J a U l 5 b 3 Z K Q n l L c T h q a l J T d l Q v b E V v b D N 4 T V Y w T D E 3 Z D J 6 Z n Z y M W N 4 M F p I U j V m N 1 d H O V Z K R T V m c z l 2 d F d M N T h 1 Z W d r b j B R a X d l T 1 B Q N D R P S F R y Z z R N R 0 Q y T G h 4 S X d 3 R 2 c 5 d n o y V 3 c y N U 9 U a 0 9 K V m t x b 2 p K a 3 l l a l F Z T U d 1 S G p 4 b 2 x P W k Z n Q m 8 x S 2 d S M 2 4 z M 1 h X e m Z 2 a D B y V j Y 1 M E d W d D Z l a n E y Y k 5 u a T h o b 3 F s U X F K a V l s S V N r c U N 6 V 2 F E M F d p R X d X Q 0 F 3 V 0 N B V H F k R F h s N m V Z S E o y N D h h T m p u O H J G Q X E w Y j k r K 3 p P Z F M x b 1 I w V 2 F S U 0 t S W X V Y T 2 p v d 2 V D T 3 A 0 M n d j M 0 5 6 c 1 h i d F d 2 e j g 4 O D l 1 S j Y x R F E w T l J x M V l 0 b k Q 5 L 0 h x d F d y Y 0 x P b l R z U k d o c U s w N m R Q d X p 5 b W J 0 M j Z l T 1 N S U i 9 E U V F 3 O W h 6 N T Q 5 K 1 A 3 N z c x M z J D e k d i e l k 3 a z E 1 U X B V e n l L d m J 5 a W 9 x S n c 4 K 1 p O a j c 2 U H h T S W l J c n d x R H l V M n N W N V N j U U 5 w b l U 2 S E 4 5 O T h V M 1 N m Z X Z Y c V l j S 0 V D V z d Q S S 9 h Y W N w V k l X T E p r Q 1 h i d T N P b j J m R 0 w 2 O W V 1 S H A 1 O S t H a X F W e X F Q O W k x Y 2 F s W G I w N k Z H M 3 g 0 V 0 Z o V G w 2 W W d D M 0 p 2 W E Y 0 b j N 3 d 1 F j Z C 9 4 W k x Q c H c 5 Z X h Z d F d y U n d Q Q T R P R G t h T k d q V 1 F u N S t Q N k 9 o b 1 R K d z R F V U Z C U V R o K y 9 E a i s v d n R 2 d 2 Z F Z E 8 z W k U 0 O G F O T V d m T 0 h E e i 8 v U E 9 D W k 1 L S E g z N k l 5 T W h J U k V S R T R J c 3 Z 2 c 0 Q 2 O W V 2 Z F B x K 1 N a R E l a N H V Q a k 1 X S E N o R E p Y S j B p b F V n d 2 R P a F E 5 Z X Z U Q T Z 0 V 3 J z V 3 Z Y T G 8 r d V l i R l l r S k t T Z 2 9 5 T U R B d 2 F O T W p q M k l p S W l J a k t n O G t I S X F y e W p F W W o r e j B R L 1 k 5 U 3 F Y V F p C U G R P S V p G S V l M U F p Y S m J t b 2 N x M W I 5 O C s w Y 1 F E Q U V 5 Z E 9 o W C 8 r T W M v Q U 5 4 c U F q M X M y R E J z M j d Z T n U z Z n Z k a m 1 K N 0 V 1 U m t a R V l Q S G d 3 Q U l q Z W t k K 3 R X e m N B d D B v K 2 R l b l N C Z X Z Y c j h l d V h i d T h M b m 1 q M S t 2 e H h 4 O S 9 s R H Z P O X U z Y m U 1 U X c 5 R G F 1 M H F S U 0 t h W l B u N D R a T T J h V X V h K 2 5 q V 2 d 6 T X p Q Z E p o N m t V a W x H a k J p Q m N l U E d J U 0 F n Q U J N b V R J Q k 9 w O F B W c T F k e D l l c F Y w V 0 5 L M T h S W E t w V 0 l q N C 9 I N E 1 H R H N Y M z d k b n p 6 e l R l a U s x M 0 N 3 c 0 p F U z N M N W 1 r U W l 3 U k 5 Q U E l I b m 4 z L 2 U 0 M k 9 L e S 9 4 N H F x e m t B d 0 J j d m 5 3 W m I 3 e n h o b W h U W k x s Y 2 p w Z G Z m c m 5 N Q 1 d x e D E 1 U 3 I x O W 0 w Y W R P U W t a S G h 0 c l J T U 1 V G Q l F a Z 3 l a U W 9 H R G h 6 b z B m N 0 Z P b l h x N U V p a 2 U r U E J C e D k w c k V J Q m d H K y 8 v V m J 3 Z l d 6 W X N L R 2 p O d 0 l B M G I 4 Z j k r e l p n e j E 3 O W 9 o Z T Q 4 e V p N N W d 6 W j Q 3 Y k 9 F Y U 1 H Q U h n V n B K c X l w U X A r T 2 l q a j V 5 M j Y v V j Z i T n k 0 R W M 4 O D h 3 e i s r Y z k v W X U v Z X Z S N G x X M 3 Y x N m 9 X S k V 5 Y z Z W b T E 0 S 2 l R a 0 J N O C s r e X l H R E J t Q 3 I 3 N z Z D c 2 V P S F N 2 e k d L b F V p a m x 6 N W l B M E 5 O U 3 J h d 0 c z R X N p b G U 1 S V F F U k V S d W N M L 3 F 5 Z W l L c z F r T W l F Z 0 l J Q 1 R r R V Q v S T V Q S k l K V k t L e n h K V 1 p W S n B W S z N k M W h U N W V y W H J 4 O F d M M T Z N c U t n b 3 A v S D Q r S G h I N H F G W X p a b z F N V z d j T 0 t 4 Z X Z S b 0 x G e T V F U W t J Q 1 d y U m 9 j Z H M r d 3 h N U 0 V o e V R Z S 1 d i e G d K d 0 t u M F N I a D Z P c D U 1 N k N p d F h y c 1 R J a 1 N P O W F n N W N V U 1 h 2 c 2 5 i S E Y r L 3 I 1 c z J i b z N 2 M z d t N z N h Z D I 2 T m F L a m 9 6 M D Z Y M 1 I w T k 1 h T 0 h l d n l X b 3 N Y T D h i a 3 l a T W R K Y l R L d X B N N k l D Q U F Z V 0 Z o T H J j T k h 6 N G N u M 3 p 5 a V d p N W 1 h b F R w N H J l e V g 0 N 3 R H c l Z D d T N h d G Z O b z N 6 N T k r d U Q r K y s v M z Z 2 e k 5 t a l Z E b n o 1 O W 5 M N U s 5 N H h J V D A 5 M z J l Z G k y c l J w Y n N z d E Z m T W 0 r U 0 N Y e S 9 I U 1 N 5 K 1 Z X W V p I S n B O a C t Q R G h X T G x 5 c G R l S k I r Q l d R c 0 J k b n d v e E x W d T J k R 2 8 w L 2 Z m Z m Y 0 d X V l a G c 2 Z E t q V F k x L z N O b W p X c k p u V D Z v d j Q r S G l u e n h r Q U d E V n F G S j U 2 N m l r Q X Q 1 c G J Q L 2 Z j Y 3 k 3 U E o 1 R k k w T E 5 u V D N 6 M D B V Z D Q 2 Y V d Y d k U 0 O G x C U W R I W T I z M 2 5 v T G l 4 Y 3 Z M d k 1 6 W V B U b z B S N S 9 M c F h H b X d P S W l J a k l H M X o 1 U U V S V m 1 0 b H M 5 c W g r T U p F d m 1 V e W 1 L d j I 2 V X l x V k 1 K b E 1 n c n V I N 3 h S T V B s U T l V V k Z S V 0 x S b 0 V W Y X V Y S W 5 O b X p l a m R l d l d i c H V x U 2 l R U 3 R H e l p F a T F i d G d S d z Z 6 M T E r Z k p s W E x s e U J l b n A 2 Y 2 p N e k h R M G p 5 N H N M S V R C W U l E S l p J T F p i S W J W Y W 5 W N 2 w z M 3 h s M X F 0 Z H F 4 c 3 l N e k 1 G T l R E a j R p S U V D U k 1 n R n R K a U V t V E p 1 S H h 4 e C 9 I M m J O b m t a U 1 V o R k 9 u V H V I a X h Z d G x s b 3 d x T D A 4 b k Z E M j V H O T R U d z R j U H g 4 R 0 R C d 1 h q d 2 N I Q j Z O d T N y O W V y Q n g 1 N j Z D R W N Q W G 9 V c D A 2 Z E F u Q n J R b m Z j d U h F W V B u e T R Z Q k t 5 V j Y 5 Z T J M Q m h n O H R 6 O W U z Y n Q 4 e n l Q Q 0 V o S V h q a G h S Z H c z M z M z N G Y z M z M 0 Z G V y M G U 3 Z H U w R W s 3 e T M y K 0 R C Z z E z M k M 1 S E w 1 V 2 p U c G c y R 0 R o M k s 3 d D I 3 Z T M w b i t L Q k J n O H B N M U 1 U R n h T R X V M Z z R u V D U 3 R W l o V X J I S y 9 4 a E l R R U R C a 3 l 4 S 1 B y a U w y b T N L M D Q w R 2 c w K 0 5 l L y 9 v W F p z M m N M R 2 x O c k 5 C b 0 1 H a l F J L y 9 q S F B 5 c W N 2 Q n N 4 W W d U d X Z m Z G U v U H J y c j d o N D h T S n l j M 0 5 o T n B z a G t V a W d W Q 3 F o V n F 0 U n E x W X R O R 2 p R Q U M x Y n R r U 1 h M b D B R R U h E c m Y x M 3 R k a n V X T E Z r a S t K e V F 5 K 1 h v M T Y r Z j A 1 Z 2 5 D U n B Q e V d R e V I x S 2 h w Q m t 6 W n V E T W 1 U T X d t O D J Z T l d 1 V 2 9 M Z E x 4 N D R k M G F 0 W E x 5 U W 1 K a n J H R k F v R i t 2 W H J o d 2 N m Z k x E Q 0 R l V k x p N H F L d 3 R 5 N W M z S D U 4 b V Z z M 3 J 3 W m l Z b U p L Q 3 d z Z E d 5 d l V h T U d S b z h l W G U 3 e k 0 v b E F S R V J F M 2 1 E e W d Z a X F O S 3 Z W N n Z p Z l R h T E t z b U x G Q 2 x 5 K 2 Z C b n g 4 Z k h v M W F 0 W G x V d E V G S m N s d W x N e C t W Q T F T Y V Z T V E p r e U J l S G g 0 Z W p k d T d k W G 4 4 M E t o U U p S V V Z H a X l R Q j N p c 3 Q 3 b E R X e F c 2 Z E 9 I Y X h Z c 1 F M c j E 2 L 0 h 2 b j M 3 Q U V B d 0 N W b W F S Q 0 p C Z E h T M F l 3 V 0 E z V z U z T k 5 y T n p z N 0 d 6 W n M z a 1 p 1 Y m k 1 c z N i e m 9 s U 0 l y L 2 E 3 U F p Z T G Z i W W J m Y k h U R V d K M G F L b X h U T F p E S U V C Q V I 0 W E 9 M S V Y 4 b V B 0 b T N i S W p R M E Z C S 0 p C T T J i T j h l O T k 5 N k x k d T N h S V R v N j J x b H N q Y W V r V W l t Z W Y v N T V Q U F B N T T Q 3 U 0 1 L N m F Q a 2 R G U l N F N E 9 C Z 0 Z C U V Z P N D h I Q n d S Z z R j R 0 N a U F F w S 2 l v M k 5 4 W W N m Z m 9 p M z N u c k x i Y k x y Z G 1 u W H J o M 3 E x N i 9 2 N k d k U n I x N D l O R 2 p R Q U p H U m t X a m F 0 R 2 1 s L 1 c 1 b z N i b z F G a T l l a k 0 4 L y 9 4 e j U r Z m w 0 N U p G S F B E N 1 c y K 1 F E Y 0 9 z T y t z R 0 R C e n R X R n J S c j F 3 N k R C Z z F D e j U 0 O W Z m c W N T N z c v d k N H U l N Q R E J C e C 9 n M k x G a k 9 I e j R N S k t T a 3 F E W D Y 5 R z d k M j l C b W F X W W 1 C a k 1 u V H N Y T z N i c 2 N D U T V 2 T D F X Y 0 h B d 1 d y U m 9 n V k d q U m 9 u R 3 E 5 R m 8 4 U E x M T H l N O F B O e m x x c D d I S D M 4 Y 3 Y v L y t P M n J W c W 9 V a F E 0 W m d 5 S k F o Q 0 F r S j h T b 1 d i e l Z 1 M 0 J n e l o 4 N 0 U x S 2 x U Y 2 V q U U l l e m R 1 e G Z I a m g z R C 9 m Z m Z Y N k V W U k V 3 K 0 V C R V J r V G N r S n B Q S l h 2 W n V S R V Q r b 2 R W c W 9 W S 3 B Q R z V p U 0 8 2 Z E 9 Y T U d h c l h h W m J O S G J 4 U V d G c n E 4 Z X p Z a E l R R V B Q Z l J R a G E v a G p x Z V R r d V V 4 Y 2 V K R V I r T m F q V W F E M 3 I x N 2 8 y L 2 Z 2 b W p W c X B Y U H I x V W V 4 W T F 1 W F U z K z N T N 2 Z m L z g 5 V 3 J W c W h k Y X R X O S 9 X N i t q M W V 0 a H N O d l o 2 b 1 h K S l N V b k J 3 b 1 V M O G Y 3 N z c x Z H F h Y V d x e G 1 B d y t Q e D N w M T Z 2 O T Z p T X p i c D E 2 M U J R V U l B Y U 5 X c W d U c D A 2 Y U 5 5 N E 1 S b z F h b F R 1 Q 1 V 0 T 2 R 2 N i 8 0 b V R Y N 1 h i O S t u W H M z N z h m Z m Z 2 M j l h c V J 0 a j h Z a l V Z Y 0 9 u U U l q U n M z U n B N b V R m d 2 R q a 3 V Y T D E 5 R 3 c 0 W U 4 v Z n B h e n N u S m d V d 2 1 x O U R m R H p x Z E R s S 3 A x T 2 N s c l l p S W l P a k 9 4 T 1 F E R V Z W c H V i b T V D Q T R P c m 5 K M 2 5 s Z F h j K 2 Z P e G R H a l I 5 R y t m W H N N S E R n U T N i d D N M L 2 Z r b E 0 x b X c 3 Q m h 3 M F M z V F p r e X h l d m 1 t O T V h d V h J b H N y S 3 l N S H Y y Y k o r K 1 B p N W R 1 b 1 R w M D Z l T G J x d F h y e D d t e l p 2 b j h 4 S U o z a k t a V E N n b 0 t F Q 3 R X c l V x O W J x V m x Y e X d X Q 3 p R Y X J V d W E 1 M F R s Z V Y y V E x 3 V E V S R 1 F u W j J O b W p W c m N t V X l F U k V S Z V l S L 0 1 S Q l J s Y 2 E 3 S F g w b l B 6 O G Z 4 N D h m Q n d B a 0 p 5 Y 2 p P V G t a S 3 B V S 3 N i R 3 g 2 T l d y R n p w M j d J a k F 3 R U N Q e n l l V l N x R l F L R V J M T 3 B S M U 4 5 e m h 3 N G Z S c k Z t e m N r O H U v L 3 p 6 e j l p N G N T T 0 F X N 1 h l W D M z M V Z Z U 0 d o c G J y W E t X S k 5 h M H R K c G Z M S z l R T T B s Z n U 5 T E p F e F J N Y U Z v d U Z r e H R V T G t 3 O E V C S D V u c 1 Z p Q V F E K 2 J p W W l J a U t Q Y 1 V h U G l L b z B K a D k 4 N T d m Z m Z o T k 1 X Q n N N Q m h 3 N G N B Q n Z 2 Z l V X S G 5 y b 0 l m e n h 4 e D l l b m R Q V k J K O V N x W F I 1 a k 0 x b X c 0 b 1 Z L L 0 R V V T A v a H d J R U R Y b D B Q Q U g 3 L y 9 Y Y 3 N X N 2 J N O G Z q c z J i T j Q 3 c m 5 u Y 1 B I a V J h L 1 B K V 2 I v L 3 Y w d X Q 0 M F p N N l p L d k I 3 d j l P U U Q 4 U D l O d F l t S W l L a H F N S m x N Y n Y v R 0 l 5 S W l J a X J O L 3 p N b 1 J F U n U y T z M y S 2 p I W m V 5 Z l l z M m V Q M i s y Z E 8 z Z E d i R 3 l z V i t k M H R W T E M z U X F L c E t R a 1 p H W m 1 R c W Z U N G Q x M z M 4 W G N 1 W E 5 4 N m R J b G o 2 N V h u Q 2 l 4 V 3 E x T z Q 1 b V p t W m c 5 Z X p Z T 0 h 6 N 3 N l Z k F p V W x O V G t a Y V c 1 b k s 3 c n h J Y 0 Z T V 1 Z T b U c z M z l s V k U 5 V n F O Z l I 2 d m I v R E l D S W l v d j h w S 0 N o Z 3 J 3 Y 2 l J a U x 5 Q 2 1 m M G l J a n V B b G V 2 W H N X W k 0 y Z G N i b y t J a U 1 D c 1 d i T z h Q c S t y W G d 2 d T d v c G J 0 M j Z k M C t P a l I 0 L 2 l x Y W V l d 2 5 2 d n Z Z Z n o 1 O C s 3 U E M 0 d E x R M G Z m U E N C S V B G U X p H Q X c 0 S T A z M 3 N D b V R a c z h p R n p j a m g w N z N H N y 8 2 Y W V m a 0 p P V F U r N 3 p r K 2 R r T W h t V V N p V U t D d 3 Y 5 S F F v U k V k R m R U N i 9 Y S X p B d 2 t E Y 0 Z F U k V S a 1 Z k W X J K R 0 l 5 Q T J y M V l w V H A w N D U z V 1 h l c E V r V G F E U W F Q M G J s d m Q y N 2 Q 3 d m N w d k Y 4 c z h F Q U F D Q U F T V V J C V k Z B b z h Q T E x M N H Z l e W F i V m F y R i 8 v M z Z v M V d x b 1 Z D b 2 9 s V W 9 v b F V v b 0 Z B c k l a R E t Y a V l C c j E 2 N 0 J i c m V q c 0 x E U T h k V z V j M m R j d m 5 3 W k Z 5 N W N F T 3 h 2 d D l 1 e G Y v O S s 3 T i s v S D B P S E R z W F R U e j h 0 M k N j a U l n T H o 1 O C 9 I Z S s r O U I 2 M V d L M 3 B k d T k y T 3 p 6 N z d E T 2 5 w N l p n M m J a c F g v N E 9 z M V d y e H l 5 K y 9 1 T j N I Y U R U a T A w O C 9 4 V X N 2 d m V U e G V h b j h O Q m 9 O T W p N e m 9 W Y X I v U j B L R V J I U l h h M m d v Q U I x N n R U e G R 4 a E V S R V J V e l R E N V F F V G t 4 c X B W c X d S M z B y L 3 h 4 a H Z v M 0 x t e m 5 5 T H l u d E Z v e E 0 4 L y 8 r e H l l M E p D Q W l J a k k w V z M 1 Z W J t N H B O U F B 2 S D Z t a V Y 3 T W h S N z V a V l g 4 U F h Y W D d z O X J t N 2 R 1 b m o 0 N F l k Z G J t L 2 Z 2 a j J X T E Z t Q 3 Q 5 O S s y K z F L a m 0 z Y n R p R X J L d 3 N 2 d n Z p a X g 0 M W 5 0 M j d k N m x H U G d j V E V S U F R 2 M z k v c k V s W G t Q W W x F Z 3 V E Z 1 l P a j F l c F o 1 S U N J a T h o T z l Y Z y t O U m d P S l J P T H Z V S W l J a U t p Y T R a c E p J a U l Y a 3 B L U 0 t s V E N w N n J Z d D I 4 Z m R E c W Q 2 T F k 2 Z G V w Z z F L a F J s U k x I c j c v K z Z y W m 5 R b z B h T l R C L y 9 u e U V o W V c 1 U F U v d D J y W H g z b n Z 2 b 1 Y r L 2 Z t N z M r K 0 9 Q U C 9 E Q 0 N 5 O T R W Q 1 p K c D l Q a H h 4 O S 9 M S E 8 v W W t 1 W E x r V i t m c j d I K z F Q N U J R V U Z 3 V 0 t 4 b 0 t p b 3 l O K 2 h F Q k V S M 1 h X S 2 l v c G d z V m k 0 Q 3 B H S W l J a k t o Y 2 t I S W l J U j U 4 K 2 Z 4 M y 8 r O H g 5 L 2 g x R m h k c n N k b X p k d m R y b D k w c V J K a n I 0 T m I 3 L z l O b j c 0 N F l m Y j F 1 U T N N V E h S N V R h b F V v b D U 4 K 2 J o b m 5 2 d T h l a G N j c m t j e n o v L 1 B N Y U 5 H K 2 Q y d i 9 Q b n o y U F d y R m x s T n J S Z X Q y N m R W N z B G Y 2 5 K e X N I a n h Z b y 8 z c D R v S k N R b E J Z V 0 d o U n l 0 V G l J a U l 5 R G R N S m h N S 0 N 3 c 1 J F a E x p N z F D S W l J a W 9 t b U x 5 Z 1 l p b 2 x L d F h y M k x 1 M 0 x s M 3 h K M 1 d T V W x K d U h M b G l 1 a T J 0 b T N i b 2 x l d l h n Q 0 E 3 T 3 h z S k N V b F l k V 3 F W W m d 3 W V F J V 0 x W c U V v M G V Q d 2 1 L e F Z F c W N 6 e n p 6 R E 8 2 O T k x N n Z q e H M z Y m h 4 b X o 1 N 3 R 0 c m R E V m x Z V 2 5 u L y t l W m Z O c k c v Y 3 V J R 3 R X N 2 V L Y m 1 2 U m 9 n W C s r Y z k v a W 0 0 N 2 R P a V F W N n N s c U d M Q 3 d z S l F V R k R B Q k F R U k V W R W x N S m x N M E 9 2 M V p h N U l K U 0 l p S W 5 L S F B S K 0 l p R X B J U z B 2 R D N M b H p r W m V Y N S s 5 U U t z e H V 0 K 0 8 3 N z c 1 e n V Y M 2 l 4 S W 1 P Z n g 4 N G N N R F J W T n R n T U d E M z d 0 M X V t M V Q 3 M H R D a F E 4 c 3 N v Z V J P L y 8 3 O W 9 W U X E 4 Z D U 3 N z d s c 2 d O M j V j M m M w Y n R 4 W W R O d k h I M z h N c z l r c 3 V 1 M 1 J S e C 9 G d m Z m Z W k 2 U 2 t K T n k 0 Y 1 V P d y 9 i U F B Q a 1 B U c G s z U n R t M 2 J j c 2 R Q b n F 0 V n F 4 W n l j b k t n V n F z U k d C a m 8 3 M 0 N J a U l q d V N F V k Z S U 2 d z T E d U a W d Z a U l p Q 3 F N e V F j a W 9 2 O D V l L 1 l z W G 4 v O T l U c 2 k 4 U U F B Z S 9 m d X h Z V U x G M F M z e G N U R W 9 I W H I x b z d I W l N V Y U l p T W p N W H I w Y U t q V m F p Z 1 V D Z 1 F F Q k V B d W w y U G h 3 b 1 Z J U z B z V D d Q L 1 V V M C t o Z n Y z N n l N L 1 B 4 N E l G Q z F 5 Z U 5 5 b 3 F D a z g r K 2 F T S H o 4 a T F u a j E 3 S W l B Z 0 F P K z g 4 N D R n a 1 R C N D h H Q T g 4 O H d 6 b 3 F z a m t w S 1 N j U G p 3 W W R G e m R 1 d l d E V E V 4 T V F D Q V o 1 O T l G a S s 5 O U p K Z 0 g 1 d k 5 o b m Z l Z V F l T E Z 5 O U d l S G g 0 a F o 4 S G x T M H N M Q X g 1 Z V h t d z J X e H N R a z F F U k 9 S a m V y M G V G b 3 V G a V F j a U l p T H l D W l p k S W l M Q 3 J S S T Z M N z c 0 N G g y V G V D Z 3 N M T V F Y W D N 6 a G N 2 d U V D U k 1 j L 3 o 1 e j V n d 3 V Y N z d z Y 3 Q r U k k w Z G k r Z k x s N k 5 1 M 0 w 3 c D I 3 W W 9 P S F R x Z 2 J k d T J p S T Z P Z H Z T T E t D M H l N a E l k T z N a M F d m S U p B Q U l E Q S 9 I a W l 5 O U N M c G Q 3 O E l 6 S z F x M W J O N 3 o 0 N G 9 0 T 1 N Z Y i s v Z n R q e G 9 3 W m 9 v b U h 3 c 0 p D Z l B M S k o 2 T G 5 r c 3 Z s b U R 4 N X N 1 T n g r L 2 J 0 O G N B R E Q 0 a n V x O V Z x T V h m d V h E Y W d y a 1 F o S V N H U V N D U z R j Z U 9 H V j c w N m l J a U l T S n h l c j h l T k d 6 Y 2 d r V W p Z N D R H S W l J a D h o c 2 t I S X J x c l d T d 1 d m U G J a W j V n L 2 Z 6 N k 1 S c U 8 v d y 9 H W m p 6 N z Z D T G 0 1 d W F M Y n V u V H B n c F l 0 V 3 p v Z W I 5 b X l 4 Z V Y 1 W W 1 K a T h O a G p q N V V y a H B N b l Q y T D k r d l V 1 d D A r Z E 9 o W D E 2 O W N 2 M T d s Z G l Z d U x 3 e l B Q U E F Q Z 1 Z q T G l 1 Z W V l Z z B R a U V k M z M w M D g v U l h a M n R 1 a T J o S V F F U V d 5 U F B m W V l J a U 1 q U m Z l L 2 V 2 V X F Y b m 5 s R l U 2 R V Z 5 S z F X b z A 2 Z G V y Q V l y R W d L e X N M a F l X R m x k Y W p o S W l J N k U 1 Z 3 N W a W c x K 3 V S b V p r S m 0 4 M k d P b l h x U U s x V y t 6 c 3 N J a U l p d W 9 P d z d C S V I z Y l g w Z W o z b X p K b U Q x T l J V Z j R m a V V 6 d D I 3 T U M r Z m Z 0 R X Q w a 2 t F a n p 5 e U N P T 3 g 1 b V p t V G h 3 N E l E b 3 Z q V n E x Q 2 l 6 b W J N c k 9 w M E 9 I M y 8 4 T V d 3 M m 0 r a j I 3 d D I 3 W S t E Q W d W N m Y x e E 9 E Q n c r R 1 N x V k N Y R n l j e T l q M z d O b U R Y Y n Q y a V c 2 T G l J a E F R a 0 t D W U Z 3 d W w r U G Y v L z Q z W n M 2 Y 0 t k c j B P R F U x R m E r O T l o c G V l K z A x Q k F j S F Y r e E p r R W N r R W d s c T F L Z 0 J x O V d L d 3 N K Q 2 F M V m F B S U J T c V l S Y 0 x v Z F V L b l g 2 S W l J a X V o d l p i R G F u T D d Q W j d M a n B S c W x V b 2 5 i d D J 2 d z l T V V J F U k x j R m t 3 O U V k T m Z T Y X J W M 1 h P S m g z N z U 5 V 0 x a c 2 1 j d n R m Z n Y y U m R P b V R S M l B 2 L 3 Z 1 T z V j S m d v N G R P K 0 w 4 K 2 Z O S V Q w K 0 h T c V d D V E N h R F R D Y U R W Q 3 A x L 0 5 k V m c r Y 1 Z L M V l n S 3 l 0 T G R G d F F V Q k R H a k J t R G p J d 0 1 X S z F X V 0 N 3 V 1 d D d 1 d H S T F H b U V 3 b U Z C V V Z v Y W l v Q 0 Z G U l V X a l l z Q 0 Z T V W x L Z 1 V x b W c w V 2 d R S E J 5 T X d N Q k F C Q V M 0 L y 9 Y M W Y r e m R l W H l U W m J y L z h X K 1 N a b T F U U 3 F H b G d p d 2 l J T W 9 p Q T R y c 2 9 o N F J 4 V k h I R V V j U k 4 w Q U d G Y m N q Y 2 x 4 Q V J V W G N V V k F I R 0 h W d z R h Q X k 0 e k E 0 a W h z Q 0 l q Z z Y 0 Q U V V R j B B R W t i V l F T d H U w U 1 p y b D l 3 Z S 9 a Z 2 h K M j Z S T m 0 3 V D l 2 R i t 2 d m 1 6 d T U z N 3 U 1 M H B O R j U 0 c j k z V 2 R l Z W F a b F I 3 Y n Z u M j d Y b m p o a F V x U D M z T E x M W l d X Z 2 1 y Z n Z y M X V 1 T 0 d H U 3 M v Z n R H b V Q 3 c n p 6 V G o z d 3 d B T n E z Y n A x b F R F a W N V d 2 1 r N X h P c D V 4 T 1 o r a T E 1 S G E 3 d z I 2 M F Z E U l V C d 0 N n c V R F W U R H S E p l T F B a c k t 5 c 3 J H c i 9 u Z 0 l B Q U t n d C 9 0 b 0 F n Q 2 d j R G t l R E t x R l R Y b D Z 1 d i 9 6 b E w x c T h l S E d W O H h 3 T 1 I 2 Z 1 V r c y 9 u c S 9 U Z C 8 1 S z B Z c 1 V L c l Z p e G 9 r Y n h W S l o 0 a 0 k 3 c 0 9 M b n R 0 d H V x W G V Q V 1 c y O V Y y N 1 p 0 O W N 3 e n o y a i 8 v d j F 4 W F g v R W l C R z Y r Z W F i S T h Z T E N n c X F M T E g x M j k v K 1 Z q M T c 5 c X g y N 2 U r K y s 2 N 1 M z U 1 U 3 Z C s 3 V U h Y Z m N v Z n Z 1 d T Y v Y X R a Q j R h V 2 x w M 0 V 3 Q k F B Q U F B Q 0 F G O E s 5 e k F E a k d 3 S U V E T l d M R U N O M T c 3 N z N K R G l W b X d X Q l F u M 3 p 5 U 2 J Y e i 9 2 b l B m O V p E T k 1 s b n M 5 a 2 l 4 Z z R m U H F 3 c F U 2 W m 9 6 N T Q 5 V W M v c D B L R 0 R 4 b z R k R z l Q N n Q 5 M T J t M z c 5 O W R k S 2 Q 4 N F V G e G Z y b m 5 2 d T B h V 1 h Y c X B y c n J r b V l V M j F B U U F B Q U F B Q U d n b 0 t P d 0 x B L z V l V m x h V z c 3 N z V i O T k x M 2 5 6 S X p N N U 1 k V G x 3 c 0 Z v d U d E a D J h a 0 x X d X Z 2 c n F o S 3 l U V E 1 j b U g v Y n U z Y X R K a 3 l a c C s v Y n R s W j d U d V h O b k x W N j h X R y s v L 2 J h K y t 1 c X J L d G U z V 0 N 5 Y U 9 u V 3 F X c l J v V W V t Y 1 l E Q 2 9 2 L z N 0 Y j V v N G N X S 2 p L K z h G Q U F B Q U F B Q l F I W k l Q Q U N C c C t Q R G h t a n Q z c m 9 Z T U d a T H N V R 3 B z M k x C a H R W N m p a O C t l K 3 E v L y t x O E V S S k 5 j U n l j Z n Z 2 N z Z h O T E r K y s z Y X R X d F h s Z W Q 4 L 1 B I S G 1 q O S 9 2 d W J Q b j Y 5 L y 8 v d m Y x V j Z q W m N 1 V 2 1 q R m p o c k t 6 c z Z 1 Y 3 Q z U G 5 U d D E r K y s x N i t 1 b W 4 0 e T R m Q l F B Q U F B Q U E w R k N S Z k F E U X B I W H M y R k h Q U F B P T W J y M z F W a m 1 k e m 1 T S F V 5 d W R P b l Z T a H c 0 Z G F u e S s y V 3 p X T G J m Y 2 t z Q 0 l r c 2 R t c z h u b j g r b j E x M S 9 Y M U t s V F Z W U l V G T m Y 1 R G 9 j a n B u b k h I M y s 4 e m p 2 d n Z H c k x L Z 1 d E U V M x Y n R r d z M z S E N E W G 4 3 N T V V c W J m Q U 1 B Q U F B Q U F E U V c 5 S H d B M E d T M W F 0 V k t z M m J O a 3 R I W W V Q S 3 d B d 2 N P c k x L M G t O R m 9 y U F R H O X h W W F h L R T J i Z H F v c E t S R U Y x M T B r V 3 c y b T Z 4 V 3 E r e D J 1 M n c y b T B 3 b V U r a k R h R F R L W k R K S m t o W X Z Y c X h 2 d i 8 y M j B t d G V k Z F Z W T 3 V H R U V 5 T E c v W D U v N k N N U U N N a n R k c X V z c k V 3 Z W o w Z G x a V 1 Z x M T Y 1 Z G 5 N L y t Q L 2 J z M m F Q Y m J y d E 5 Q L y 8 4 Y z Q z T 2 o 5 W X p J c H A v L 0 9 N Z l d y a H d v V n E y Y k N t R H d W Q m x v M j F K e X N 6 T V Z O K y t m U n Z W Y X c 0 Q U F B Q U F B Q 0 F h a 2 c 4 Q W 1 x e T B 0 T W I z S T N E U W 9 F R m F z R 0 N C S k t s Z H U z Y n E w Y U 9 I d W 5 Y c n B u Y n Q y c W w x N j l a Y X N t U 0 o 1 c y t m S D N G Z S s v Y n R O W E x r U 0 V s U 1 J r Y U d K a 3 l Z R U 5 Q M V h u L z k 5 U 2 9 U R C t Q R 2 p k T 2 x s M T V h Z z J m e U h 6 Z m R k S k 1 z R m 9 z e U 1 6 T 1 Z r W k V o b T g y b X R M U T B H U X d H W F h m Z G R T b 3 V M b z Q 0 c D J Y T G x 0 W H V S a G c 2 Z E t q V 3 J G a 2 p y O W N i Y 2 N 4 d X Q x Y 2 I x N E l G Q z B K Z j Z 3 T U h E b W p n d 0 l G c T J i S 2 x 2 d i 8 r K z Z q e j I 3 U n B v K 2 5 U c H l z M 0 4 3 Z m F 0 U U V B Q U F B Q U F C c T Z 4 b m Z u R F F u b m N y b m t k c n N w R X d J M E F P M 2 J 0 O W V 0 d D k 2 c W 5 q M T d x b l h y M W 1 I S G R 1 M 2 F w W V V M R j B h Y 1 l 6 Q V l k T 3 V 0 d D h h V m p D a 3 Z M O W V z V 2 J P M G J O b X l T d W Y 4 N F E 5 L 3 F I W G l R W k w 2 O X U w Y j l 6 b V p t W m 1 h U G 4 y N j d y L y 8 v c W p K Z 0 w 1 O S s r c k 9 P K y 9 V d W 5 Y c m 9 p W W Z y R l p y c F d 1 W G w 1 Z H I 5 d X p a K 3 V T V F Q 4 T E d W N j l l c l d 1 d n Z W Y T V 1 Y m x h d V h K b D J M R 1 d M V n Z x c 2 N j Z X E 3 S k J O U U F B Q U F B Q V F H T k M 4 Z 0 V S M 0 c 2 M 2 R 1 e l l v V j I 3 Z H V u Z 3 d Z U E p E Z 2 R O W E V O d U F K M H N 3 N G N Q a n h n c k x 5 L 1 h F M D g 4 S V k v S E U z R n N 4 S W d S T 3 Z u a 2 t 5 d G R M e E F J Y U 5 5 N G N X R U p T S S 9 I b z h P S E Q x Z D Z q c 1 Z p M G V I R G h 6 V j c 5 d X l Z W X U 3 V 3 J a d k 9 Q d n Z z b U 9 i R 3 d t U X l L V D A 5 W F k 4 O D h v a n V 1 K z g r L 2 Z E R E Q 2 R m p 2 L 2 5 O Y j N U Z m Z m Z k p a R E p W b W 5 D c G J O Z k V n U U 1 I T k g z N m R Q M z Q 0 N D l S a j c v N j Z x d W F Q S G 1 5 d W 5 m d n J u b n o 1 c W 0 4 d k Z 4 c G F X b T Y v L z c 3 N n l U e H N H a l J v b 1 N 2 V 1 o z c V N r c 0 J B Q U F B Q U F C S U p C O X d G S m Z M c F U y Y k 5 t b k h q a D J T c E p 5 Y 0 h I W H Q y b F V a R 1 J s e U 9 C e l V L R W R T c 0 9 N b U 1 l Y k 9 u Y X N 0 V z d a R W p M Z G 8 w V U x Y W G 5 0 d G x l Y 2 F q V W E 1 M 1 c 0 V k Z o Y k d m R D J 2 M T Z z U F B 2 Z 2 c 1 d m x X c X p X a H l Z Y 0 t k c n R k R H p 6 d 2 d D W k 5 t c V J k d T N h c F o 4 K 2 V t a n A x Y W l p N V V O b l B 0 V 2 p q c T F l d j F x e F p z N k t X Z V R y Y T A w O C 9 y U W N m Z k Z E U F B m Z W N a c 3 l Z b 1 N G R G h x a F R w M D Y x Z n p K U j V P V G s x T W 0 2 b G N u U H o x Z D Z l b n E 5 W G h N Q U F B Q U F B R F J N S k I 4 Z 1 N U c D A 2 S k E r K y t 3 e k J Z T k J k Z S 9 l W F Y y N m R B a z F r d 1 d T Y W Q r K 2 Z j a 0 9 v Y 0 Z i c 2 1 T S j N u L y 8 v Y W p I Y n J y c H B w a H V K b W R u W j h l V m Z J a F h Y Z D d R Y n R h c 2 1 S N T Y 2 Q 0 h O b n o 5 Z m Q 5 e H h S O H p O c E N z V U Z 4 Z H I 3 d H k 1 K 3 Z U V F Q y T 2 E 3 L 2 Y 3 O W R w c n I r b X B w N T d T Y z g 4 O V Y 2 Y y 9 T N G N P S F Z w b m E w Z X p h T k V p T 1 J 5 T 2 V y M G 1 B Q U F B Q U F C b 2 1 F Z y t R U H Y z N z l m S 2 x T d V Z t W m 1 w T T g 4 O E 0 r N G J j d 0 J T M T d K b H l 6 U m 5 6 c H l v e H d Z T 0 h L a i s v Z n R I U F Z a V 1 Z x Y k R o d z h y T H k 5 U D B w R W 0 x S F d w c W g 0 T G l Y R G N j Y 2 Z w b m 5 2 d W l m d T g 1 Y 3 V Y N j g 5 L y 9 u U E 1 p W m N 1 W G J y b z h z c 3 Z W L y 8 r L 1 d V d 0 d L c H R l Z z B B Q U F B Q U F O Q l l r W H h v N G t w S 1 N y U j Y 5 V 3 E x Y U 5 G Q 1 E 0 W U 1 p Y X Z o T E l E V T V m U D V 0 S E R o d 3 F n T n B x V W p U Y W E 3 Z C s r d X h Z c 1 g 2 K 0 R C Z 3 p w d z R J Q U t D Z 3 B V V U Z D Z 2 d 3 Y 1 B 5 d T E y c T N 2 M z d u c m l p U 2 Y w N F l j Z m F 0 T 2 1 U W F V h Y j E w b k g r S z F l Z k 5 t T F Y y N k 5 P Y m 4 z Y j E 3 Z D Q w Y U 5 V c T l l d l d x N D h n Q U F B Q U F B Q U F h Q n U 0 M E 4 z R 3 J W c T J T e F d M U n d J R U R T V H d B a m N U e T V j d T F j T 0 Z D L 2 Z y c n I 1 W E 9 D U W F E b W p 0 M 2 J w W H I 5 T 2 p S U T g 4 L y 8 z e W x K W n N r e V d h e j Z i a m p q b 3 M 1 d H I x N z k 2 c X N y Q 3 h p M 0 d L e H h M e E d m V m l 5 W k V s T T g w N D Q 0 U V J k Z S s y M T Z 0 d T N i e D F I Q k F B Q U F B Q U E w T E J 3 d D d r S j I 3 e D V z M H B L U 2 5 U T 0 9 l Z W s z T H V P Q W R U Y 3 h v M G J x M H c 4 e E t x e V h S T k g 2 O X k 1 c 3 g 1 L y 9 Q R 1 k x N X c 2 Z G F y V 3 J W c 1 h N Z D d R a 3 A 5 N W V Y a 2 F Q W H E w a G c 0 Z F d t b l R h Z 0 F B Q U F B Q W d L Y X N Z Z D N 0 U W N K N H Z W N X Q y c l J K c l Z 1 M 1 Z u W j J k c k x E Q V p C Q X A 1 N T Z x a j c 4 O E 1 O a 2 h 4 R 1 g r a 2 c r N 0 5 1 M 1 R 4 O T k 5 S k d 1 d n Z y c U d x L 2 h k R H A x e F J W W D Z N S U x M N l N m U T R y e S t Y e H l 1 O T N 5 K 1 h 3 S 0 J B S U t C Q U x 5 K y 8 z S k R n d E F E U m t N Q m h t T n h 0 Q 0 g y V 3 l X M V d w d G N F b H J B Q U F B b 0 N u a X I v W W 1 h d W Z P b m Z M N W Z E c n B w S k 9 T S F F x Q U J E d j E x R l B y N 1 Z w R l J V W D Y 4 c 3 N 2 W T U 1 Z l d l U G 1 1 d D Q 5 V U Z o W X F D b F R w b W o v L 3 Y z N j d X O S 9 x N n l z c k x q T 3 Q x Z 3 N 1 d m p p a T N Y N T V a Y 3 J Q V D I 5 a n F K R V R m b j l m c F d X b H N y d G R z d G d N T W h x d G N w b X M 0 V n V W c H B N S m h r T W h t U 0 h D Y U F H S 3 B L S U Z S L 2 w 1 Z V d o M 3 l W V 3 E x V U 9 o M E 1 t a 3 l u S l V R S U F B Q U N J a H V S R E U 3 V i 8 v M z V a T E J h M W J O a 3 k y Y U V B U 0 x E b X p a d n I r T 0 9 Q V D B q c H B l c n M y T E Z E M D Z a T n E v U H I x R V p w Y W F r Z W V P Q U I 3 Z H E x U z V M M H o z L y t V N k 5 I a j Q 3 c F h M U F p y U F B Q U D E 4 a l I 0 N V V p e F l 0 N m p K T T F F Q X d H R l J 4 Y 2 J F O E h v L 1 M w O U 9 W b l o z T l R V a W d r Y W x J S W x h d z J X e H l P c D N 5 K 1 h 6 e W V y M H F L Q 2 l R M V d x V j A r a 2 t 5 U W d B Q U F D a 0 d K S V B U Z F R o d z R l N W t R W T B Z c W V j Y 2 t w R T h p R W p J M F B 0 M j d k W D I 3 W n R s W k 9 U b z J i T m 1 z b n B k T X J o Y 0 N n a k k w T n Z 2 Z l d X L 3 Z X d m Z 5 V X A 0 c n J o O F h n M G J k b z B i Z G 1 5 S l R U M j N u d n Z h Z V R J a 1 Z Y M n V y R l l M R H I v L 1 B O M T J X V 1 g 4 Y k 1 5 U m J s Y 0 x w V 1 V s T W p w Z E N v e k 1 6 U F o 0 U U N v W j J s c G F V c E x T N V B E N F Z C c G F h b j I 3 O S t 2 a k l 3 T W R x Y 0 J B Q U F B S 1 l U a 1 F 4 U G w 4 W G p Z O V F B M F l 0 M j Z k Z E 8 2 Z G V 2 M G 0 5 L z h S c W V l Z X F x N m R 1 M n F O b T N h V k h u T y 9 m Z m Z y O F d M R j J 2 Z X Z I b G g 0 M G F q V V F N R 0 R O R G 5 u M z l l b H l F b l h I b D V 1 U j U 1 N U J G O T g 4 M D N Z Z U 9 I R H g v V z B x V k x k Y 2 t s b D F S N j d z M D M z N n h 6 e n o y M 3 J r T k V E U l V X R n N w c 0 5 x d F Z x M W J K R G d W Q U N u Q T R I S E k 0 S E h L N V h E c D g r T E N h T l d 1 V z d K Q U F B Q U F B a U 9 S R G s r W D F l b V d 6 M l p J Z E J v Q T Z j d m J a W j l m b z V 2 a 2 x s M X d p b z l H b 0 9 Y U G 1 o T W I r N T M v K 1 I z d j I 3 R 2 x R e V F l d j E 2 d n A w N m R y M 2 J w M V V Z L y 8 3 V z k v M D R n U k l 5 b z l u O U k 5 c W V 2 Q W d R U E t 5 T W p n Z H h p Q U N P b n A 2 U 2 9 y S z l Q Q m d 3 Z l p 0 U V l B Q U F D a 2 d M c n Q 4 S W 1 V V n R j T l h n R W t U N 3 c z e j h 2 T H k 3 V m x 5 e F l 0 W G J w V U 8 z Y n N D S T B Q S G p 4 W W d 3 Y 1 B W a 2 x K U 2 F K R H J G U H o 1 c z N U V j E 5 O V Z l b n h n d 2 N Q S m p 5 W l V s e G N y R G Z m Z k Z P Q l F D Q 2 g 2 K 0 k v Q 2 d v S 2 x K V 1 Z S Z U l C U U t Y c 2 R y d W N U c W N P S F R x V T d G Q U F B Q U N B S m 8 r Z E R 3 R F F 4 T G h j T H Y z O D g 4 L 2 F 0 b T J i Z n Z y c E o y M 2 R 1 b F c v L 1 B L T C 9 I N S 9 4 T n h S b z B a S l V x W E p o N X l j S E E w Z E 9 q V G 1 h N j l h d F V w N z k r N n R X Z U J 4 Y 0 x s Y 1 Z S N G Z Q b n k 0 Q m c 4 Z X J G Z G V l U 1 Z o M S 9 S N F B I c n R 0 Z G U w Y 2 V O R z N Y N z c 3 Y 3 J O e l U z W T J q a X k 0 e U V y S z B 0 c G F m e n B B c U J x R m 9 0 R m t 0 Z 0 J B U U F B Q U N R W i 8 0 S U h n R W J J N i 9 W c T M 3 N T k y c m R 2 b j N i d j N x M D l l L 2 J v M T E 5 L z F j N m R P N 1 Y v L y 8 2 W T E 2 b m 9 E V k 5 a O G l F d k w w L 1 h Y M z k 5 e k 9 0 d D I 3 Y X R Y c E l Q b F R F W U R C b 3 p a b 3 g r L y 9 2 Z k o z e n R v c U l p U 2 R M N j l l c z F Z Y 0 l F W F h 2 d H R i c n d 3 Z 3 N w N F p R Q W h Z V 0 Z 5 c 2 p J S V B F Q U l H W V d p M F V P a D R N Z U V B Q U F B R U F T O G E 5 N E F H Z 0 V G a T l l c k 8 r K y s w N z U r Z m 5 L e j g 5 W F F V R k J y Z G M w R 2 8 x S 1 Q w K 1 h K S l d W b F V X Z F U x U l V w Q y s v L 0 R M b U 5 R c 0 x D M n N k M T l G O F B s L 0 1 j M j A y b X l a U G 5 x e C s v Z m 9 s T k l Z S 1 J 5 Z F Y z R z Y z N X M 2 Z H E z Z m Z m V m R Y W G 5 t b G h n d 1 p J c l B a W E N m W G J l e G N M c G Z N W m p P b G x n R E V 6 V z Y z e S s v M 3 k r V n l o W D Z m Q V F B Q U F L Z y 9 K Q j h B b 0 J I S X l j b E p l Q S t E b z k 5 b E h x M G t r e V R 0 M k x G R D A 2 W k 5 T K 2 g x W T d W N T g r W k t r e U x I Y X R t e X B S N T g 4 R U Y x N 0 5 p e H p 1 T D U v d n Z 2 S T h a M j c 5 N n R w N T k r V 2 k r L y 9 M S m V m Z l Z W R W h C e E N n Y U R L a W t w V W F 0 V 3 J a S W R D b 0 F H S 2 l N a l E v d j I 3 W l B E N F p E Q l l F a D J P Q U F B Q U V D V F F z Z G h B R 2 d F Q m c 0 Y 3 F O L z g 1 a m N K W G R Q c j l Z Y V N E c 0 Z n T U t G c k h 5 d W V I U X p T a 1 d U S W l 5 K y t H T l B j e n A w N 2 E r Y k 1 t W E V s S H F y c k d Y R X N 0 O X V 0 R l N 0 V 1 Z I c T h h O W V 1 S k I 1 c W 9 M a T R X R T Z u T T l s a E F H a m d u R T Z u a W 9 1 T G t 4 M E d B Q U F B M E 9 T d z h 3 R U F H b 2 5 y c n J 0 T y 8 v Z C 8 v M W V q Y 3 g w T 2 h 6 c D E 2 c V F P S F R x b 2 J k d T J h d G V 1 b m R x M m J S d n F W e E J 2 Y 2 l C Z T V l W G x j Y z E v N 3 J u b n R I b n o 1 b X J u R F J n d 1 F K T W 1 U W X E 3 W k 0 4 W F g z e W h F U 0 5 H e U d p c 1 B r Z G Z Y R n l z V 2 J O b T Z l R E J n N V h P R 1 R a c 1 d G e l h 4 N U V F a z h m a l V X W m 1 a c k p E Q W R E Q U 9 S d 0 8 1 Z W Z u e S s v M z A 0 Y 0 h B Q U F B c U V j a 0 h 3 Q W d p b z R k T y t y O T k 5 O V B k a G h 4 N m R 5 N X M z c j E 2 c V g x N j l k W E 8 3 Z H Q y N 2 J x M m J P b l R q c n B K S F h w M G t W d D I 3 Y X R z a H h G W l d X W E V z W H I 5 Y 1 k x d j N u e j V 0 W E 9 1 Z W l p a X p S K y 9 Q Z 3 F F d 2 l W M 1 l S Y X Y z N j l S b z h l c l l 5 T W p D c X Y 0 Z m Y 3 b F o r Z l g y V n l K a T h 2 V D M z N z l x M D J Y b 1 F y T F M y b F J q d U F o S E U 0 S E N v c k s 2 d j I 1 e m 9 B Q U F D Q X h D S D V B Q 0 N s R 1 F 3 R 0 J R S 0 J t T j Z C a m l N M z N L T W x I M 0 p 6 Y z N Y c X F h Z X F W N j l l T 3 Z Y V V U 1 V 2 R u U j N Y d X Z F b U I r T G w 4 W G p p b W 4 v Z G R k Z H A 3 O T Y 5 V 3 J W c V Z k V G p Z O G V P M W U 5 L y 8 v d H E x M m 5 X c k p u M j c 5 O G Y 5 V m h o W V d G Q 0 d t U m Z m d m 5 s Q 1 g v O U J n S 0 J S b C s 3 M 0 8 x M n g v M D Z C W U R L V 0 s x V 0 Z S W V d r b n d B Q U F B Q T Z o S E p C d 0 F w e l d n M G t u e U l 3 K 2 1 u b j Y 3 T X p F d 1 Z G U l d w U T R j T 0 d q Q m d n U H I x N j Z k T 2 5 U c l Z h d D N L e W l L M W J k d F d X V m x a T W E v e j g 4 O C 9 x N l N r S k d J O D N 1 U 0 R 3 V 0 R R S F h m Y 2 9 W M j d k b W 5 i d G 0 y a G N a U E p w R W 1 U S n V u T U 0 4 K 0 1 h W j F 1 M 2 J w c H k 1 W X R j V j A 3 S G g w N m R L a V R r a 3 V O L 1 h 2 Q z U v U E p Z R E J R S G d W Q X d x U 2 x I Z m x u a j g v b k M z M E 9 B Q U F B b 0 c 3 e G x 6 Z U F s R m F S Z k V C c 1 R D Y V Q 3 c j c 3 Y n V Y b D V T a 3 Z M e T l o N j F h V 2 Z C Z z l l c l F H R H g 0 Y z h 6 c F R w M D d W d W 5 Y c k l z Y m p U V D V J a 3 M x b T A 1 U X B V M 1 R M T G J m S T V Y T E p Z c k h v M 2 5 2 d m p h d k U w W V V Y W H F q M z M z K y 9 U b l o y V 0 s x V 1 R a b z B x V T Z T Q k k w O S t l Q j J 1 M l c x V 3 B N Z E J v Q k d 4 b U t 4 e U 8 x M n M v c 0 J B Q U F B c U N l T j k 4 N E Z n R W F C N U V Q O G V 2 W H F s Z E R F Z z N U a 1 p u Q W l H S T N H c U I 4 M X Z m b W Z s N W V u V z I 2 N V J R N k h R d z g v L 0 h E Y 3 Z S V m F 0 M j Z 0 L y 9 t Z i 8 w b j R q Z T Z X T F Z 2 c W 9 Z Y 2 V V c 2 V P S F J P N m J v W E d u b n p 3 K 1 h 3 e W 0 4 M 0 p E Z 0 5 B S T J P e F d L c n M w U U 1 B Q U F B Z 3 N k a j V B Q 0 N s a 1 h 4 S U R Z b E t Q a 3 l i T m k w a D Z 4 e H R 5 S k F o N n R x M X E z S n p j M n Q w Z n Y v K y 9 U V n Y z a n k 5 K y s 2 N 1 d y d D J y W G J 0 M m x Y c F R v K 3 F w S 2 V u c T E y N 2 R o b z R j S 0 N H R H g 4 d W g 4 T l J v M 2 h p N G Z m N 0 c z V k p v c 2 F l W E F H U U h Q e E 5 B U U F B Q U 5 R d m t n O E F V c H J K W k Z J d 0 d F e D J H R T N l T y s r O G s r d 1 F x b F R U e E V P R m 5 K d 2 N q U m t 6 U m 1 Q R 2 p F b F F S S F V y R 0 F 5 U 2 Z B R H E w S T R k T z d S d T N U c j k 5 c m U v V G R s Z E 9 C c z N i b F J S V V p F R 0 R S c V U 3 R k F h R E p J U E F B Q U F R U D B p K 1 F B Z 3 B a b k 5 a c F d V b E N n O V B U M 1 p v U U F w d y t Q e E t E T X p N O W x o M U p u R 3 Z y T U R x Y W V 3 c 0 Z E c j F x M 1 R o Z z B i d E d I R E J 1 W G 4 1 M H M 2 V W t K d H l K Q W h T W T R 1 W E d G a G 9 W N T Y 2 U 1 Y 5 K 3 V t b n l z a k l V U G Z 1 M 1 p X V m x a W H N z R 0 p X W G w 2 d U 5 X d l d S S X l m Z E 5 K S k N T O F p l Q 3 l T R H d B Q U F F R D l J d m t B S U t W V j F H Z m 1 u Z E R B R V g 2 L 1 g 0 R k F J R 1 h m a l o w b 0 J v T W g y U 0 V n Z 1 p Z c 1 d h S z M z M z V i R G 9 k R G R y d G R a c k 5 a Y V d s c E 1 m O W N E d 1 F D Y 3 J 2 Z D h u Z z g 4 b m c 4 O G 5 x O T h u Z z h t a k Z q a G p w M T Z s V H I r U G J 1 M 2 F 1 b m 4 z N D Z Z d n l E R H o 1 S W 1 l U k R J Q k R R M H F W T E 5 Y L y t m T G x j T G t s U 1 N V b U o v d n p u U C t 1 d X U r N U t j b l N 4 O D N x O W V 2 e n h 4 e V B H S j A r Z V h D L 0 p C M 1 p U Q W d B Q U F Q V 0 g 1 Q U 9 B b E d l M V d 1 W H h l R 1 M z M j V N Z E N w Q j B I b z h u N F E y e W d l c H M y N 1 p O V T Z a T W t j M W 1 r O W x z b H N W a U N T V V F q a z B V Q l F J Q i t Y d y t l Y j F l b F p T V T Z Q R G h 3 e G 8 4 Z U x B S 0 N n c F V V R k N R M E x n U 2 R T T z V h O W V 1 N n Q y N 3 Q 3 N y s r d X V 3 O G Z Y c j E y d n Y z c j E x Z m x N O E Z u N i 9 Y N H N Y T H c 0 b E h p b 3 N Y N z V j N T U 1 N 3 J u c j E 2 b F h u T V d 6 Z H V s V i 8 r d E 9 m T k h I a V J K M X d 3 Z 2 s x V 3 N O a X N V U W Q 1 K 2 N h Q U F B Q T B Q a V F m Q U N R O H F 4 V 3 E 5 e H V O O G t I U U V l U 0 Q z W F p 6 Q n F J e H U v M 3 E 3 Q 3 d N T m x o M U t t U k k w Z E d K Q j h r N l p O U F B 0 S G 8 w Y U 9 U R U Z F N H M 5 b X M 4 Z V B I N j R F S E h v Z z R O b W Z P S E w z d 3 d n d D F X c T Z z c 0 x C U U R 6 L z h z U E x 6 O D N Y Y m J i Z n B x c X V 1 M H N p U k k r U G V s V m p a c m k x K 3 h 3 T U F B Q U N O R D h r S E F D b l B h c l h x O E 9 I R H l R N E R T T H B n T U N p d j E 2 d m 1 6 W n N u T z V R R 3 p l L z M 2 N W x u b n R H Q k F 3 Y 2 t T V j I 2 Z E 5 I W X N X T 1 R I T l V S U l V W R l d y T m 1 q Y j c 3 N 2 p z Z E 9 u U k l w Y V d s O H Z s O H l z N 0 9 W d W Z P b l R W N D h H Q z F i Z H M y M l d F M l N x Z W V l c X J h d G 0 y c m 5 U d D N o b z E v L 1 B I S E d q V n F W R X F V L 2 p 2 O T l O T j F 4 a G x u N k 1 z d n Z 3 d 2 I v K 1 d Y W C 9 U Z W U r L 3 B v b 3 N 1 c X B Q c n V s d 3 V U W j A 2 T m R R T H c r Z n o 2 Z F Z Y W D l Y W F g z K 3 R T W k 1 t S 1 N j b k o 2 N z F 6 R 2 F 6 e X N 2 T H c 4 Y l k r U U F B Q U F B M F B p U W Z B S 1 E 4 Z z h F Z 3 U 5 M H V 0 O X N 0 b T g y V z d I Q 0 F w S 0 g 4 V 0 d L O D l 0 c H J X c j U 4 Z W V o e F p X V m c 2 b E 1 n R U 5 C Y m I 3 M m x S W X N X e W U x M l I 1 M 3 o 1 W m R m Y X N H Q 0 J U c m 5 u S E 0 w W n N 5 W U J 0 V m t P R D A 5 W F I w N m R G R H o 1 c z F s d D l 0 M T Z O Q W h m Z i 8 5 O T J G e l R q N z V a T F Z x M V N y M G V N d V d M Z H E x Y T F m W W 5 I N z k r a 2 s 2 Y 2 p P O H V M Z z Q 0 b D M w c z J i T j B 0 Y X R X M n N j W j d S R W Q z N S t 2 b G F 1 W E t s T 2 5 U c k o 0 L 0 h J N 1 h h c n J L d 3 M x S V B p N k 0 r a k h m T j R Q S H J p a V N j U 2 x y e T Q 0 W V l i d E c 3 Z E 9 2 b D h 2 c k R 4 T j k 1 N F E y Z W R k W m F j V G 1 k Q 3 J u T z A 2 Z E 9 u N j Z l Z m Z v b 1 k v K 2 F i Y n p S e D R r U k 5 t a l J K c D U 5 K 2 V z e n J X U 3 l X a U 9 R R F R l W U J B Q U N B e G 9 m a 0 E 0 Q U d J V D A 5 W F F V R k J T U W Y w S 1 F W R n h j c k 9 6 c z c y V 0 U w Y U t 0 V 3 J k S 2 l S W X V T S F V h W T h 2 S n l Q Z n p 3 d z F x N 2 R t M j F j N F B C b 0 Q 3 N T V C T n Q y T E J C T T J i T V V P d l d y Z X N o U W l r d E x V M X Q y N 1 p W W m 1 h b W 5 F N m 5 6 R 2 F 6 R G g 4 K 3 J J M G J O N G J O Y T l l d W 5 U c D E 2 c V R 5 O G 5 L V m w 1 Z X J 1 T G h Z U l V W R n V 2 R E N D e l Z o d 2 9 U U X Z K V X J W M F l r S D B h T U d L R 3 p 6 e j Q 3 O U h q M j d O a 1 J 5 W W N i Y j d 5 e H l u Z l p G e F l X M W l y N V V K a 2 5 u M 3 l 5 e H V l b X A 2 Y 2 5 k T m R F N j l h d G R l N j U 1 M n J w M H F W a D R 5 V W x K W H J q a l R k M D Q 0 M D N K d X h h R m N h T 0 h h d k h I b n N z N H Y r S G R P V G 4 w Z 0 1 Q U E t B c n J y a E N v M G V Q a n V t N V J p d T l S U E l C Q U F B Q W F I e E l Q Z 0 J v R U V 3 b W s 2 e F d x M H B M U z Z s M 2 p 5 Y X B 0 T F J V V n F 1 V k c z U z F z S E h q U m o z M T F G U E p E a V B D c z g 4 K 0 c x U G k 0 V 2 o 1 K 2 Z t Y U 5 t M m F a c y t l W F M 4 N 0 4 w N D Q 0 U V R O b l R z M 2 J P e n Z m L z k 3 U l B M a D k 3 L y 9 2 Y z Q 5 O T l 3 N m o 2 Y 3 l H U m t a U 2 J 0 M l p l c G l o O H J s b D E r d W p 6 N z Z T S D Y v W D l L U k h Z S U R C Z 3 l v c z Y v O W l T Z W V x R m 1 6 W n V u R k Y x L 1 V z b V h M b 3 M 1 N T g 4 M D N 0 V 1 h M R n Q x M T E x M 0 t 6 T X l z Y 3 I x b 3 I 5 b F l F e l R C W U R D a X l U a 0 F B Q U N B M U V U e U F V Q 0 R r W k d S b 1 F N S E R w Q j h R S k 5 V W E Z 5 c z N O e m N a S W Z S W U c z W X N F R V B Q Z l J R U k t t W F p G d X p a a z F Z Q 2 F o N D d O e T V V K y s 4 O D Q 2 d X V P S 0 t C R W N W b X g 5 K y t D R m l y R W V Q S G t t S T V E O V N z V z l B d E p n b V R w d 2 9 u O D h u a D h N a G 0 4 M G 1 z O W t z a z h r V V Y z S 3 h J d k V n S 2 R R S D V L M j M z b 3 I 1 M 0 l x U G 8 w d E h Y W G 5 s b F R y b m 5 I T 2 l u b U 8 z M j N Y b m 5 Y Z X F k K y 9 l b W o x N 2 R 0 V H l Z T 3 Z X c m R N V l Y x d 2 h 1 O T B l Z W 0 0 b W s w b H B h V 2 x o e V l W R G h 3 N U Z u U H Y 0 N D Q 5 S E p D V U N n W U R L e T h 0 R E 1 i c G N M a j M v L 1 B Q c T B L R k R U T T h U Q U F B Q V F I S 1 J m Q U R R W U J p T l J 0 b n R k c m x j T H F X b n B 5 Y z d I S 0 R l b E p T V U t E M D l u W G Y 3 M X R E c T F h d j F 4 Q k 5 Q c E Z 6 a X d l L z M 2 N l d Y W G 9 w N n J G d T N i d n J k N z M 2 b m s w O C t X U j Z Q U n g 5 L y 9 M S G V m U E 5 O Q l l Q Q n N I b i 8 v T 2 M v Z G Z u b G w 5 Z D d N M l M v M z Y v M T Y 5 Z U h q Z V h t N W l v d k w 2 O W U 0 e m h X d E h J K 1 B Z V k p H Q U F B S U F C S l J F R l V i Z H E w M F c 5 K z g 1 d D Z 1 Z j Y z M z M 2 c j d k d T N o N D J s c F V Y K 3 V a M m Z u N i 9 p N H V L R V h m Z V h Y M z d S T D c v O F V 1 d D F L d X M z Y 3 J T e n p q c E w 3 Z H U z M X d N U F B L Q 0 R C d y t H e G 8 x R 2 8 2 N i 8 v b n E 5 L 1 B M T E t p c 3 J V M W x a V 1 Z 6 W F R r V D h B Q U F B Q U Z J T H l R Y 0 F E W X J U N l Z S Q l F Z R W N E Z 2 M z W X R F a 0 J B S U J l Y j F l Z W o z V V F D Q V E w S U l G Q z d S d z R j S m t o e E x W c D U 5 K 3 F y M T c 5 M G F N a n g 4 L 1 h w Z G N j a 2 5 Z M k 5 W W F h 5 M n I x Y X I 1 O C t l S G p S Y 1 V G T 2 l u b j M 1 U z U 4 N m Q 2 e l R X W T Y x Z n Z 6 N 2 k 1 d m 1 w c D U 1 Y X J 6 S E V x b V B I a n J y c H B w c 2 l 4 b j A r b j E 1 N j Z T W D E 3 d D F i Z m Z 2 M n J Y Y W R 3 c 0 p D U G Z Y V V U v c X Y v L 2 9 2 R F J r e U p H c k M 1 O F V Y W D R 4 S V B o e m J H T G 9 4 N k 5 p e G 8 1 N T U 1 a G s 5 O E 1 B R G 9 l Y z d Z Y 0 l F b l h Q T 0 9 Y c j U 1 W m V U S E I w Q U F B Q 0 F W R k c v Y j V N R G d B V E l 6 T X d N Z T d j b D B K Z 2 R Q S G h R e l p v M V M z W V l E Z E x 6 e n o r Z n N v a 0 h T Z n J I U C 8 0 U k 1 U W j g r U E N J e E V P R l N 5 N j V S R G F i T F d K O D U 4 N m R D W S t 0 T 2 l 0 W H J v d 1 l H e k J n U U w z S G N T e X Y x e H Z U d k 9 M a V l r M m R P b F Z M b G l 6 U n R H b l Q 5 T m U v L 3 J Y S y t X N j N X d z g 4 O E l D K y 9 2 c H J Q Z k h F R T d y c H B w d j A y V 2 V m U m V 4 R W l h Y T B 0 R F N t b U Z M W m 5 q M T d J b l p G N U 9 U a z Z N a 2 5 u M V R 2 M 3 I w M W Z Q a H d Y W G p o a F V t S 0 R n Q U F B R U N x W X V j R G d B W W 5 M U z F O R 1 J r W k t p d 3 N y S k 5 H b m t D c U 9 I V G 9 r R E l 6 T T J r e V h V U D U r Z m 5 K R H F G U z I 3 W n Q w N 1 p 0 M j h M R 2 J E Y W J y c m 5 t b W t y U H N W Z 3 N h d C s r d l g 3 O D h j Z X c 4 W G p M M j l S V 1 l X R m h S U E x C W n J Q V l c y b W p x c 1 J 5 b z M v S G p o M T Y 1 S k Z I d E d 2 W E x r b E h H a G k v O H N v c i t 1 N j c 3 M 1 Q 3 N 2 J k S E 5 F d j I r L z E 2 O U 5 G S H R X W E x s d E R Z T D c v O G 9 z Y 2 V l M H h 2 d i 8 y M n J y b m 1 t a X A z V G l T e X Z G S X l I R H A w U 0 h m Z m Z i Y 0 1 C b 1 B H a n g 4 Z m x t U k t U M C 9 Y d E d u V F F r a 1 l v O U d v c m w y N 3 l t S 3 h 5 R 3 E x e W 1 L e H l H d z J 5 M n E x a H B Y R V d y N T h 1 V n d 1 V j l o M X p q e n p U R G 1 k e n J D e G 8 z c y t W U F I 5 U 0 1 X K 0 h n Q U F B Q U N p S S 9 r Q W 9 F R 3 k y V 3 p 5 K 1 h 3 c U t T b F J S a 1 p H c 3 N N Q k V x N j R 1 R G g w Q X c r S j B h c F Z L N T E x M W x s N j g 4 M D N r e D J L M H R Q V G R m U E 5 O M n Z u e n A y a G p 6 N T k r b F N i V U Q x O C t I R E V X S D I v U n Q 1 N z c 3 M k k v a G 5 O b X p m W D R z V 0 x L e j N u c 3 N z d X E 1 Z S t G T W Z l M E Q 1 Y U l C R F F Y L y 8 2 V n k x W X N D Q n E v N D k v L 2 V 0 Z n V 1 V 1 d X e l J 6 N X N 5 d 0 1 t Z X p a O C 9 X M n J W c m 8 2 N j V i Z H M y U G Z q Z 2 c r c l d y W n Z H a m g y c m p o M D d x b i 8 v L 2 x H d m Z m V H p m L 0 R C Q j J X e F d H U z M y M l c z M j B Q T n B 0 U F M w c 0 p L Q 3 I 3 N z d y c 1 J a W X l H R F J z V 3 R Z e F V Q U H g r d j N 3 K 2 4 v e C t 2 N 3 h l c j B w T F M x V m F X c X F j b k p 5 d 2 V T N l h T d z g v L 0 h B b 2 t m Z k l J N C t v W D c 5 K 3 V 2 S E d H M E 5 6 a j A 2 T 1 d x M V d Q Z l B N T T l W Z W Y 5 M j Z k U k g v c i 8 3 d 2 h 6 L 1 F T Q m 9 B Q U F C b 1 p F Z y t B R 2 l 3 T W p J e V Z G U l V S Q U l D a l U 1 S l N Z a 2 t w V n h q Z G J Q W k h I T l p t M V F 6 Z l B o d 2 p S c z N M c U p K Y 3 J L M G F 0 V k t J M G F N a U 9 1 Y 0 F 3 Y 0 9 S T z B S M G F a T m 0 w U 0 Z W Y T N D d 3 N L b 1 N Z W T l l L 1 p F O U t P b 1 l E Q V l O S E x r e U x v T 1 R a S T B h T k F n Z G V u U 0 p X e X N Y Y n Q y M n J a d G 0 y Y l B u a D J 4 Y S t S b 2 J k d T I x Y T I z M 2 h y U l g y W G t 5 S k V x T F M z V j U 1 O S 9 Y d W 0 1 b X p a d D B u L y 8 5 M y 9 y e k R Q U D F C L y 8 r R W Z s N X V a V 0 d l Z k p K N T h j d z d O U j F M S k 9 G b 3 R G R m 9 z b H B 2 T n I 0 O U N o U T V v N m R X c k V E c D E v L 2 V 0 Z j J y Q m h n O G F N R 2 F N T E x y a U E v a 3 N B Q U F B Q U t r W H l B V U N E b H B t W l N R S U N q V X B G a V p a a n k 0 K 2 t n c X l z c k t q d n Z F O W x y V n U z M X N T S k U 5 V 3 J W N j l r a D F K c m 4 z N z Z h Y 1 N Z e l d i V G l T Z W V X R z h 4 d l B i Y W E x W H V M b 2 p H W n J Q V j Z R M 3 F v M 2 N W b k h 2 d X V X S E h m d j M x V j c z K y t 1 d G F 0 V 3 B W b F d 1 Y 2 N N S U p t a m h 4 b 2 8 0 N z d y a U l Z M j N h d E 5 H O T k 5 N n J M V n U y N k M 5 L y t V d V Z D Y X l W S z F m c W l 5 K y s w T W l S S T N Y W l p a Z l Z l b G R L d E I w Y T l a R j R r S T U 4 N 1 N y N 2 Z p O H J L O U 1 M T D d 5 Z 3 p 6 L y 9 Y T G Z k Z H B 2 e T h 2 T H F K U 1 l B Q U F B Q U R R d k p C d 0 F O W G 1 a b X B r c E t T d W d C Z 1 F i d j B L R k R z b G d z S 2 J m a m 9 V S 2 J O b T I w Z n Y x N j V l Z m 5 S N V J u U 1 V V W F h I Q 0 I r d l R w V T I 4 M 2 E r d V M x K 3 Z W a 2 l W T E l z Y j c 5 Z X R Y Y j g v d j M v L y t 0 e j c 0 N E l P N H o 3 T m F y U m 8 x Y X B U O G Z y O G N E b 2 V z V m 1 2 V U h U U n Z 2 U E Z H M k s 2 S 2 F E M D c 3 c i 8 v Z m d X R F F m b D h Q c F d X b H F x N H V G Z 2 p S N D Z N N k p Y e D d i Z m Y 2 d j M z M z l k b m 4 z M m 1 R Q 0 J R Y V d 3 b m 5 I Q 0 N o Z 3 d a b 2 x k Z m Z W V j M z b m 1 u c E N N M z k z T n l j c F N Y b D Z j c F U 2 Y U V F Z 2 l k T z N m V 2 8 0 O C t x c l Z y M S t x V l Y x N 1 I 5 d T N i b z Y 3 c D l Y c T F Z T U V D Z m Z 6 e H h 4 R T l F d U x s O S 9 z a n h 1 c n I v M 2 V Q S G o z M D R v c 3 Z h c z Z j T 1 Z x K 2 Z I b l V P U n M y Y k 5 E T k 4 5 K 3 N Q L z d 4 a n h v M m J G a T l 4 Q V V B Q U F D Z z R T R D V B S 0 J S e U 1 q S W t O d n R W b j U r d m x x M G F G R X Z 0 Y 1 d C U k F r R U F q c D Q 4 S 0 F 5 T X p O V H V z Z E Q r L 2 J 0 d F h u e l p u M z E x V m M 2 O T l 4 e l U v N m 1 m c l R h K 3 c z V m 9 r V 0 x W R k J R R U R G K z h j V V g x O H Y x Z C t 6 W W 9 T Z W V l S 0 x T N D J h e k 9 W V D c z K z E y a H g y e l d D e H l 1 V n h 5 d V Z 4 V k 5 s K 0 9 W b E l x V 2 h 4 V l d i W n N t Z D U 2 N n k z O S t 1 d X Z W Y z R 6 R 2 8 z N n d 4 L y t v Q 3 V 2 d k Z J N 2 Q r N 1 V x N i s r R 2 p y b T l Y c T F h O W N 1 N W V Y b F J m M S t Q T z I w M D l T N 2 Q y O H R Y N z V j O C t m U D E 4 R 0 R C N k 5 l W S 8 v K y 9 Y c m t r V W Z V c D A 4 Z j N Y d n Z 2 Y k x i N 2 R V K 3 Y y T k Z T O U l j M 2 J p N X J q b W R U d D E x M T E w Y U 5 H a V F u b i 8 r Z V I w N m R D a G l U b G x a b V o 1 O T l s a z k r K 3 l 6 R 2 p W c W x P e D J 1 e X d X U z l R Z U Z r Z W Z j N n d 2 d n Z n a X J L b D N C Y i 9 m T D c v Z n I v T H l j c F d W b G N u a j h j a n I 5 V 3 I 4 K 1 B H S m V a S U F B Q U F B N m d 6 S k J 3 Q 0 5 o c z F t a z l s c 1 Z t R m h v U 3 d X Q z J X W T B D Q 1 V s S l R J N i 9 V c U 9 6 c z d y S E Z y S 3 J K W U x C b z R j S 0 J X c k Z p a D k 5 O S 9 Y M z M 3 O W x Y c j F x M l R I V m F q d D J 2 W E x p M W F 0 Q 2 h p d k U r Z l B q c n B w S l B x L 1 B w N z l 1 e l J s Q 2 x U c W l 5 M 2 R P K z k 5 K 3 F N T T g 2 U U p J M G R P M V o 3 O X V 3 S k h h d l B t K 1 h 0 M n J Y V G d R T U h x c H p U c 1 d O S D N Y S E h I Y U Z 5 V l p t W m 1 W S G 4 5 Z X Z Y c j l J M W p F Y W p 6 a m 5 u S E E w Y 0 9 G Q U x G a X p R M y 8 v K z k w c D N X S F R v M E t G R 2 l R Y 3 B l b 1 B 4 T j k 5 O F U r K z g 4 M D Z O M W p 0 Y W R u Y T I 1 c z Z k R z l Q Y y 9 2 M z d x M X U z Y m 5 y e X l T Z T F i d D I 2 U 3 V m O T c v L y t i N D N q Z W Y z M T E y T 2 V h e l F h U 1 Q 0 Q U F B Q U F E U U R K Q n d D T m l z b G t V b l o y d G t w S 1 N y U n Y z e j Q 1 b l U 0 N U h J N W t o d 1 Z F c U N n W m s 1 N m V I d E h n T n B W b F p X V n A y T E J o K 3 Z 6 e n o 3 V j Y 5 Z X J R V 0 N K d k 1 K O T g 4 c 2 5 h d m 4 y N 0 9 u V G 9 r T E E x R z Z w Q U l L Q 2 5 u M z Q 2 N G g z d 1 J x T l I 0 O G F O c S 9 Q c j c 5 c T F T L 2 Z l Z T I r b D c r N l B S W D A y S k 8 3 Y 3 V i U H V 2 d n R 1 U G Z U U V F 4 S E p B S W Z E b 2 R H a l I r d W l p e T R L M n g x W D J l K 0 l h U D B m a m 1 X e j J U U j I 3 R m d O S F R w V V R 6 L z l k R V F w c H F G R G g y c k 1 t R E U x Z U N a S F J O c 3 B V b D V l S H J V W F J M e m k v Z j d L e k 1 6 V X R H b l Q 5 U H J y c i t 1 d H Q 5 N E t q W j k v L 3 Z s e U 9 w M T Y r K z I z Y X g w V E F B Q U F n T W F G d W l R Q U d x V 0 1 q Q X p s N X V i S z U v T X B Q e j l m Y n J k Y n d X Q X c y V 0 d o a V F z R 2 c 2 S H l Z R D Z m V D d t N X V R M X l o N D d E N G R D d 1 l j T T B k T 2 h R b l h M S 0 t T V D Q 2 d E R D a F F 2 M X d 3 O C 9 S S X h m Z H R s b G F 0 K y t m W j F m Z i t Q R 2 p W R j d M O V N V d 1 d D U T N X N l B 1 a E 1 n U F Q x Z F d W b F p v W T l v W m I y Y 1 R x Z l M w O U 9 y T F B u V n Q y O W Y z W G p q a l d I W F B P K z g 4 L 1 R T U 3 k v c G t r c 3 V p U 2 p M V j l t T 2 8 z a k t p c D E 0 N G 9 s N j d y b m 5 k T 2 1 s b D R i R y t 2 Z n Z y e n Z 2 d k x O V 3 l a Z T Z i U E R l c W x X c n V N O H h H b z I 2 O X R w c k 5 X W E t G T m 5 0 Z H A x e H h o b T Y r Z W F i S 1 h V S U F B Q U F J Q 3 A y U G d C b 3 R B d 0 d n e k l 6 T S t Y M y s r V n l 1 W F Q 0 O E d G W k x C W l p y V l p a c m R h V U w z R 0 R 4 c 0 h 2 O T h 2 a j h Z V H F s T n Z 0 O W d a U l l p a 1 d P V G s 1 Z G R K N G V 0 K y t m Z X g 2 M E p F Y i 8 5 S E s y T F J 2 M z E 1 W F h Y V l Z 2 Y 1 J 3 L 3 Z u b m E v Z n U z Z n J i M y 8 0 V 0 d t d m R 1 c l Y y N z k 0 Z D F 6 c C 8 r d E 9 m N U h B N F p M Z m J a V E F Z O U x l L y 9 V M H Z 2 L 3 h 5 M k p 6 N z d y d F B 2 W H I x Q 2 o y Z V B Y d T J s a T V k R 2 p i b i t l Z W Z E N z N t L 0 g 2 L 1 N r d E x v O T c 0 S G p S b 2 t G N T Q 0 U V Z K U j V K K z M z M z N u Y V p N b V J K M W J t W G x r c D U v L 3 Z t W U V o Q W 1 r M G t 6 W j g 2 V T J X e l d 1 S E h q M U t 0 W E w z M z Y 2 Y W U 2 N D Q 0 N 2 F 2 M T l I c T N I U X F M V U p Q b F F Z Y 0 N B Q V d y Z n Z y M W F 0 R 2 l S a 0 Z q Y X R H b W o 3 T 3 h z d V Z 3 d X V k M X V s W m F X e X V W e U p X U 0 h C d 0 F B Q U l E a 0 l m a 0 F v T k V 6 b V V 6 S 3 p N e F V a b V p t N k N h d 3 k r V 1 M w V 2 l V M V d x V n d X Q 1 F 5 V 1 N T M F d n T S t 3 Q m l G U W d F d 2 o 3 O G Z y K 2 t J N D E z Q T R H Q X J G Y X J I Q T Z I b W p k d m 5 1 U k k w V k F V R k J U b 2 l T Z W V p T m l 4 W l R h Y m R k Z G R k O V Z y S D R V e F k 4 Y m 9 w N T k r M H Z y M T Y y V z M y e l Z o d 2 d U Z G Y v L z l j Y T N S c 2 1 Y T H N N Z l J 5 a m h s W l d Y R n R h Y k p a S k x U N l l 4 c D d z N m R P K 0 5 h V z V K K y t l V 1 h t T 1 l k R z h O c H A 1 M m 0 w M D Q 3 T G U 3 c k h h d T h 2 R n o 3 O S s r U E d P L 1 V x V l B j e m Q 2 M 2 J k c 1 c w U W k 4 d G o r U D J y U n B J M G w 2 K y s y M 2 x a M m R y V G x 6 N X N o b X M 4 b H V 0 N G N h a 0 Z m O G J w V W t u O C t u N j Y r L 1 B 1 c i 8 r M n V 1 d V V h R E J 3 K 0 9 H Q T h H Z y 9 M N W Z L R 2 0 w M j Y z V z I 2 M 0 8 y b 2 p i Z 0 F B Q U F D c G g r U U R n Q 2 F s W X R l R G R P V E d q d G Z y V l N B U V V I b D V l Z G p O W T B v M E l S N E d n e U V z Y 1 Z W e D B 5 M H p N N 0 5 l Y n h L a m N m R D c v W m 9 4 W T R Z S 0 N n b 2 l q b z B m U D E 0 Z E 8 z Y X M x M 2 d N Q m 9 O d X Z m V l d U W n c 0 V V p N b l Q w N 0 l i c G Q 5 K y 9 a R m p E V n I x c X p X N n l a R F p R M n J h M n Y 3 O X U w U n V 6 S 0 1 S c U 9 l Z l B M S j B P K 3 h X T j F 3 d 3 c z Y X R X d F g y R m d p a 3 F I N z k r L 1 h t M i s r S 2 J 2 Z H J u N z k r a 1 V r b V k 2 M m V 2 W H F x S W 1 I N G N P S F I w M D h T R W R l Z T J h e k 9 m U n p O R D A 5 d m R Z e E F 3 Q U F B S 2 c v S k I 4 Q U 5 G b E g z O U F B Z 0 Z R e F o 4 N G N i Z H E w S 1 d K O D h P R E J H a k Z p U k J J a W t 2 T H k 4 d l R D Q 3 k r b 1 Z h d F c r d k h I S D J 1 O T N z O C 8 v e H o y M k d h e k 5 k a W R R Z k h 1 U W 9 o V n R O Z E F o d z R k N G s 0 O F N O S E x O e V h p N n o x d j N y e l F i b 1 F w V T Z a b y t 2 V H B s W l p p V 3 J K a 1 N j U l l U a z Z P Y n J q a G h v a H h y O W R i W j E 5 W E F B Q U F B U F d I N U F N Q U F F Q 0 t l U G Z k Z C 9 Y Z W U r O U Z q T G R y M T A 1 M z N I R k h F a U w 2 a j R v Z U F j Z V c 3 N G x Y V V Z H U j l 1 N 2 R H e m J X d W 5 Y c l d x M T V M S l B K c E s 1 Z H V 5 b z l Q V D N V b 0 R v d E x V M X B h W k Y v K 2 4 3 M T F W Y 1 I 1 W T F 5 Y 2 5 K M H h o b G 5 S T X o 5 O X R 0 d n R Y M z c 5 c k N 4 d W t w a W Y v b m x s e E Z q S j U x M F V 0 e n J l R H d l b F p h V 1 J v e G 5 a M m Z Y S 0 s 0 S 1 g z N z V w Z G F z V 1 J O N i 9 N c 3 Z 2 K 2 l X V z I 3 U l F 3 O D l w R T Z k T 2 9 Y T j N i c D F x N z c v L 3 Z 1 S U 5 T W k 1 t Q k R S Z l B 3 Z i 8 v a U h s a T F i c H F l Z W V v b 0 V C Q U F B Q U 5 E Q W t Y d 0 F B Q U J J Q V Y 5 O D h Z W G 1 6 c D B i T V o 2 Z W 5 x N n B V N m Z L W n J N b E l h c E k w W k l Q Z i 8 z c l g v W H B w N T l L c X I 1 S j h v W U 5 H e U x H M n J k d m 4 1 a m c v c i t N a k F 3 O T g 4 d 3 o x Y z d 6 K 1 h 4 Y X V Y S m x 4 U G l n U V l P a X Z p U C 9 4 U m R m a k V n K 0 d B e U d t Z 2 R h a V l N S E Q r c W J i N z Z K R 0 Q v b G x G U G l Y c X V 5 L 3 g r M W F S Y n R k c n Y x c H o v O U t X S T h J e U 5 E e H g 5 L 2 Z N V D R n Z 1 V M S X N i N j l P b W o v d j M 3 U j h 5 c m 1 E d D c 5 b X p k Z W V l Z E 5 Z N F J B Q U F B U V B L U m Z B Q U F B R W l 5 R F J z M j Z Q S E h I N D l h N D M v e T V N b W g 1 c j Z w S U Z y e U l W c U p v T X F z W G J z M l l 1 e m t r M C t 1 V l V 3 M X R Y T G x T a F V Y R j B l T T k r N 2 R P d 2 5 S L 0 1 m N z c 3 O G Y 4 V m 9 3 b T g z c T E 2 O W Y z R 3 N W R m h a R 2 p H V m x a Z F Z x e D h i O C t m T W p k b 3 N Z a l V i Z G R k Z G R F V W 1 5 d F d 2 W F J 1 e m l N Q n F O R 2 p k d V h P a X h 4 K 1 B S e k p r e j l k b G 5 u N F h H b G k x Y n B x N W R 1 e W F 0 M U J n Q U F B Q 0 E y a k 1 t T 3 d B Q U F J Q 2 0 3 T H Z 2 d n R P R E R 6 N G 9 y O W N i Y 1 d 6 Y 3 V I R T Y v Z l R U a 3 h C V j V l S X R 1 e F F N Q m t P Z m w 1 Z V h o N V h x c V Z D V G Q v V F h W b m w 1 d V J Z d F d o U X h u c G 1 a c V Y 2 O W V 0 V n E 3 Z S s v L 3 o 0 a W V S Q 3 J 3 c 0 x D c V A w U n p q a m p q Q m 8 x W E k 3 V 3 V M d z J 1 e D U r K 0 9 F S H Z m d n V 1 e E h q b D E 5 K 3 V U c D M 3 a H c y N X Z Q N U 5 H L 2 V 2 S W k 1 S T B h T U N O d n R z b l h y V n E x Z X Z U c G k z c n g 1 O D d S b H k 1 W W F 4 d 2 9 B Q U F B Z 3 V V Z y t B Q U F B e E t D Z 2 9 F Q 0 x G e S t P K 0 5 p O W U z Z U 4 x O X k z Y j U r b V R a c 2 1 q O G N U Y 1 d 6 W X N H R z Y 1 S k p M Y W h O e W 5 T Z 3 Z M N D l y d n M v b k M z M i t a c z B h d V Z 5 d X N P T T V P V G 5 x M k x G a l F t S 0 x 4 O X R 2 d j Y x Z m Z 2 a 2 x Z b n p F a U J F e W 1 V e T F X b n Z W c W x W N j Z x b W 4 1 U G Y 3 N H o 3 M 0 w z L z V T O F R Y U 0 p M T 0 9 1 d X N H c 1 V T c m V 4 U 1 R r N U 9 q Z G J 5 Z X I y Y U 9 Y T m 1 X R U p K a 2 8 0 L y 9 u a G R l Z V d W R W Z Q L y 9 2 Z S 8 2 O W R m Z n c w Y m N 6 c W R 1 d X F x c T h M R 3 V u W H J G c l d u U 1 h s N X V X Y k 1 t S 0 d T a 3 B J Y X h R c 0 F B Q U F n d V N p N 0 J B Q U F F S V A 5 K y 9 k S G Z S Z D N i b T V 1 a l J z b X o 1 c z N M M n J a S D B u Y X Z u M j d K a z J h V k 8 w Y X h 4 O S 9 2 R z Y v L 2 Z Z Y V h i O G 0 0 b j F I Z j B Y e U l S Q U l h T 0 h D a F J I S G o 2 M z d Y e C t X T D E 4 Z U 5 S Y W 4 w N m 1 M T D c 2 N D F 1 d V h s S l J v e F l v V j J y d D N y K z Y 2 N n k 0 Z G Q 5 e H h N W j M z N D Q 4 L z Z 1 T 1 B Q N D R Z Y j k y N m R k U U c y T E d J V m 5 h c H B q c 2 Y 1 c y t m c j U w N 2 Q w Y U 1 U N X c 0 T W F L T T A r Y k 5 t L 1 g 2 N j Y 5 S H p M M 2 1 t b X V V b V p r W k 1 Y N z I y V 2 R y e j U 0 O U V m M G g 5 d T d k c T V r e l o y c n E x S 2 s x a W h r Q U F B Q k E 4 c E I 4 Q U F B Q V N J T D k r L 2 Z y a X k r K 3 F Q V D Q 1 c z J i W T F v b l d y b W 1 1 a F F 0 K 1 h E U F B m Z m 9 0 T k 5 P a 3 l U Z G Z Q U E 4 y c n Q z Y i t o W V J Y e k x s a T J M d X R Q Z y 9 Q U F B y N k 5 J S X d X R F F T M W V 2 R m d 2 d i 9 4 e T F P Y 3 h m d n o 0 c U R m R z Q z W D Q 4 R 0 Z K U j B v V T N Y R E R E U m 9 3 W U l C T 0 9 l V V V u W G Z l Z W J M Y j d W S F B L U 2 9 x M H V P U F B 4 N z E y S 2 h S b z J R M D F t e k R j c l N k R H k x Y n R v e D d u U y s r K 0 V L T E Z 5 K 0 9 H Q j g 2 Z E t o N j l 1 d 1 p O c l o z N z E 1 T m 5 6 N D l i T m V M S k h Y d D J y W E s v O T l Y W F h X V n R t L 2 Z I b E d D N l l z d n Z 0 Q 1 N K V X Q w M F V V W H h S M D N B Q U F B Z 0 9 T a D d C S U F B R U F T c k Y r L 1 B 0 a 2 g x T W l 4 T j V R b H l X S 3 h 5 R z Y z e T I 2 M 3 k y Q X d o Q j N 6 Z X I z Y X Z Y d T M 1 c 3 l a R T N G Z W 5 6 N T l 3 b X I v S C s z W T B q N j E 5 Z E 5 Q U D J u e T V N b j Y 4 N S 8 v S E R Y e E 1 I e j R j S j F 6 e m p r S n V k Y U J B d 2 R D b n d j Q 0 F Y M y s r Z W Y 2 M y 8 v O V g x b X Q x c W p 6 L 1 g 2 L 0 h u M z A w Y k N r V F l W d T N i c l Z 1 T 1 N T c E t o c n h w d D g y T G R 2 b j J i T 2 5 C a 3 h i c m Z i T l h i c z J M Q 3 h u M y 8 r V 1 h m Z m Z i Z n k 4 L 1 B E e H M x b X M y N i 8 v Z l l x a 3 l o K 3 Y x L 1 h Y M z k 5 M U F U U X l 5 K y 9 y S z F i d D h Z V k 5 3 Q U F B S U R r W X V j R E F B Q k F F a 1 M 3 S 2 R 3 U X h O d n p 3 Z V B 4 N k 5 G S E g x V l p X V m 5 Z d U 5 G b z F I W F h Y V m Z w Z W R I N k p j U 2 J r Q 2 d y S z l Q Y X R X d T F k T 2 5 T S 3 B N O V B Y c j A w S V F K R T Z w Z E w 5 c U 4 4 M l B M W n B X V W x H a l h y b D B S O D A 0 L y 9 m U 2 8 1 d 2 N D Q W M y Y U 5 V c 2 J O M j Z N T 0 d h e j J Y V G J i Y m R G S k h S a X R Y W H I x c W p Q T z U 3 a 1 E x V j l G N j Y 0 N G 9 w U U N h Z k N 3 a 0 w 5 O D U v L z F L S k Z p N k s r U n R x M W E 2 Z V B Q L z V Z T H B k T E x w Z E x w Y V d s W W Y 5 M X V W e F Z O a k 1 2 T H k v W F k 0 O D l w d G 1 6 W j F l N m V 3 U U F B Q U J B Y W l I N U F B Q U F r Q V E x Y V V h Y 0 N x T H R m R G p h d U h I a l F v a 0 d q O G V q M m J O b m E 5 d T J i U k h 6 T H J 6 d 1 F w M T Q 0 b 2 x 4 W G F l c W Z o T k Z S V V h h d l h 1 M 3 R t L 2 Z y d T N i d C t 2 N z c 3 L 1 h 0 b T N i c X Y w N j k r a l J R O U 9 t V F p Q R l l x b H l u a V E 1 S E k 2 S X N k M j d k M n Z L b E N s c T N y e T V 5 c 3 J L O V A z M z M w Y 3 R o V F Z r e U p D S X N m T H l j c z J j T 1 Z N c l Z x e U l l c j F i Y n J s R n h 4 O S 9 m S 1 h 4 Y k 4 r K 1 h T N l h T e G F M U l F h R F F j R m d V Q j Z Q U j R X R m h m c n h 4 e C 8 x L 3 Z 2 d l I v M m F 4 Z H F E S W h B S T Z L b W 5 u b 3 B h Q X F 4 M T Y 5 W m h E Z E h m Z n Z 2 d H F H V 1 p L d n o w M D A v N j Z h Z W Z Z c n B 1 W l h i d j N x M F h Y b m d o c G w 0 b 0 F B Q U F B S k t Q N U F N Q U F H Z 3 l C Z 3 d Z b 1 B m Z m Y 3 O U c 1 M 2 J 0 M n J Y R z U w W n o v Z l h Y N i 9 y c n I w L 1 l l d l d s d W g 0 V E Z R M m t p N H V M O W N n a m o w U 2 R r N W V Y c D Z 1 d n Z y c k t k Y U l s S H l w T E p N e W F O V X N m Z l B C Q m x l d E Z j L 2 J a W j J 2 a X h J b X k y V 3 d 4 e l c v W H J s M 1 U 4 Y S s v L 3 J y S z g x c T B h Q k h x a V Z G a C 8 v N z l l d X l 4 e C 9 U R E R 6 O U V Q V 2 Z V c U Z I V m x s c 3 F L Q 2 p R b E N s V H F w e H p y S 3 l z T E 9 Y b T V z W T B k K z d j d V Z x M W F s W F V Z e m Z j Y 0 V O W W s r b U x M N z V Z U z V Z c 2 l i c 2 h l Y n c r L 2 Z S V D l l b l R w M W F s c U F B Q U F B R F V E M 2 8 r Q U F B Q U l H Y X h O T G p l c 1 d P S G J y L z l k b j N 6 e l R j U n g 4 e G 1 z K z Y 3 N 3 o 2 b H A 2 Z F h 1 V W E w M G o y V m x Y e T Y 4 Y 1 l i M W F 0 W H I y c m p x c E N l b n E 0 N z d y a E R r e V p O a W p u e E l C M 3 B V V k Z a M z R h c S 9 P N T N 2 N V B K W k F v O V h y W n N t V z Y r K 2 V a S 0 V 3 K y 8 r O T N 2 T k h y M D Z H c l g 3 Z D I 3 d C 9 y M j d S d F h M T 2 V k Z D E 1 T T h 4 W X V Y S 2 g z M z M w M z Z y R S t m Z n J v a k R Q T 0 N C d H I x Y X F W Q m c 0 Y 0 d G Y 3 N W V E d i e m N y T 3 p v N W F x d X I 1 N T U v W G 5 q M T d F b l l 0 Q U F B Q U F I V 0 R u U T h B Q U N D b E d B d 0 d C U U t C S 2 h 2 V E l u b E 9 Q U E Z F R F I w N k 5 H d 3 N K e W N u N 1 B I d T N i d l Z z b V h M c U R l S W I 3 e n h 4 a X J M T F Z X S U o v b G d O c H Q x e n o z M z Z M Y m J i c X V 5 b D R i S l p O S 0 l F U 0 4 w N V p W W H F s b X p a d F h H Y 0 N 5 b j A 2 b n J y c n R P Y y t m T 2 p m b W N r M D g r V 1 J k Z G R K R 2 t J e n M z S G 4 3 N F l Y M z E x V m V W e n Y v O T c z O G Y w Y 1 M 1 S 3 B k Z G R s b V Y 2 e D J 0 W T h l T 3 V 1 e X l 5 M k t h M j c x N 2 Q z W H A w a V d p N U p M U m F O U z R j Z U 9 p b m p O b z B L Q k t k M G 9 Z R E F a b F p X V 3 B S W X N X Y X R H a W h i S 3 l z a 0 l m e l p v M V U x W l d s a k l 6 T S t W M E 9 w V 1 p t U m x L O H J 6 N j Z x d D Y 2 N j I z d 3 R i e W V y M z Y 1 c H R 2 W W k 0 Z l Z T R V F D T l M 0 Z n d Z Q U F B Q 0 E r S k Y 4 Q U F B Q U t j V m 9 O S k o 4 U 0 d I R G h n M 1 R z R 0 h E c X B 6 V H Y z O S 8 5 Z S 9 m W D V z M m J k S 2 Y v d l N u V U 0 r S H l 5 K y 9 Y T U 9 I R D Q v c E 9 0 R j J X S G c 4 b m t y b k 8 1 M U 9 U W j Q 4 V 1 h m Z W V X Z E V Z M n F u M D Z s a H c 0 Y n B 0 N y 8 5 Y m N 3 b G h 5 c H o 4 Y 1 V Y N j Z T V F R 0 S 0 t G U 3 Y w O D g 4 L 3 E 2 Q 2 d R T 1 h s N V R J W U R M S m F y W E k 0 S E 1 y T 3 p s Y n I x c T E x O H N r b j Y v V F R U M W R h M n B F L 3 V V M G 1 r M j Y 5 O W R a S 3 l 4 b G R j Y 1 V W d X V h Y W E r S 0 t w M X U z Y m 1 y U m 9 v V U 9 I a n h Z N l J 5 N z N h N 2 h 3 N G Z y e W l 1 d n J I Y k h T W V V l U F h w b z V z e V p l d S s 5 O S 9 U S 0 s 2 K 0 V t a 0 Z m Y 0 1 F R m F 0 K y t m Z F J 6 V G o v O W R K b k 5 a d V h t N X F w T G x 5 N D Y 4 Y 1 F U Z G Z 6 e H g 2 d D E 2 O W J L e T h z T G Z S M 2 k 4 W W M v L 0 V H Z m Z Q S k o 2 U G w x N 3 R 4 W n Q 5 O S t 1 M D Q 0 N F l T N D E r T G 5 D Z 0 F B Q U Z D L 1 N E N E F B S U N V V X B G O F F N U F h y V n M z U G Z m Y 2 M z c j U 1 W m R W V k Z T a 2 E 2 K z l O d V p 6 N D A w K 1 N F Z j Z j c H g z M 2 5 t a C 9 n O D l l L 2 J V c 0 d I R E 5 H a l F v S m d h U 3 N l c W E 5 Z X U 2 d H E x Y T Q z T 3 p j N 0 8 x a j M z M 0 t Q V F R q d E 5 6 e i 8 v d k 1 y T H k y V T B H a l Z 4 N H N T W U V 6 T k h N e G d N N n Q 2 O X U x Y X V Y Q m t h e T g z T l Z m d j I 3 Z F d s U 3 h k M T Y 5 W k 4 z Y n A x Q y t 2 U E V N L 2 F G M T U 0 b 1 h y M j d L b n A w N m V y b 0 t D Z 3 l u S l F O c H R O Y j d 6 e G h w e E 9 a O X p Y c W 1 y T n E 2 K y t X c z g r K z Z 5 R 0 R 4 K 3 V H M i s 4 c 1 V i U F J T T D V B Q U F B Q U 5 R M 2 c 5 Z n J E V l k v R F k z T m 9 r V 0 w x S z F i T j U x e X l p b k p E Z 1 V B Z 0 R D R m h Z V 3 k y V 3 h 4 M W V K S D Z n c 0 d n L 1 Z T O G 1 i U G 5 q M W F 1 W E t s e m p y c k x M V n E x Y X J P c j F j Y j Y 5 Z X Y x M k 9 Q U G F i S m t 5 Z X J k K y 9 l T l Y 3 b n h 4 O S 8 x S 0 Z E a D l T c V Z T c 2 R k O X h 4 Z G Z L O V U x e G N y R y s v L 1 R i V V V M d y t C U U l C c l Y 2 O V d v T U h E N j d W T 2 0 2 M 1 c y N j N X M W x a V 1 F t S 0 R B Q U F B R U J W U 0 Q 0 M F V T U W Z B Q U N w e X V W e U t S Q U l K U F R k M D B D c U t p c 3 J r O T F 1 V D N Z W V R V S n h j Y k d N U m 1 Q T X B h Y 0 F B Q U F B M U E 3 N 2 p n R U F R R X F 4 V 3 E z V m x 0 Y 0 J H Z 3 N T R C 9 Y S D Q v R 0 V H b G t E Q U F B Q X F I c 2 t I d 0 F B U U V x c G F F c n I 4 L 2 1 T S E F t Q X h x T G k 1 M G x O b W w 0 R E F B Q U F x Q m 1 T R H d B Q U l P V l l y Z G F v R F l j Q m 9 D Y T h Y a S s 3 S G d B Q U F J Q j Z S d k l C Q U F D a 0 h J Z k R J W m Z M b G V 3 d 0 F E U V N K U 1 V s O U h v Q U F B Q U E 2 a G 5 K Q n d B Q W t I S k 1 K c E 9 z V n F 0 S 1 M w d V R I U X F B Q n M 3 b G N z b H V 0 O H R v N U o 4 K 0 F B Q U F R S D N p T D N B Q U F K Q 1 N u R T Z u a W 9 1 T G t 4 M E d n Q W F 1 c E t S R U d S a 1 p 5 U T R E Q U F B Q W F I S k l Q Z 0 F B Z 0 p S a 0 1 C a V V r W k Z C K 1 N V Q U 5 l W n l 1 Z V I w T 2 1 V d 0 d K S W R D Z 0 F B Q U 5 E a 2 t I d 0 F B Q U F w S 3 o w O V h U N m Z U M l Z s W m N r T 0 J V Q U R V M V p X S n A v U E o 0 Z k R r Z X h R Q U F B Q W d D Y U o 1 Q U 1 B Q U V o c H p a b z F V M m x w c W J 4 Z W I 3 S k R B Z E J B Z U w x Z W x a Y V d x b G 1 6 W n N r T 0 J R Q U F B R 2 l 5 U 0 Q 0 Q U F J Q 1 U x N k p G Q z V X V W x K Q 0 F B R k F 0 c j l j c m w 4 d W x G a T F h S k R z V U F B Q U F v R W t q K 1 F B Q U F C c U U 3 T 3 h z R l J j W F U 0 S U p R S 1 h L e X N w V V h G e X M 1 c z J i S n p z V U F B Q U F v T W t q K 1 F B Q U F C c U 1 G a T F h a E 4 3 V k R B Q k h j N 2 x j O G 5 x O T d I Z 0 F B Q U F B V W d U S k J 3 Q U E w S 0 E w Y T l a T U J v T k I r L 2 J 0 V T J s c G F i T E R B W k J r T H B k T C s v Y n R r O E Z n b 0 1 j R E F B Q U F r R U x T a 2 g w Q U F B Q k F 2 Q n d P a C t 4 M n U 0 c U x p N V d m b j Y v M D l I U l p M Q m F s c G Z H b k R k Q V U r S H c r Z V R 3 Z X V W d 3 U y Z T E y N W V i b X l t Q X d K R H N z Q U F B Q U F F Z m h Y K 2 d B Q U t C Q k 1 o Z 0 1 5 c 3 p N b E 4 v d l Y y b H B x U W 9 M Q 3 l W S l Z x d F Z a c k 5 a U n F N e D d B T k F 3 e E 1 J Q k 1 J K 3 l z d k w 1 Z k Y 0 S k I z N V h t L 1 p z a V h m M 3 d B Q U F F Q 0 t J d m t B Q U F B Y U 5 K U E p K S 2 Z U S 2 F m V E d Y b z N 0 T n Z 0 R H J 0 a E d R d 0 d r e D B t Z 0 J v d 0 d B e G h T V V N 6 M m F 5 c 3 J D e D J P U U V B Q U F B T k F I K z F B d 0 N B U m l N d E x Z M m J r Z 0 F B Q U F B Q X B B R D J L Q U 1 B Q U F B Q U F B Q U F n S V F 5 Z U w z Z U J s K 0 h Z T V g r N y 9 S T j R R N 3 R M R D J v W F d V R n l R N E h q V W d i Z T d i Y U 9 s c m 8 x T 1 l k T k N U b j V H U 0 h B d 0 F B Q U F B Q U F B Q U 5 R b 0 5 P U H J o O G J y M j Q 1 U 0 9 0 T D l 5 Z T d G R F F C U F R L N n F D Y k 9 n O V R l c G 9 0 M m F F Q U F B Q U F B Q U F B U U V w c n N N b U h F c D l i O T I 1 W X F J U G U 0 b V N I Z 2 l h a 3 B j V 3 B H Y j J 1 a 3 N O a 1 N Y W W 9 B Q U F B Q U F B Q U F K Q 3 l H b X p 5 N G R r Z j M 5 T y 9 D M z R L U G I 3 M n h L S H F u Z D F S e D l t Y k p 6 R X F O R G E 3 e X c 1 c D d j R 3 R l b V B i W j Z H e E F T M j c 2 T 2 J P d z V N W U Z R Q U F B Q U F B Q U F D a 3 R n Y V p m U G p Y d 1 M y Y X Z Y b H A 2 U E V U Z m E 1 U m g v U 2 N K R W F F e G 0 1 Y n l U N 2 Q v Z l V i b 2 N k M 2 R M M V F w e l h 2 b U 1 T S U F B Q U F B Q U F B Q U N C M U d a T W R R R T E 4 c 3 Z l Y j B P Z V h 0 e D l B N G d G M X J t T k d L M T N h c m w v b z h j Z D d O a V F 4 R 2 d B Q U F B Q U F B Q U J J Y l E w e S t a R H Z P U n o 2 d k c v T H p r b U 1 C R T F K M z V h Z F F w L 2 5 l N H F T R 0 F r Q U F B Q U F B Q U F B c E x Z R 2 1 Y d z Q 0 U G x Q a y t s M j Z T M l R H Q W 1 h a 2 8 0 W n J V S 2 Y 3 M 0 1 m c m 1 J b U F B Q U F B Q U F B Q U R S d E R U T D V B Q U F B Q U F B Q U F B Q U F V a G Z K Q n d B Q U F B Q U F B Q U F B a 0 Z B a 0 h 3 Q U F B Q U F B Q U F B Q V F F S 1 J m Q U F B Q U F B Q U F B Q U F B Q W x G O G d F Q U F B Q U F B Q U F B Q U N R V X l R Y 0 F B Q U F B Q U F B Q U F K Q l F K Q j h B Q U F B Q U F B Q U F B R U J D a 1 h 3 Q U F B Q U F B Q U F B Q U F B S l J m S U J B Q U F B Q U F B Q U F B Q W t G T W t I Q U F B Q U F B Q U F B Q U N R V U N R Z k F B Q U F B Q U F B Q U F C Q V F w R j h B Q U F B Q U F B Q U F B Q U F D V V h 5 Q V F B Q U F B Q U F B Q U F B S k J U S k J 3 Q U F B Q U F B Q U F B Q W t G Q W t I d 0 F B Q U F B Q U F B Q U F R R U t S Z k F B Q U F B Q U F B Q U F B Q U F s R j h n R U F B Q U F B Q U F B Q U F D U V V 5 U W N B Q U F B Q U F B Q U F B S k J R S k I 4 Q U F B Q U F B Q U F B Q U V C Q 2 t Y d 0 F B Q U F B Q U F B Q U F B Q U p S Z k l C Q U F B Q U F B Q U F B Q U F r V k Z x e U F 3 Q U F B Q U N B W l B I N W Z I S z c z Z k w 1 Z k F v R U F n b 0 V B d k w 3 L 2 N r T 0 N 3 Q U F B Q T J Z d 1 d D U T B X Z 0 1 m W m p O W m x t d F Z x V 2 x O Y T N i O F U z c j J R S U F B Q U J v O H Z 4 K 3 Y w c E x T K 1 Y y d T J V d 0 d H U z F X b V d 6 M l V M L 0 9 E U 1 p U R E l Z R E 1 r T 0 V 3 Q U F B Q T F V e F p 0 Y U t q N 0 t 5 O H R W V 0 Z n b 1 N i S m F y W E k 0 S E R L W l R F b U 9 z d T Z S Z k F B Q U F B R F F K Q V N E U V J V W E Y 4 d m o 4 U 2 c 5 U F Y z W j J k b E 4 0 a D k 5 Q U F B Q X F G O F Z i M n F w W U x Q W j V I U T Y 1 Z l A 1 N V B W N l Z W Q l F J S 3 Z W S 3 F m V D J h a m Y 5 R U x 5 Q V F B Q U F F Q 2 o 1 M 0 s 1 V k Z K U 0 l x Z l R x Y 3 p N e k d T S E F 3 Q U F n Q 1 l v T F M x T m F X b H B j a m d j S 2 k w d D F m N z k r N V d S a 2 F I M D l Q U m t o M V l u Y U R n T k F B Q U F v R k d H M 3 B x U E F B Q W d B R W x F U V Z T c j J P T G V x b F V y T 1 J 5 T 0 p F Y 0 R B Q U F B U 0 E 2 S F E 2 M W F 0 W k l r S F Q 1 O E 9 N b l I x Q T J T R H d B Q U F B Q W F y U U 1 I R H N o b X N 6 W G F k N U 1 C Q U F D Z 1 l V d F B U N W Z G W X R I Q m d 3 Z V R I V X J D a 1 h 3 Q U F B Q U E w Q 2 d W R k J R b 0 t 5 d E x O c H N 0 M m F F Q U F B Q U F s Y k x i N 2 N y T X p O U 2 h R N G V T S F V w Q z B m T 2 h s Z 3 E 4 S m Z y c m p p K 1 N I V V p V b l o z S D Z h e T g 3 a l U 2 O T R Q Z D Y 3 V 2 x h T G V h V 1 J 6 S 0 5 E d m t T T E 1 x U G M w c X U 4 a 2 l x O G t z c z h F a 2 8 4 R 2 8 r b T Z I Y 2 5 4 N l M x b U 5 2 R 3 d C Q U F C U X R R T U h E a W d y S z B 0 c G F m e n R D Q U F B Z 0 5 S b k 5 w d V Z r W k d o Z 3 d j U H F r V 0 x G c 2 t P S n l I N F M 3 e V c z U D V 5 Z m J K b l k 3 T E R p T W 9 Y O E 5 j N C t m Q 0 x L M S t y O W 4 r Z j R J a H F i O W J w W T V W b n o w c D J H Q U F B Q U V o a G h Z V 0 Z 5 c 2 p J S V B F Q U F B Q 0 F C c 1 Z z T n N 2 a G N P a n c 0 Y 0 5 x M X F 4 W n N z T 3 B O Y 2 9 1 M V Z J c X Z 3 d m Z r c 0 t 4 M V Z T M k 5 T U F p J U U F B Q U N D R n V W d 3 V t Y z F t U 2 k w Q k F B Q 2 d R Y k x i N 1 R L W l R I S z V Y T W t P c G R a S V B 0 U 1 M x V 1 J P Z G d p V n N w Z 2 F W L 0 l o U G M z Y U t C T X F B Q U F B U 0 l 4 Z 0 1 L a V N r a E t h U 3 d N Q U F L Q k J 5 O G p J V U V s S m l Z T E J Z T E p E c V J X U 0 Q 3 V 1 V a a l F s T z R S S 3 B S b F N O N 2 F h Y U d G M U p q c 0 V B Q U F B c E x E a T R t S T V u Z n p O Q 0 F B Q W d J Y l A 2 W F N x d U x n N D J X S F V D c 2 1 I V 2 p L b j h B M S t j e V B i S m R E Y 1 F z a 2 x B Q U F B U k 9 m M y s r W H h l T 1 J 3 T 0 p J Z E N n Q U F B R k J y R G 9 k R E h v O U h m c j g v M m F I V V d P T z Z P N T B F S m 9 O U k J r b l J O c 0 J j M E t h M 1 J w M H d 1 R T Z 2 d i 9 I U U R q M n h h W E h V W T J t R 2 1 1 Z V d U b l R t e V J 2 d 3 l X b z B 5 M n B L V T V y Q k p J c 3 h U V 2 x H a z B 3 R 2 8 w e i 9 m M j J q d 1 Z E a m E x V G 1 q V z J m e V J 2 d 1 J Z e G 5 X Z G c r R H d B Q W d P a E t T M H N w d H d R Q U F J Q k d 4 Z U Z 3 c U t 5 c 1 R C a 1 p E Z k 5 O M l N R Z k V z Q m 9 N T W 9 m R E V R Z H I r c 2 V C V 2 5 H e W h N T X R T a 0 p k V T V l R D U y V D E 2 U E c 1 O W R V U U V I O V p l d W 5 V W T g x S i 9 r Q U F B Q 0 F T c m p k Y m 1 W b l p 5 Y z d E Q U F B Q U N C a H J G Y X J D Z 3 N M U 1 Q 0 M F p h W k t r Z y 9 K W n F y R n p v Y 0 t Y e D N Z b 2 d L d l N 6 Y V R X V G F U V 1 J h a l d S W m p t a X h H a z R 6 L 2 Y 5 Z E h J c F g 0 M 0 Z G M 2 t V a n N m Q U F B Q U V C M F B w O V B C b 0 5 C S m x Q c W x r U U Z B Q U F B N H B X V 2 R 1 V D J 2 Y y 9 u Q z M z Z W t E U z h p R k 5 R W F p R Z V N n U m p B c E l Q S y 9 a d D B 0 c U R Q e V V n b X R v a i t R Q U F B S U J v M 0 c 2 M 3 J G W n J z c 0 1 B Q U F B Q U V z N W l z Y 2 p 0 Z G p m S T N R O D B u R T Z B e E w v L 1 B 6 R k 1 L W m 9 V c V N t U 0 R 3 Q U F B S W p H N S 9 Q S m J E W W 5 P d 3 d B Q U F B Z z R T d 1 d p M 3 k r e V A 2 N E R R S E p o N F J J e l p 2 O G h o U 0 5 x N m F h b V I z S k R n R U F B Q U F w S 0 J B S X l G a E Z M e l F B Q U F D Z 2 9 U S W F q U W 9 F V X E v a 2 Z 5 d 2 9 1 N V F B c V Z w M n l a Q 2 l j Z F Z V T X d 2 S k J 3 Q U F B R V F p K 1 l C V V Z W U l V w S U t D Z 3 J B e G 8 5 R 2 9 k d T N h S l N r a T F E V 3 Y x e X V M e F Z J d j F 6 c D A 2 S k N h T j I 5 Z U w 5 Z H F T b 0 x C b 0 J Z d F d x V H p 6 a n R Q e l p v M V M z W T R h T 0 E 4 S G s 5 U 1 N r U C s 4 T U 1 Q c 3 R s c 2 F 0 Z X V I W D h q T l F J a 0 h 4 R F Z s L 2 1 i d G R O M W 9 F N n Z V V n h l V n F m c n B 3 c V R 3 Y W l N T k Z 1 e X d 3 Q U F B R U F L O H Z 2 O U 5 K d E d 2 Z G 0 v Z j c 5 e W M z T m p t c n R x M V N x O T h N S U x Z V 0 4 1 Z V h s N j V a V l g 2 a U s w c U l x T G l 6 V j k r b l J k Z X V t b D Z 0 d T N i N z F k d D Z G Y X U z Y X R W c T V j c V F F R E J x a D M 3 O T V 4 M 3 p U O D R 4 L y 9 x S j Q 5 Z S t x Q 0 N 5 N 1 F T U 2 V k V k V k U l N x V 2 x w U m 9 6 W m 9 6 T 0 8 r O D h Y W G 5 s b F h I Z k p D O H N M S l R M N V F v Y l M w O V B W M V p X V m l M R E R D a 3 F L d E x P b l R 2 V n J W d T N P b G s v V V h 3 K 2 4 1 N T U 1 a G 1 0 V 0 x G Q 0 s x Y X M w S X d a T X h L V 2 d O a T l l N 2 V L a W 9 y Q 3 h q S X l N b l Q 4 O G N j b l p Q M V V N M y 8 r Z k p X V 2 x v Y U 5 H W T F H V F p n d 0 l h Y n p Y U z Z Y V n F 4 W U V U S G V w V X N Y Z G U 3 Y 0 9 T R X g x c l h 5 O G 5 M Z G V 1 d X R H a k Z p a E M 2 N j Z L S j Z 2 Z m F D Q l F 1 M G J 0 M D Y y V 3 c y b l h q a W l l c l F v W V B h d E d t a k 5 t M 2 F x R W V Q S H J M W n V N Z F d s Y z g r K z B 4 Z m Y v M T E y R m o 3 O X U z M X U 5 L z l M a W 5 4 a 0 h 4 Q V Z Q b W V J d V Y 3 a X F x Z m 1 N S z Z a N 1 Z U Z W o z Z T l Q K 3 B l S z k r T F Q w W U 1 l N G s 4 U U F B Q U l B c U 5 M W m R 2 M G c 5 V z d k d T F h S k Z p N 1 I 2 O V d w T m 1 E Q k J G M T U 0 W W J Y b l J H c 0 1 t W j V l Z j c z c z l 1 e l p v d 2 N m Z k Z B N 2 Q r N 1 U 1 c z J i O W R S V F Q 2 b G p 4 N D U x Y 2 k y W H k 2 V 1 h Y b n B K Z H J 0 Z E 5 w d E 5 G b 3 R G W n J O W m F X b H A 5 Z n I 5 N m Z Q N T V Q V j Y 1 Z l Y 2 N V h h N 1 Z W W l d w d k h q e D h 0 d X Q 4 Z D A v c l p 0 M j d S c z J U S X R X N 1 p N V n F 0 V j N i d D N W N D h l U F h U R 0 d X Z W 9 m Z n Y y V l o 3 c m N y b T B i O T g r Z m Z 6 e H g v c j Q 0 N C 9 W b 1 V N S E R S M D Z W R U 9 H R E Z G Z V h s N G l u b D d J T j k 5 O E k 0 L 0 h v e V Z M b H V p V F R 6 N E o z Z H h z M G F K R l R P Y 3 Z X c l J J Z i 8 v N z M 4 U E d M c m 5 r R W 8 w Z l B 6 N m h j V m I 0 O U 5 O U D l k S k x M K 2 0 4 O D g 3 V E Z W Z G N v W n l j b k t q e l Z x M W F w Y T F i d D R h T m 1 j M W 1 q U j Q 5 d W s 3 a U 9 s c E J R W U V l Z m Z S U m Z m Z m R k N U t r N 2 R 1 M z Y 1 N T c 3 a 2 x Z Q W 1 M U m 9 r W D Y 4 T U 1 Q d z h h R 0 R C b W l 1 K y s r d T l a c n A 2 S 1 Z L M W R x M z c 1 O V l X T z V 1 Y m t 4 S n g v Y 2 J u Z E U 4 b G F T e G 8 0 Z F c 2 U G t 3 d z g v L 0 t E W F h u c 3 Q 3 d k 1 x M D Z s V E o 0 M F p N N m J L T 2 U r O D g 0 N T I 3 d H l w T 1 h Q b T Z K d H Z 2 d E V 0 d D l 5 a X p N e k 1 o T V Z R b G Y z N z k w c z Y 4 b l h j d E d t V E 5 t M 2 F K R W t h T k d p U S t 2 V H B V N n U x Z C s z Y X B X M 2 J 0 d F U 2 e G t U S X p N e l V x Y W V l b X Z C M W Q r N 2 N x W T g r K 2 l o c 2 J Q R G d 3 U W 0 v V H F 5 T V J x T 0 N 3 V 0 R T c m w 4 Y k p C O V F w U X Z h O U s 3 W D Y 4 M 1 o v R 0 h V N U V P R 0 9 i W S 9 G Q U V B Q U F B Z 1 V Z c U x p N 1 Z t e l J v d F g 3 N W N H e m R 1 R E k z U G 1 6 Z F B u V H A x V X R l d V h h c z h Q O X E 3 N W 1 P O U N W N W J u M y 8 r d V o 1 N z d y b l F 1 O X Z k Y n J j Z W Z Q Q k J Q Z n Z z c z h y T 3 p r N z Q 5 V H d l V D h T T j F W U n g z W F h Y e G Z 4 M T M 3 d D N i K 2 h 6 a j h l a m R l d l d h Z D I 2 Z F R y d X V P T 3 F U V D c 4 K 3 V 1 d l l Z K z N i O S t 1 K 2 Z Q b j Y 5 M T M z O V V y c j d 3 a X M 5 a 2 N m L 0 N W K 0 w v L y s 3 L 1 E 1 N l d s c F Z x M G F K S G V l Z W N k a l J v M V N s Z G V l V 1 c x N T B k T G d q b W R 6 c k R I Z 1 V B Z z R t Y V h 3 V 0 N v V V F t W G p 6 N z Z T S U Z B U U V 1 W E x 0 V 0 h I M z Z v Q V F N R z Z L e X p 6 b E t m U G 4 z Q 3 l s U n Q y c l J K U z V Z c 0 N U d T N Y Y n Q y O V p K O G V Q c n B w M E 9 K a H d x S l R F Q T R I S k d s c E t 0 N z k v a 0 h I M 3 l n V F p z M n l X N j N 5 M n E x e W 1 x M U t p M H R y Y z d M N l B U c j E 2 L 1 c 1 Z U d p U G J m a m p q c 3 U 1 d k 1 y U z l R Z S t 6 c U 5 W V k Z S a 2 R h d l g x K 2 p j N k 9 w N 3 Z Y d z Y 2 K y 9 h d U h D a G F I S H E x Z X Y x c V p O b T N U a m p U Z l c r V T N z W U R B W T l y T 3 N R b D V l b n Y 3 N 3 Y v K z c x c S t m d F d 2 W G F 1 N 2 N 1 Y l Z h S T F H N m R l d F d K O G 1 I Y U s 4 e n l y R F Z E T W 1 I S m k 2 Z 2 9 B N j R p M l F 6 V 1 d R e m 1 X V T J w a V c x V G Z W a G I y b l U 4 Y 3 h L a 2 c v b F F i O D g v b k s 1 L 1 Y 0 N X p R N V p q Y n l r Q V F B Q U F O U 0 1 5 K 1 h T a m g w N z l Q M z M z M n Y 5 K 3 Z W Y X Y z N j k v S D U v e E R 5 Z n o 2 Z E h I M z F V c z J i T n F y S k 1 U Y l N i Y i 9 W U i s 5 d n I 5 Z X I x M T E r U E t L d H o 0 T U F C U G Z M S U k z c j g 4 Y 2 N U Z W l P O E 1 k b T F h M W Z F V 0 p z M m J U U m 8 w S 0 J x e i 8 z a G h 4 K 2 l q b D l 6 e l R V S i 9 Y b 0 h n M E d 0 V 2 J N b V l 0 e H N O b X Z n d 0 l G N j Z x b W 5 0 S G 5 6 N X J C a l Y x M T F s Y z Q 4 O D h 6 U T Q y a k p t R 0 5 2 a n I v M D B r d G F 2 S G h 4 M k 5 p S U V T T j A 4 O D A z e H h Y d m x p M W J 0 S D M 3 O X R E a l F D Q 2 d 6 e i 8 v W E Y 5 K y t h V 2 V l K z Q 1 Z G V q U U l Y U X M y c n Z D N n l K W k Z z M 2 t 5 W k 4 x M z M z M 1 J i e W p 1 e U l C O G V T V F Q 5 W n E 1 M U p O a 2 c 5 Y n R t e l J z b V h M Y W 5 6 T m 1 u Q T Z u V E h 0 N 0 t w T 3 R O Z F l y R H R 6 c E N O Z k c 0 U E J F S k V B a S 9 a M W p F V 2 l k M k J W M V c 4 b E V B a m 8 y V 2 V m b G R m c k R S c 3 Z M Q 3 p V a k J r e k p O W H R 1 K 2 o z N 2 R 1 b j h 2 T H l p U E V i Y n J n a E l l V 1 c 2 c X V 2 V F N 6 U z B x c S 9 E L 2 p u U C 8 5 W l J V V k Z z d G x z b 1 o x N V J x T l J S c U 1 4 b E Z B M U d B e W h E N l B S R 0 x F R F N 6 c n l z K 0 R v a E 5 L e G d z R 2 d B b 0 Z B Y U F l Z X k r V l N X V m 1 a e m p 6 e l R B M G N P T E J X e j d N a D Q w N X R F M W R T N 3 R i R X I x N E t H N 0 1 Z M D V S b U 1 D c k 5 h S k x S W U p T e E h 0 T V J S W l g w c 0 5 o U 3 R F Z C 8 v T m N j Q l l K Q i t Z S i s r U U o r Z V F N K 0 h m M H J h R X J Q e T l R e n E r c D N v Z 0 F B Q U F D e E t D b 3 E w c G 8 x Y S 9 U Z G Q 5 L 3 A w S 0 Z E S 2 k w d G x j L 2 5 V M 1 o y d G p w M z d x e k J n d 2 V y Y m R 1 M n l R N H p q T i 9 2 M X p Q U F B Q U C 8 y T H Z 2 d U t x c i 9 3 L 2 d y N 3 N 2 W E t Z b 0 t D Z 3 V V R n l F a 1 J N e F Y y c H F i c z I r Y X F h W l Z 1 Y k t n W W 9 q e F l r a n N 6 U 3 o 1 Y 2 h j Y V l t Y U p t W T V j R 1 h t U U V O U m N P R m d x Y X k 3 N y 8 z O X d l L 2 V 1 S H p P b l Z 5 V 3 Z w K 1 B o N C 9 p M 0 0 4 N F h E N m Z 6 N F h 6 U H V m O V J t W m 1 Z Z D I 1 Q m c w Y T R O M T M z e T N u W G d H V E o w L 0 d n d 2 N Q N E 9 M a U F w R k l a R X p G W S 9 o a j M x b T B X a T I w V 3 E z e G o z N k Z R Z 0 d 0 V m 9 1 Z E 8 z Y 3 l 0 O S t 4 W X d j Z V B u e U l 2 T H c 4 W k d a b U l p T W p B M C t l U E x I N W Z K b V p t V m l 5 W k F r V 0 w x N X N 0 d V l J c T c w c 0 J 2 M 0 Z Z a k h t e j U r U G p 6 L y t H R S t m U G p W N U x T a 3 B D V j k 4 O F F V b V Q 1 N W M 2 d j J v a k Z q Q m g x N j l l d G w w c l Y 2 N W N v W F R W c k 5 t V F h U c D B z V X B m V E 8 0 Z H U y Y T h U N H Z h d m p 3 N F F n T U R J U m N M d W V z d 2 l n K 1 F N Y 2 F Q Q 3 d l R 0 d Q T j h u V m s x b m 5 4 M U N V R 0 k w Z U 9 O Q W s 4 c 1 B v Q X N O T 1 h s U V p Q V D A 4 c 1 h i b 1 V z M m J O T W h s N D V Q U D U 2 T k N o U T R s V H B y S H U v W X F Z Z D M v Z 3 d J R U 9 E L 0 F Y e G Z y Z T d G M z V K U l F L T 1 l Q b 2 p n N T h P M 3 U x a U t W W j h G d T N i d V d z b 2 d F S 2 c y d l R w a z F q c G o x S 1 Q w L 0 g z Y n Q z Y l Q 1 L z l l c l Z 6 Z F l M d V h Y c k Z x Y 3 R J Q 0 F B c l Z 1 M 3 R 2 b j R s b F N r N E x V d H d Z Z U x G e T h p T l R X M X h P Z E t U R X h F W W 1 L a T N m d V Z a d j J m e W 9 D Q 0 Q 2 V k l 6 Q m Z D U l Z D N j B V Q 0 5 Y b 3 Q 4 a m R L c H g x V H B O R k F C Q U h l Q 1 Q 3 b F I 2 N 1 Y 0 b 3 N x M 3 Z p R W h o Q k J D Q 0 N F b G 9 O U H B z R 1 B I R H V 6 Y X R R c 0 t o W U s 1 e m R t e l o 3 R j E 2 M V o w N 3 R 3 W m 8 w Y U 5 L c l V D c m Z i Y X Z I a 3 o v d m p q R C t Q W E Z X V m 1 v a 3 F s U W 0 1 d U x u S n p j O H Y 4 M 0 p Z R 1 N B U U N n Z G x C V V Z 1 N H V y b 2 l Q e j h m c D A 2 Z E 1 q d U R s V F V v V W x i R j B h d F h y N D Y 1 Y y t j a U t p c U t N M 2 d Y S H g r U G t K Q V F 2 U D c 2 N j A 0 N 0 g 0 L 0 h n M U F v T k 5 a O G t F c W x F Q W d F R U l s R V p n Z j k 3 d H k 1 d z d u U G d v S 0 N U T j Z q d T N m d l F p N y 9 i N U l h b j g 4 M 2 0 r L 2 R N T 0 5 V c T l V Y T Z 6 M F U z Z G V h d k x 3 O F p H Z G 5 t N 1 F K Q k F K M D d O a l I 2 c j U 2 d l o 0 W m Z P a m J 0 N i 9 U W j F 6 S H g 4 Z H o y b X J W c W 1 V c 2 F N c 2 F y Q y 8 r b k d M Z E c 4 W G J X S 3 N R N 0 E w R U Z C U V V t R H l Y R E p v M G F Z S S t m Z n B 3 M m x u Q k I x c 0 d P c k 9 5 c 3 F 6 T 3 F w O C 9 m e j R T R X h O T j Z w S 3 d y c z F u e j U 2 W m Z H M V l x W E h 5 N U V r Q W h U O X J 2 V j V 2 d k 5 i V W F q V l V L a F d V U 2 l V R 0 R o e G 9 O d T B W N j N s U U Z p d W g 3 T 0 h s N V l V M z N u a k Q 1 d T J W U 2 l V M m J 0 d 0 l M e T h 2 d U x t N V F T S 1 J H R D k 3 a X E r O E F n c U R 0 a W R P b k x E N S t L e D d K e W t w Q 1 F V R k J j Y j M z b k N 2 T j J y V U N H R m h Z V 2 F Q e F h y M j F x M W I x N l l p N k 0 r Z V B l U D A y O X h u N 1 B u e j U 3 R j k r M 1 p P Z T Y x Y X R U Q i 8 v b n l 6 O V Y 4 d V h M a U F O V 3 Z X V 0 8 y T H d a Q W h R O U M 3 Z D I v b S s v e j M z M z l 6 M n B v M m J Z b 0 h E e D d Z Z k h 5 Z 0 1 J R E V 1 c T h x e X U 4 W F F O b D l w a E x I V W Z D a E Z I W D F E O F B i O V Y 2 M X Z t R U p Y S H l T a X N W W D l w V H F P U W d o a E J C Q 0 N I a 1 J x T l Z x e E 1 U R T R Q e j U 4 M W E z M W V 2 M U 9 I T G t D Q z V k d W 9 R b F M 1 Y k E z O S s v R E h w b z N v a 1 R K N 0 J y M T Y 1 e T d V T m w w N 3 Q z Y j h U R n h U R m 5 r T E 5 V c T F Z T n J W c T F 3 a 3 N 2 d l l T U W t C Q 2 I w b 2 V 3 Q n M 3 S 3 N 2 a H l T R W d J S m s 2 Y 2 l C V X J W b k J l V z c 5 K 1 B Z S 0 R n e E V V R k 9 T V W M z b D d l M 0 5 5 O V Z z e m V m S m t Y T D k r M 2 F R d E p p Y k d a R W J 4 M U t s V F R X W V F 1 N 2 k 0 N E 5 O U F B 5 M V p a O D B v b W h y S U l E d z g z S 1 l D c 2 R l d l g r Y 0 U y Q 1 F T a V U y Q k M z d m s 1 d W J p M k x G a m 5 Q Y T M z b n J M T 0 F o b n k 2 b 0 c x c U I 3 O F V F O F c 0 N W p 6 W k V q U j F C U V l K c G V t Y y 9 u W T l 5 N G N U Y m Z I O V p t c k 4 r O W V 4 Z V R K a z N D d U h I a j B M b H p a N 1 B i N m Z W N j V P Z m 5 N d 2 R y c l d H b F l H S F p z b V d M T V V o a D h O N T c 3 e U V z T E t 6 R X d R Z W h V R 2 h j T 1 N Z U U N L R F Z h a m 5 Y b k Z n c 3 R t b l Z n b E t w W k F i b U J n M G F a T m R x R E x W Y W p i M T c 5 O X E 4 L 2 R t e l o z S D I 3 R m 1 i d D J k a E R l d 0 R o Y W 5 G N 0 E w K 3 B L Y W 1 P a n d q b m 5 X O D I 3 Z H Z Z K 2 5 T c F p 4 V V V m W H E x Y 0 9 T S l V z c 3 J o e X l k e F d N U k N M Q j V z M m J j Z W p R S V p 1 M i 8 r M j M z K 3 l 1 e X h N U k V Z S G 8 2 R 2 h P T 3 l z Z z J M b H p a M 3 o 0 N F l k V 2 o 3 b D M 3 M T R j U E h n U W J t N X V j S E 5 6 T T E 3 W F E 0 W U 1 z V n B Y N T U 5 L y 9 z S E N o U X R O M m 1 4 W i t V R E t G L z J F Q 0 N H R U V F S U l J U V R B N n R X c m J R b z h G S l d S a 1 l I N T g r Z m o 4 O D g v T D d l W m d K Y 3 Z Y M l l P T G h Q T H h H S X h C Z z h l a k h Y c j F 0 b T B m Z G V 1 W F R G M D Z G Q z d 6 c 0 V h T k M z T D R B T U F k T 3 J V Q 1 R k d j N 1 V G s 3 b G V y M V Z p M m J C b l d y R m x U W m t X d 0 t 6 c l d B S E 9 i T m 0 x c z J 2 Z j Q 4 Z U 9 j d G 9 D Q U F K d y t m Z H F t L 2 F 0 V n E 0 W m 1 6 W n B a M 2 U 2 M z M z N k R V b W 1 h L 2 F C N j l l c G 8 z N z Y 5 O F d 2 V 3 d H Q n F h c X B K R U l D V l h 1 c m V 2 W H N t a G R V Z l B u e k k y Y 2 F l Z E N z Y W p Z W n o z U U Z B K y 9 i d E 9 l b V d T b U x k d W 5 W U U t C U l l 1 W E l s S G p 4 N G d L R k R o N V o 2 U V d a T D d C b k 1 0 d G J Q V W F O R 1 l k U 2 9 V W E J 4 Y 2 V G c 2 0 1 a V l p T 2 5 U c D V 1 M D l l a l J B M l B H a k x G N j N n V U x G d U R N b V R N b W J W V 3 F W R U d Q S G o x c z d I b m w 0 K 3 h C N n V M Q m g 3 U z B O R V J I U j N P Q 2 J m N y s v b F l E R D R E O X F 3 b U t y a k l w T G V Z Q 0 l x e k F p M E F n c 0 9 t e l J D U V N J U 0 1 q Q X h r W k d T Y n R V N m R P d G J v L z Y v d T F a K 1 V E b j g r S F d D d z J T Z j l v a m x L c F J G N W V u a 2 1 i a T R 1 T D F l Q 2 V Z U V d l W V Z V T 2 9 l Q U R J W V F R U W d n a G h P R F V x V l B N M U N D M n V I Z n Z I d m J z M l l N a F E 0 W T R 1 V m Z X W G J w M E N R c 1 d M R 0 F X b G l U V 2 R l M 2 F G Z H U y Y m N P e l o 4 O F F H Q m l J a G c w Y k l p U W t C R m x a V 2 Z q a G h 4 K 3 M 3 d i 9 E R H o v Z z N M b H p a b D h 2 W G 1 3 V U t K e T V P V 0 h D Q k l 2 S D d k T 2 5 q O F V a M 1 B Z Y U 5 X b 1 V r c E t T T 0 F X U l h W e G N r S k d S Z 2 N E Q V F L Z W R 5 M k R o d 2 9 W S V Q w K z N 1 R T N 4 d W d R Q U 1 H d l d M S l B C c E 9 M Y n l P V n l x K z h m Q U 1 5 Z V B S d S t 2 c j V t W D Q r T G k 4 T 0 Z D e G R N M m x q N T F v O G N P V 0 k y Z 0 5 D N 2 Q y K z g v U E x M M E 9 2 M V N F a E k 0 T H l l a 3 B K a W M y R H c x V m R m d F J w O F V D Z 1 U y T E 9 I b S 9 t Z 1 I 0 O G V K b 0 5 v c k N M c H R x d 1 c y Y l p 0 b T h W a X F 1 Y U 9 i Y z V 2 d i 8 y R 1 I 0 O G V j Z G 9 I R E J o Z z h 6 R 3 M r Z j M z M z A w Q 0 p 0 d T J i Y 1 A 1 O C t m e D h j Y 2 Z X N T F G W F Z a S 1 V y U E N V c D B K M W d v T 1 M z V U l E T z d m d j g 4 S l B B R E E 0 T U d E S z F 3 Y U t H Z H l k d U M z N k 9 m d W 5 U d D N N S H Y y Y k U 3 Z E l K b E 1 o b m 5 6 N X R s V U s 4 V m N q U X h E M E t U N E t o Z X B W R n J x U H k 5 e n d Z Z V N C U G R Z e D Z 4 V n E 1 Y k Q 5 N G t 0 U W F Y W T J G Z 0 l o V U x 3 Z U R 5 Y k F 6 W k h q e D d s U E w v N z l P b U R 0 O T k r M j Z i O U 5 S b 0 5 n T U x y c E R 5 R G 9 S V U J C U j h J K 0 9 C Q k l o R E J S U 0 N H b U M r R V J D Q 0 N r Q y t B a U N k Q V V r N 2 h i S W l t W H J V Q U 9 3 d F A v L 3 Z z U H J S N k h h Z m R W U 0 J C U F h j L 2 0 0 N m g w V 3 V S c W N o R m R S Y 3 Y 2 U F E 2 Y V A v L 2 4 w Y X Z n M H F y a G x 5 c m d s e X J n b E p M Z j J 3 U l F n Z 2 h o Q k R I Y U x W Y W Z Q U E 5 O O H p Y b W p S c G d u N z k r c U Z S b z B a U U t w V 0 l q N C 9 I O X U z Y k 9 T a 1 Y 5 d S 9 m a j h H R E I 1 Z n B I N W d K Q 1 F t S W p Z M n Q 4 S U d I Y 2 V Q R 1 F h Z l R H W E 9 z b D B i Q m F i M W V E N V Z L e G Z s b i t P U G Z I T E Z Z a k p V c l Y 4 T E x 5 O H R r U U 9 U b z B h T T J u V G N u S j h m b W R D d 0 d l W G w 1 V n Z j c F B y T W R L Q n p J W G J 0 M k x W e G N Y Q 0 F X a X l F V 2 k 0 M 3 B L b m c 4 b n R Y M 3 N 2 Z 3 N V N k R 3 Z m J N M E 9 L N 1 g 2 N D J G d k l 1 L 3 Q 5 W l N y V H g r L 0 p o W j l O U W F h N 1 B H Z F R x Z F R l K z V 0 Z G 1 3 R H g 0 O H N C Z z R N c m g 2 O W F y W j F 6 c D A 2 Q U N n T U F q S W V u L 3 R Z V X Z L b F g z N z l u R U t p Q U 5 B c T F h d F R M N W 1 Y V C 9 P W X V 1 e D V Y S T V N e j F P a 3 l a T l V M O S t m Y W Y w N W R H a l I 5 a X d Z U U 9 u U F R r N U d k S F I w Z m o 2 N j Y 5 T l p s S T N i d H d Z N 3 U 3 d X h w b 1 B w M C t m U m x w Y U d p S W l J b E N 2 W G o y T D U 1 T E w 1 Z G k 5 Z T d m S n M 1 L 0 g 0 M k h n d 0 l F Q U N t d G J G Q l F V N E 1 5 W k 0 1 e D B S c V Z W V k p w M U x W U 3 B V c 1 h x Z m o v L y 9 E T n p 2 N U x X Z 0 9 I e i t j W m F M d 0 t C Q V B u N S t a e l B K M X R t a m h l V m x a W E Z h W E 4 z Z D R k Q U l E R E 9 M a S 9 w O V c 3 c j U 3 W k 9 a e n E r W l p q V m 5 w a V l p S m l Z R 0 U 1 d 2 d N L 2 5 J e W 9 x Q 3 J W c T F i T H A r S 3 h C O U V t V E p p R X l N a E p 5 d V p 3 V H R C T U t o Y V c r O H N I Y z h V d n k y Y z B L b U p R a 0 F H N U w 4 T U V R e E J z e l p n e l M w d E t N Z 1 J 1 e F d H e j J z N E t W b G 1 6 L y 9 2 M 0 1 0 S G R B N G Z W a H V C N l Z T a V U w R 2 c x b X p w e H B 0 a W J V a T R T Q 0 R 5 O D R E N U V M d H J m L 2 1 Q b m F J O F Z U V E Q r L 0 d R c W R H b U s r Q 0 I r R n Z B N D N v Z T B m b X F O T 3 J V V 2 V o c n Z F c U k 1 Y k 5 j d 0 5 I V 1 I x Z j Q x Z W g x W F g 0 b k J i a z Q 0 Z U F a M 3 d p b y 9 s W D F E M E Z s O G x o Q k J D Q 0 N H R T d l a l J v O H p a d V d Q R 2 p F S G Z 2 b j F O M m 9 Z U E h 3 N k p S S U t O R 3 p l Y X R H Z G 5 a K 1 B X c l Z 0 b U M r R T Z r M D Z u d z l h d F c 2 M 0 9 V S z R v R 2 p k d V h O N W R z T W h j O F U 5 Y m x H U k d z N z N I T l J T N G R X Y m h i a 2 V D Q T R C d G c z W D J E R E N X Q m 1 z R H Z z N F l F R F l j N D h D Q k F 5 V S t s c l V a e k p t W m 1 k a X h Z d 2 Z 6 d G V J L 2 o 5 S X M 3 b D Y 4 R 0 x N N T I 3 W n R Z d z R j O S t y V n l 5 b j l V Q 2 d V V 0 x C Z 0 F m T j d G W X Z G b U R W c k Z p Z U Z 5 K 0 R C Z z A y K 0 5 n U 2 Z F a E l T Y 1 A v K 2 Z Y V H I x Z z J k T z N m b X p G T F g 2 W F J Z c 0 d B Q k o r a m N x M W N 2 a k J 3 N T B x U n Q 3 Z H E x b k 9 1 a H R I T F N G e S t P R G x n U F B t U m x a Z U h J a 1 N P Y z l n R U R C d G l W V X N 0 Q U p w U G h 4 e D k v a E t 1 c k s y Z W d l d E d p U l p 3 V l F h e j N 6 S k p C Z 3 d a e F Z u a k 1 t R E V E e l p z M 0 4 z N n Q x K 3 V o V U N p c 0 R v a W J l N z E 0 V U 1 G V 0 t w V U s 4 Z k h 4 K 1 B 6 e n o 1 b U I 3 c 2 1 U S i t P V l Y x N H h m c D J Y b D J m e E 0 4 U G V 3 c 2 t D Z 1 l B W k h C Z z Z k S 2 h E O T l r U F A v e k F 1 W G J O W F J N b E t m T E 1 l d G J a c 2 p M R U h I d j d v d G Z y S V p m T G 1 j R U Z h L 0 x 5 O G p p c G 1 J a D F G S H d n V E J x O U Z w L y 8 r e X N V d X N J b z l Z W H N G R X o v Z X d 1 b U 5 1 b U 5 l b T Y y c l Z v b 0 N a V k 9 n M V h Y O X V G Q 2 R n b 0 F Z U G 5 W W C 9 C V z N V a j B y Z F h T N 0 Q 1 b G 1 6 b V Z F R U l J S V l R O E w x Z 3 p 1 T H Q z N z g 0 S l B C a j A 3 Z H N Y M j d k d j U r V H l 2 W G Z 2 W H B r R U g 3 N z Q 0 Z 3 V i Q z B 5 U z B s V m F L U y t l a D l R b j V W M U h 3 d H A 3 N k l 6 M 1 d D c V Z J a U 1 q d y t h N k R w W l l t O E g 4 N V p k Z m N u T E p t N k 5 V S 2 l H V l N x R l V L a z B H e k V V a W t j b E F I U 3 N m d W J X Z 2 p D M k J q Y n Q z N 3 p K c l B R Q k E x Y X B W c m U 1 d m p W N n Z 4 N n B W c T V n R n d n V U N B V 2 J O b W 1 V M T Z I b n k 1 R W 1 U T k Z 0 M z d 0 e k J o Z z B i c 0 h I a l J u V G 8 w Q U Y 5 K y 9 Z M T F x W F l z R 0 V E W j V X T W o 0 O F B N L z F L V 2 R a M H l j e k 0 1 T F Q 1 K 1 B o W T N H Z l h y b D J j M V F o Z V h s N E 8 x M 3 J n O F h q d z h 2 S n l h R j l u N G Z G N E 5 q M X Z X R 2 5 3 U 3 N K Y z R X c 0 F t R E J o Z 2 t u c V B K V k t o U 2 x U c H F C M z c 5 N 2 8 y Y k 1 u Y 3 g 5 N 1 Y w N 3 k r W H p t U G x L c D F L Y j B X O F d 4 b m 9 u b W d n O G x X Z V h K Z X R h V j V M N m h n d E 1 W S C 8 y R V N 0 R X p W V D V 1 N V h K b l V E b l R 3 d 0 x 1 T X J 1 U z B n U D R J d W t n a 2 5 O T m k w d G x L b k 1 3 N T U 5 d G V E Z T R N e n B W d D E 0 S X l 4 d 0 5 J e F Z U V V R s c U 9 a W W w v b X h 5 Z m o y Q U g x T l A 0 S D V C R n Q 1 d j B B M U M z b 3 V k T D Q w U V F n Z 2 h o R G h I U 2 t v S 1 V s S l N U T n F r V X F u R m 5 M N W l z U m k x Y T l m R z l l d l h U Z G 9 k b V V Y b m l K S 2 1 k e U h P d z V w e D J i a H h Z M k 1 L b D J m U G 5 1 S E V p U k 1 t c n d j R U J K a k 0 y c j E w N l J M d T N i d G 5 z c z N 6 T U p q Q 0 d y U n E x N j Z k e V V E b H l a T W 5 P Y W x q d W 5 i d G F q S T R k Z X J V S 1 p N W j N r S 2 h F T j I 3 Z H p m W k p 6 N C t u c E 4 2 e G R w N 3 l C c G 8 4 L 0 x 5 Z 2 9 l S E I z U D d q S X d N e m o w d W t V a X d j K 2 R P e n N 6 c G 9 L Q W d p M 1 V O N 3 Q r L 2 o 2 M W J 0 N X E w V 1 p w M W 5 w Q 1 F Z R m V B W S t I Q 2 h R Q 0 F y V n U z b X B 5 b m F 0 V 3 F H R F p z R 0 5 x M W E 0 Z m 8 2 R 2 d r S m l h Y T d C Y 1 N F b 0 l W S z F h V W F H Q l J w O U 5 o O W V y V l Z s T 2 V s Y 1 M z M z M 2 T G t 5 Z F B j d H A 1 U E I 2 b V Q 1 K 0 9 s a T N O V D F v R U N w L 1 Z y S F J O U U 9 F Z z h l S E R o M 0 g 0 O E d H O D h z b 3 J x R j Y 5 T 3 Z i d j M y K 3 l E W i 9 Q e D Z S S m t 5 e l d Z e W d M c k l M Z 2 x v S T d X V m x a e k 1 E M W t D R k R 5 a X p n Z W V 6 W U 1 T U W 5 K O X U 4 d l R N L 1 Y 1 M m R q b 3 p Q N T h Q R H c 4 U G t H Y 2 J u O H p G N T h t U k 9 6 W j V O b X p i a D N y M T d X T H Q y T G Z S N l B Y T m x n c j N Q Z l Q 2 Z l g 2 S V Z D T G F 3 T n l p d 1 p N a 1 N Y T H Q y e l N R O W 9 F Z 2 t N a 2 1 6 b U p P V H c 5 b n Y z T G x 6 b U R W c m x 2 R n J u V T V u a 3 U 1 U H F W U k N v V k N n U l l z V 0 p m d U d T T G 1 v L 0 w v U l Z H Q W 4 w d i 9 G a W Z S L 3 k 3 c 2 J k d H R 4 T 3 d H b k 1 x N H p Y M V B y d F Z o L z R 6 Q 1 N j e D d p M 2 V E T 0 V Q T H N m O U R k e U h t Q U d 6 a 1 A w T U R E b i 9 Q Y T N m e E 1 M T C 8 2 Q 3 g 0 c j J F c z V q e i s r a G l 4 R k x x W T I 2 U U 9 a c 1 B M U E J p S 0 V F R U l J S W V W T E p w T m g z T G h 4 d U h m d m 5 2 R m Z l S G k 0 M V p t Y 3 J O U W o 1 V F Z i M 2 M v U E R 4 M D d k c l E 0 Q z V O d 3 h j W E Z Z Y 0 9 H R G N Z Q k V r U C t a N U Z J e E p 3 U m Z 2 R G d R W n c 2 Z F F v c W x R b 0 t o U U l L a F l K W j h M V k 5 t e m J H Z 2 V m a z V H U k 8 4 S 0 Z l d l h y N D h N T V B q V i t 2 W E x t U 0 U z e G d E U 2 l K U k N K N G V I a E F L c F V h O D F V Y m N x c 0 x C Q U t M Q T h i c D Z l b D Q 4 T 0 N C U 1 p 1 N 3 U 3 d l Y z U H V H Q V N D T l J n T 1 Z T b V h N W j I z T H d E S n J J S z E v L y 8 0 S U N R a 3 h m c D J j b k 1 3 S l B v d 2 N P Z E p r M W 0 1 S 1 N v c E o 4 R U V p a 1 p p O G Y w Q m h F S 1 B v d 0 t J d G c z a X M 5 N n R 2 M z c 2 Y z F E d 0 d N V E V 4 b k F C Q V J r W U d j e k Q z e l R m Z l J F U k V o T m x 6 W D d 4 N D B h Y i t B S V Z G a G R l d l g y L z J X T 1 k 4 Z V B B Q U 8 z Z n V O R 2 w 3 K 1 B B a G x p O W Z q b W Z Q b n F G W n M y Y W M 0 R U 5 T V W h L T 0 h E b U N y b D I 3 M m 4 w K 2 c 1 O S 8 v c G x U M k 5 5 W n R t e l p 3 a X k 2 R G Z 5 W E g 5 K 2 F 6 T X h N T k d 6 W U V E a z V P U l p u d z U 4 L 2 Y 1 N 1 o v c 0 V I S H l B O F B O e T J E c G V p d E x R M G s 2 K 2 x V c W 5 G d E Q 1 Y n Q y N 2 x m T D h T a V F R Z U h o N m M 1 N V J C N D h h T n J h N m 1 z R W Q 2 Z X J y V l F 2 U 2 x 4 Z G 5 C a D d a d D I y T D g r U E Z Z c z J Z T k V o S V N J Q m F M R V J V V m h U W n Q y c G h z Z C 9 I a V J a T T Z H K 3 Z X c m N Q R G h 3 L 3 g 3 c n Z 2 b H J o T 2 x M b j k w O V B U N 2 F w S F p H N V E z O T d n Z z F L c F p L W m J z e V l y S z h 1 b S 9 V c G E 0 M n I 0 O E 9 I R 0 d s U 0 d B S W 1 o Q m x W e D U 4 N m R 3 K 2 J O b T A z Y X V u W H J o a m Z l Z U l P e n J W N n Z o M D Z u T S 9 u O W 9 L Q 2 d B R U Z C U V N Y c T c v T 0 N n Z y t F b z F Q M V p y a V l u W X F V d k 1 k b X Q v b j k w U l h j T D h q Q 2 x D W j k 0 Q 1 d 5 U D V m b l Z 6 Y 0 9 Z M m 4 0 Y 0 l p S 0 J D O U 9 a V n p I b D l j U F F h b X o v S X Z z M V d m M 0 1 Q d m l q N G d K Z T h 1 d U d o U 0 V F R U l J S V l R V T U r Z m 5 a e l l G Z 2 p t W m 1 a b k 1 H a E V C Q V F I T z Z w Y k 5 1 b m Z 2 a n R H a l J 6 T U h N N G w x T 3 A z T 0 9 G Q m d U W F o y T m p Q S G V t b G d E W V I w N 3 R 5 W k 0 1 d l d W a n Q z N 3 V U V U t h b G Z 2 e j R X T D E 3 c z B Q R n N V W m J w W n h 3 N X R 6 T m 1 E R y 9 a c 2 d W Y X J k Y W t M V E F 3 R U c z Y n R y V z R Y L 0 Y 5 Q V B P R G l H d l h y b l Z v T U c v d D J y W E 1 n Y n A z M 2 5 r S G Z m d j J o V n F 0 e H V u V H B 6 b X B p e l p 0 M m 9 U S X l F a U g w b V l s S n l k a j A 2 W k 5 k d T l u c X k x Y n R w a X R k V E 5 1 M 0 R p O D l 0 c H J O a D J u V n E x Y W l J N k 9 o b H d 1 e C t u V H A 3 R i 8 v M z Z i Q X l i Z H V u V 3 o r e k 9 q T k N n V U N z N H F P S U Z B Q U p W S 3 h V e H J j L 2 Z 1 W F J 3 K 2 Z K a l R y b F F x R V J z Y n l 6 d 0 h u O C 9 I R H o v O D R K d 0 9 W d 0 J o W V d G W X Q y N G Q 4 N 1 h V M U Z R c 1 g 3 N m M w e D R i R z J z M m 9 P U H E 2 Z 3 A z Z D N k R V I w Y 2 p M a T R P d 2 N I Q m F O U 2 9 r Y 2 s y d W J t N V d M b H l K V 2 Z m b j M v K 0 d U N C t Q d W p m d j c 4 R D M 4 b C 9 6 R D N I T G w y N m h F O C 8 v Z F R t N H p 4 U F A y Z U R Z Y 0 9 H U W E x V 1 F 5 S 1 J R Q 0 t S R 0 5 Q T z J m c l p 4 S 3 J 0 O E 5 k Z m Y 5 b G N L M G 1 2 M S t P W F g z N k J X c T A y Q m l Y a 2 N q b T J i T m x p Z G 9 Y Z D g 0 c U N E N F R E V i t x Q m h j M 2 Z 3 c 1 p i Z i t M d 0 E v T i 9 4 R n p Q Z V l B W m Y y O U J W T k 4 r c U 9 2 b W E 5 Y z U 3 a F Z r W W N 1 d F l 4 Z 1 Y x Q W t x b l F h Y m J 2 M k o r S W V Y Y k 5 y M 0 p l O D Z H R l M 3 R F F V Z U N D R 0 V F R U p J d V R o N j l D a W 5 U U 3 F W V 3 A x R j d r e i s v d j c 0 N k t P U E V C W V d W b W J u S k 1 R Z X J B S D J z b U p M Q V Z s b k J C K 0 t 6 e n d I Z 1 A v O T c z O V d C N 2 R Z S z B k W S 9 k b S t m V H Y r L 1 B O U H U v d D E 4 T 0 J C L 1 B Q U F A 1 e j J O b T N h S U R n N D J Q a G F 1 M 2 J 0 T 0 1 H S E o w K 2 V J Q z R 1 R G c w Y U 5 C Z X l o N E l B Q U N B Q V N V U k J W Q U J R K 0 Y 1 c U 5 C c W 8 x V 2 9 V R k J R Z 0 x 5 O F B M N y 8 4 c 3 J F Z W d r R j J k a l l X T F Z w V W F 1 b V d 2 d n J x S z J a O U h n Q V l P M 2 F z U X d F Q k Z 4 Y 1 h k T 3 J V Q 1 o w N m R V S n l j a k o r K 2 V V W E h E d D J 6 T 0 w x R X g 4 Z k Q 1 M U 9 o N 2 Z m Z n R 1 c E t 3 T H N W W H k x R k Z D N F N t Y m Z 2 b j N N b E Y v Z m Z Q T 0 4 z W V d W d z h M Q 3 l y M m V R M G x 0 M 3 J 3 W n g 0 O G Z o M F F p Z 1 Z R c U 5 h W U F N c X d Z N C 9 G N D R Q R j R a c S 9 i S D M 3 N G d W T U h w Z W c 5 W V V n S n h P U H g w T H Q z Y j V Q d D l I b z l W c X h Z d 1 F 3 Z V J r U k V v R S t m U H M 3 N 1 J n b U h X c T F H Y m 0 2 d V R Y V n F i T 1 d N U 1 F q R k M 5 Z S 9 D Q 2 o 0 U U p p R V B B R k d C M 1 Z H S F Z r M W Z I d n p k M m p O M U d u S V Z 1 V m g 3 c 1 Z 0 R 0 I v U 0 F 5 M n J G a G J Y M C t w M W l I O T R H W G t h e T d P S E R q M z R C M k s r R U J l e V U z Q y 9 3 U H B N a m 1 E M 0 d o a G U v M V d F Z U p U O W p E S k N D Q 0 d F R U V L Q X d u e m d j W E Z 4 b l B i V 3 J W d G J M U m p y T E Q x N j l F Q j R l S G l a b m M 5 W m R E c W R j Y U N u T k J u K 3 N D L 1 B t Z m V F U G N B K 2 Z m c D B r N T h M Y T J a K z h Y b 3 J 4 Y m Z K e j g v b k R O b 1 Y z M G F y M V V L d j E x d T h C a 3 F h N 2 9 T b G Z 2 M z Z p S X l N U k g 1 K 1 B 1 N 2 V 2 Y 3 V a Q l c z Q W V t K 0 t w N G 8 2 Z m Z v M E o r V 0 h M Z E x T M H Z E M T E x O H p Y e n Q 5 K 3 J S T n R T T 3 N y V j Z Z T 2 5 X c V N m Q W h Q e j h m O C t i T k s 3 V j B P c 2 V P S F R N N 0 9 E e G 1 6 Q m l u R E 9 K c X R W b 2 9 s V X F y Q S 9 R N m 5 R N 3 g 4 Z k U 0 Y 2 V J R U J n O G V q Q U V E Q m x p c z E x R m F 6 S z N V M k w 1 O U 9 6 c D E 2 Z 1 J 2 Y j I 5 a j I r b l R w O D J t a 0 x L a 1 U 2 Z E 9 E d m Z Q b k l p S U N I V H M y T k h t N 1 p j d l g x N m l k R W w 1 Z V h t Y 2 x I U D J 1 S H o 1 c 2 s z Y n N l c C 8 v U G p q a i 9 q c n I 3 O D Q 3 V z N h d E V G V V Z G U 3 A x M n N v T D J L e E d D N H V M c 1 l W Q j R h M G d J W m 4 3 c 0 9 I R H p r c E M v M z k v Z U h x K 2 w 5 V 0 Z V T 0 F S N n Z W U X F G U V F L b F V s b G x k T G V K O E Z I d 2 d G b l d w R V F w L z F 5 c F l j W F d 2 M l d D Q 1 V x Z k I z b n Q v N F p X c V F i a V l u W X J O d D Q 3 a G d k e T J T R 0 R j Z m U 2 R H V M a X F F b m N N c j l j Q m J h b z F z S 3 Z 2 a E J C Q 0 N D R 0 V P T n V 1 W G J 1 W X M 5 N 0 t j Z 1 p q O F h 6 U 2 x j V 0 p F e W V 3 Y k 5 r e X V M a T R 3 T l h W R l J L S n h K a H I y Z E Z B Z 1 Y 2 d k 4 5 W W t N Q l N r b E 1 2 b F d M d D J M V 2 R t Z G 5 F Z U h o N E l D U W 1 C d D d l M 1 N l N 2 5 s S l F V W E x 0 M m p i T j l j S E F 3 N n R l d m o 3 e T h Q T 1 R t N W 9 M S D Q x R z Z L d 3 R Z Q T R h M n p J c T N K Y W U z T G R 1 b 1 Z L b 3 l y O E 1 5 Z l B o d z d O K y 9 I M X U z Y m 9 W U U t N U j M z M z N I R E J K Y U N 6 N l l T d 0 h E N C 9 F U U Z C U m t 0 b U N 2 U 3 F Y Q 2 t p V k x i R W 9 q N W l 3 R k J R V 1 l O M i t l e m F s S U h H S H V 1 a G s z Y m x 5 S l V p Q T l l Z k l F c D A 2 Z F F u e D h Q R z d j d U d I W H Z n c U Z B c H M z Y j h i a H c 0 Y 3 h l d l J v c T Z t M m 5 N M W M 4 Q 0 U v U H g 5 Z m Y v M D F w a y t m R H F E d 1 B q U l h Y T n N T c V Z S Y U t 0 K 1 R 2 N y s v W G N j V k N v V k 9 y O V Z R R m s 2 Z E 9 z V X B L Z z h B e l p z M 3 g 4 e V p N K z B 1 T G w x W m Z Q T E p K M W E z b V R o e E l 1 Y 1 p G a D B k a m J w M T Y x c m Q 5 L 3 o 1 O H c 2 d E J p U G w 2 L 2 0 4 M m l 1 S X B s N k J h R m 0 x Z E l 1 T D N D L 0 l 0 c G d h e V J r Y W U 5 W k V U T m h i V 0 h S b E 5 6 S 1 Y z S 3 I w T l Y x O T h M O T Z r V m g w K 1 N k Y 2 V Y c l h h Z W N W O H Z q b 1 Z m T V Z E S 2 p k Q m h J K 1 h h c U V F R U l J S W M r T E o w K 2 V P R D A x U j B G Q m d j b X N 1 Z E t R b H B h R 1 h i d D J j Z H J E d z h Q U n N H S E R V a j M z O D B R d W w x Z U l H W X d k T 2 5 S Q W h 3 N G R P T z B y V j Y 1 a 0 J o O W F 0 b X l K N E 9 C Z 2 J O a X d B V z N i d H N X b 1 V h T V F G e G Z u V U R I Z 0 Y w R j U v N H d W Q 2 t X c E J 4 L 0 N 3 O E 5 4 N G N J R j Q y c W J i N y 8 5 M W l R Z H p x K y 8 v b 3 E r Z m Z 0 e T l t T T k v N H J P b n R k c X R m R D E 5 Y 1 h k d T Z a L 1 g v Z n I x d z l h c m R a c z h H S D E 2 d F Z J U 1 V s e D Z I d H h o R U t o U U h S M E 5 L N W Z 2 O D U 1 e m N 2 T E M w M m F O R U Z D U W 9 M V H p 5 c 1 F D R E J s e W h U b S 9 X d U 9 U c W Z E d z R j U G t a e W N q S 1 N r S k N R b U p s c D l y M n J W c W 9 W M z M z M F h m L 3 p 4 Q j Q 0 Z E 8 4 Y m M 1 d E d q U j F p N G N D S E N 3 c 0 l 3 W n N 3 W X U 3 N l B r c k J V b y t M U F A v O U V w M D Z k O E 1 v c n I w Q W t F c G 1 0 Y z J D d 2 Z 2 M T Z 4 T W Z I b T d S R l J r W n k w Z z A 1 d y t Q S G o 1 a 3 B 3 Y 3 d w e i 9 S d G p r c E 1 U R 1 F H R C t 2 V X F Z T l p z M m F W V y t C a H l w U X B h T l d x R m Z i d D I 0 Y 3 R X N 2 F V U 3 g 4 S 0 N n b z R x Z D R F Q W d G c T F x e n A 5 S E 1 a Y W l R V n I v b G d T T H R s K 0 M r U H g 4 T S 8 v L 3 l E a E l R R V p t Q m J K Q k p o N E 1 D Q j h Q V D B O T G F w M V d y O C 9 Q U F B u T W t v W X J F W X c 0 Y 1 B o M G d r T W p z N W 9 y S 3 R X b l V H R 3 R F d F J Y W G N m T k h k d j N t c G 5 1 U G l r O V J T R H o 0 Q V F J Q n J G U 3 h x L 2 o 4 c 3 Z y S W J k L 0 p O a X h w N W k y V l l j R 2 t u b k p t M X J J R 0 h Q e j V v M E E w Q n J s V 2 N l R l J D Q 0 N H R U V G S m V I a j U 4 a U 1 U R V J E e D k r d F R w e D I 3 Z n Z q M V N V M V B S c E V r V H B 4 L 2 J R S 2 Z U W W V Y S 2 x W Q 3 B W Q 2 J 0 Z k Q 0 Z m 8 w Z V B M c l h 6 a 3 J L b D F X c V p h V E l B b U 1 4 a V B Y R G d R S W t M a F Q 3 d l d N V T Z 5 N U p j T G p j W k x M T E Y 3 N y 8 v e m d 3 O E F X R E 9 q S C 8 z M 1 h m U n M y Z F B Z M n F Z N G 5 u N G Y v c n B K L 1 R v M F l N e j J N U W E 0 Q 2 8 2 S U J r V U Z J V F B Q L z h j M j d k d n g v Y n Q y N k h Y N n h F W U d J Z 1 J J M G J n d S s r K 1 k v W n Z 5 N V l 0 R m 1 j R U d 3 Y m V p b E t w V k p 3 M F E 4 V U h u Q T J E W j Z 3 O D V W S 3 B G R j I 2 Z E V G S 1 N v c k o 5 e V F V Q 2 h F Z E h Z M 2 p 4 N C t i N 1 k r a k R B V i t R M E 5 E Y m Q 3 b n h J a 1 Q r U F R U V D I x Z U V j T G 4 4 O U c 3 Z D I r O D g 4 N D d F S X Z G Y U 5 t e U p m c j I 3 W X R 2 d n Z r R 1 Y 2 O W V a Z T V 6 O G V K R m Z Q V F J S M 2 J Y V l h C R W V u b z Z I a j U 4 Y U h H Y k w 3 N z R B b X Z Y c m 9 W T U p y T l l Q R H c z T n h j b l R w e m d 0 S G Z y M X E z R S 9 X U T V m d n g 0 c V Z 3 W D V 0 U 3 V Y U n N S R V J H U V N x W E d l N 1 J v e l F k S E d G S U N 1 Y m k 0 S U N B Z 3 d H U m x 4 d F d y V n p G d j N q e k 9 h b z J x V m F 0 a X d Z S U Z 6 U F J N W l V V c 0 Z z U E 5 6 Y T F j Q j c 5 W k E v e G F y U l p S V V Z H W U 5 H a 1 N B Z 0 1 E b l h Z d V Z q R H c 2 Z E 9 u K 0 9 1 d n Y 2 Q l V L c E d k b l k y M H R E U m N 1 W E t G V 1 p m R G 9 H Z l B u c W h X c l J x V V N p V 1 V T a V Z 5 Y z N O e D d O Z 3 g 1 a X B Z b F V x R l E 0 Y 0 9 Z Y 0 t F Q 1 d q V 3 J K b l R 2 c G Z L a m 9 J U H h H Y m V Z a G s r Z W V s T k x M c n l F M j d t U G p L M k 8 z T z F B d 0 M 4 W G E 4 R G V 0 U j h H W H h R a m x a Q 0 N D R 0 V r T 2 Z C W D M v O W h k d T N i O F B W M V J W Q l F V S H c 4 L 0 5 6 Y W 8 1 c 2 5 V N W 4 w M 0 w 5 a 3 R p M m J S d H p w d W 5 B Z 1 F O U n U z Y n R V a j A z S 1 R 0 L y 9 m V V h j b k s 0 c T c y T G s 4 d m w r U G J i Y n h F Y 0 h G d 0 d 2 V E w x N U 1 r V H Z Q M z I y O G J p c V d L e E d D S 1 J D R U t o M E d 4 T m p X Z l B u b k h h a 3 B L U 0 1 H N 2 N P T 1 k 1 O U h x O W N Z Q k 5 w V k l a a T Z y M j Z k T U g 3 N 3 p 6 a m s z O W 5 E e D V N a W R Z W j g 3 Z X Z Y c z V 0 U W h x M X F 5 S k 1 X U E d v R k d q U n R E c G R O Q n F 0 Z E J x d F N i L 2 I 2 a n R 3 S H J O a 1 V L N T k r N 2 R Z e G J 5 d G F S M T Y 5 Y j Q 3 c n Z 2 O E 9 q U k k z e j g 4 Y 2 N t Z y 9 U W j J k b k 0 x U S t z b F E v R l Y y b U l S Q 0 l N S H o 0 Y 1 R a c z J 4 Y X B W c X p C M T Z s U 3 p 6 O D N k d T N m a j B L R k R G d n M 1 Y 2 V K R V R z c T J 4 W X N Y N C s r L y 9 6 W n B L e H B r T X d R Z U Z B b 0 Z u a j E 3 Q n B W S 0 J S O G Z I M 2 g 0 Z U J p M z Z k b X p K e G 8 w Y U l C U F B 2 a 0 V U N T Q 4 Q V Z D W U R x b E p r e V p t V n d 1 W T g r V E p F L 3 p 4 e H g 5 b V g 2 O V Z x e G J t e l p z S G Y z O S 9 1 N D R i R 1 J t S k d 6 Z H V Z U G Z 1 M 1 Z h M 2 J k b X l K V W F O R 3 N V W k J H M 1 l z Q 0 d X T D E r T 2 h J U U V m U F h W V j h q T X p P V H N L e G F M M G F S S k U 4 N T c 2 b X p t Q X F S R n B h Z W 5 Z L z M 2 O V p n e V p Z c k Y 3 U T R k T 3 N R S n l 0 U 3 B V d 2 V O R 3 p j d V V S O H J p c D Q 5 Z X h w V G M 1 M D l l e G J 6 N T g 5 M z J y R W p J a U l 3 Z W Z K a z Q 5 Z E h q e D d G W j U 5 O X h o b G N s O G x r V 0 x C Z 0 F h c F d y Z X E w Y z F k R 0 9 w M 0 8 3 R D J Z b E p T R W l S T W 4 0 c U 9 Q U G p L d V d D Z 0 5 N c G t N b X p k d n R o a H N L T z Z Y W D M 2 e D Z 4 e T V 1 Y m x J U 0 V o Q W N I Q n d x Y X d l c W 9 3 b y t F R H N v d E Z y V W N m T j F 5 V D Q 0 R 3 p Y b n Q x R G x 4 c W h r Q X J L d m 1 n V E l Z U V F R Z 2 h 4 c n N 1 W E w r U D I 3 Z H R v M X F 3 W l F r S k N T d V V j a n g 4 L 0 x 0 V 1 V T N W N 2 W D h h U F A v N 0 l h Y T l k d X p h R 0 R o M W F h d W N s W l c v d j N y M D J i L 3 Y 3 N z c r W F M y b 2 h 3 M k I 3 O F l L Z D l s S W 9 G R W h O V G J Y N z N M Y X k 5 W D Q v Z i 8 0 O H p w d z V 3 M m 0 v Z i 8 4 K 2 Z 2 M z F W N F N H a H B a b 3 B x N W N M a 2 R t W m l i Y z N k M G R D a 2 p Z d 3 R Q V E U 1 N m V u d W p V c V J O K y 8 v M T N r O W Q r K 3 V r b j l P e l o w e V J 3 d 0 1 w a G J 5 N n c w T H g 1 Y z N 6 N z d i Y 1 c z d 0 5 y Z 1 F j Q V d M R m l o Z F Z 0 Q U d E Q W d B R m 1 Y N H V N a k 1 U T W 1 U T T U 3 Y 0 h C d 1 Z p e V p B b G 1 6 c H l K O X U z Y k c y Z k 4 y M 0 8 5 b k R 0 M 0 R x d F h y e m E 3 T 3 E 1 b H k 1 Y V l O b T J h d 3 p Q S F I 0 N G N p V n U z Y m x t c z A v T D Y 2 N i t q W m N 1 V 3 l N N 0 9 o a 3 F s U W x E U W Y y b T B U N X c 0 W V V 5 R E Z S a 1 p p W j k v L 3 B t e i 9 6 d n Z 2 S V A 3 O S s 4 N z F E O T d z R l l P Z E 9 2 V 0 R i L z k 5 c H R K M i s r L y 8 0 N 1 d y V n N q S W l L Q 2 V a e j g v S H o 4 O U 5 O U G 5 Q Y m V 2 W H M 3 c D Z N V m p L T z F o Y 3 d 4 Q k 9 H V V N p V y s r Z V l i S E R o d 2 d M T 0 5 T Q 1 R D b k R s e n J O W W d l a E h z M z c r Z m s w c X V L S 1 Z T a V p V c l Y r T H E x Y X Y 0 N E l N U F N x V 1 F 1 M G d r d 2 h 0 d n Z J R 0 5 H e m M 2 L 2 R o a F l X R 2 9 W c T B h c m w r L 2 p w N D l l M U x n b 1 F n S 1 B o Q 2 J Q R k k 4 e G Y 1 N z U v S E h v M F N v O V N Y T H V W Z F Y 0 b 0 U 4 a l J 3 S 0 x i d E k y U G 1 z V z V o O T h V Z E 1 i O U l Q d m x J U D V q Y U V F R U l J S W F U a W U v T G t D Y T V m d j Q 2 R 0 R S d V d X d U N o d E d W b l p 5 T T J O c F l 6 a U N Z U 2 l U Q n Q y c l J T K 2 V Q N G V S V V V G S V J K a 3 l a Q k t w V k N L c F V h W i t 5 W H B P Q z B Z Y W E 3 V 3 E w M n B r U l F L Q l R 3 O G Z H e C s x a F h y M T d G c F V 1 W D d O c m 4 x S 2 x U b k x a R G h 3 N F p a e j R Y R k J S d 1 h y O X k 1 U X B t e l p w b C 9 O c l N Z R X h s O G V 1 d n Y r S 3 J y N z Z D a T R 1 T H l j L 1 d s c l F t O S s v Z l p 3 N V N o N G F H S W p n N E d E d D I 3 S U J H b z R G Y X J U Y i t N M 3 l 0 M F d o T V h p d j Y v M 0 s 1 S E R r N U 9 j Y l Z G e E 1 t V E V E M z d 0 M m Q v c j B Y T l d U S U V Q e n h 4 e D h t c V h l e X M 3 T n g 1 T W d S d l A 3 N j Y 4 W T I x b 2 9 R U y 9 V c D d B M i s 4 U G w 4 Q 0 l W Q 2 0 x Z W V P R U 5 n W U N C V 3 J s d 0 p Y M T l m W T V z d H d Z Z W N u Q n g 4 L 2 Z Y W G 5 L Q k 5 V V 0 Z o W V p n N 2 R 5 N z R m T D d E L 2 V Q e i t S Z z N i a H p H a m g x c i 9 Q b U V o S V N n U T R j T y t Q b m 5 u L 0 g 0 O F d N Y 1 B I Z 1 F C d z h l T k w 2 M m F 0 V X E 0 L z R Y T G x 6 Z 0 R P N 1 h y b D B i Q l F V R n l N a k l R R k J R R U h y M T Z s W H F O V 0 F l U G 5 5 S U s x Z X V t T F J K c F Z L T U h U c 1 d H b z J H O H o 2 d V d i T U d E U m 8 w U U x W c T F U a k g y c m x 6 S j N K e m M w M 2 F 2 T H k 4 M E t s V E o r Z D M v U D h K Q k F L N 1 B q Z W R X V H p k M F R S T D V y a T d 1 e U 1 w S 1 F t c l Y 2 O W 1 Q c 2 R G S W h F e l J k a k 5 t e m R O Q W x z d m d y d D M 3 M k x U c G s w M m J Y d m 8 w Q 0 h j d m 4 w Y j B k S F J E b j J X V z l P N W M y Z W 5 C U j h F Q W d F N m R l c U U x M T U 3 R F N k U G 5 r U m N Y Q n d B W U 9 i T W 1 W a T Z k R 2 1 w M U x L b 2 p D a j R R T X p T U V k 4 T F d T a z Q 4 d k F T L 3 N s T 3 R i b W 1 R N k N z S 3 Q 2 c D N 4 R 3 J y d T F E b m 9 i N 1 F l R X I 5 Y 0 N Z d 0 5 j U W 0 v Z 0 x O R 1 l D R 1 h m e k 1 6 S G w v U G Z v V T Z z b G V 0 Z H F B V E V W b k N h R U V F S U l x W F N 1 W D c 4 T 3 N W a H N W M j d 1 a W t T c j F X T E p r a V h N d k w 1 a n h v e E J 2 W H I x e X F G W G x W Z E F R Q U F D Q W d M S 3 V 4 d E 1 l c j B l M z M v L 3 Z j V n R P b l h x a E Q v L y 9 O T n F U d m U w d E R T a 3 B h V 1 p m Z j N w M D Z j V 1 o x O V h S b n E 5 M 2 p q b 2 I w d m F L b H R j d m 5 3 W m x 5 O W Z k c 3 F 4 Y k 9 Y c D Z R b D N k M 2 Z t Y T V t W m 1 W W U h R Z 0 1 D Q X R D K 2 Z Y d E 8 3 W V U 5 Z S 9 h Z 2 U v Z n V 4 a U N i T F d t W F N x S i 8 v L z Q 0 Y 3 V S S W 1 R W W Z B S 0 I 2 O W V v b V g x d T Z W M 1 E 2 S F E 0 Y 0 9 J Q W Z m d m l C T X d C Z W 5 J K 1 B U N G t D R H d Z Q k F R R j Q 4 O D A z N G V u c G l k Y X R X e H N E S l N k U G 5 z V G p 4 N D l O d G k w K 0 9 N e G F Y Z G U y Y l Z 2 M D Y 5 Y 1 B h O W V 1 U m I 5 K y 9 a e l N S M n Y y N 2 R 2 S G F X d l h y c D B 4 Q U h I e D R r V 1 R s R E s 1 d W J s W X Z u d z V s a T V k Y X R L L 1 I 0 O G V N Z F B K O U 8 z Y n Q x U n J B d l R 2 M 3 g 4 a l I 0 N j B l Z n R C Z 3 d h V m V K V 1 h B U 3 Z v W V d z d 1 J L Z l R j Z T Z u b l R 0 M 1 l 1 Z k 9 u Y 3 p 0 S l J J S l p z K 2 V q Z k R 3 Y 0 p Q M m Z m d j I 0 Z X V 2 d j h h Q 0 J R c 1 F G a F p t U i s 4 c n I 2 e X N M T X l i T j Q r e l V w R F A 1 K 0 9 k Z D k 3 Q n R t M 2 J P S z h s S l N W a D B x U k p p S T Z P Z H Z y a 0 Z S O G Z I O V N x V l l 1 W l l z L 0 Z 4 U V Z 1 Y m 0 3 S X l N a G c 3 U G t m b 1 Z D S T E x N T d E V y s r K 1 N a d T M 3 N k 5 t S m d Z a y t k W W R u Y T J N U U J S V V g v d k t V c z B v a 3 M 0 S H N p e m N m e n h 2 e m o y K 0 N x e W x K W i 9 D U 2 p L U S t T Q 1 F i W G I 0 a l g v b D Z 6 V 2 F 3 a n p y b 0 1 a e m Z w a G V l S X Z V T 3 E 0 d j N n Q m d G S 2 5 3 Y z Q 3 c D N E M F V T S U c x V z Z E Q 0 4 4 U U N r S V F R Z 2 d o a E Z R a V Q 1 O C t a Y z Y y c k N 6 V 3 I x L 1 B M Q z R h R 1 J s c H p D R k 5 u Z y s v L 3 Z x c j J V T E R C a l Z x M U 1 D c n I 3 N X F N U 2 Q 5 V 2 V E e i t m R D I 5 b 1 p F S W 9 G R U l v R l l M S V p R S 0 R U V 2 Z H Q U 5 n S 2 F u c C t Q Q m d 3 Y 2 1 i Z T d 1 N 3 F o Z n Z 6 N 3 p I S V l W S l l h Y U Q 0 Y V Z K Y z k 3 R 2 9 s K y 9 m c G g 4 T 0 R C e k 5 k a V l t S T R k U 2 x Z Z X Z m d X p R a y t w S 1 d s N G R 5 N W M y a l Z x a F V B Z H R x b G t n U W Z 4 b z R k a S s r K y t 3 N X F 0 U n F o b 2 F F W U 1 X S 0 V j U V p 1 U l h U b X p C b H M y c l F K Z C s 3 Y 0 t m T n p E e D g r b k 5 Q R 0 d t d 3 Z I b H h t Q l I 4 a 0 V n b m M z T n d R R l J W b G J H T 3 Q 5 c k F u L 1 p R b H V i b T V 6 Q l J i a G h V O W J t N X V t R F J w R X V i T W 1 X U H l l b U p p S W p a d T N J a F J v M F l a M j c 3 O D h r d E 9 i U U l m S H g r Y l V 5 N 3 B k T G 9 5 Q 2 J Z N E U r d m 4 z T H A x Y S 9 U b z B j U H F 2 b W x w Y V Z p M 2 J w M U p t N H V M a T N H M V Z W R m V Y b D c 0 N U p O U D B L Q k J B N V A y c E t R a 2 Z Q M z E x O U J v T k Z p N G N D R 1 d M R m x T b 3 J w Q n p y c X V T d F A x N j l l e G N P R k N a b z J G b 1 V P S F l 1 R E F n W G o 1 N V p j e G U v W n N U c 3 E x c k t 3 c 1 J F V k Z Z Z U x F a V U 1 Z m p U T m 8 w Q 0 N r c D Z m R H o 4 O F B 2 c j Y r R U l s R V N F M U 5 4 Z V h M b D N I M j d G b X o r N G x F S X J 6 K y t 1 c 1 l N R 0 N B O G Z m Y k t s V 3 F v R m V 2 W H R p N W N 5 Z T A y d j h t V 0 d k b F p X S G 1 6 S m x Z d G 1 3 W m F 0 U 2 8 0 Z F Q r V n p Z M G t r c 0 F B T m 1 x U E p 6 S n V J R V Q 2 Z i 9 p b H A z M U h H U k N D Z D Z v M l F J O W F y N E 1 L Z C 8 y N V h P a F h y V V J F L 1 l X W X E v K 2 d r d 0 x R W T V N W l E 2 K 3 Z Q R W J O c W Y 4 a W R a V k c 2 Q j F 0 U V p v N G x V T F F w N X p s O H d S U W d n a G h C R G 5 5 c z N O c m J R e n Z 2 Y n Q y O G Z N M 3 h 3 W U d H a F N Z S k p V Z n V u c D Z m a n V 1 K z l z M m 5 i U W 9 F S G x I b n p 3 O H Z J e U t R c H N p N T A 3 Z D N M U 1 R O U 3 Z Y e C t M R n k 5 M l p 0 Y 0 l D d F A x M U t 0 W E R 5 a 3 B L U 2 J 0 Y 1 h G e H h 1 Q U R h d 1 Z G U 1 F J N 3 I 3 e n l D b X J X c k l s d n Y v M F c w Z E h S N F B G N G 5 G b m E 3 N z M z S H B v M 2 I y N 1 N 0 b T d k T 2 l R b U p u T G F E U F I 2 U F p S S 0 p R b 0 t D c E N Y b D J k U 2 F O b 1 d y S l V Q M D Z a T n M r c 1 l a W U d W a n F k V 3 J W b 2 1 Y N 0 5 t e D d N R 3 M x b X J U W W 9 Q V G p 0 c T k r N 2 R u R 3 V u W H I x N k p z V 2 h 3 O F B E M G F k U E g w N z l t c D k r K 2 d u M T Z 0 V k R o d z R k R U I 4 Z n p 5 e G E v Z T Y 3 N z l w O E h m N z U 1 N S 8 0 N 0 x Q U D R P Y m 1 C c W x V Y W l 4 N k x 4 Q U l q S V h 2 a X d j O G d j S 2 l 6 U G F z Y U d M V j F W b S 9 m a j J r V X F t e H l M e E 9 w e k 5 K d l d k S U F X Y U x o S V F F S k N R a z J O e W Z v b 1 l Q S D Q 0 V 0 x W b 2 d O a l l X e W N u S k F B c C 9 S N W c z Y n g 1 b n N E a 3 p N e E 9 M R n k 4 M n J u b 3 F L Q 2 p B c k Z t e k 1 I L y t m S X Z G d l d O a l k y M n U x M k p O V G s 0 T 0 h q M T Z o T H k 4 U E t j Y 3 p 4 S 0 5 S b 0 0 5 Z S 9 a Z z Y 5 Y X R 6 T 3 U v U T R j T 0 d E S m t D S U R D Y T N q N T h 1 V 1 l O V 3 N X W j h X Q l d x M 0 d p a F V y Y 0 9 m T 0 h Z d 1 l N Y 0 l w Z m R Q c G R H a l d y Q m 5 1 M 2 J 1 S H B L U W s 3 T n U z R D h u S n l U W U Z j M n J W c W 9 Y a z V H V E 1 u V H N Y Y 3 J r Y 2 N y a 2 N C U V V G S m t H S G 9 q S X p N e k Z 6 N W t 6 R X h z Y W F w S 1 I 3 M F Z E d 3 d R b j B a a E l T L 1 o x M U N 4 b U t a N l Y 2 N 2 1 j c W J n N V J B M n M z e m x O V l B r N m s v N H V 6 b V R k d 0 k r Z W g z Z W V X O G t Y b 1 V U T W N 2 V 3 U 5 Q W x l Q l k 3 T T A 2 c m o 1 W X N u T H c 3 R D Y y b j V j Z m N a Z D h s U l V 2 a 2 F K M 3 g 5 Z H d l K 1 B y a 0 F x R U N I V X F 6 W k N x O V J C T T Y 5 Q T F I R H h k d W o 4 a E J C Q 0 N D R 2 t k R G s 3 e D N K W k 9 I M z Z O T D c 2 N m l 0 T 3 U w d 2 1 3 N X c 1 Y z U 3 N z J k O H Z F c j F l a n p W c j F u Q U d 1 R V F p R V h Q Q X B F N m R P b W p a c 2 l W U 1 V s S X d l Z k p r c E t h b T R w d H Z 2 a k h a c G 4 3 O S t z Y U J 5 N 3 k 4 U E p 3 L 2 Y 5 N 2 t k V j l m W D V Q Q n B x U 2 t K R H g 2 W k R v Q n p G b U R s V 1 h G M j l z Y m 9 h R 2 h 4 c G 9 Q e F F j a W k w c E 5 U V 1 d 1 S 0 h K M W R U V T d 1 e l V y S z R 1 N T Z p Q X N M S X l U V T l 0 U W t G d W o w V U N w V k V L b F V r R X V s N W R h c 1 d t V z E x O S 9 I V 3 Z Y c m p W c C s r Z W Z m M 0 Q z N 2 w w R U J n W X l W e j Y 0 d U x p V T Z K e m g 0 Z U Z v M 3 J 3 N S t I d y t j M 0 N 4 b 0 t D Q W t 4 S 0 x s Z j Z w N k R h R 1 Z G b 0 t o U U s 1 d W J r U U N 1 M G J R c k o z W n J h d n J 5 L z Y 5 d T J M R F J z M j J M V m Z T Y k Z x e m h U U E 5 j L z Z M R 1 B O L 0 d m Z H U r W U d K d T J S b F p Y R k N T Z 0 F R S j g r Z l R o d G 8 w Y U 5 3 c F V y V n p n Q n N G V 3 J W a U V y S z R z W n Z B d 0 x D M E 9 I R G g z c z Z w T m F y Y 2 F U S j A v c z J p Y 3 J L N H M 1 Q z k 0 Z X J I U T V S W m w 3 Z m x w T G 1 X Z X Z n b 0 l D Q k F R R V l N V 0 t G Y 2 E w V m g 5 L y 9 E S G 5 Y a T R v S 0 1 D O G V m T 1 F t W m x w M H A 2 Z m 4 0 O E 5 H e l p n O W V y V l p z K 2 g x V 3 J O W G o r c y s 5 Z V M 0 c y t r M G 5 M c D B p V j g r Z V d Y W n V z W n R X c l Z D a D k v L 0 x I S m Z S Y 1 F F S U J s e T V a a H h v d 1 p T R T l Q N S t 5 e m E 5 Y 3 U z T H Q z R H g w N 2 R u U 2 9 U L 0 h 4 O F l p T G k 4 T 3 p a O C t R b l o z d D h M V l E v S j Z 5 U l h w N k 9 x S 2 p v e E V i R 3 d 0 d j d 4 Z H o 3 S k t D R D A 2 Z 0 0 v T 0 I r b E Q r Q k E v b D l q M k l u V W 1 y d D N 3 e k N m a D g v U E V v R W Z j T D d I d n d T L 2 h D Z F B O d m p 0 N j F X c 0 J E V k x K Z m t B R E F V K 1 N L T 1 M 4 T n d r O T N U b V A z b m R N M j F a W l F h T l U 0 b D N V V D U 3 S n V B Z 0 N x a U 4 w U T R o b U F n Y l h i b 0 t h c j h 3 d l N F R U l J S V l T U U Y 4 T 2 x T N W V 3 Y k 5 r e X p o K 2 1 m R D R m M D Z k U H I 3 U X J P U W p i c G s y Y m N P S E N C V T U 3 K y 9 i d H p S Y k F m Z S s 5 O S t E c D Z R a z N O e m Z q Y k 5 l a U 9 u V G 9 n Q U V E Q m d B Q W t w T 1 R P Y 0 d I a G c w Y l l 2 c j A 2 Y 2 F 2 V j Y 1 Y 3 l R a y t z Q W F u S z d L M m J k d W l i Z H U y V n J l N 2 R l c 1 d a c z Z j e V d t W F N x V l l 1 S E F o T T d l M 1 Z x c z F l Y j h N L 1 B 6 O E 1 I Z n U z Q W 9 a R E 9 6 U W 9 R T y s v d n B y N H l 4 N H F W U 0 t i d D I 2 R 2 V 0 S n N G W S t z T k w 2 M k 1 z d 0 d N N m F M V z d y Y X B r W k 0 y Y V l m U z B 5 T X R L b W 4 3 T U J L L 2 p R d V h O b j V y M 1 Z w V X N Y a k I w N z F x S E J 2 W k p p L 1 R 3 O F B U M G R P a F l y O E 9 P T W 1 n V W J O b X p n U E J k O G Z Y M l p B U U 9 S U 0 l S W n M y W m g 0 c 1 N K S n V m V 2 F E V D Q 5 d H R 2 T 2 R 0 T H B W S k 1 t R E N o e E g y c z Z K e F Z P O E x B O E 5 3 M n Z O K 3 N B S l Z h c m N h U 0 p V d V F t c H J L Z W E x Y X R X c U l q b z Q y Z m 0 x d m t N b 1 p R U z F u d W 5 6 N U 1 x S 2 l v a m d G M F l 1 S 2 l J a k E 5 T 2 5 U b V l I T T Z 0 V 3 J Z O U d p U l p n e F l 3 W X p R S l d V b E l R b V R a b z Q x T G Z H a l J 2 a j A w O C 9 k V 2 h m W j B o T F M 4 U H M y Y k 1 S R 3 h z T G 1 V e F d i d j B v T D V V c l F W c 0 Z a V z J R d j d 4 W T Y 1 Z T c w Q V Z 6 U W d l a H F v U m R V S 3 M 0 S V k r U E h n R X Y 0 N H R X N z J G W X Z m W V d B d z l h d l E 0 R k d 0 d C 9 Z Z W F E a D h H M T I y S i s y Q k J V b D l v L 0 l 5 V m J s U W U 1 V m d W L z F 5 c D I 3 M H N J S V l R U V F n Z 0 F Y T H Q y R F o 5 O D h n a 3 p i Y 2 J v M G F Q U m 9 r V 0 x j d W d W S 1 M x S G p 4 N W x G Z 3 Y x O C 9 O R G x 5 N W R 6 T z R Y R U J B Q U 5 6 Y z N B S 1 V Y S k d B T k h s Z D J L U 2 t w b U R W c k Z u T n d 0 a 3 F W S 2 p o L y 9 q e X V Y T G 5 D b W M y N 2 J 0 M D Y v U H Z 2 d j V 4 O X h v O G Z Y e U V E R D B E a E t x a z J i Z H B B S 0 J T a V Q 1 O C s r U D c 3 N 3 p G M j d G a m p y R m Z X e j l l W j M w d E Z 1 W D V Z d 1 l m d T N i d W I x Q l h 3 O W Z Y R m d n V U w 4 U E h I S D B N b W t 6 b T g 2 a 2 V 2 M T J Q S m t p V U 9 E V E F Y e n p V d m t V Z 2 N Y b 2 5 D S 3 J o d X J h Q z J O Y W R P b m N L S k V 5 Y z Q 3 V y s 5 O V p i W l l z b i s v d j Z Z U G 4 w N m M x V k h j V 1 B H a k 9 F V U M z O G V L U l F L U 0 t W U 2 s z d k 4 4 T F Z V S 2 1 V T 2 l Q U D V m S k 4 5 U k N L U j h l d n M 3 R 3 p q Z H V Z Q 0 Q 0 c 1 d M Y 0 x m Z i 8 v T m V j M 2 Q z U j B 4 T V R F b W R i S H N E U 2 F V Z F V G N W F 4 N D l l b V F 4 Z V B q R 0 c y O W c 1 c 3 l a R m d 0 O E J 3 U U V Z T k d p U l p 6 Z 1 g 5 V 3 F W Y k Z z M l R M V X J s M 2 J v Y j R G Q k F S d 2 l u O D d F N S 9 Q a D B 3 b V E 3 V n E x U k F Z R 0 d n T U 5 C Z V Z r N V B E V E V Y M k l x Q 1 Z E M D Z n M F Z X c 2 F L T 0 J S b S s 5 W D k 1 a U d h S 2 E 5 c 0 9 j Z j d a Q m 9 U U C 9 J U i 9 w M n d o d j F t a 0 h Y N m x w a n N j Y k 9 R O X g 1 T 0 V s U 0 F R a W l Q b E N D U G 1 G R D l 6 N y t W b l E y Y l N H d 1 Z T S V J 3 Q 1 d 2 e k l D M j F K U D R H R G F C W n V Q N E 8 v a W p V b U 5 l b G t 0 Z E U w S U l Z U V F R Z 2 p M N D h l U E 1 Y L y t m T 1 p n Y 3 R l d V h k R z N i M S s 3 a j V t Z G 5 Z M 2 p 4 N D l 6 M m x 1 M m J B b C 9 m M y t I K 2 t t Y z Q v N z k r L 2 p z c z g r W X I 0 M G N P Z E x t N D V S V z d t e G 5 6 O U F 0 Y n l r c E t a Z z V j N m J a U W R n S E R 4 N 2 d 4 e D k v e E k 4 L y 9 n a X B W S X J t e l p z a l B E d 2 N E e D g r e E 1 H R E J 6 b m J E e G d 3 Q U M r L y 9 I S n B k N 3 R F a G d 3 W m d o R W p S a k F I Z F F z S 1 R O T W 5 1 N 2 k 0 M k R S S W J L d U t I S H d B Q 3 R N Q 1 h i N T g y V m d j d S t o Q X Y 2 U E J o O H p N V E p 3 N G N R T C 8 v d n N 2 U m 8 0 Y 2 l W Z G Z m Z F d t Z 3 N n Y W p R W V B I N X F t b 1 M 1 S m J 2 Y j M z M y t m O C 8 3 W H F W U E g 0 Z U 0 5 Z X Z R S W E 5 Y X M 0 Y l F I Q m d a Y U R K S U N R S X N X T F R C M j d G a X N Y N y 9 l N 0 R i d D J y V X p G c X k y U j c x N j l U Q n E x Q 2 k 0 d X J y Q z F k V V Z J c E V J Q W 9 I Q W 1 H N n R x Q j A 3 Z G h q c l B J U 0 h o N k 4 v L y 8 0 M m 5 X U H I x c T I 0 Z H U y Y T h Y e k R o Z z N q R k d i W D Z Y V F F h R F J R c V Z S U U t w V 1 F 5 K 1 Z t V n h G R l J r W W l N a k l T V D U 0 O H d Z U U p F M U M x Y W x V c 1 h M a l F P Q k 0 5 T G k 2 T z g x N T E 2 Z E l G a 3 l a T n d y R m p 4 N 0 J p e F F w M D Z O Q U J r e V p O c 2 5 x L 0 t o U U t M R m 1 5 a E Z s Y l F 5 S 1 J Z U D c 4 K 1 F n T U R P U j h M O F d O S H o 4 Z X I 3 e n l D c F J L S m N h T U d X U H l t b H F 0 d G p p U V g 5 Y T Z k d T J L L y 8 z d m Y x a X l a Q W 1 1 W D c 5 d W J P Z n o r U m d 6 W m 9 6 T n h j d 0 5 k V E 9 p b 3 F L Z 1 Z x d F J w V W 9 W T E Y y N k Z Q N y s v b m o 4 K 0 x I R C 9 X d l Z x a F V 6 R U Z T Y 3 U 3 c z d 2 T D I 5 N G U z d G p j e k 1 U S 1 N s c F p t O F B u R G d R T F J v M F F M d T d 1 N X d k W F Z G Y k d 3 c 1 d y Z H V q Y T V k d X h y c j R 2 e j c 3 N y t Z T 2 5 X c T h S b l l z b V Z M V E o 0 O D J l R V Z W W l V k Q l I 5 S 1 N B O D R O T W h l R m p R M j V q Q 3 J M Y X V H M G N G Z D h N V j E 3 a T k x S V I 0 Q k d G R y 9 B K 3 E 3 c z Z Q Z z l k e D l j U z N w S H R J V j N P a S t P V k t C N V l l a m h D L 0 V P L 1 U 3 b 2 9 O Z k U z e D M 4 e W l T Y 3 R J c 2 J z O E h E K 0 5 E Z X N C R n d D M z J S Q W d o a E J C Q 2 l D M D J i T m h n Z G 1 E M D l 1 M 2 J t R H A x c X R W a j F L e F p F N U 1 t V F R K K 2 5 a N m V 6 c 3 h k N 3 V 2 c l M 4 R 0 h j d W J 2 N z Q v U T B G R E 9 R R V J v Y U N q Y X Q y L 1 B T W l Z r a m 9 l S E J 4 b z J i R 2 p T V m p 4 W H Z E V 2 p S N C 9 H M E t G R F R k c F l z e V l y S z J 1 Q m g r S V V D Z 1 Z P b n o 3 T n J Q R U F B T T J h T m N N N z c 3 e m p 6 Q z R h S l N V b E l T N H V q d m x h O F F G c W F 5 e k 4 w Q z M r W G p q N z U 4 M E t Q a G d H a D R 0 U 3 F W U 2 N B V S 9 E R E c r O V h n K z F X b D J p U F B u b W d n O W l z U m h y M X F 4 a H p q U z N O N C s 5 Z 1 d G R 2 N X W m 1 K c F l 2 W D Q 3 d n Z 2 c 0 9 y V n U z U n V m T 2 5 a b n B 2 Q X h 1 M 3 J 6 S k N Y Z 1 V M e l p 0 R D B 2 b n N s Z E J R U U h t e j U v U F h F M H h i d H c 0 c X p X V m x F b 2 x K N l Z i Y 1 d m U G 5 z V j M z M z J I L 3 Y z N z I x V V h w V T Z k T 2 x h R E t q c W R E d D k 4 O D Q x S m d l b S 8 v L z R i U V V G Q l Z v c 0 h 4 O F h G R 1 F N U F F P R n o 1 T n R 2 d j h X a 1 N a T W N U c j B E L 0 x j Y X d W Q j d Z d G F z V 1 l p T 2 p y W V l j R H B 3 N E F E V 3 J W c 0 h 2 V j Z Q K 1 B o N H l H U X l U a U N n c U t 5 c 0 x D e F l z S U N a b H M r U W 9 v b D F u Y k N 1 Z l R j M 0 4 x U 3 J W b z E 1 V H l 1 V l N y U E J o L 2 J 0 M j l z M T A 5 L 2 V t a m p t b m d 1 K 3 Z y N V l 1 b l F w W W 1 K a W N P S E N C W G g 1 Z V d I R 2 p C a 0 l E U T I x N i 9 n a E l T R 1 l O b T B h M X E 1 Z G k w V 0 x G a m 5 s Z D Z i b X p a d E R M Q m F q V n E x Y U N B Z 0 l n R U t o d 0 x s e j U w e T I r Z k x M T D A y Z T N k O S 8 v e j E y N 2 R w b H N r M X d j R E N h T l d z R 2 9 M Q m c r Y l Z y M T N E d D J q V n M y Y k l G a 1 p H U j Z O V 3 J G e G 8 x Y W 9 R Z V B Y c m c 4 T 0 h E R 0 R s e X B F T V R X S j R u R k h 3 b 0 l i W E 8 v Q W V q Z 0 1 l S G t G Z T Z t Y T E w Z W o z V V p s W T Q y T E x 5 d 2 F D O V g y T m N 5 R T d C c V l 6 Q z Z L U 1 B 4 Q j N E N j c y S 3 R 0 V W F X d H h Q e U J P Z 2 Y y Q W J y T C 9 4 b T g z b n F p c n h z T D R S Q 2 9 0 U k x 3 Z 2 J n c F B w U 2 R o K y t 5 V F N 6 U l R 2 N 2 x r e j N H e H d o Q k J D Q 0 N H R U V H d l M w O V B O R G 5 R Q 3 d J M G J O M n c 2 V G t W T G d W Q m V E S V Y r W F Z 4 Y 2 J K c D V Y T m 9 V Q 2 d X Z V B u M k s 3 T 3 h z K 1 B q N H d N L 1 B E M 3 c r S D F G U l V a Z z B h W k p 4 M E Z J Z 0 V P Q 0 R E e j R B W V B 2 c z Y 2 R k R o M 0 l D Q i 9 i e T l Q U j h y b W R E Q m d R R V l N R 0 N C Y m g x N n h a d T N i c U Z t e m R 2 N H Z i d D J 3 N 1 B j S m Z K W k V o S V N F R H o 1 c z J k U G 1 o L z V z d 1 p u R G x 6 a n p k O H R R Q U F J Q U J K U k V G V X h x b k h a Q 2 x l c E 5 j W j l S N k t Z Z z F V V H A w N k Z a R 1 J r U 1 p 0 b j N 6 e U N X Z n d i Y y t l U G N 6 a j V l Y m 0 y c j A 2 d z F M Q m F Y U E Z x e D B O U H R 5 L 2 Y 5 L 2 s 2 N n l z T E J 3 N G N B Q U 5 H e m E w R 0 J B N G Z Q Z 3 d w N j F S b z B Z T z l j R 1 p G Q W 9 G R m l 4 W W d E d D M 3 b k J l N j l h d G 0 z S H d r M F d q M G V D U F A v N 0 F E e i 8 4 Z 0 l 5 T U R J d m 5 V Y X Z W K 0 9 t b m 5 4 Q V h G N G Z P b l R 1 a m Q r L 2 V E c W U y S 2 V y W n M y Z U l q W T N G U C 8 v O H c z b H R 4 N D R k e U 1 2 T H c 3 a H g 0 N W o 3 Y n R t e U J k d T J i Z U 8 w c D Z X b F l m c j A 2 Z W p m d n o v Z W Z 2 d H R 1 M m Y 5 Y T d W Y U x G M j Y x Q 1 N v a 1 p 5 Y 2 p Q S G p 4 M l B h d E d u T W Z R N G Z Q c 3 k 1 U m 4 3 N T V S Z j Q r U G d Z Y S 9 z V W R l b l N K Y X h Z c 1 l K W n M w Q W 1 r M k h 1 M 0 x s b W Y z Y X M y a U 9 X V 1 B x Z F F 5 S 1 J j R m F K T 0 p P b G 9 L U k V J a 0 Y w Z E R T K y 9 Q S k x q Q m d 4 d 3 U 2 Q X Z F R z d k d T N 3 M G t z d l d Y M 0 8 y M X J Z U G l B Z 0 F I d j I 3 T U d U S j A r d 2 V m T m 1 a a X F 6 M m J O b l k r S E N o V G J k Q X l x V k N w c z N i e l o r c l Z h c m N m V G 9 V U n c 5 Z W h U M T Z 0 V k R s e T V k R U J z Y n k 1 b W c 4 Q 0 t p N E V N S n F T d 0 V I M T R Q Z U J s d j E z d T F W T T k v O F V r c U Z s L 2 g v b k l B V 0 E 2 T X N M e F R 2 e U 1 T b j k 1 R n A r c k 5 N S 0 I y R z B q N H R s M G U 3 W H h E O E V Q S 0 1 l U n B i S H R R d H F 3 Y W J G Z S 8 y d m 1 H b 0 h X M U J 2 a j k 0 V 1 h z d m 5 z R 1 Q x W C 9 M V U Y y R l l q U k w 3 Q 1 Z Y Y 2 N q a E J C Q 0 N D R 2 t x S X N Y T D V a M 0 Y 1 N H I x N j V k T X h h d E Z R c U Z r R W d r e G x R Y 3 p r d 3 R Z N D F h c l l a Y 0 x q Y 1 o 1 Q j Q z Y m h 4 N j l 1 d 0 p v S E J H Y V h S M E 5 D W l B u Z 3 l W U 2 9 V Q k F 3 W V l C e H d j S F F B d E R X c T F H a m s 1 T 2 Z E d z h L a F F L V F p z S l p G S T B M Q m h R N U 1 C R 0 s x V 2 k 3 d D M 3 e U k 1 T 1 J u S n l j b T R j Z U 1 H V W x O V G J Y c m Z E U U V D S G 8 r S G h n M G J v b F d y V m 1 q V n F w W G R x V z J j V W F 6 V m t X T T h l L 2 F N a z N i S m 5 p Q 0 t M U 3 N S V 0 1 H S C s v Z n Y 0 K 3 J W c X l a d H J O V W 9 4 Y m Z S N l h U U W F y W F F h c l Z R S 0 J T N G R P a 1 N D Z 2 9 L O E 1 Z Y m I x a T l u M W 1 E Z 3 R i N n p 3 c E s y Z k k r M z d 4 N W s 5 b m V 0 R 2 x U c y 9 z a 0 p 5 Y 2 p Q a j Z l M D E 2 Y X V l R n R v V k F v T U h m d V h D U W 1 K b k p l Q 3 d n S X d O a X h Z N W 4 3 W l d S a 0 l E N C t I b 2 N P S F V K b V p x W m Q 1 M V N w V k R o N D h D Q U 9 I a n l J e G 8 w Y m 8 y d l h y b W p i d H E y e H Z v M D l y b C s v a n N X T E Y 1 c 0 5 m S G g 0 Z U Z p c 2 9 k U z R j V 0 5 V c j E 2 Z H V X c E R y O W R q O S s 3 Z C t P d X Z 2 e k I 5 K 2 5 U V X E x Z l B w a j V w d F Z x c 1 d M R 0 N P Z E Z B S X B I Q X o 4 K 1 B t W T g v U E R 3 Y 2 F X b H B u T D U 4 L y 8 z M 3 F G d T N y a k g 5 b T F L c H h Q Z m Z m M j k y N V p T U G p 3 O W l Z b U l z U H F j c z F S Q n l j W E h o M U N n U 2 k 4 W E 0 2 N 2 N z c 0 8 3 a k 0 y Z k 9 j Q X F Y e j U 4 L z M 2 b m 5 a V D N i Y k Y y Z G x a c W F p b j M 3 O X V I M z M z O D N H L 3 p P e X N w Q 1 Z G U V V W c T l l Y m J V T 3 l q Z m Z m S U 4 3 O S s 0 e F g w d E p T Y 0 d H R F J 0 U X B V b 1 Z 2 U E h H R y t q U m 8 4 Z H p 0 Y U x S W G h S O E t D R k x 3 W W Z 5 c H J h e k Z v V 1 h X S W E x c m N i W U h I U X d F U E 9 G Y U 9 j Y m d r T V B y U C 9 S R m w 2 b E h w c D U y e D l G R i 9 M N D Z P W W Z o b z d W b S t M b 2 8 w V H N 2 L z h Y M G h V N W F P L 1 h C R z d D a W x s a 2 p C Q k N D Q 0 d F V k E 3 V z B s S V F 4 M m s w b W d v M W t G O W M z Y n A x O G R G S E g y S G J 0 b T E 0 N j Y y M 2 p P M 0 8 2 a k 5 y M E 5 U V 1 d a b 0 d 0 M i 9 m e H N T S k V 3 R V V w c 1 N S e V d T U X l X U 1 F T Q 1 R N V k R v c 3 J F S E E 1 T 1 J r U k V W R j J k U U h 3 d 0 M w U n F P Q l d x M k d X c T J H V X F r R W o 4 Y 3 p t Z m x w S z R G Q W d M c D E 2 N k p H a l J y d z l Q U 0 V T c V Z D W m 1 Z b V o w V 0 F K W H E 5 S G t s S l N V a E t T c 0 t t V F p 0 U X Z Y c D F 0 R z N i R m h F U k V R Z 0 p D Y k U 2 T U 8 2 T W 4 3 R z l 4 O U R y O W R p N 2 R 5 K 2 4 z W j R C W G x z R z U x b m J i T m 1 5 e G F i a m 0 1 c 0 J Y b H p Q b m o y d F h u d X N R V U Z y Z 1 F U V 2 U z c m p 4 Z z F q c 1 d D V 3 A w K 2 Z N b G V z V k s 5 Z T N l d 0 F Z a z V P R G 1 K a l l 6 b j l h Z G l 3 W V l s c U 5 K U l V l b m 8 2 R m l 4 W X d D e m N L e G F M T V d Q R 0 R K U D M 0 Z k h q e H p o M z d o e E 9 u a n l K e E 1 S R W k 4 O F h G e G N Y a k J n e E F q Z H Y z c 1 N S S T B m T W J t Z E l J L 1 A 1 N T U 4 a k x D d 0 1 M V n E w U U l z V 0 x W Q 2 p S Z z J M Z m R k c X R k a T V j e W U y Y m R 0 b T l 0 N E l D d 3 Z E b E N s V E x N N k d E d z h Q e D d w M T Y 3 Q j U 4 M m J z M 2 J 1 W C t U M 2 R 2 W H N Y a 3 l a T n d x a F J v N n l t d E p I T D V W a T h l R E V 6 M z M r T k d q V 3 d l U E Z p K 1 B u N U 1 W Z H A r U G o 0 W U 5 5 N G N a Z z J i W n J K Y W d h Z F R v Z G x 5 N V p o L 2 Z y M W V Q e j R N V m F 1 W E 1 t c E R X Q l F z M l p O e E 1 U R X d N L 1 B 6 M k k v c m E x O F l E M G 5 u Q k Z F T m J C b j l T Y n I z c z d K e V d H b U N D d H R s d D Z E a k l 3 T W 5 E e D V F b i 8 r K 1 N j e k R W W l J Z c k V Z c j c 3 N k t u c j M 3 b T E 4 Y n B p N 2 4 v U j Z Q V 3 J V c U F G L 2 Y z K 0 x S Y V N 6 c z d P e G F k T W 0 3 T m l 4 d z F n L z d F V W 8 3 b D R j Q l I 5 S z Z I a 0 t Q Z 0 N 3 T y 9 C Z z h M S l B Q W X Z C Q n o 1 N D Z P c i 9 F b 2 J W Z T d W R U p h S E Z m Q 0 c 2 K z R l a H E v O U x P S l d l a E V C W n R S S W N q U k J D Q 0 N H R U V P Z i s 4 V T R x b n k 1 Z H V p Q T B O T l F r U l F Y c m 1 u Q W s 5 N z J 6 a m 1 P Z 1 V D a W d V Q 2 l Z S 1 Q z c 2 x a K 2 Z q e X R Y c n B U b 0 d P W U d n M W 5 r Y 2 p r Z V B u e U k r L 2 Z 2 N D g 2 Z E 8 3 a D g r V E t T a 3 B L c z N u O V N x Z F N t Z E N T U E h q M 0 N u a j E 3 c 0 d m U E h 2 a j Q r Q 0 F p S W d L U m t a R m 8 z T G d 4 T X h E a G F O b 2 5 h O G U 0 Z V B F a W p o N D l D a G N Y R n d n R U F 2 R D V m R 2 c w R 2 p 4 O S t o V F h y M T l u R m t 5 M U o 1 O D U 2 N X p G Q j h n c X l q T 0 5 k Y T F i d S 8 3 R l l t N H R 4 d 2 N Q S G 1 E b z B L R m 1 a d z d u N U 9 R d 3 I 1 S F d y V n N 6 d D M v e T V B b m 1 6 S m 5 E S E N 3 M l Z 3 e l o z d n Y y O G V Q S H h z R n N 2 V j R Q a l V h R G 8 w Z V B X d H p u e n A w N 2 1 E b H p K c D Q r Z m N w O G Z k S 2 t T Y W h h d F N w T 2 5 U c U Z 5 N W N 2 N D U 5 L y 9 q R T c 4 N 3 E 0 O F B C d 2 p C O C 8 z b G p i b 0 Z P b l R s a X p a b z N G N E x 0 V 3 E 4 W G Z m L y t O d i 8 v K 0 c r d l h y N G V 2 c n k v Q 3 d z T H c 0 W W N m Y 2 4 1 T 3 Q y L 2 Z 4 c X B W c T h 5 d V F P S H o r U m c r Z k R n R 0 R S c G t V e m 8 r c V Z T S 0 1 X U E d J Q 0 l p Q X F 0 V 3 J X T F d Y T k Z v T k 5 p d 1 l R T X V Y c n l J a n o v K z J G a n N 0 N m c 3 Z C s 1 Z z Z k S 2 x 6 U F J W Z 1 l H Q l d M U m 9 F Y n k 4 d k h E N z l t M W N 1 b l N K M m U v c T F h c 2 p K a V l H R X l k T 0 5 M b i 9 P b m J z a U I 5 L y 9 C R U h E e D Q w Z T M w M G F k S U V j K 2 J N W W Z h d H V E W n Q y c U J C Z 3 d Z b W J k W U N G b z d j N j N L N U h E T m 1 6 R U J l W G g 3 M G V q M j B X a T F V S 2 h X Z V B X T 2 5 P b W N w e W V l W X M 3 S G V n O U 9 u V D J Q c j F x M 0 1 J R j V 4 V X F r V X Z Y d j N S d H U y Y l p H V W x J V E V 4 R V J j d W 5 R S m N y a 2 N m L z c 1 S j J k N 0 h v O E h I b y t I Z n Y z N m 9 X L 2 Z 2 c m h 3 N F F K M j c 5 N X R j U l d 0 U X F F d z F q S D U 3 T F B Q e W 5 R V m F F V k F 3 W W N T V W 1 r c m N 2 Q 2 g 3 U G 9 X N G x H V D A 4 W U h E M E V l M W R I Q 0 p 4 Z 1 J 2 a U d v S 2 5 I Z U V p T S t l R 2 p u V y 8 1 N U d B a 2 h o Q k J D U 0 9 V M 2 N 1 U k l q Q n c 1 M H V u S E R R a 0 p 3 Y S s v L 3 V y M D Q 3 S z B i Z H U y e k 0 3 M V B D c G V i S l E x Y T l l U m 1 m S 0 9 6 U H l 1 a k h i d j N v M D l l L 1 l Z V j J N W U J s Y T B X a T N V Y W p Y e T h 2 S T R x W W F z O G Z i M n h z a V J J O U d w V X l j a 0 p T W G g 3 T m 1 6 T 0 h 2 M k x P N 2 V 2 V 3 Q x M z Z 5 c 0 x N V E Z 4 U 0 V 1 T G c 1 V n E x W k Z a R 1 F r K 3 Z m d m J 6 T G J t a l h M Z C t E Q W d l a l J v d 2 Z 6 b U o 5 L y 9 q b G 5 a a l F y R U 5 D b 1 V T T 3 N Y c j B h N m V u c F Z 2 d H B Z R T h C W F Z h L 2 k x O W 5 G V 1 Z n M E p I Z 1 E 4 M m E z T E V G b 0 h E Q W x K V n l 4 W k t P S F R 0 e T J t N 2 R 1 b 1 d Z b U J q b X p 5 Y z B O S l J U R j h P Q W R k O W F 1 c G R k W E Z 5 d 2 J 0 M D Z x O C t O b 3 F u V S 9 Q e j g 0 T y 9 2 e n d 3 K 3 Z Q S E d H O W k r Z l R 0 a V k y T X R I c S s 0 M n J W c l k 4 a V F J W G o x V m R P V T R H R m h Z Z m p 5 e X k r e F o 4 O G U 3 T j Y 5 M j Z i N 0 1 6 M D l I U 0 V o S V N h Q k I 3 b G N q a D A 3 Z G 1 E U G 5 q M W 1 2 M W M v U H o 5 R V J V V T V W S X k 3 U 1 p N b V d M d D J M V F p z M k l C R G h 3 N H h 0 e m w z N 2 h 3 b V R K a U E 2 T 2 h v Q k F m L 2 w r W m J x V l J p N G N L R n p D Q l R v M G F O T U h q d 1 l J d 2 Z Q e D Q 1 T 1 R s b X I w d k R 6 N m R P b l R w N D k 5 M T N z W D c 5 Z W d D R j E r b m h 3 N G N 0 Q m t i N z l P b U Q w Y U 5 I M j d R N k R Y Q 3 M v b z h q O T d x T G l 3 d T Z k Z X V H T D c 3 N H d 1 c T J W Y X R X W m J a W H B C V 0 5 y T D Z F a D R m a j Z O R 2 p G b 0 1 Q Q W 9 F Q V B Y d j J 4 S n R 2 d m d s d m I y L 2 o 5 V 0 l 0 W l Z u U n d B R 1 B 4 M E 4 0 Z U R q Q 3 c 4 T 1 J u S n l N b l R 0 M 0 l p R W h n Y m 1 m V U N q R T V N b V R Y N 2 p B Q T B E Q m h 4 S U x s R l h G e n Z a V H l 1 M z h Z Z D U x e S 9 Y O E J s S 0 J D Q 0 d l Q V h B V F N s R m J W Z z N C S H Y 1 b z Z P R V B t Y k Q w Q 3 R 3 U V F n Z 2 h o Q k F D R l A 3 e H A 5 U H B L a 1 J 4 W S 9 K O F l B M 3 d P b E p R M 0 4 0 Q n k 4 c H F 3 S U F C R U l s R X h v R z V r d k R 4 O F V H Z l B u M 1 F x M W N 2 N D h x S 3 h v M G J v M 0 h q e G h n N W N p V H U z T G 1 E N D h l U D Q v a n g 0 M m J U b k J T V m x a V U Z E d z h Q V k t s U 3 h h U 2 R O V 0 R s N X V a b U 5 p V U d h N V V I N j V x U V N D U j Q 4 O D A z O G Z u b m 4 x d n R H M U E 0 T 0 5 5 e V p V d W J 0 Z 1 Z z Q z R 5 e H J q S E R i R j E 3 b F N T U X d R c k 9 X R n R 4 R W h R V U J E O C 9 Q K 1 l L R V h z M G E 5 Y k 1 a Q 0 F h Q U E 0 Z V B J a X Z 2 d n F L K 1 h P V F N x W D Q 2 S 0 9 Q e k I 2 U D l i N W I r b D Q 4 U E R 6 U X V u V n J u R H g 1 M G 1 J L 2 l 3 N D J T N l Z T Z l B M S k o 1 Z y t m V H B 1 M z c 1 d G J P L 1 p z e W M r K 0 9 B R C 9 Q T E x M O W l 3 W V l Q R j R 4 a z B h T k F B Z 3 d j U F J w c z J i Y 3 o r M 0 N V U 0 N k N T Y 2 e T M w N k 5 F R D I 3 W n R 3 O E d E Q n k x K 1 Q 5 M j d k M G Y z N 3 Q y T l h 5 Y 2 t K R 0 Q 5 K 3 Z V V 1 Y y S k Z S a 1 p p d 2 9 R S m t N b G t O d l d i U l N x V l l z S 0 V D V 2 p l d k R r K y s r d 3 p a c U F r U F Q w Z F U 2 Z E 9 S V X h N R E V K R F E 0 M 2 Y z N 0 p s e X p C b n p o e W t w c V l h d C s z U W 9 R T W 1 U N T R N a 1 V n R U x 5 O H Z z e X R O Z 0 1 M V k V R Y T l l L 2 Z H e G 8 w Y m 9 W Q W 9 P Q V h P a T N K e m M 4 U D Q 4 Z V B O Q n J L Y 3 l a S F B K Y U R 3 W i 9 u e n p 6 O W J m S W J 5 K 1 h 5 R W h Z V X h Y M k 5 k S j k 3 Z T N t Y U R o O D Z T b T V 0 c m N t O E E 3 S H Z U a 0 t K c z B h S k Z 6 S l J z R V J F U k d E R m l o R W w v S l J J S m h n M G J o d F d y V j F 2 c 2 c 3 b V V Z Y 0 h C d 1 l p T 2 p z Y X R X N 2 V 3 Y 2 V O R 1 R w c X Z R W U 1 H b 1 c 3 Z H V o Y V B i W W x P c D Z 1 M G d R c 0 t Q a E N u V 2 Z E U 2 t Q T H V B a U d F R U V J S W V R S H g r W H d L U G x R Z 2 d Z R 0 J t R G x 6 S n F S U 0 t T U V N p Y k h n d E Z B b 0 x O T S 9 u S F U 2 S F R R Y U R a U k t K W l J L S m V S e X V j M j U z R m 1 6 V 1 M w V k F 6 V 0 h 0 W S s 5 Z z B V U 2 l R U k J R V U Y y b j l 1 W m l o W W R M b H J 6 b 2 V n O T E 3 d D N i e n g 5 K 2 h U Y n Q y K z M r L 2 h D b 1 J E T m 1 6 Z k h h N i s 5 a H R h d F c w T W 9 O R D l V V W J 0 M m J R d 2 Z Q a H p E a H c 5 S G N u S X l m d n Z 0 T n h 3 N 2 R n e j U r Z m 5 N N D A 2 Y k 5 v M D V D T 2 p v b 0 Y x U j V x N k p M b D I 2 W U 9 Q R 2 p j e U N 6 a 1 g 1 K 3 Z w a T l 1 e l p k a j I 3 V 0 l O K 3 h h O V g x Z 3 F C R 1 R O b U 9 E U V l h a 2 d a c E Z L c F V G Q l F n T n p j W E 9 U a z V O a l V a M G V D Z U h 3 K 0 h 4 O T k 5 Q k h t e j U v d j h P e H F Y M T l m V H V I Y n Z M d z g 3 T n U z a j N s K 1 B w K 1 B x V k 9 u V 2 h 3 N G R l U 1 o w T F Z y V j R 2 Q k J 4 N l B 4 M W 4 x N H V i b W h 2 b n o 1 M l B p e E l s N C t 2 U X A y c l Z y a H c 4 K y t B Q U E w T G R 2 W D F 5 O W V 0 W H N 6 R 2 9 2 T H k r M G I 5 O G V Y Y n A w c 2 V 1 W j R l b n B p Z m Z m Z n g r R E J 3 L 0 c v d j M 3 Y 2 V E Q U F j N j F X N k 5 H R F U 2 a D Y x c T F h a 0 V t a 3 p H R E Q y S 3 h H T y s v L z c 1 S n N L S 2 t J a U 1 q V W J k d V h j V E V 4 R E R U V G Z Y d T N a d F R Z T H h L b F N w W X V u U X B w a z J i a H J 0 M z c y T G 8 w S 0 V Z T 2 5 T b z h m V 0 J B d 2 R p e F l v V n p Q T z V 1 N 3 V q Z m Z 2 M k p t M W Z m d m t s b 3 F L a X p L N X N D Z z B O e F p R c F U x Q 3 R X d G 1 r Q 0 h m a 2 N 3 a 2 9 2 T 2 I 3 O S s 5 d k 1 V Z z Z a T W d R c z k 4 S D Z 6 b l V v a 1 V M V E p v M H l h S C s y T 3 I 4 K 2 Z P W U 8 z Z X U x Y j R B a F N z Y n B r M m J o Z 2 t U S m h p R E x D M W J 0 c 1 N 3 W W N Q T T N o K 2 R P M 2 Z H O X U z Y n p h W W p D d 3 d N N U F R M W k 2 d G Z 2 e j V p W W 1 K d z V j b 1 Z m U F h W V j B o S l N Z R 3 J x e X Y 2 O W V 0 b j d k d X p x R E w v b m t 2 Q k I w S U l J W V F R U W t p b F p n Z y t r S X J C e T h 1 c l R H W j h s a W J X Z 0 k 0 d G R R Z H M y Y 2 Z l M U R H Q m d Z R l l z M m F O M 2 V j d U Q 4 T 0 d E Y 1 A 1 O C t m T j V u M H Z 5 d D N k S G F H a G 9 X a m J 0 a T F h d G 1 6 c D B N e m 8 0 T 0 J n Q k F j S F k 4 e V l N V W h J U 0 1 D Q k F 3 Z H c 3 Z G 8 x N C t 0 V H A w N D F l e T B L Q k F K T 0 R Z R 2 l k V C t L Z S 9 u b G w r S G w 1 V 1 h T V m p 4 Z G w 0 R k l K R U x y M X E w U k h 4 L 1 B m T D F H a l J y b z B x V U w r d l R w Q T F k W F Y 3 U G 5 a R 0 V O d E J X L 1 h o M j V W c z N o O F h n U W l V U V F p V V N R e V d S M k R h b z Z 1 b 0 l v U E R 3 Y 2 4 z M z J H Z U x p N H B D Y W 1 n c W x V b W 0 x V U x 0 U U t F U 1 Z L b F V R R m h h R 2 J 0 M j Z j Y T R u T n p j M 0 x G K y t I U F B u e j B k a V l x S 3 h u Y y 9 u W S 9 M a 3 l X a m J 0 c T N G N D d P Z U N k W U d m c 1 B D d 2 l D V H l a a U J N U U R v M T Y 4 Z n Z M M j l P Z T N W c W x Y R H p K a 3 p z W H Y z Y m t 5 Y k 5 z M W t 3 S E g 4 K 1 B G S V R F d z A 1 d W V 2 V 3 J V c V d y V n F o W W l J Q 0 l T R 2 h w W m 9 j T E p L b F N w N C s r M j N N W G p 3 W V B 6 e H h 4 O D R j d V F J L 3 Y z M 1 h 3 R E E 2 T k d q T 2 Z k S F l H Q W d W c T V j a V l V T E Y 1 c l V T N m h k d X p a b X p K a U I y c l Z y T z l 3 W G M y c l d y S W x W c T F a a D B h S k Z 4 a H o 3 a H V C U m h 3 N G R t U H U 0 d T d 0 a j l 1 e l p 1 S F h y R m l m O V Z L d F d y W m k v U X p S d D J o U W Z m d m d o N X h u a D U r Z U h w V X V Y W X V y V X F j a k 9 6 a m E y d T d x N l l 1 V E l r Z W p S b z B l W k J 0 b E x j c T l I U k V U Z 2 l 5 K y s 0 T n h i Z G V y V X d j Q 0 J B O U d w V X l l e i t 6 c W p a b z Z 6 V 0 h x b X V M a T Q 0 T U 1 Q U D h T d n Y v N k t J V U 9 H b 0 g 3 O S t o Y V B K U k F J M E x k d l g 4 N H F Q a m M z T j d S d D J 4 Y k R o Z z J 6 T 1 k x V 3 M y Y k 5 z R 2 J O R 2 h 3 K 2 Z C a j U r Z m 5 N Z 3 V I M m 9 P Q U R J W V F R U W d n a G h K U V R D a j R R W j J N R k N C d 1 o 1 S E h X Y 1 N v T F B w K 1 B F U 0 5 H W U 0 2 Y 0 9 j W T J r V W l F N n R X c k l 5 Q W d B U D c r L 3 F o Z n Z 6 N G F O R 2 l B Z 0 l B Q X A 1 M V h M Q m F q W T h l T z Z O a X h J M U p T V X J C M z c x N T R l b n B 5 W m k w W F p X K 3 R s N T Q 5 Z T l y V n B 5 W k 5 t a U E r U G g 0 d U x p N m 9 X Y k 1 t N n R T c G c 0 W U 5 H N k p w M D Z Z b X F W e n N W Z G J C a D V K Z z l j U F d 2 d F d 0 V 3 h j V E o w N T B h b j l r T W h s a V l t S X d m Z n A w S k N j b l F 5 U V N J U 2 9 x e W 1 y Z 0 F X R G Z 5 O W J x S k F p R l F y U n M y U k o v L 1 B H S H N j M 0 x 5 d 3 R O b X p a R n g 0 N G Q w Y V p O R z d Q N 0 5 t d l d E T T J h T m V P M G U z a D Q 0 U D M z M z h l R E J 3 L 1 F v a 1 V M M U s 5 Z j M r b U Q z V k t w R k s r L y 9 q c G V m L z E x U E h q d 0 F L Z F B u e l p i d k Z z b W s y S G V 2 S G 1 J a W 9 w Q 2 N u S X l l d l R v Z 1 R G a n h q Q U x o e n V M V E N i R C 9 Q b n p z W G p 4 W X B 3 O W V 4 W W Z m Z l N S M m N D R F F j M m F O W m t y V z J R e U d S b z F h b 1 I v L y 8 w W D l l d l h S N H N X T G R D d V h U d U x x K 1 N x V j Y r T 0 t W T 2 1 J R G 8 2 R 2 t E a G l v e j M z b n Z Q Y k g y R T B 1 V G 9 5 Z 2 V n O E Z v S 0 N n c U N W Q 3 B G W U d B Z 0 d q U m 9 n S 1 p O b T Z K R 2 p S c F c 5 N j F J d 1 F k c m Z X b m V 2 R G 1 h T j I 5 d T g v R T Z k K z Z N S T B l T 2 9 G Y X R X Z 2 d P R G t i a n h v M F J G Q l R r M E 1 B L 2 4 4 O T M y d X F m e W h 4 O D R L b F V L c 3 Z o N H d w b z Z P b i 9 a b j F V a E h v S D V N V X g r U G h L N C 8 5 d m J U U E J 3 c G F F R U V J S U l X V F h y b D F v M H F R S k d q Z H V Y S 3 J u e W M v U G g w N m 4 0 O H h R S k t T O F h i N T h H Y 2 V P S F R O c D g v R H d 3 S W d S S T h x c F I 2 V l B w O V B o e U p F a j h Q U H p R N D B h T l Z D d F d y V k t t N m U 2 S k J R S 0 J k U n F O V D J Y S 3 F E c z d H e k V 4 T V R n Z 3 c 4 K 1 F J T U d E V X I x W E V s S l N i a H k 1 U X B x M X F 5 S n V u W H J t c T B w V X R t b H A 2 Y 2 p P V G t a R V J F U l p Y W k 9 0 V n F O a E l R R X E 0 R U h h e D Q 5 Z W d R U E R 3 K z d W e U h G e G N X a G Z 2 M z Z k a F d N S j h S U n V i b T U 0 U F A 1 S m F x Z l V s N G 8 r R U N J S F N q N F F B Z 2 h o Q k J p d T d J S 1 B t Z z B H a n g 5 K 3 J S Y 1 p o M F N R Z 2 d o a E J C U 2 1 q S X p N K 0 h s N V d X e E p s S k Z W V G 5 Y Y X h C Q 0 N D R 0 V F R U x J L 3 p Q O E l l W m 9 j V k p D Q 0 N H R U V F S X F J c 1 B 2 d D V V e D h B Q l E 4 S U V R U W d n a G h C R H l I S k J J S k R Z V k 1 p V 0 V F R U l J S W F T e V V L b F V u S U x 2 b F F r R k h 3 Z 2 h o Q k J D Q 0 N H V m 5 x d X J L L 0 x 6 O D h 1 N 0 c 0 U V F R Z 2 d o a E R o T l h s N W V w Y X o x W U V E Q k I w S U l J W V F R U W t p b E p 4 Q U l J S k Z J V U Z C U V V O N W R J W V F R U W d n a H B N V H k 4 L 1 B o N H V J Q 1 B y L 3 l E d U Z Y M 3 A 0 V F F n Z 2 h o Q k J D U 0 J I d T d 1 N 0 l 6 Y z B 0 N z I 0 U V F n Z 2 h o Q k J T W W 5 s N W V Y Q n p j e X Z 2 Y n B R S U J S O E l J W V F R U W d n a H p 3 V W V q d 2 M z T n p k S 3 Y w U U l J W V F R U W l x M S 9 Q e D h 1 T H U 3 Z z h m a m x Y Z F h T b 1 N D R D R R U V F n Z 2 h o S k R u a G t 3 b W c w Y W p n V n d 1 T C s r d U V F S U l J W V F R W W p l N V h B N k 5 S Z 0 5 Y V j l m e T d r c U p V Z k N C R U V J S U l Z U V E 4 b H p 4 O V B S R V F V R U J W Q 3 B W Z V h l R k V F S U l J W V F R b T Z s V U t o U V V G T U R U M D d P O H U r S V V G S H d n a E J C Q 0 N D R 0 V Q S G Q 4 Z k h 5 U W w 1 Z E h B U W h D Q 0 N H R U V G S X B x R l F x N U 9 m b n c 4 Z k h w N 3 k 3 N G p R V W Z D Q 0 V F R U l J S V l R O G w 2 c F V x W U x j M 0 Z 4 S 3 d V U U l J W V F R U W l v M H V W e U 8 z T n h j Z U h 0 N 2 w z Z F h u S X F D R D R R U V F n Z 2 h o S k R u b G 8 r U G o z R V d H U 0 d F R U V J S U l S V k 5 m b j Q r V k N y V m M 3 W G l 3 W U N D R D R R U V F n Z 2 h o S k R u b X F l b k o z Z z h I a D Q v Z m 9 5 Q 2 d v T H k 3 Z z R o a E J C Q 0 N D S E l 6 O C 9 I N D h l U H d l U H h u c H N h R D h V S n k 3 c 0 R o Q k J D Q 0 N H R U V G T G F Y R j F k N G V M a W d 0 e m N Y R 1 J r W k V B b W s w R X N G a 0 1 v c E Q r S k N D R 0 V F R U p J M m R C b 0 5 G Q X F s Y 2 p Q e j R l T G l 3 d D h m W D N C N C 9 I S 3 U x d W x o b j d U S m 9 R U V F n Z 2 h o T H d R Z U R 3 Z V B E d z h v T l Z x V V Z C U W d L Z F B u d 0 l B S k J J S l J D S V I r S H k r e V Q 5 Q 0 N D R 0 V F R U l j b 2 R Q c F R Q N n A x V 2 9 v b F V v Q W h i O T d W c T F h O V l Y N G Z a T 0 N E N F F R U W d n a G h K Q V h p a 0 F n Z 0 x 1 N 0 8 5 e m Q z W T J 6 e n h R S 2 h j a 2 Z p S H E 5 d n J 5 N 1 N R Z 2 h o Q k J D S 2 l r Z W o y Y 3 l x V V V r R X N I T H k r d U Z X M 1 g 3 W W 4 y M 2 h C Q k N D Q 0 d F R U Z L R V V D a D g 0 Z j R J S k l R U V F n Z 2 h w Q 3 c 4 L z J z N 0 N D R 0 V F R U l J S V l R U V F n Z 2 h o Q k J T c G l q N F F B Z 2 h o Q k J D Q 0 N H R U V F S U l J W V F R c D Z M M X h Z U 1 F G N V p L c F l K Y X J Z W l d x K 1 V V Q X F J O H o 0 U V F R a 3 B U O F J 5 d 2 Z E N G Z B b 0 V B S X B F S V l y R z R 2 T H R I Q 0 N H R U V F S U l J U 1 Z H d 1 F k Q 3 l B d E R y O W R E c V Z R Y S 9 3 b U Z R a 2 d r R W d p R l F z N E F F S j l Q Q z h N S U l Z U 1 V u d U p C Y j B Q Z 0 9 5 O H Z E e H F O Q m h L S n h Q a V B 4 K 0 9 W Z D N j S k l Z U V F R Z 2 d o e E c 0 V W Z D Q 0 V Q U G U w V 2 k z e T g v T W h s O H V O Q X p u d T d 1 N F V Z Q 0 N F R U Z K d X p B V z Z a V E l a Z E R v Z G x F b 2 x G Q W 9 G b m o x N 0 J o Y 1 h G O G h r T W d n R W d u T G 9 L U 0 d F R U V J S U l Z U T R o b 0 l Q a E p E b m x r N m 5 R M T V l S H B S S 0 p k e m Q z Z U h o N G Z G L z d O M T N l R l B s K 3 o v d 2 Q 5 S T B T W k 1 X Q 2 k y b H J J S l F a c G x X S 2 h X S 1 Z W Q 1 V J a F F a Z 2 9 B T U J a V X F n Z 3 l C T X N w V 2 x v S W Z s Q z J D R E p r e U t o d U V z c X h z Q V p F S 0 Z F c W h l N l Z w a z J i O S 9 1 Q 1 h m S n V l Y z d M V H B P M z l 1 a T R 1 e l p s U D J 0 U G t u T 2 Q r b n Z 0 M m R a T U l J W V F R c y 9 o O F B y e T h 2 T 0 R s N V F V Q V V D Z 1 V 5 T W 5 K Z 1 V n a 2 d y Z T N O d 1 h Q Q 1 N H R U V F S U l J U l Z D a F h 4 e W F T a n h O L 3 g v c 2 p 6 V G h T M G h W Y 2 1 E d 2 5 U R C 9 6 Z V M x b k p o U z R n b F p E S V p z c k t 5 S U J B S V V L d F d M W W p G W W x j M 2 l S Q k N D T E d K V 0 N 4 R 3 J W c T F J Q k F J a 0 p X V k J a b E 0 1 d W 9 t R V V J S U l Z U V F R b 2 h a R l R Q N F V L c m p O e k V y e V l V d E l W W E p u N l d 1 d F J l a 0 F T N X N D V E Z G c l Z Z a k p 5 Y 0 h m R D R m Q V F F Q m t F Z 2 t y b T R T S V l R U T R o Q V N p U V F C Q V F I Z z g v b k l 5 Y 2 1 C V 3 E x M m R a T U l J W V F R U W d n a G h G T 0 Z E R D U w Q z J 4 a i t Q L 2 R q e T d p R W M x K 0 l F N z J u e X d O K 3 g 3 L 2 F Y a j l l d T N X T G 1 3 T j R h S l F L S k N Y b D R j Y U 5 X c E F L c F c 2 d W p t R U V F S 0 l V M G l s V X R T b 1 V R T j V l W G x R S 0 J T d W J n N G h o Q k J D Q 0 N H R X N L c V F 3 W W R n N z B C M E Q y e H J l R D M 1 e W 1 Z Y 2 V Q S V h u a F h u d X J C V n B E S j Z X c H l M Q T A v K 3 d 2 U n J X d z N M M 2 d 4 c 2 k 4 Y m V 0 V j N Z S 3 N L b X N M Q V F D b 1 V D L 3 Y 3 K z R Q R j R y b T R P S V l R U T R s U T h I Z y 8 r L 3 Y 1 U U t C U W 9 M Q 3 g w Z F h N S U l Z U V F R Z 2 d o a E t I Q 0 Z w d 2 V G U F F L c n V V O F F I Y k o 4 N G V 0 W H g 2 Y 3 h T O F B 6 c n E 0 V m F T e T h 4 T j Y 0 N z J n e n E 1 d U J p b W p v S 0 F B Z k Q 0 Z n Z y N i t y b T R L S V l R U V V x N T h m W D F S V 0 Z p S W d v S U N W S 3 R X e m R Y T k l Z U V F R Z 2 d o a E J D R E N q b n p B U U M 4 U E l S W T F P N T l 0 U G R 0 N U 9 x b W t D c W l R N D B Y c 0 t q Z E V J Z z l Q R j N k R k Z L S 1 B 2 R G c 3 Z T N 0 N n F Z U V F n Z 2 h M d U h 0 N 1 E w K 2 4 0 K 0 N n Z 0 p Y T j R V U V F n Z 2 h o Q k J D R E N y c 3 p B Y 0 F r Q X J F b U 5 5 e U 4 v N 0 l 1 S U 8 v O H g 0 a H B T Z 2 J x Y 1 U 1 c m 0 0 V 3 F V V H F l O V Z F Z l l r Z j J 0 V m 9 o S z Y x V 3 J x N k 9 h U 0 1 3 c 0 p D Q 2 p 3 U V F n Z 2 h l Q j Z B S 0 N 3 c 1 J H R m h J W D B 2 R W t J S U l Z U V F R d H h D a F E 0 K z Z F V U d 0 R U p r U U N 0 W E 4 2 T k M y Y l Z y R j B K Q 1 F 0 Q 3 F G Z j N j U 0 1 X a 1 V D a W d W c X N w M V J J a G h C R H k v M 2 w 3 Z X h 1 S 1 V J d k Z Z b G M z a H h C Q 0 N D R 0 V F R k x G V l l y Z 0 F 5 R 2 t h b E d y M V N n c 0 x J U y 9 2 N y t y b T B J S U l Z U z R G V j l m W D J S b V p z T F Q w e E 1 l S G g 2 d W J r N k Z v R m F y R F l N Y X R G b 3 R 0 R m 9 0 T k J x T n E 1 d E Z D Q 0 d r R X V M e G V P R H o r W V o v b n A 2 Z U V J b E V F Q W l v Z T Q 0 U V V q b l J w e H N o c E 1 J c E t D a U F u N S t m c T V 0 Q k N D R 0 V 1 Q 1 Y v Z j M v a z V l V 2 h S b z B h c m 0 2 S z I 5 S m 9 O Q 2 d x S 2 9 K Q 2 9 R Q 1 B 4 N E 5 J S k l K W U x E W j B C b m w 0 Z U l E S D Q 3 b T Z t W V F R U W l v W m Z a Q m I v M C t s V W l F d k x 3 O E F J Q k t K S U p G S W F Q Q U F J Y V J T b 2 V B R E l h U k N r Y 2 x r R U l s R T F D R k F D Q 0 d F Y 0 9 E e G V C Q U t o V l Q v Z 1 l W T 3 A 0 T k 1 K b 0 5 T c V l S V U t r W E 5 t a l d w a z R j U V F r a T U w U W U 1 O W N S a U 1 Y e D h m S 0 J X c T F G U 1 V v S 2 N u Q n l J U k N M N C t Q a l F N e T h o c E Z M Z 2 0 5 K 0 V F R U x j Z z F h c l J Y R n h N Y V J T c W F 1 Y l F n Z 2 h o T G c x c V Z T S 2 9 x S W k 2 S F E 2 V n p m R m J j a m x j b V J r W k V B Z 0 V L Q l d y V m 8 w d X B R U V F v a m J F Q W d F a 0 V n a 3 F G V 3 J G Z 1 F D Q V R J e U 1 p Q 1 h 5 M T N k T E V J S X N S c 0 Z I d 2 d o R l F h T j R D U 0 V F R U l z N S t Q a m c 4 T E N R b G M z d 3 k z b 1 U x c l V y b D B i R W 9 u R X h h M G h o Q k J D d U V r a 0 V 0 U 3 V Y U n N B a 0 o r Z j c r T F d F R U t J Z l N q N F F B a X B F R F F h R F p S S 0 p Y V V l F R U l J S V J i e T h 2 S 0 N R c U d B V n F 0 M W R W T m N L a X N y Q z J L e G 1 H W k 9 F a 0 l J c V Z D a 1 V p b U V R a U d 5 c z d O Z D N S U k N D T E V a Q l I 4 S U l S V 0 N Y Q z Z I a j Q r U H E 1 d E J D Q 0 d F V k N n K 1 B q N V Z P b T F E V G s 0 T 2 Z I M T l J U m F M W G Q w V V F n Z 2 h 4 R 3 B l W G w 3 d z h m R k J i b T Z 1 c T V 0 Q 0 N D R T J v Z U F E S W N U d D Z Y U T Z G Q m N Y V T h j Q k l Z U V F Z a V d S U 0 l T a W 9 p S l h O O E 1 s c 3 J L e V V L M W F O U W d F Q W x j M 2 h S Q k N D T E d a V U N p R V Z D c W x H U k N F a 0 F x S m d n K 0 V F T G V u V k N v a E V v b G M z U X h D Q 0 N H a 3 d 1 S H h l Q k F L a F Z B c W x h N X V T c m 5 L e T h 1 R H Q 3 Y z N C U j R J S V l S V U N r S 2 h F Q k t K a E d w Q U V F S X F I Q W 8 r R U V M Y 0 h n V W Z D Q 0 d F R U 5 1 S l J L S X F G W H l R e S t Y d z l Q U 2 t H W k 9 F R U V J c U Z T O H Z M M 2 g 0 Z U Z U c G R J c U V r S X F I Z 2 c r R U V M Z E h 3 U W R D Q 0 N I R W R s V X A r S 0 R U N l Z C W V d F a k Z w U W t o a E Z S S z N 0 N 2 V L Q 3 d z a E U 2 b m M z V l R D Q 0 h F S W h S O E l J U z R 0 W k t T R W d n R U F 2 R D U 5 S E Z G Q 0 N H R T J N T E R 3 d 0 4 4 U G g 4 c W x j c l Z U W E U 2 b V V 3 R 0 h 4 O G Z W e m V E R U V J S W N S b 2 Z I e C 9 J W k R K W E 4 0 T V F R a X h D d l h t R U V M Z W 1 V c W t n R k F w Z D N R e E N D Q 0 h F c E p L U 0 V s Y z N 3 U 1 N S U 0 9 U M m J i U 1 h S c U 9 C V X F t R V J D S n h k V k 1 J S V l R U X A 1 R k l K R k F x b G R C b 0 5 L N X V D a U d F b U V V V j J B Z 2 h i a z J q M F Z D e F N P S T A r Z m 4 1 d U h i d E d o S V R F M 0 g z N 2 w z O D h N T V B s Q 0 9 j M k N V d E x R M G F q U W F C Z 1 l I d z h Q Q n d k W E 5 J T 2 Z y e H h 4 L 3 g 2 T k V q U k V W R k l T S W l 3 d T B D N X p 3 Z U Q x c X Q x d F h O Y 0 t x a W 9 p S k t 0 M F F J S W F S S 2 t F Z 2 t L Q z R 1 a H J l M 3 Q 2 d W J R Z 2 d o S m x H U E h p S E V y V 2 0 x V 2 t x N V J C e E d v O U h n e X B V c n V I S G p C b T d j d U l F S E R 4 N F l y V T l J U 0 1 B Y m I 3 e m h v d F l 4 L 2 Z U V F Q z a n h 4 U m Z S c m w w N 2 h 4 O T c 0 Y 0 t G S 0 N 3 c 1 p D e j M 4 L 1 B E e E l r V E h Y N i t x a U k r U G g 1 N z l 1 d 0 J u O D l I U U V B Q U F n T U Q 0 Z S 9 2 R D M 5 L 2 Y v a j U r Y U Y 3 O S s 0 V n J v W k 5 a Y m 9 P d F Z v d G V E d 2 V l R H l l d z Q 5 O T V j b 1 Z a R 1 Z s N G U 3 Z H U x a T d k a T I 2 Z H U y S z E x N T d E Y T F h d F h M N H V X e m g 0 Z U Z S N m R N d U t S U U s x S 3 h a M D l Y T k l J U V F R c H h P S k J J a E x 5 K 1 B n Z y t F R U x k S H d R Z E N p R n V q N E l Q c m J k d T J E Y 2 V P S F l P W G x 4 Y 2 t F Z 2 0 4 d k x 3 Z 0 V B Z 2 d F Q W h z S H R t d D F X c W g w V 2 l n V n F 0 U l V s S U N 1 V n l P b 3 F J a X l P V n l i T m 1 5 Q l o 2 Z W 5 n N S t G O C 9 4 Z U R 4 c z N M Z 1 J q e D g v W m w x L z d O Z 3 h 0 d 2 s r N U 9 Y b F l m Z n U z Z G k x Y X h l Q 2 c 0 U F J 2 M z k v Z E 9 u U 3 h X R i 9 E M G x K U 1 V o U F Q y Y 3 N i O X k 0 c 1 V P T 3 p 5 W W x K U V Z Y c m x 4 e D J 2 R n Q x Y V p O R 3 p S c D B z U W h 4 M U l v R k F D Z V g r T 2 J v T 2 h s Q U F B Z 0 F F b E V R V l J w Y V d s S V M w c 3 p y S 3 R S b 3 d a N j l 1 e n B r U E 9 V b D h w M k h X N 2 N 1 Q k d a b V p t W U 9 I R 2 l R M m N t S k N j b k l 5 c 3 J 5 L 0 J h S n B N a F B q N G U 4 Z k h 4 Q 0 F 3 T X h K d z V j O U N n U V F P S G 5 j O F d m R D Y v V X M 5 O F V L d l Y 0 U E Y 0 T k 9 P S U V F S k l s Y U R Q R H F C V 3 F 5 b F R B Q 0 h F c m R F b k Z D S E V y V k h 3 d 1 h x c l Y 2 K 0 d S c U 9 C V 0 N 5 R 1 N D U 0 N V Q 2 l F V U N n M E J B d T R S d n l x M V d x b 1 Z D b 2 9 s V W 9 V R m h Z a V B 6 O G Z J c E V J V X F r V U d S a 1 o 1 Z F o r b l U 3 b n R H U H o r W H d N R 2 p R S W l 4 Y 3 Z a b D E v K y 9 a d F B I b n l C U F h y M T N k Y U d 5 e D E r Z k p s d z g v a X Y v L y t 3 O W R m Z j Q z Y X R X c 2 p P a m 9 h U F h y M H N E c z l G R m Z I c X p O e n B U O T Y 5 Q W h y M T Y 1 M T J 2 R n R O W G J z V 0 l j R k g 5 a E c 4 Z X V G a G 9 Z N l p j U z l N M V d t N i 9 E b z B h U F l 1 M 2 N 2 Q U N B a k l 3 T 3 p a c z F D a l J v M U h I T H N j K 2 Z P Y 2 E 3 e j l Q U k V 2 W H I x S E h J Z W U x V D I 0 S U 5 D b 2 F o d 3 M 0 b 0 l J W V F R Z X d p R l F p Z 1 V D c H I 5 U U F o e G F 4 U j h J S V M 0 T l F v K 1 d P L z A 2 Z E 9 R e V d R T 0 9 W Y j k r d l V S S G g 3 d W t H T z V p N j V k d T J M e j V z M U d J O U p M T z N I a U J F Y U 1 H R k h P c l d L N m R P a 1 N Z M W w 2 Z W p y V 3 J G b U R i Z H U y W W V E Q W d l a l h y N S 9 O e C t m c U 5 I W m 0 1 N T I 3 Z G d 3 N n N s M E Z C U V d j N n p w M j d P a X c 4 N V N Y e W 5 J Z F h y c D B D Z i 8 3 M y 8 4 T X I v L z k 5 M T l N b U R B Q n M y Z l B 4 Z 3 N 2 d k d E M z h j K 2 N P Y 0 8 1 N 3 I z M z N u T 0 w 3 N 0 h L S G 5 4 U X E 5 V l V z N G N R U W t p V m 9 n O C t F R U t J T z N Q O W t 4 Q W h o S m l n M C t u Y 2 9 0 T 0 d W Q j U 4 U G g 5 O S s v Y m x Y S C 9 5 N U V t W G Q 5 Q V Z G a G J p c j c v K z R s d 3 Z r O G x R d D I 1 Z H U 4 N 0 J O Z U x j b V o x M 1 Z U M z Q w T D U 5 Z T R l Z H B 6 e F V s d X Z 3 N 0 5 t e l d M Q m d B V F F h a m R I e W p J d 0 1 U S n c 0 R V g v K y t h Z G R 4 M D l L U 2 t K c W F p c m 4 r b 2 N Q S D l w M W Z F Z m g 4 L 2 x P b l Z u b W F q U l l n U k J D U 0 Z W V D J R Y 1 d F R U l x Q j d w R E o 0 U V F V d V Y w N z k 2 Z H M z T X p P e n Z i N V h V S n p w M D d a N 0 l 3 Y k h S M H R O M H p V c m p l d j d Q c W J R R H V H M 3 h 3 W k 8 3 L z N O e G M x d V d C Z 1 l I d z h m R n g y S G 5 L U T J X N E R s T l R V N 0 Y w N l Z K R z R F R l B v V k J n N 3 R 5 N T J M Z H Z u O D N u T 0 h 6 N H N N b j F o d z R k U W 5 a M n R z M 0 h K N W F o N E V Q R n c v V j V T Z X l q M C t t d 2 M r Z E 8 1 T 2 Z u d T d v c F Z 0 d T B h U k 0 y Y n R 5 S T V P U m t W e m Z G c E d Q S G p p R W h J U U d a b V p t d W J v c G R T a 3 B L e X V V O E R 4 O C t w Q T V 5 S j Z I Z 0 F 5 R 2 t J c U M w U z R R U X d p S T N O e G U 1 d W J r b 0 x D e U V R c U d B V n F 1 R m 4 1 O W Z o Z X h B Z E F h d U c x M G V q O G N v Z U t a V 3 E x b E g y M X B 6 c z V 5 W W 1 H a j M 2 T 1 N 5 c E Z J c D V 6 V G w 0 O G V Q b T B 5 U l U x S l N B b 1 Z D Z 2 V M a V l p Z 1 V D a W l W U 3 R i L 0 w v M T Y 4 T 0 R C c U Z h d G 1 r V n R P M z c 4 T 0 9 l N n B r M m J Z d F N v V V J Z Z H h 4 U 3 V 3 b l N 1 Q 2 o 3 d y t Y e X p o V 0 p O W F V 1 V 0 Z K b m w 2 a 2 g z M U N o N 3 J W Y U x 2 T H c 4 M W 5 Y T 0 x P V H R M S l h o T 3 F 4 W H J 4 N 2 1 6 W n V I Y j c 3 N W h 2 T j N v O V B w c 0 c 3 Z E 9 q e D k r a F N m Z n Z x c F Z S M 1 l l W G w 1 T 0 h Y c W x N b H R s R W 9 s M X E 1 Z G k y b l R w b G 5 W Z G 1 J Z G p V W k R 4 Y V l y a 0 t L a U l v d 2 F O U W 8 5 Z X Z U Q T R N R 0 R V Y j E 2 Z G F 2 M n o 4 d k x n M X d 1 T j F v b W x V c m g 2 K 3 Z y e U d Z Y U Z C U V V J Q 1 V s Q l N F a E l V N D V 2 c U 9 v M V d v c 1 g 3 N G N m L 3 p 4 Q i 8 3 N D R 3 O H N X c l R J N n A 4 d G w 2 Z F B u e k p t O T N s N 2 V 6 d T B U d G J a c z J l U m x w Y U c z Y n Q z b z F H a l J t a m Z 2 a j F h d E d p Q l Z x M W F 3 Z C 9 m M z J I b n N k Z i s v Z n N O c z l v Q 0 F n T F F w a z B i d E d 2 W E R o M D d k b l R Z e j l z U 2 x 5 O W Z 4 c G t 6 W i 9 E S 0 s 2 L 2 d 4 U m R m d E h x U X g 4 Y 2 Z m N H k y Y m R 1 a V o 4 K 2 V h T j Y 4 d W N Q Y n A 5 V n F z W H Y z Y m 1 6 Z X Z C b D k r d l R C N k 5 H a k h Y N k 9 x b z Z D R D R T U W l v Q 0 N E N F F R O H Y r b H B h V m g v L z c 5 K 1 B Q U F B 6 b n J B Z k I 0 U E x S b z B R S 3 Z 2 Z l l h Z X Z U b z R k U 0 9 X b m Z S d l h 0 M 2 h J Z U h v M G F O R 3 F o Z X Z U c U V R a U d P S F R 1 R 2 x T d F h N c l o 5 O W R W W E 1 X W E t G S 0 5 s a X h j d n h o O S 8 v T U h Z O X R O U F A w W F B u a j J o V k N v a G w 4 c 2 h s O H R S V k Z U R T J o b V p s c F p t Z G 5 T e E k 1 M D d k d z R 6 W n N 3 d 0 J C a V V T c V Z S c 0 1 H V z F D V W Z m U E N C U m R z b E p T W G h u M y 8 r W V Y w b k V B Z 3 d j Z U p F e m c 1 Y m E z Q W R 3 N W 1 k Z D Z i K 1 h q N z c 3 R E 8 4 O W R a Y k p 2 Z V B p N H R E W W 1 J a V k z b D B k R F E r K 3 V n a m s v d m 0 1 K 2 R q O E 9 E Q l Z y Z k x H b m w 1 Z V p 3 U G d C N G V I Z z R Q b 0 p X b D B X a W c w V 2 l n M V d x a D B X a U 1 n b V J L c F J M d n Z Q T U 8 v U H o 4 T E R w V 1 p i b 0 8 y N 1 Z y a D V V c l Y y T G h 3 b 1 c 0 Z S 9 j d T U z Y n g 4 Z k h J e k 1 6 R T F L b F R M U T V J S F R 4 N D B L S 1 J v d 2 t K Q 2 V q V 3 J S d k N 3 c 0 l z Y m p l e F h r V X I 2 R j Z W L 2 Y z M z M x Q X F s V G h 3 N E F C T 2 5 E a U J x S 2 d v O U 8 3 Z D I r T F B x R j I 3 Z G p G b U x F V k h S M l B N b U R I T 2 F D N U 9 u V H F G O W V 2 W G 8 w Z V B I a G c w Y U J C c T F h c k Z 1 b D F D U W d M K y s r O C 9 v M l d l b n A 0 W U 9 u U 2 9 V O X B W V 2 s 1 T 0 R o W X V Y S W c 3 Z C s 0 Q U F K S 1 R r e k Z 0 M m p T S E J T Q j I 3 Z H F G b z B l U E d p M 3 I y c l V y c G s 2 Z G F 2 Z X h n Z W Y z Z X F Y d n Y 1 T 1 R r d z B 6 S U V K R F F 4 R V h G K 2 N X Q V V h Z F R v Z G 5 6 N T R a W G 1 k a 1 p P R G t 5 W k 0 0 Z G V v V W Z 2 e n h 4 M 0 l O U G p 4 N D h B Q W 5 U N T d F e V p N b k l S S 0 o w T H A x Y T d S c D B 3 W X Z 2 L 3 d 5 R 2 p a c 2 F I S m Z 1 V n l P O V B S M E h E O S t I T W V Q S D B l a l J v M F F H U m 1 K c m w y N 0 l q Q X c w T z Y y N W V m b l k 4 b V N K Y m g 2 O V N v Q V l O K y t m U W d P R H N a c n I 3 M W 0 5 N 0 Z k V G E x V 0 E r Q y t o N 0 d H V H F l R F d x M j I r V j Y w c 3 F k V U p J U l V E a F I 4 S U l S V W V T c V Z D c H M z Y j h h K 2 Z m d k 1 q a H p S N l h U N D U 1 O S 8 4 T T g v L z J E U G 5 q M F l N M m F N M n h W a 2 p v N k 9 o c W V u S j Z w V n F 3 Y X B W Q X F o V U F o U F Q w L 3 M z T G t U M T Y 5 Z l o y e i 9 5 a X V 2 S U R v N k d t c T F H a V V s S l Z D c F Z K R E p a T W p Q e j R l S G h 3 Y 2 F O R 2 p n d E x i e W V E e U l 4 V 0 t J e F d L V E h R N l d 6 a G h 3 S l A z R G t p T U l o V U o 0 Z V h s W n R P M X Z 2 L z N H d V c 3 Q W d B R U l D Z 3 B p W F h m b H l o V m N 1 M 1 l O R W 9 r R V V x a 1 V F b 2 t F b n A 2 Z T R Q U D V F Q W d F a k F k M n J s S G d t W m 1 a c k o z a y t n N X Q v W C 9 M e n Z C N D k 5 M T N 6 V D V 3 d T J 0 S 0 Z F Z T F L e X N y a T N O Z F F r S U N F a E l T S E h J Z V c z W H Q y d F h p a n I z S 2 R o M z Y r L 3 Z q b T I r K 3 d Z b 1 Z L M H p P V k V o T V R N V G t 5 W k 1 S R n h k b j l t Y 2 x r O G 1 3 Z i 8 5 K 2 s 5 d V U 5 d j M z M z J Q V n F s V X U r V H d q e E 4 x Y 3 U z Y k 4 4 U D l G U l V Y W X R X c 1 g 5 d T d k a S 9 m Z m Y 1 O H p V R n l h V k N w b E x D c z d N M V d y M V R J N j V Y Z z h u a z J m K 2 N l T 0 h Z T l d x O F h o d z R k e D l P a F J 2 U E x L S z N q d H R k Y 1 F H a H B x b E x y d j l 1 M 2 J P S E R n Z 0 5 H K 1 F V R k I 1 U k o 4 V 0 x a c 2 1 T S H d v T 2 Z J Q U l S R U l t R X N j M l I 5 S H E 2 V W w w M m J O a 1 Z z Y k t 4 Y k J C N E F J Q 1 V s a F h Y b W J K Y 3 V Y V G k v R z U y b G R M Q k d x V l R p e X B V c n V I T G x D d X J V c V d N M i t Q R G t 5 U k 9 q M T h u S n l k a T B h U k 1 P S G p 5 S W p S c z M y a l V 3 N D c v L y 9 z U G N 1 W E 1 a O T B V c l Z x e E F n d 1 l O R U J 3 Y 2 J M U T h M a T R P V 1 Z s W j h Q V D B o R U F n Z 0 t l b n A r R 2 Z o N G V I e m I v N 3 F L Z 2 8 x d G x L U j Q 4 Z X h j N m R P M j A 2 S m d B R U J 3 Y 2 p J U 0 V C b n A 2 Z U V B c U Z F S W x F c l B j N G J I U T Z u V 0 d B a U g 1 d 1 U y a G 9 L T 2 J O b T J k e m V 3 Z 2 h 4 T j F S O E l F U V V x W E o 1 W E x N b U R F R C 8 v N z d y O V g 3 c H F l b l k 5 N j h l U m d 5 W k F p R 0 R C b m l o T m J a a H V 1 a C 9 j Y 2 Z m M l J k L 3 Z M T E w 2 T j E 2 O W J P Y k p M Z D J C N T R L e E p M V T N X b H B x Y m l 6 S m t 6 c k 9 2 c T F h d U g 5 O T U 3 e i 9 E N j B h T k h S Z y t X O S s v Z n g 5 N j l l K z F y S 0 d C N G N M W F d t M i s r V 2 V X R E R 4 V T k 5 N 0 5 l W m I w T 1 B U M D l N V 2 5 T S k 5 T c F V 3 Z G J 0 M j d s U E 1 i O S s v Z n g 1 W m R m W X M 2 Y 0 9 X a l V x Q k h u Z H I v K y t p d U t p b 2 9 z Y m x 0 M m R q W l d y R m l C b V R O b l d y d 1 B J W l d S V H F m R G h R c 1 h H T X M 5 U F Q z U n V Y T m 5 M R j I 2 R l B m d T N U T m F O M l R J R U x 6 N j Z x d U c x M n d C L 2 J M M 0 N 1 d l h y M m N F V X F P a W 9 o Q V R F M k 5 W Z T V P U 2 t v e H F F R 2 k x V 3 B 3 N 2 R 3 N S 8 v d m t u V n F 4 W V l m U T V 3 U l p j c k Z t e n B s W G 5 z O V d V S 1 Z N U U d 4 d U x C d z h l R 0 M z W E J 5 Q 1 d M R m 5 D R 3 J T e G x M T 0 R E K 2 Z P b l d N c 3 E x Y X R H b W J O b X V Y U T g 5 a X J k T 0 N z d E l F R E I 1 W n p T N T U v W D V k V n I x N D l k T 2 5 T e G V 5 K 1 h E T U J Q L 2 p n Q T d 0 b m h Q c j c r N 0 5 l T H l V b E p a Z 3 p a d z Z X T D E 5 d U 5 I d m 8 2 Z E 9 u a k d D S U k z Q U 5 F Q 3 N w S 1 R H Y X Z X S 3 R K a z J h Q U h n K 2 d F M m x V a k Z T d 0 J G Q 0 N E R k d 3 U W R D U 0 p X b F V x a 3 d h O V l z b X d J U H B X M 2 R 1 a F U x Y T l i R T I y K y 8 3 Y U N X T 1 o 1 Y 0 x r Z E t T Z 3 J y T 2 5 m U F h 3 e X d k e k p V S k p Z R 1 Q z N z U 1 U m Z P M l R j Z m Y v e X h Z W F J s U m t Z R 1 l t S m l F Q m t a a W R H a l I 1 Z n J G S D k 3 b U 9 y a 3 o 4 N 0 9 O b H R n a 3 F 1 a n Q 2 Q 2 d 3 T 3 k r c G g 0 T U t m a G d y T E p m a D B P R 0 R F R m d Z Q 0 M r L 2 Z a Y n p 2 Z V p t W m 1 K U 1 p N b T R a d H Z 2 a k Y w T X B T V 2 5 w N k 9 n d 2 N Q c 3 U 3 Y n J G a 3 p 0 R z d k b W p V S W M v S G l S Z X p m d n g 5 O S t 2 U 3 g 3 M D J R Y 2 x G U V V J Q U x G e T d n e n A w N 3 l N M 0 5 S V k Z S R W R S c U 5 X c l d y S W 1 t V F p z a U l p T E N x Y k 1 E S z F z N z l l N 2 N 1 Y 0 0 2 V T J 6 W X N H R U l D Z 3 B D Y 1 h F e G 9 5 T 3 l i S H F U M H J N T j l N c m 1 1 M m Y 3 V E x L b G J 0 Z X h Z O G R Z b D Q 4 Y 0 9 a S V J v R 1 R M d W U v d D d X M z F P V z F S d l h w M W Z Q M z E x N W c r Z m J w U j Z p Y y t u N C 9 J e U V p N 0 F n O E F l N H B D U n d V R k 1 q T X o 4 Z m Z m Z n p P V 2 Y v c n B w e G J Q M k N z d m J M U H l t a l Z y e H Z w Z D R X e H N 3 W W R l d l h w W m x J S 0 8 3 Z W R k d j M 1 O W R P L 2 U z Z T U y K 2 Z y N l l 1 S E N o W m c 0 Y 1 N M U z A 5 T 0 4 x b V Z u W j J Q V 3 J G b F l 1 b l N w M 2 R l a 0 9 W d z F N S 3 l 0 a m V I b y 9 R a 2 h w S 3 F o N E F N a H B N c m F 2 S G t 6 W j A 1 e m E 2 M W V 2 U m 9 k T 2 5 S d 1 N J N V V a N 2 g 1 O H l i c j h s c T F h c U Z 1 M 2 J y b D N C c n J W Z l R h R 3 B a T X c 3 N T M 3 e D d P b m o z T H V 1 N 0 Z G M S 9 F U 3 k r O V p I Z 2 R I e D h Q c l Z h T F U 2 Z E 8 0 Z k x s e S 9 q b 2 8 0 O H F S T D V Y V T U z O F c 3 Z H V O V G t h M 1 p R V E o w N 2 d 4 S W t U d G p i T F l h a 2 N 5 a j V n V j B S V j R U b 0 V n R z d k d W t F a 0 V 1 R 2 J i N z Z C U n F O a D N l Y W x s M T d p V E Z 1 e G V 2 V n F 6 Z 0 x t S T B h T V F Q U G 1 6 W E g r L 0 h u V 2 E y T G R 1 b l Z v M 0 x n e D J y U n B Z L 3 N i S U U 2 b D F X c n g 2 N i s v W X R l d V h h e n B W W U R u S F p C Y n Q y N U Z 0 M j d k T U d y V U t L Y 1 Z P a m F s b 3 J T e k x M W m k 5 Z z B h T k V E d j N y M E J z S G Z X b D I w M z I z M U I y V 1 Z z c 3 h D c 0 R R U V V G U l h o O U 9 u V G p P V W h J U 0 d z U V V T M l R r b E w 3 b U d 5 c z d Q T m R y T F B t V E 1 I d D I 3 Z G d w Z V h G O F J p T V l S Q 0 l l d j N h b j U r d n R G c i 9 V d 0 4 v Y 3 d D b l U 1 b n l E T 3 Y w V 2 l n V X F r T U t X R D Y 5 K y 9 Q T 1 l P V 0 x i O D l W e W R z V V Z F U k p r e V l Z R W l 0 c V U 4 Q k t o Q U l X R H Z H T X p J e U d N R m d I b y t I Q 3 h j d X N N N l M 0 Y U p Q Y W F O V 3 E 2 R l V L Z z I x a j B h U E h v M E 9 I V H B Z Z k J 3 d W h Z V 0 Z y S j M y a 1 p H U m R o L 2 J s c m J r N U 9 R W U x m U H c 4 T E N v c G 9 K T 3 A y T j l I O U h S M F E 2 c m 5 W T 3 p a a z N F e G N W a D B x U k p q Q U V n a n g 0 O X d 2 e j U 4 e k Z 2 M 2 p 5 S D F F M 2 d 3 a F V j c 3 p k N F V O R 2 Z T d 2 d o c E x 4 U j h J R V F V a V h k d l h 2 W G 9 0 U W d n W U d C Q 0 F n S V F I N S t Q a D Q 5 Z X N T N W 5 V c W x 3 c F l 0 V 3 p C N T h t U k h O d E 5 o d U h M T n Q y L 2 Z 2 c H h i W W h 0 V G 5 k W k R o Z 3 p C Z 0 F F R F R P N W Z X R m h v O D h q R F o 4 K 2 V v V T Z k T 2 1 h M 0 t 5 Z 2 8 0 Q 3 d x Y m E 1 R F Z x d l Y 0 d n Z 2 d j J m Z G p z Z m p H U l Z U T G k 0 d U 5 p c S t Y V k J R Z 0 9 Y T G w 1 d H R u e n R 3 b D N 6 T l p U b H E 1 a 0 5 G R H o 1 V W x l d F F y M H V Y T G h B S U J G a T B h Q k V q a 0 5 D a l J 3 O T g v d m 5 u c k 5 m R y t m U G 5 P W X V I Z C t y V X l m Q z V P b j c 4 Z U V 5 Y k 5 v M n h q V m F y e G F K R m k 3 Q m l 4 U X J P b 3 J Y R W R W U X F G Z W J O b T R m T G x 5 K 2 I z V m F u M C t I R W l S T z R j Z U 1 H R m k x Y V Z L N 0 I v S X J T e n J K a 0 1 o b H J X c m Z C Z 3 d j Y n Z p T X N t Z F h B O X J k W j l q d k d r d U 9 Z Y y t M R U N j Y X N P e j Z m a j V p W U d O W k 9 X c l p s N X I 1 a k h q O S t q U E h q e H l N b U p n Y m R 1 b l h q M 0 U 2 b j A w R X V s O X V V N H F W c 0 V X d 3 V X N 1 p z W W F R L 0 d q M T Z O T n E z Y j I 5 V j h F R 3 I x W E x P d U x X V V R x Z H p X S z J r N H V K a T F 1 V 0 p p W W s 0 Z E 9 n U X h H S X h S Q 0 l S e E d J e F B E d z h 3 T 2 Z 6 R G Y 4 d E x T M H R q V F Z n L 2 Z E a F E v e j A w M D h X d D B j Z k p O S C 8 w O W N 0 S 2 k 0 d X h w Q W h R O U N 5 W l V 1 e n g y Q 2 I 4 U m t h R 2 1 w U l h h R i 8 v L z B Y T X B u T W F K b E l K S E o 0 T W V p R 0 R S d G k 0 c 1 N K b U R 0 M 0 x t U G R q U n M z O E 1 z d n Y y R E V p Q k d z K y 9 M N W Z B a U Z R Z 2 d F Q W 9 z Q 0 Z H d z F w T m c r Q X d E M j R F R 0 h E a D N R d k h s e n h 2 S X J W N j R n S 1 N u S m F G b W R P b l h R c V Z N b n c z V W p F b 2 t N O V N s d T N i c k Z x T D N 5 e G h 0 d n d O Z l g x N m h 1 b F Z L c E 5 Q d 3 p W N S t E R U V J c U 9 n b y t F R U t x c E o 5 K y t z b G t o M 0 Q z N 3 Q w e F l N Q U F v e l F G e W N u S l d M c D B L U 0 9 Y c m w 1 Q 1 F n T E d q Q m 5 q Z H F s S F Z D b 1 Z a M G R a Y U d o b 0 9 i Z k d O b H d q a z R I L 2 V 6 a m h j d l h x V l N 4 Y X R B a F J V V k V Z U G 5 5 N F Z T T z Z 6 c D g v a j R V T E Z 5 S W t K Q V J E a G d 4 Q n U z Y n R P T G M x T l F x c X B L V E U 1 S G w y N z k 2 T i s v Z n Z z N j U 3 N D Q w M 2 p O S T Z I R G x 5 Q k l X R m h X W m F U b H l o Z E 9 I S D B 1 c l d y W X R P b l R v N S 9 m e j Z o M X E x V 2 0 x N H N O V j N a a W d V Q 3 B O L 0 o w R F Z 2 Q T Q 3 Z G V x R X F W T 2 5 Z c 0 d D Q l l a U n Q 5 M j Z k Y 0 8 0 Y 2 V O W V B 5 d U t p b 3 F 3 W n M w Y T F t T j V l b n B p O U 9 q U m h 0 Z n Q y c l Z E Z E h R M G E v S H V 2 T H c 4 e k p n e E E w d V d M S 0 V D M U c 3 b X U r K y t z N m h E d j d U T X p F e k 1 t V E 1 I M z M v L 3 Z k b S 9 N M G V w S 0 8 w c z Y r a l J v M U F x b F V i T E F n T U Q w Y l Z y V j h O c n R 1 L 1 R o d z h m R 2 d V Q j J O T E 5 w S 1 N r R 0 0 z M F p N d n B i c z J J W m J W Y X p m c j M y N 1 Z y V j V Q M V l L e j F 3 d z g v U U t G U V l O b X l a W G o 2 O U N t R 0 R C b m k w a H B K R H g 4 K 3 R I a G J k N j N s W k t t Y 2 5 C e X I v N D d Z c 0 0 z b X N k V T c 3 N 3 h q M F h a c 0 F T V 3 V H Z 2 R s c 2 M x d 3 J G Z X Z I a T V l d k d q U i 9 y V n E x Y k o 0 O W w 2 b l R w M 1 F 0 M j l m N 0 5 1 M 3 o y a D U x N j V k R F R X a 0 Z p O W V E Q j Z Q Q j R G Q V l B Z z R X S E 8 v W G x K U 2 d 1 a m 9 h T V p 5 c m t F d m J O Z X R y N j h 2 N n R l d n o x a k 9 s c D Q z U E R 5 Y 2 M r Q V R X K 0 g z N G N P S G w x d n R G M E l J Y 1 V j V W Z L a W l Q R H c 4 b 0 Z h c l h k M E 1 R b H p p K 3 Z Y c n J G T 0 5 n Z W V q Z n F a T m 0 0 Y X d z R E R H d W t h T k d 1 R 2 J i N z d C N T U 5 L 3 p 0 c k p x R m F y Y 2 V Q R 0 R h T U h h S G V R b U p q S U 9 1 S 0 x 6 K 2 R Y b U 9 C R D J Z N E t T e D A 0 Y 0 F C c j E 2 N k Z W c X Z G e n A w N z h l a l J J M H l h T k 1 t a U h M T j M 3 O T d G a 2 l W T G 9 O U H B j T 3 Z X T F V 5 Y k 5 n M n R X N 2 Z H M E t G R D B i W n R X N n Z h W W F v b z d i M T c 5 N 0 J s e X h i V 2 R X S 3 h H T U 9 H R F R P O E x p a 3 B 3 W j Q 5 Z T h 5 Z W I v R G d 3 Y W h l d m J y U m l E R S t u M i 8 w S U x k L y 8 z N 0 d 3 e E h 3 Z k 9 U W F c y K z l 4 V m h l T 2 t X R F B w M U J V V k V S a W 9 1 T F V W U l V a T k h Q b E N 1 L 3 Z x c z V x b D F j d 1 l j T 0 h U b 1 l 6 U n B 3 U j F Y c E 9 p d 3 J Q R H d j b j M v K 0 9 W Y X N X S U Z P b l R w a H d v U U p u S j B l Y T l l d V p j M V Z E e n d 2 T m x w M m x 0 V E l r U 0 5 4 L 2 Z w M T F o R 3 F L U 2 t w b U R s e k p o W X R X b V J 4 W F J q a V h C Y 3 V Y R 0 J O c 1 d P S m x K U V U 3 T j I 3 R j R N R 0 R Y S n d x N W d x U 2 p 2 T F V p Z 1 V y T E 5 P Z S 9 i c 2 F k U V p 5 R G J n N E 5 0 d n Z 6 V j c v T z N i d D J Q N z l 1 M G 1 0 e k U x b U t H c 2 8 w Z V B z b j Z 1 O S t 2 W H o r S m p t S F B 5 N U V t a m d N b j I 3 Z H R 4 K 2 Z K b G Z Q b m x s M j R 6 R 3 J x O G F s W V F i Z 2 N P S E 1 E V n E x Z U 5 s a j E r L 0 p p e D N Z a 1 R K e m d E Q 0 w x N z k 4 Y U x M N z R J b l U 2 S D g r Z l B N O V k v Z V B B Q V M 1 Y 3 V 0 Y W c 5 c j c 3 N k t t d n d v Y U N n Z 1 B X Z W Q 4 U 0 l F Y m g r L 1 R v Z V B u d 0 l n V U N B M G F O S E d 3 V l p u S l V P a m l 2 N H d M Y j g 5 T 2 5 U R m 4 r d W 1 w c k p X e m J v S 1 J h T E t m Q k F D S 2 5 5 S 1 B o U V J Z b k Z Z c z d j c 0 l S V W R x W T Z 6 Y j c 4 O G t 2 V 3 d J T 2 V W Q 3 J G K y s r L 3 o 1 b G V K R G s 1 M m U y Q 0 Q 3 L y 8 v a n Z y O G 5 i d D J q b T k w S n V q Y 0 U y W D U 2 S l d x N 0 Y 2 O V d y R 2 U v L 3 p 6 e j h 4 Y n R 3 N F R K c z J E Y 0 h C d 1 p 6 N 1 A z M z Z G S F B t e k d I T V d M a D E 2 e G F t V H A y S 0 5 t M 2 F Z T 2 p R b 1 J h U C t p b z d 0 V j B 2 S n l j S E N 4 Y 3 U 1 T 3 d N N m R l d m 4 x R U 8 2 R U 9 I R G p I e S s 1 W V d G a G F H R 1 R O b V d E U T l 2 V 3 h h Q m I z Q X d F Q k V S R V N Z M 2 Q 4 V 2 x U b j R r S k 9 U d y 9 t O T Z x N j F Z U F N x M m 5 Y S X B r Z V B I a E N M e F F n U E Q r Y 2 N 5 W H Z p e E F u T 3 d y U D E 2 d F h E d 0 l F R E d j c z l Q V D N 4 M V Z k Z j R Z c 3 Z 2 b U N k Q V p X V W x J V F p z M m R q O X V 6 W j F N S G 5 Z a H F O Q n V 2 W H I y Z G R G e E l T Z 3 I 1 O S s 2 S m x 5 N V p R S 3 B V N G Z 2 d z R k d X p Z d 1 p o Q m V l a l F J U X d j T 0 5 D c G 8 4 R X J T a n Z a S E R 4 N G t E V T F 5 c 3 N 2 d j J 6 M D J 0 W U J C N W F 3 O U 5 q R n h j W F l z V 0 1 I W T N s S V N J a k R D Z 3 V u c G F W a D d k c T F q T 1 Z K U 1 V t S W p Z M 0 Z 1 b l h y N E 9 Y b F p W a m V x b F V y K 1 B q N E d H b y t Y T H g 0 R W F t c H F l a m N 1 V E 1 h T j I 1 c z h s e k Z 4 Y 1 h Z c z J l U D B i W E E 0 L 0 h R d j M 5 L 0 F N O E h T U l F W R m V I U 3 B V d U 1 l e T U 3 a T B y e m V E e W p t Z y t s Z z l B b E p T V 0 1 l e V F l a j J k e l o 2 M V d x N F Z h c l R Z R X A 5 M z F 2 c 0 5 h V D U 4 K 1 J X S m l v d G 5 0 Y n Q r K 3 p i b E 9 Y N W Z p e G 8 w Y n l N e k 1 0 S 3 M 5 W E 5 m R X p 6 L y 9 i S l N T R V h n K z J P b m d 3 W U 9 Z T 0 h F a U Z p e F l n Q 2 x U c H J D b U 4 z S U d y c z g 0 Z T l P Q T h u Z z g z T H Q z R D l 1 M m J X T 3 N L e n V E V k t m V E l T N H V q d k 5 Z W T h l T 1 J V Q k F n R j N 0 S V l R U W Q w Z k J o e X B L S k J L e D N 2 d 1 R V d G 1 s c D Z j e l J n N 3 B o W W V I V z l U W l p X c l V 1 N 3 Y 5 W F Q x K y 9 C a l h y b D F q W F Z l Z U h Y d j J N a l Z 6 b 0 t 3 S E R 4 N W c y Y k p s b k d r R G 5 q M T d o b 2 t U S j J M a 3 l K S G 8 w N m N Q W T R S e l F V R U J a c y t l e l N q W V d O c m Z m L y t O c j c 3 N k N 1 M 2 J 0 O G Z 3 N G N Q T l B r U n B 0 V n J J W k R M N C t Q Z 1 l s c 2 5 s Y 3 N 5 Z V B S c 1 p H U m 1 z K z N o N G V N R F B 6 d z l I a m h 4 Q l N V a 0 o x R 2 8 x Z n Y z M V Y 4 N X p O R y 9 l S E 5 P b l Q z Z H E 0 V D U 3 b W V v R T Z O Z X Z I e n A y N 0 d o e S 8 w M m J O d U h 1 M 2 J 1 T T V S R V J F W W l L a W p L N X I x d 3 V 4 N 3 g 1 O D Z 4 d W w 2 W F k w b n Z v V 1 Z J e n h G V X E 2 M 1 Y 0 O C t a T m l N V m k r U G o 0 d 0 5 2 Y k c x N W V Y b W J i O U 9 x c n I z S 3 V T M D V P e H F w V n F 6 a l h m L z c 1 N T V 6 c F h C b z J i S W p S b z B k e j d u L z c 5 b T F N b k R n U n M y Z l B k b W t 1 L 3 F y d T F L b F R y S 1 B j e D R 3 W n c w a m 5 N V 3 p Z T U l o R U l t e m F 0 T W x v Z V U 1 T 0 R 1 N 2 Z 2 N C t t V F p 0 V y t Y Y V d s W l d W e G Z u W l V i Y U R r Q 3 R n N 3 d p b X Z 0 d E w y N z U 5 T z d L e n N 4 b k x l L 1 h x N V p C M k t C U U t 6 S j A 3 b C 9 X O U N v V k N U S j g r M 1 N q d 0 F J Q V I 0 T l I z U n A 4 L 2 Z 4 N V B u a n h C a n g 0 O T B L M W J O N k 4 3 R G V E N W Q 5 e m N 1 W E 1 a U W F o Z X Z Y c G g 1 T W l S U n N 0 V 3 J W c U Y r U G g 0 b z J X M m Z K N U x w V k w 4 K 3 V 1 d k V J b E V K b E 4 4 c l Z p e E F r Z V B I a l Z h M X I x N 2 Q w e V l N T U h x Y z d K U n E 5 V l F L Q l I y R n h o M k 5 Y c 0 R R S 1 d Q V W Z i M 2 F 3 d X V u e W Z i T E Q 2 S l J B S W V q N G Z H a l J 0 a j d k c T F i b H Y v e T F v S 2 h j S 2 l n S k J T c V R T N T N j U 0 p F e D N a T E V J S W N V d n U y M E 5 C b k 1 y U H p 3 O U p T V W x R S 3 B V V i 9 t Y U 1 F R 3 N j T z N h T X M 5 W k Q 2 Y l F p c G x T a 3 Y 1 b G R 1 M 1 p 4 c n Z 2 b G w x O V l S L 1 d W R m h Z V 2 h y R m p 4 e n E 2 V 1 Z h e n B D T k N w V k p o e D Q 0 Z C t Q W F h Y O D E y S n F 0 V U t 1 e m F 0 U X N o S V N H T X p w Y 2 R P M 2 F 3 N X B K b W M v M z Z k V n k v Z m g y Z E 8 z Z k d r Q 0 Z E T U d Q R 0 R N N X R T M 2 R N N n Z P O W M 5 V V B B W j Z Q Y m w y N W N x V k Y 3 Z k R 6 O D h Q T W 1 U T m R s c 1 B i V X F a K 0 w v W H E x V E 9 i e m 9 v c k 4 z N n R X c l h N N 2 1 1 c X c 4 a 1 J 3 U W V 1 b E V z Q T N M W k R 1 V E p m a D h 1 W E w r Y 0 1 x S E N K a W 9 w Q 1 R F d 0 1 Z M 2 x P V G c 3 b X p a d k h P V 0 w 2 b l h m Z U 1 Y d j l S V V Z G N G M 2 Z E 8 1 d 3 B I V k p T V W p C a H d n V E V 4 c 1 p h b m R h T k 9 N Y i s v Z n N a e T k 1 N j Z 5 M 1 d Q T 0 l B R U I w Z G p S M D d k a k J t U E t X a 3 B E a T F V N y t p d E x P c 0 g z L z g w Z U t C Q k V x b E V t S 3 h H R X F s M H V p Z V R W L 1 F W W T l 0 d H B t N V R s c E w 3 a W N l U D M 3 T V d 1 c 0 J B U H o 5 L 2 M z d W I 0 N U 9 w O F B 5 N W N 0 W j A 3 R j V l S G h n K 3 Z U c G F O V 3 F s Y 2 x q b k R 0 M 3 p p a n R 6 c U 5 I a j d C M j d W c H M y c l F K a 1 p H U m l J N k 9 O d F N s V 0 x 0 M k x h U H o w O C 9 Q R H g 5 O D h B S G p 1 T m J r M l R l R n g r T X h n a U J s S l N j b k 0 y Y V R D W V Z D a S s v S E x T R V F D R X p P S 3 V 2 V X F S T 0 N n N F B o N m V u S i t L Z W Z y U U U 4 R H h K U G 5 q e V p z Z i 8 4 K 2 Z Q e D R v c 3 Z H b D d u N X V h e X B 1 W n I w c V N K V V p D d G R B c E J m Y 0 Z w Z l g y b T J y V n J N L 1 o z e E x P S F d D e E d a b W F t e F h V Z F R P S D Z u b W N M U H B R T 2 9 y b E w 0 S U h 0 V 2 R E Y j I 1 d T E v V E t a a k R F Y l N L Z l R P U 1 F n S k J B S X p Q N m R F R U p J W l V E Q m h 5 c X F Z Y 0 9 H U 0 V w S 3 d 2 M z c 5 O D N l M 0 J K U 2 1 R d 2 F O Q W d S R V J G N D h 1 U U p V b E p T a 0 p x Y W l w U 1 V G U G o 2 K 2 x w Y 1 B O R F V D R 2 Q z U 3 B 2 e C t Q R m p r N 2 x M V G F W T j B Y T m 0 2 Z 0 5 y d E c v Z k h w T W 1 U V 0 p k M T d o e F k x e S 9 m a D F y M T Y 1 b G Z a Q X Z p O G Z q b 1 d m U G 5 o Z 3 h Z Z 1 J y M n F r e F k 4 Y W d m Z n Y y M k x 4 N X M 4 b E 8 y Z E x P b n o r U G l 4 Y 3 Z v b W Z Q b m h n e V p J a l p v d U 1 L a G N M a V k 1 d k Q 0 L 0 V 3 W m N v V V E 0 c U N H e m R 1 N E 9 I R G g 1 Q k t w W k J J S l B E e T h q S 2 t P a W c 5 Z W x F d W w 3 T W V y N k N n Q U V s S l N V Y k w 5 R 2 t N b E V x b D R l R l l M c G V q Z G V 2 V 1 p s T T l s R 1 p O c n U z e T V J a D J Q W G 5 5 a E h P Z H U 2 W m R x c X J Y S V J l M m p v V D g v S H p N b U R H R D g z T y 9 V Y U 5 H K 1 B E R E R 5 M D Y v a G R m Z k l F b l Q 1 N H c z c G V l V E N i R H R H b l Q 4 T z Y 3 N y t L R E R 6 N n d x a k F 1 c 2 M r R E J 3 O F l m d 3 R p c 1 p p M W M x W l B L Q l N p W W N P R 2 p H S 2 s x c V l K d E V a R m F X Z F o r d T l J U z g y Z l B 4 O E F z S F h y V m 1 6 Z H V 0 V 3 c z T i 9 m S D B P S E R r V 1 h M b D B R R 3 h 1 T F c 3 Z H V H Z T N Y b 2 t V T E x G M j Y x S z U w V W x x d E Z 0 O T k 5 N T F U Y S t O d D J M Q 0 J O Z V d j L 2 5 Q V V Z Q c F A 0 U G 5 2 a m k x Z E U v Q T h q Z E d 4 W T h k d z d O Z 3 h 2 U F R T U 3 d n T U R N U 2 h R N G V N d H V I e i t S Z y 9 m c n h M V T I 5 c X R W c X N Y T G 1 T M F F r O G N P Q k F o d 1 I 0 T E 9 Y c j Y y d F J 2 W U d 5 c z R j Q U l E Z z Q y Q 2 p 3 Q U R 5 d n g 4 S T J 5 K z N n d 1 l O R 3 I z a z h u a U h J Q W N E c z c 0 S X Q r T 0 R y N j h z N U t D T X p N N V B 4 T n k 0 U 2 l i Q n o 1 M D d H Z 0 l 2 Z z R H Q 1 R k V X l l U E h s a T l I Y 0 l j Q m R 1 W i 9 z Z U x U d U R 4 e D J 3 M 2 Z l O S 8 v N z d y R U h j S D M 3 N G d m R T N w T l Z x S F R M U W d n S V B o S k N x Z 2 9 J U F Z W U 0 5 H a l h n N S t l S G U v Z n V v V m 1 6 W m k 1 U G o w Q k l l Z k g w O U V T a l J v M H N E a l N 3 N F V w a k J N Q n R p Z 0 1 D d 0 9 y V n E r M G U w Z T B 1 U l Z D N W Z t Z T N i O S 9 H N n R X c m p Z b z F t a k 5 q e G d 5 R W g 0 Z W I z Q 1 l z T E F 3 Z E 8 z Y k V 1 W F B u c 0 d Y T E Z w T W R 5 M 3 B h c l J h S E R o M 0 M 2 Z E 9 u T V h q d 1 l Q V H U z W n Z 6 c 3 p V d 0 1 C Q 0 5 H e m Q y U 0 1 m d j R N R 0 R q V 3 B Q W E w x N j F l U 0 1 G M 1 B P b n o v U F d v a V F U V X h N a k 1 P Q 0 Q 1 b V p t W n l k c 2 5 w Y 0 h k V z V 1 Y m s y N z J 1 d V h a Y m l t a T N q N i t 2 c m t O R n h 6 b E J W c j B N d V p Y O V B h V 2 x w b U R s e n B z b V p V R T J i T m p X T W t H N 1 V x S k h K V G t P a F V J a V p N M m R p d 2 9 R S n J P b G N n T 2 V q S 2 Z m c z J Z U E V 4 R V J N b W p T c F h F Z W 1 W M l Z T c V J R e E 1 U R k l T V W t 4 L 0 F z T k R U W G J L Y 2 s y b z h x W n N 5 T X J T a n R M a z h 2 b F d M M T Z 0 Z F g 3 U F g z N k Z E d D M 3 a l J h O X V 6 W k 1 5 e F p z Z 1 Q 1 K 2 Z s b z A 2 W U 5 J L 2 h 3 O S s 1 Z G 5 E a H h B b S s r K 2 F i T j d k M j N i e D l y Z W o 5 S D J i S m x D M n Z S Y l F B W V A z N j h S U 2 t 4 c z d L e T B M e D V j e F F V R k x E V 2 t 0 R z d m U G t 5 N i 9 K U F A v M F V v Y U d o b G p Y W V N Y N z k 5 V m Z H e j d s d T N i b z R k K z R j L 3 Z y c k w w Z 2 t F b 2 p G W W d p R l F y d G 5 Z N H d j T 1 J L M W F 0 V 3 l l Z j g v L 3 Z p R H R a Y k N r Q 0 Z E R 0 1 2 W W d n a G l z Z G p 1 R W Y 5 c 0 F i W G 8 2 R 2 p X V 2 t N Q U 1 H L 2 V Q R W J B T H p N e k U w Z U 9 I R 0 Z z K z k 1 N z c 2 R n o 1 O D Z j N T c 1 K y 9 i c E Y 3 U U h Z W n p h V X Z S Z W V N M m N P N T N l Z 3 B l c l h y N D h w V T Z i W X Z E L 2 J m Z C 9 U c D A 5 W m 5 5 Z l k y c X B X c T F r R E 1 P M 2 J 0 M G V M R m k w N H o z d j g r S E d q N D d u T G N 4 W W h o R G d i O V R o W F l S M D Z k T U N K R X l k d z Y 5 W X R 0 R y 9 m M 3 R Y T k l h V E N N R F d i b 0 d Y T G x 1 W F l F b T Z I R H g 5 b W Z W a X c x c U 5 I a j d C Z 3 d R T E R 5 R 1 V 2 T H k 4 S W h V T E 9 l Z 2 9 w S 1 N t T W d 0 N H B L U 2 1 z M j E 2 L 2 Z o M H l t U X d h a l F Z c W x R c H l 1 Z H p 3 c j A r Z l B v e l J a S G 8 2 b l E 1 L y 8 v M D N k d T N h a F N 0 W H J s a j B Q Z 1 F D Q V R w M j d J a U x G e T l p M 3 J 4 N U V B c U Z x R j I 3 T m d J Q 0 F s Q 3 p a a z M 0 K y 9 1 a l p z M m F l U F B O T n c w U E V 6 d 2 V E e E V S R W V q Y 3 V U T k 9 u R G l C Y m R 1 M l d a V E d S U z Z Y W S 8 z N j l U a D g r R E E r K 3 V n a l J p R k 5 2 Y z Z k T z l 2 Z D Z k d T B h V k 1 N S G p 6 W X J t T 1 V K N V Z L e G J s d S s v Y n Q y T D U 5 d T A z S F B Y M z Z 0 T W 0 v U z N O T W R k N V l p a X R B N W V I a F l i T E l m W G t K R H l s c 0 t N W U F B Q 0 F B U 1 V S Q l Z B O W 5 U Z j l V R m E 5 R E x x V 0 R E M W V 2 W H N Y a X h Z d F J V R k J n Y 3 A v a n g 0 O G I v a j h x S 3 N y c 2 l H V i 9 m M z h z V 3 J R S V U 2 Z E 9 O V G 4 3 T E N V b E J l U E h q O G Z y c j c r T 1 l j T 0 d V V E Z L S j Z 0 Z H U 3 Y l p 1 a k Z s W l d W b H N h W m J x M W V 2 b n F P Y X h W Q l I y b G 5 h c W x X c m J P c G 9 Y T F Z x R m V 0 M 3 h v Z 1 J J e E F k S F E y V l N v V 0 x G e T h 5 W m p 6 K y 9 Q U F B p S W l J c 0 d t M G R W S l N F b j c r K 1 d l c j k 3 U F V s a T F i T 0 w v b l l t S m k 4 T V l i Y j F o M G 5 B W U 5 H a U E y T m h i R n h j V z R l U E V p R G g w N l p I S E F w R W V Q S G x a Z l E 0 N n l Z O G N P U S t j M 1 c y c W l t S m d Z T E Z 5 N D B P U m d B V n N N S E R q U T V 1 Q k R Y b D R l Y T R I M 2 x p M W J z d D d m c 1 h V b U 8 y S 0 d p U 1 B T R l c z W n N v W F I 2 U j R V R k l S W F h u b k Y 1 S D V z S G Z W Y 3 d R Z T J R V G R s d D A x T l R i V m 9 V S T h w O W c 2 Y 1 p K d l p k T 2 p R S W N Z T U I x U D d z d 1 Z 3 U T B O R D B h O W Z Q e H c v Z m h 4 M T Y 5 W k Z v M G F O a k g 3 L z E 2 N W R N L 2 8 4 c k V p c G Z B a 2 h 4 Q j R V Z k t q Q 2 F 0 U 2 9 n V m F 0 V 3 V I T 2 5 U d F d w W n d o c E N x N 2 V Q R W k 1 d z F 6 Y 0 h D d 1 c r U j J U M H B L c 2 1 t V U l a d m k 0 b U t y Z 2 h q M z c 5 L 0 g v Z n Y z T G R y V z F N a G 1 0 c 0 t 2 T 1 R r N U 9 I S G l C S T R k T z R h b l Q 1 O W E z S 2 F t V F p 0 a X d v U U p x R m 1 6 c G 1 F V V d F b E p p V 0 h V c U Y 3 a n h v M V p I O G o 1 Z k Q 3 Z W Z Q T k 5 2 U G J h Y X p o M D Z C Q i s v Z l Z Y c 3 g y U 3 d Q T 0 h x e m x 6 N X V D b G w x N 0 M 2 T k d q M G F C Q k E 2 U D F y N 3 p 5 Q 3 J a c z J X T H g r e W h M S 0 J S a T B x U k p i c E 0 v M X h M d W t z Y X J M S H Z i c G R Q c E 9 L L 0 o 3 T 3 h z Y k 5 p d 3 d h N 2 p P d 0 x Y S U l P c W V C M X l F W X Z G V U t 2 V j J M N T l P M 2 J z M k 1 G W k g 0 a U x w U 0 1 Z N j l l d m p 4 N D l l b U Q z N 3 Q w b U E z S T Z u U T R u V D U 3 R T J i T m 4 w Y n Q z Y j R 3 Y 0 9 k S 3 V k R E x F c 1 U 2 Z E 9 z V l l K a G F M M G F S S k V 4 Z T B o c H N y M j d s a n h 3 N z g 4 Y 2 N m V n U 5 M y t Q Q m g x b G 1 t N G V I a G F O c T B x V 0 Z k b H k 1 Z E d N R 0 g z T n h j S E R o d 0 F N M m F O U V B 3 Z i t u Y V Z D b 1 Z p b 3 F L V U Z o W W l C Z G Z m S k h 4 M 0 p P V G s 0 T U Z D e F k 0 T G Q z U 2 1 q V n J X T 3 Q x Q U 1 E S E g z O X N V M E R B e T h z T H I 3 L y t P b D U v L 1 h V a 0 p T W G h 0 O T k r d z V r e l o w e k 9 l a j E r L 0 R p M F d p M C s r T 0 F E K 1 B u N V d Y M U 9 l L 2 o 0 K 0 h B T z R 1 a l J v d 2 M 2 Z E 9 o U X J 1 M 2 h z b j M 3 Z H N O O T N w M D d k M W d E e F Z 6 c D l 0 a E d 3 e n V p Z z l r U j M 3 R n N z L 2 p l Z i 8 5 O X N 6 T k w y U D R t d U 5 w a n l Y Z V V J O U l W M m Z z e n R Y Z l F p V X F s T X Z r N z J i c D F x K 0 Z h O S 9 I e F F h M W F 0 V m h u e X J o R G p T e E N D Q 2 t Q R k h 5 b z R r S k N R c E N i b T R 2 T G x 5 O U R w O V B o a F J k Z W N I V 1 R D S E Z i V 3 E z V 1 p D Z W R Q Z F A 4 S F N V O V B S M X h j W E V t T z d T Q T U 1 M W t w U U 1 s N m V u c H J F V V k z Z V d t T 0 R F e E V Y U G 5 6 c l V x a l p T b n B 5 Z U d E Q m 1 D L 3 Y z N 0 d 4 N k d Q R H c 4 T 0 Z Q c 2 R P L 2 U z Z X p 4 K 3 Z i d G l 4 N D l l b U R u e n A z W X Q y K 2 Y y W j h 6 O E R 6 d H d Z M G J O N 0 J x M V N y V X I x L 2 Z z T H h o d z R h b 1 Y 2 K 2 U 0 V 0 V 3 S U N B Q U R S c z J S R k J R R U 9 y V n E 0 Z k F 3 R U R j d T N l U E 5 j O H c 4 R H l O U U 5 t Q W h y d H p 4 Q X d E W j d E a z k y a E t l b n E 2 M j c 0 M 1 B h N V J 6 b F h 4 T 3 V U e T d O a 3 p m U E h G R j V 3 e n U 4 e X h O T D N X L 3 Y z N 3 N Y M z d k d m o 3 K z R Q S D R 5 R X p N O V B r O X R X c V Z V T l l X Q m d G S H R 4 S V N V a 0 p E a H c 0 d 0 Z q Z X F W T W 5 0 L 2 5 l Q k Z 6 Y n p v c 1 h M M k x 6 N X M x V z c 1 Z W F t b 3 A x N j l a e E h 0 T 1 M y a E h t W m k 5 T W 1 q V E p L U G d n b D h z e G U v W n N x N H Z V V y t y T W 1 U T 2 N R W T B 4 W T h h Z 1 Q 1 O C t k c D l E b z l G Q X F W U 2 F 2 V S 9 T Y X J V N G Z 2 d z R F a E l T T U h E Z 1 F Q V H I x N i 9 j N n N 0 d 2 Z R O E Z C Q V R n b z Q 4 K 0 t w Y z J X T 0 x T c F V z b V V 6 b D I 2 O W F O c z J Z a T I 0 a D h S N l E z Z H N i b m Y 1 T W 1 U U k F S R V F H N V h J N 0 h q e D l 6 e n Q 1 b X U z Y n R l V S t P d U 4 3 c 0 R U N 1 l P K 2 h F c V Z T Y U R O c V V I b 3 d n a z h r N E M 5 M V h o b 0 V i a E J C a U N R b y t F S F R w M G d Y b n o 1 L 0 g 1 Y 3 V Y a 1 o r Z m o 1 Q 1 F F Q 3 B 5 U 0 F p T D M z N z d q Y k 9 n Y 1 k w Y U 5 W d 2 V m T W p P e n N i M D Z k T 1 J t N X R y Z H R 1 V 0 x W d G k z c n g 1 a H R m T G x p M 0 R 5 W k 1 u R 2 R 1 N X k w M X h X R m d Z d W 5 Y c l p w V G l 4 S l R X c l Z 2 a j g 4 O C 9 a M 1 N L V n E 5 Z W 5 U U F Z T Y 2 V P S F M w N n R r U W l 3 W W d S S S 9 E M j I y L 2 p 4 e D k v U k d K a W 9 0 b D l S b z R j Y V J S N D B C c z J i Q m l V U 2 l Y Y X R t M k w y c l Z y R z Y x T F M w c 3 o r a D J W M X J a d F c v V H U z Z H V p O X J v V G Q r M m d 0 e m Y 0 W U c v N k F H Y 0 x D Q W d 3 M l R G Z U d h L 0 R z V 1 B I U W l n V W 9 s c T F h d k Q y O W 9 a W U x J W k F J Q U N Q e D h P S U V T T l l P d 0 w 4 L 2 Y z T j N 2 O U V S a 2 J p d 2 9 V T H J O Z X l K V 2 x l U 2 h m U X p j c k t R d W Z P b m V I d j c 0 O S 8 v d m 1 I Z G Z 0 N j l l c G h 3 W U l G b E h i S n p l e m F 0 W X Y x d T h R U m 5 j a U 8 1 S 3 A y U G 5 6 N E V F d V d M R 0 V z N S 9 G N E N B N E 8 1 d X p Z T F N r c H d h S k Z p N k J R S 0 p 6 Y X Z 0 S 0 t p b 2 9 3 Z S 9 a c 2 k y Z H Q y b 0 l y O E J B V E U y T l h D c V R j M 0 Z 4 Y 3 V I Q U J 4 N D h m e D c x N z k 2 e m F W N k Z R W V B Q b X p U a D I 3 Q m c r K 3 V n a n M 2 b D M 3 S 1 h U N l h E M D Z G S E d j a D Z Q a D R r V E p 6 S l N F L 0 g 1 Z k h o N W V j S F Q w e E 1 l S G g 3 Z z g v b U 1 m M 3 B j N l Q z M X J M M l h y V j Y 5 T 3 V j N n F W U 0 t V Y U 5 H V 1 h V d W R 3 M G N E e H M y R E l j T 0 h j T F d y V n N o R U F p d 2 N l T k c x c U N r b z R N U G J J R 0 R w a z J i Y 3 Q 2 b l p H Z G 5 N M m F Y M m h z O D F X c T F k d F h q V X F 2 V k p v T V B i U G N E W m U r d k F Q Z T l O Z 2 d o e E 5 F b y t F Q U F Q T S 8 1 Z k 8 z Y U 5 T U W x K U 0 U 1 T 1 J u Q n d j R 2 9 Y Y n U y W G N X N U N L b E 1 u a j U 5 a W w 5 K y t Z V n o v W H Z 2 d m V m U z B Z N z Z 3 T U 9 6 W j g 4 Y 2 V s e D N D V D R B d 0 x o e D Q 1 Q 1 R r M k 9 5 e m 9 P d n J 5 O C s v U E J E Z E 9 2 V 2 p Y V T l W K 2 N n a j h k R G 5 U c D F y R 3 B Q N 2 R x M U V S Y 1 h o L 1 B u e j J Q V n F s W E l 5 O H R q M 1 c 3 Q W d B R 0 l q b z V t W G R l M W E x Z l c 1 U n F O Q m 9 z W E w w W n h j V E Z q b l p l W E Z 5 W k 1 t T U Q 1 M E Z P L 2 Z u M T A 3 d H d a V X F r V V V x a 1 V F b 2 t F S G g 0 Z T h Q V D B O S F M r V 2 t P b j A w R 3 R W a H Y r N m R O V 0 Z C V V Z X Z j B k W V c 4 b n Y 3 U F l H e F F 4 M S 9 I a G F t e U J y O U l x N D N W b 3 J 2 W U N t M n J W c W 1 I Q m d n V 1 l O V 3 N X Y X p B Z 0 x D d 0 1 F e W R P e E p V c l Y x a X Z H V k 1 q T V Z V c U Z i N y 8 v b n V j T 0 h I Q 2 F Q b j U 4 K 2 N 4 Z l B o d 0 J B U U U 0 T X l a T T B i c i 9 Q M z k 4 Z l h Y W D V k N 2 F o U m l X b X B x S 2 1 z e D l k R F F V R F J 2 M 3 R 3 R k x X T G 5 5 b l p x T k J v R U J B V G c 4 Z V B I U n N 2 N z l 1 M E x q V W J E R 1 h 6 N D d y d n Y 3 S z V C W X c y R l F v S F k y R m o 4 K y s r L 2 p I V y t 2 c j R J Q 1 F t e H V Q Q z l O V H c 4 U E R C e D R r U k V S a 1 p h d k k 5 V 3 E 4 V 3 p a O C t R b E p T R X U z Z n Y 0 d G F 0 V z J a L 1 Z n M G F O T U N I S D M 2 S T A 2 Z F B N e j V m O U 5 M U z B q Q i 8 v b n k w Y j k 4 Z V k 4 Y U 1 z Z X A 5 V 0 d Q O S t 2 V 3 N i W W l N a k V T Y k 5 t M E 1 y O W V 0 V 3 d l S l J H T F J Q Z l c 5 Z S 9 m d z N Y Z m Z j Y T Z 2 W D c 4 K 3 h v N G R h L 1 h z U E Z P Q j V P S E R o N k 5 H a l J x Y z Y 5 a z Z r K z B 0 b U 8 w b 2 9 h R 2 h 1 S H I x c W l H b D R J W U 5 H N H p 1 W D M 3 L y 9 Y Z l c r M V c y N E l N O U F 4 W F p u a T B t V E p q Q W 1 R T D Z 3 S U V E a k h T e X R q N m Y 2 S F E 2 N 0 4 y N 0 Y x S 3 B G R j k 4 O F F X R V F p R 0 V R c U Z G U V F D d F Z n d V Z T b 1 d T a 2 h K a 1 p X V 1 p U R X Z M Z G o v Q T l s M X V i W H B I U W d p c H F D a j R R Q X c 2 Z E 9 p Q V p z M m E 0 Z T d k d T B o S 1 N q S T h l S X Z G W W t p b F V v c k 1 F N W R 3 a H d M T 1 d x M F d T N W N 1 N V J 5 S j k 4 S U x M N k J Y c j E 3 b D N L c i 9 v M U t w T U h Y c V Z O W m N y c F d K a D R j S H B r K 2 Z q c S s r K 2 d y L y 9 m Z W Y w V H F C U U l B K 2 Z m c G c w S 0 J C S m d 2 N 2 N U M H N D U V F D b X o v a k 9 u Z n V q R F p 0 M m 1 E V n F s V k l T R W d 3 V 3 R l e l o w K 0 1 I R G 5 T N m 1 Q K y 9 Q U F B u T V V q U j Q 4 Z X p U c D Z T d S t O T j k 2 d 3 V H a G x l V 3 Z U c G c y V 0 w x O X U 4 L z d y M T Y v S G 5 U d D N H T X N q S X l Q d E d v R n Y 3 N m h 5 Z H c 4 K 1 d C d F k w N n V z M X l F W E R 3 O F B T S 1 Z T e k o 4 L 0 g 3 R 3 h z V W J 2 d l V P S E R v a U 5 q W V d I a H d m b m l F K 3 V 6 N W V z c k N 3 c 1 d M Q 0 F 0 W U 1 U Z V A 1 e m 5 q S m x D b H E z Y m 8 y M W E 5 Z E N w V k p C S U J C Z z F x e F p U Z 2 s 4 e E 1 m S E 8 v e V k 1 c V N t c G p x O W s 4 W G Y z e C t a b V p s T 0 h U a W o x V 3 F 4 Y k 5 r e V J 2 Q 0 p 6 K 2 U 3 V m R v W V Y 3 Y 3 p P R G d Z M z M v L 1 B Y Y n M y R 0 d v b n h J V U Z J V G h 3 N G R q N D h h T n J Q d H M y Y k x G W k g w S S 9 R a j Q w a 3 B L U 2 h o c G h z c U 9 a d F p v T k Z D c j F h e l h u M W d z U n Z m d T N m S G d 3 U U 9 q N E x o Q U l F Q n N i Q 3 p P b m o x c j l y M W F 5 O G Z I Q j d H e H N X a m J 0 c T N G K 3 l R a 0 p P R G J i N y s x Z U V Z S W 4 4 O U g 3 O T Y 5 T V d M R U N B a U Z R b 1 N G a F N F N k 9 o c n I x N i 9 I N 2 R 1 M 1 d m Z T V m d j A 2 U H Z 2 c 0 0 2 d l N X M X B D c T l Y a X h 4 O S 8 1 U H p j c V Z h d G 1 0 R n J Y M T l m c z h m T X p z N 0 d 0 b T N i Y 0 9 U S U V k Y m Z x M U F v e E h 2 d n Z Z Z i s v Z n R i M 1 V t Z W x a W E Z l c D h C U E U 5 V H R I Z n Z Y a H c 1 Y 2 d S Z V h s N F F p O F Z H T X p N Q X N N N n F 5 O G p J d 0 t K R m l 3 e X Z k V H F k N G J v c 0 x p N U d V V k V S a W 9 1 T H J h N F B k Z k x r U 2 M 2 M n N z M k U r Z k R E R H h F V k Z Z V W x T N V p B c V Z R e T d s M T I 3 O T Z O b m o x N 0 1 n S S 9 i Q U 5 I N 0 p u N T R J Z z B W T F l H S D d S Y W J i b l U 0 U 3 I 3 T S t U e i t Z e H J Y Z D h l U W d p c E N p a j R R S X h J c F Z L R W h v W W l O R F F V N m V u c H l N a k l R S E Z 4 T V l x T G l 5 a 3 l U N n F z c l Z 1 M 2 N u Y k E 4 W G c 4 Z l B i W l p 5 N E 5 6 b m w 2 Z X F K W H I x N V l z M m F O d z Q 4 d E Z B c F J 2 M z U 5 d z h o b H F W U U t r V W l F U j Q 4 Z U 1 R S U F 3 U F A 4 O F d Y e j R O N j h l W k 0 x T U J J U 0 V v T D Y 5 Z X R E c F Z K Q n F W U W F I c 0 J r T W h u b k N H S X Z M e S 9 N b m o w Y n c 0 W U 5 N e X p 6 O V B U R U o 1 O T h n b 1 l O R 3 l J M U 5 k W G t D R E 9 1 Q j N l Q l F H Q X l 2 e S t Y Y X R X c W 9 Y Y n Q y c W h X c l J x b V R a d U d U c D A 2 W W R X c V Z T Z 3 F L c 0 l i Y j d 5 Q m 1 K Z 1 l x N C t a b U p p S T N i d D N z N j U 3 O G N V W D h k W m J i M W w 5 e l B M M j V N a 1 Q v U F R U V D Z o U m 9 3 W n E x S 2 d C S H g 4 Z i t Q a j R R Q 0 t S R 0 t W U n N I W T B J T m Y y U E I 3 U D Z n Z F J m U k Z T c l Z h T H g 0 O G Y 0 N y 8 v L 2 p O O D M 4 b m x j b 1 N F a E t C R m l 4 W V d I V 3 Z R b 0 V F d V R 6 K 1 V s W l d G V 2 J O b X N h N E x E Q X k w K 2 5 p V j R U c T B s Z j V 6 W n R L a 1 N V a E 5 U V V h i d G 0 w e G M r W k 1 R e W N X M S t j O T I v T H o 1 O D l q N W N x V m 5 Q b W U 5 W l l 0 V z R h N H V E a X N X T E V D a X h Z d F F 0 Z X V Y U k V j S E d 6 L 2 0 y R l J W R l R r b E 9 P Y W t w Z V h 4 e m s 3 e k Z H N m R 1 M 3 E 5 T 0 R E O X U z Y l d l O E g r d m Z 2 a j R Z T k d 6 c n R 2 T l p 5 a D N a N m V u c G k y T E J o Y U 4 y N k 5 a W X Z Y N D V K a 3 l a e G R n V H Y y Y k 1 I U j Q 0 Y 0 1 Y b T h M N z c 0 Q X V I a D R V Y k x G a T V j e U p n T n F V O X J C d n h m N E V H a F V D Q S 9 Q e D h s S l N Y d z g v T X o 2 Z 1 N N a W 9 w Q 3 M y Y k 5 F Q m N Y W j B o Y k d S T V R n N U N R R U 0 3 W k F s e H l j M 0 5 4 K 3 Z S c H p 2 V U 5 H a l R B N 0 5 t e m p X c H V X U 0 l p S W d M M z d 0 M 0 R u a j E 3 e k c 0 Y k Z o Y U d V Y U 5 H S V N n b 3 l H a D U 4 K 2 J O c 1 d U S k V w d y 9 m e D V y M X F 4 Q l Z s W V d Z M S t o V U l p U W t C Q 1 R N M H l 0 b 1 Z B b 3 N H e l p N b 2 Z P S H R t L 2 Z 6 O D J i d H p J T 1 p N e U 5 E U V V Z O G V P d F N u b 1 h s e G N q T G k 0 T 0 d S b l p 6 U F d l W H Q 3 W T h L R U N m a n N z O C t z U H E 1 Y 0 x t Y 0 1 U b k d F b E p R V X F 3 Y y 9 k T 3 J V Q 1 J z M 2 J r U m F X a H E r L 1 B K T G 8 r Z j d u S n d j M X R r U G J E T W Y 3 S 2 0 1 N E l p W k l P N D B N N X R O M m Z j b 2 x V c F o z N 2 V 6 Q 3 R 3 V F F v a T d v Z U F E N F Z T N 2 R t M l R v e G 9 K S 1 E v c D Z l a 3 V Q Z i 9 s e T V l e F k 4 Y 0 9 6 d l V E Q m d 4 d 2 k 5 a 1 p m Z n I w U V h w N k 9 u N z c 3 V G V q N V h Y c j F r V i t m a j d r Y 3 J s T n g y M 1 h y a D F t e n B 6 S l d M N W 1 6 U n J X N E V O N G V E Z y s r T 0 F E b z J X T E Z 5 O W 1 E V D V F U m t i Y W x P d l l 4 O G Z I N k x V K 2 5 Z a z l p b 3 V M O G N V W F g x a T k z N 3 Z 2 d m 1 z M G l 2 U z E x M T V E e T V Z d G N m T G t T U X d l U E 5 q c U I 2 e E h q e D Z 4 N X N r R 2 5 0 Z W F H R G R 1 b k 1 u O W k 0 d U w 0 Z V h s a F l j U E g r T E N o U X R X b m R 0 Y U w 3 e n d B b W V P N k 9 M a V l v d U t n a n J L N m R P b l R Y Y j Q y T 0 x E R H o r M E 9 Q a m d E d m 4 0 V G Y y T l d 4 d D h x Q 3 p Y b 1 Q y c V Y 2 K 0 9 1 W F B u W X R P b V R a Z 3 d Z W U x W d W F G b E 1 o b l d y R m 1 E V T Z k T 1 d i U z l S c V B C N X M y Y n N Y V H B V c X h Z c 2 N L c E h T c 0 R C Z 3 h 3 M n J I W j d O c T F D e U V o S V p 3 R l d o M G x Q V D N k c W V l N G V m T W 1 0 b T N i e G x q Z X N H R k R E Q m t 5 e E d u b n R a Y T d 0 Y k 5 E a H c 3 W X N H R 0 R 5 V F E 2 N W d J U E F M Q j A 2 V k t M e n R l d l h 6 L 0 9 k U k V S R V p n M m J S c G p l Z E 9 t V G J G b z B T S k 1 t e l l O W G J 0 M l J Z O G V Q U U J Z b H h J b E 1 U R V I z M z M z S F d l U U x T d 3 N E S k 1 u V H p Z N U 8 5 T 1 V r U 0 5 I N H Y 3 O S t 5 W l R 2 Y n o 5 O X R z S U N 3 d E R U a z R P U 2 t w S 2 p B S 1 l D U W t K a G p S W U V S R V I y T G R 2 S D J Q L 0 V T T k d P S 3 l H V V V a R 0 J 1 Y k 9 u Z X Z 3 T k Z v R k J R V 3 N n U W V K U k l M U m 8 w Y 2 J m b m Z X a 3 N s a 2 1 E V n J G b W Q 3 U C 9 y b 2 8 w c V R B c T k 2 O W V x b 1 h y M D Z Y b i 8 5 Z F V h O X Q 5 M j d k e U 1 x S 3 N v b 1 V N a F d u T m 1 l d E V 1 T 0 d M R G x M c W 1 z d U p T O U o r T 2 E w Z U 9 1 d G R B S U l j V F J L U G h B Q 0 N F Y 0 1 q S X l z R 1 R K R X M 2 S H p 5 W k 5 t b U R v M E t I b D N D c H V v M G V Q U m 5 K e X N 1 S E I x T V B E Q T V N b V R j T F V x V k 1 k Z m k 2 d W 9 z M X N V N G 9 y T T d h a W h J R 0 J n V F o x O E t T a 3 B H R G 1 6 S m 1 j b m N p a l I 0 O U d R R U F B d E Z v d E 1 q S X k 4 T 1 R K R T h h L 2 d J Q U F M R i s r S E U r Z l B q V W E v Z W t N d l h y M W N u c U J T b U k 1 c n I 5 S m d M M 0 l J U m U 2 R H Y 5 U G 5 U c D F X R H N x e l R s O S t q V F d y V n R u O F V q L 1 p z M m F Z Z U R B Z 1 F n U E R 3 Z V B 4 N 0 9 y V T R j N F I w N U 9 E a F l 2 W H N 5 N E g v R D A 5 T V R r e V p Q Z D V u Z m 1 y d T I w d G l Z V 2 4 4 K 0 h R Q 0 F v M T Q 2 N W 9 L Q W d M R n U y e k N p W W J F b n d v Y U N n Q U 9 2 V 3 J X T j A 0 c G J X d m 4 x N 3 p K b z F 5 N j V P V n o 2 Z m o 1 a V l H S H o 4 O G N l R 1 Z D M H R X c l J B W k d R a z l 1 M 2 J o L 1 Q w Z E J 3 K 2 Z C a U h E e D g y c k N 1 Z D V 2 R H E x Y X V N Z 3 M 4 T k d 6 W k V V V k V S T W p N e k V S d 2 N q R j Y 5 Z W p G e T Y 5 d m k 5 d T N i V 0 x C Z 2 d W T m 1 P N 0 h W Q l d q V X F C S G k 0 d U p z S G d p U W t a R 0 J 1 T G c 0 S k N j b m M y N V R y M T Q 5 b T Q 3 d H p n W U 5 H b 1 R U c D A 4 Y n B m N 0 p 5 Y 2 5 C a V J N b j h Q Y m J i e H V X V 1 Z 2 a n l C e E h w Q n J T Y U R S M k g 2 T X N m V D B x a l V i R G F L T 0 h o N G R W N X l 3 b 0 t E Q j Z 6 V l h F b k M y d 1 F 3 Z 2 h s U k V G S H d n a G h J V l N x Y 1 Q 4 K 2 Z N N V U y V k l K Q k o 4 O W R W W E R z b G I 2 a W c 4 S G c v a n h v M 0 Q y T E Z q b 1 Z B b z h N a 2 5 u N k J a c z J a T 2 V Y a l B 6 T X h r W F c 1 S n J 0 N 0 t w T 3 d z R E Z z b E p D U m c 1 Y 3 F W b k I y K 1 F x R V F s e T l m e H Y 3 O S s 1 R 2 F t c 3 F a Y n F C N z k r N E F Z U F B J U 2 1 0 N G U z c z c v U n p F Y 2 1 4 c E l 2 U X N U V U 5 E M T Z G O T d 0 M j d o O E 9 I R D N Q b V Z D K 3 J k Z X Z X Z V A v O T k 5 R y t m W H N u d D R 6 W V E 2 U F J Z T k d p U m F 3 Q n Z q R m p 4 c U J 4 N D h Z d W F C V l R S V 2 1 u S m Q 1 O T k x M m N P S E d p M 0 V j R m w 1 M G x a c X F U V k t 2 V k l q N C t I c i 8 4 O G 9 2 W n R H c C t m b j R P R 2 U x Z H I x N D l 2 U G Z l Z T Z o Z X Z U b z Z k Z X B r N k d 3 L 2 Q r N G N Z N l p 3 M m J S d E V v b U V j Y n h Y W G 5 r R m Z m d j J 4 Y X B W c T l D M 2 I x K 0 h 0 U E h J a 1 N Q N D R Z Y 2 Z X T l B K Q 0 F R Q z F 1 W E x s a T N E d z R j U D R l W G x C W k Z J Q k t G U W F P Z 0 l M a X M v U D U r e G p L M W V n c j Z 1 U W t s S k N a U k t K U l F L Q m J S Y U x m N z N 2 L z h a Y m Z m W F g z O W g r Z k x s c k 1 j M W h j L 2 5 3 O H Z M Q 3 d L Q k F B S 0 J 3 R E J i V G F W U 0 d k S j M 2 W G w 0 Z U J q T m 1 0 Q m 9 O R V l w d 1 d 4 T n Z W T z l l b l h P K z l D c 3 J D e X p O V U x x M W F 1 S H J s M j d N b X F 0 N 0 4 y N 0 Y y K z k 5 W m J o N S s v b 3 R F d U 9 T T 1 Z z Y X d D R H o r Z G o y c l J w e U 1 y S 1 F t W m 1 K c 0 x E d z l H M G F W T 0 l S Q 0 x E K z E y O G V M S F J 6 O F R Q e n c 5 Y n R t e U J W c X V G V X F s R V F V R U J j b k p 5 Y 0 9 Q R 0 R X e m V 2 S m x 4 a n F L a U l z W U 1 J c T V V Y T R X R m h U Y T l E M E l J c V d q Y 3 A 5 Z U 1 F R U x j e U l v V k s x a l R D d W 1 O S H o 4 Z T l l d l h M O G N X V 1 N Z d 0 1 C Q W p S b 3 h B Y W 1 v c W 9 x S 2 l u S k x i V z Z m V G N Z N E 9 x e X h U M G k x b F Q r Z H F T V W t K L 3 Z 6 e l R 4 d z Z k Q W g v L y 8 y M z J X M H R 5 W m 5 j d E d s V E F N O X o x a n R i Z V h R c 0 U 4 d H h C U i t F U W l I b m l E d U F y a 0 5 I T 2 5 E Z 2 d F W G J 2 Z k R D Q 3 h n K 2 Z E a k N 3 c 0 t j M 0 N M a U N L d F h y M l l O S 0 V W R V J O a V V P d E J a S 2 t v N z J Y e j g 4 Y 2 V H U F A 1 d D I 3 Y k Y 4 T 0 h E T G Y 1 N 2 N v V k x s e T d o N T U 5 L 3 h x T k h q O H I 5 M 0 t W c l h 1 b X h 6 U 3 d w R z J 4 a U N 6 N k l S Q 0 o 0 Z T N 2 a n E 2 K y t N a X h q N n h p M n R M T l l K c E 1 o S V N H Q n R i T m F L c F V p S m l Z R 2 l 4 Y 3 Z a c X p M e n M 2 M k t 6 M V R l b n E 2 U l d s Y V M 2 Z l B L e W 9 x d 3 N h T k c v S D c 3 N z l i Z k I 0 Z k h 4 O X M y N 1 l O R W 9 t R W N 6 Y l A z Y n Q z O G V X W F h 4 b 3 R D d 2 9 L d 3 F w V n F 6 a V B X M U p T W X R Q O W V 0 K y t m V E Z 3 N E V E V 2 R m U G 1 6 Y k 1 v L 1 d Y d j N y M F p 3 W W Z V M U Z R a 0 p p Y m k 1 W m R m Q n N B K 0 9 0 K 2 U 0 Q V B i d 0 l Y N C t I a k 9 B V X o v L 3 Z z d l k 1 b X R N e D k 0 U E I 0 a U l p T H c y M i s v R 2 Y 2 S n h X T F V y V n N Y Y m R 1 M n h a Z 3 h Z e m o z M V F l Y 3 Z M e T h V T H Q y Y l h o N W V i R U d I M j d k d X N V S W p u R F Y y c E h M N W R E c G R H N m Z S b 2 9 R U X V 4 R n d R Z E N D Q 2 x q N T g 2 Z G p C d n g w d n I y N 1 l z d V h i c V V Z N H V z O D g 0 N z d 4 Z 2 V G S X V M a X g x K y 9 L Z F B u M 0 t P c H F x T T A 5 S k 5 z V G F W U k d r U E h 6 N 0 V v a 1 d M S E 5 p Y T U 2 b k F B R m l k b j k 0 V z V k R 3 h U Q 3 p I V m p 3 V U 1 E L 3 J n Y T d E O G h N W U d J a W h R N G N p T W p M U 0 l T T 0 1 p Z k 1 k U E h n U T h m S H h q T 1 Z C U V V H W U 1 H R 0 N D M X J F c n F L M G s 4 d E x M N z J F K 3 Z Y c l k 4 T 0 d E W W l O a l F X U H g y U E 1 l a G c 5 Z W p R N m R P a G d 0 T 3 l I S D M 3 Q X J W d T N H T X Y w Z E R v Z G x F b 2 x p b 3 F L V U Z o W W F I V n F T T G J S M V p N b l Q 3 Y n F H T 1 d C c l V a T W d 3 W U 5 q R j Z 6 c G R 4 a X U 0 Z G h t M j N D T m N 1 d E x C O G Z I e X h Z c 0 F D W E x s M 0 N x b F d y R E V G e E h 4 O G Z 6 S j g v b n p V Q T R n c G 5 6 N T d G K 3 Z Y c k 9 i O D N 1 Z k Q 1 Z k t m T T h C V U t o W G J k V D l x a l J Z c 1 d h T n k 0 T V N Q N G M r R E F B V V B 3 Z 2 U y Z T M 1 N 3 Z k N j d n Z 3 p Y c 1 R i d F V l c W F M U X F I Q W d 3 Y 1 A w S 3 h a T T l a d E N 3 c 0 x z V 3 p a T W l p V l N o U V h G e U 0 3 T 3 h z N U 9 U a 1 l P M 1 l z N i 9 i S G p 4 O W 5 M T 0 4 2 U H R K c X R a R E p a R l V 1 Y l M w a H B P c W g 0 Q U 1 o a E p T U 2 t K Q 0 F U W n M y Y 2 E 1 d j E 2 N G R S b z B h V l k 0 d H N o N l B 4 e k 9 N b 0 R F M z V k b 1 d k K y 9 l W l Y z d T V l V 0 Z t a l Z y T 3 Z 4 O F p m S D V m S V N I a D B N a W t j R G I y e H R T c W R R d z d W M G d F S E I y N m g w N W N v U n p 4 a 1 p V V k J U a l F W M 3 Z q e i 8 r N E h 6 U D l o U 0 Z i Z D Y 4 T 2 V y V X F Z T m 5 6 N T d a Z k l 6 U y t I e S t J U V Z E Z V R 6 R W 1 z b 2 R y b j l B M S 8 v e j l 2 W k d 0 V 3 J W S U p W S 0 l S Y U x J U k t K T 0 Z P V 1 p X W m 1 Z c y t l U F E 1 c l o 3 O S s v V G c 3 N E Z V c W x X S E V Z V 0 Z o S W Z M e T h w Q 1 R r N F B z N 0 d 6 T z Y r a W 5 u M z V D V m x h V 0 l U M k V X Q 3 l H U U N D Q X A 2 Z W 5 5 Z X Z Q S G 1 x M U d t c T E y c E J D b 3 J p N E d I S z V I T V h G e F J n K 2 Z E Z 2 F O R 2 p B T 2 Z Q Q l h Q Q 2 h N b C t I a n B D Z W 5 v N W p 4 N D Z 4 a m p h M m x J K 1 B E d 1 l O R 2 9 S Z X Z Y c T V U V z B B W X Q 3 R m l 4 Z X h a c z B h e G 5 L c F Z J c V p N M m V X U z N E T k V o V 2 x u Z W F F a G 9 h a V E 0 Y 0 8 0 U F A 1 c k t s S W l v c U t H S G 5 V M l V i W W w 5 N U d w V k p C c F Z K Q m 9 W Q k F K c E 5 a b l N y V D J 2 U X d B U U V C a U k 2 T 3 h 0 c T F h N j N h e j E 1 c 2 8 2 Y k x 6 a 1 J s d T E 5 a C s 3 N W k 2 e G k y d H F P M 1 U 2 Z E 9 h T n k 0 T V d i T 2 5 J b k N 3 a 0 l z V 0 x B Q W p S b z F R b X B x c W x Y S G N S W W V q O G N a V U J H T H h h a F Z x e F p T V W x M S 3 V W V 3 U 4 L 2 J i Y n p O b V p s e T d k Z z J Q S H o 5 R 1 V G Q V E 2 O H d I Z X d M L 2 p x a H p Z T y 9 6 R F Z 0 N k 9 x N F V p R X F s a 3 J X b U M x c 2 J V b E 5 U Y 2 V I Q 0 J h T m x V c W t V U j Q 4 Z X h l K y 8 v N D d n N E d E V X F W U E h h T D J s d 1 Q x Q 0 N L b k l L U G h B Q 0 N I L z M 1 M D d k N 0 I w N l Z M T z l Y W H E x T U g w N m R Q d D Z u Q X V i M X c z K 0 h s N W V m a n p 6 e j h O c j A z b G l 5 L 3 J 5 c F V y c k 1 1 N U 9 1 O G R U U 0 F R W U 9 i T W 1 W Y n R v M W F y V F J h K 0 h U e D R N R 2 Z n N U 1 H R E I 1 e k J C M 3 R G U m t a a S s v Y n R E a m x X d F d y V k R C M E p w a m 8 0 N T g y Y l o 5 V U 1 s W E h q e H J G M k J K b n F 4 R 2 5 T c E F t M m J k d G 0 4 V G 4 w O H Z Q e k 1 X W E t G S 3 Y z N j l p e E k v N z Y 2 e S 9 X Z F h m d j N z W H c 0 Y 0 1 k V n A v b D V z M m J y Q 2 t B W E t W L y 8 v N E F 1 R 2 M r K 1 B 2 N 2 1 6 M U d a Y j B P N 1 p X W G w 0 Y 1 p N M l l n S X l N R D c 3 e n p q d F V q W G 9 W Q 0 l m c j A 2 W U 9 C Q X d l N l Z Y b 2 9 Z d D Z O R 3 p m d 3 p U Z m Z N R W E r O C 9 s O F R K a 3 l 4 V z F t K 1 Z X V W R s c E s v O W 5 C T m 1 2 V D B 1 T D F V N m R P N V Z 3 W E V S R m h W W U Y 2 d H V C R H Q y N 2 R X R H N p d T N m d m p v O C 8 v d G l 1 O U V H M l l 1 c 0 V O W l Z 1 e n h T M n o x b X V P a 0 N t Q k F R R V l N b V N K W k R M N V l 6 T 1 Z p N T h Q a D l p c 2 R n U X p H Z T c z e T R w S 1 d F V X N o Y U x 4 W X l S N D F x d E Z t c T E y a E I 4 S 2 g x Q W l Z a U l R T X V X T G J G Z 3 d R S 2 o 3 M 0 4 v Z j M v R X h j V m g 5 K z d k V l N y N E V C a 1 p p W F h y M W h s b X Z Z a k Z Z d l R v M G N O U V Q 0 T H Q r c k p u R m 9 z a m F y b l l H M 3 h n S z R i T 0 5 m T 0 J p M H F s T W d y d W F y V m F I R G x 5 a E x H Z H I 2 K 3 Z J U V d X c j Y 4 d n B r e V p R c l d l Q 0 N G V k R n V W Z D Q 0 V F e j F P U H p K N D l t M 1 A w a V V R a X d h e F p z e H h X W U x p O G N L V m R 1 b i 8 v U H V i T W 1 X U D E 4 W F E 2 S G E 1 Z n Y 4 N j Z y b V h M b G x Z Z n I 3 e G N 1 S E N C c 3 l C a 1 V G Q l F 1 Y 3 p Z W V B Q c X E 2 L 2 E x T 2 5 y N 2 U y T j J y V n J J e k F 3 R U F F Q k F h a G R 1 N 1 p S S j V P c D B m Z C t m b j Z N b 3 B x b W N P V 2 h k W F N u c j c 2 a m w r d U J Y e X F W S W l J a W d 2 W E J y a 0 d E Q n V E e G V F a E 1 U R 1 N z d T M z N 0 5 y N z U 1 a H R N b l R x M V F n V U 9 y Y 1 V W U U 5 U U F F q Q 0 Z y a 0 9 t b 3 F J a X p K N D k y e k J T O T l D a F F 4 Z z Z k S 2 h G K z N w N m V 1 T H R 0 O S 9 H Z 0 F F R H F s d 2 R u T X J n e n A w N 2 l J d U x Z K z B n K y t p a m o 5 Q 3 h Z M G N Y d E l x c G 9 y V F R G c z V J R 1 d r T H R 1 R E R X M i s 5 Q m F s V W F x a E p F U k F R Z 0 0 4 K y t 3 d 3 Z 2 Z l F T Q U 5 0 S E 1 l d D B P b n o 5 O W R j W U 4 y N m M x Y 0 h L c 2 g y c E l w S E k 1 c E h w W l d l W E F E Q m J V S n R M d F d y V k x F b 2 5 F e H N i Q z A 5 U F Q 0 d G 1 5 O T I 4 Z V p N U l l P c m N 1 V E 1 t V H B 4 b 2 N q K z F X b T E w W G Z u N y s y U F J v a 1 d Z T z N j d X J s K y 9 q b G F 0 V 2 l F M k 5 o W T F h d F F 3 M j R i S 1 J p c V Z J a n c 4 S E 9 m U G 4 w Z F V W Q l F H R F J w a 0 Z M e G k r M 3 U w W j B h V k k v N i s 3 U T A r W k d a b U d y M F d D b 1 V X M 1 M r V j F y N T l l K 3 p k d T l m d 2 V z d V d M Y X o z V X F W b i 9 P a n Z k W W N P S F l y M z N u d V B h a j B R U X F v T U N q N F F R c X E 4 e D Q 4 Z l k 4 Y U 1 H W n d q d S 9 R a k N M b U t o Y m t 6 Z T I v T 3 l 6 N T Q z N 3 g 1 a z N X M E V B Q z B h d F h L c m 5 N N W s 2 a z B Q c D A 3 Z H k 3 S G x o Z 0 x D Z 3 B p e m J V T F B P O X N E U X d N U k t O R 2 p S Q V V G S V N H R F J 1 a V F Z T U d D Q X d N c k h T a n F O U F M w a k J q e G d 3 O G Z m c V V j N X V Z b U J p V F J l Q k h q a H l K S z F l d X N L Y U h P S C 8 r U E d i T 2 5 J b H A w N l p W d U F D a U p m T H o 4 e m s 3 d k N 5 W i t V R F h v V E d s V W 9 r N W M r W W d L U 2 5 K c 0 N 3 K 1 B o N E R C Z 3 d 3 V 1 d S V E t C V G k 3 Y m Z m U n Y v K y 9 T b m 9 V R U d s c D Z k a n p w d z V y T E 1 H M z N 6 e l R V U k h S M X Q 5 e k p 5 Y 0 h K d z l l N W F 4 U E N 3 c 0 R I W H I x b l d i Z H J v V G R 3 N C t B T U N v V W F O d z g r W k 5 R M 0 h z M G g z O X R n W W Z z c k t 5 a 0 p D U W d I L y s r U W N q U j Q 3 R X E 2 K y t h b E V h U D d W Y X p V a W J a M j B u Y W 1 t Z m Z Q S U o 0 K 2 Z m c U Z F a m 0 0 O W 5 p Z k w 0 T G h F S U J J e n Z m N 0 Z Z a k J r e l p 1 R E F n U V B v M z c r L 1 U y Z l N 1 Y n R C Z 3 d a a C t Q R G h y S U 1 D e W h i R D l 2 T H l z c X Z U Z k 0 y Y U 5 W Y W 5 O Q 3 Z M M 2 h T W F p Z T V B J c E V J d W J t N X J O L 2 R B b 0 V B V F p v M G d V c W x n b H F 0 U m t G Q m d k R U 1 J Y T F X a T Y x Y n Q x b z h p R U 9 y M V d M e j V z M U l U a z d H b D E 5 K z Z i S j Z I N F F R V X A 2 c T d q Y 3 N J W V F B U 0 U 1 T 3 h 2 V H A w e m s 3 M U F I Z z A w O C 9 S V m h Z V 0 R t M n l u S H N E V D Z V V G V W d z Z 0 U X B 6 b T N k T m Z o d z h l S k Z v M D d F c 3 J w M j d l c n d j L z d 4 e H g 5 b z B x U 0 p S Y W 1 v S W l N a j h l R E J B M 2 g 1 Z W F G b H k 1 W U l D U W x C N j l h d D B h e F p N N U 1 k b l p Y R n V Y U G 4 4 U D M z M z V z Y 1 d k b T l l M 2 R F U m t i a T l 1 M 2 J u T n M w Y k 5 n U S 9 m c j F 3 O D Z k T z F u W F g 3 O S t I Z V B H a m N N W F g z e F I 2 Y W E 3 b D M y S U x z M W N 6 U W U 5 c W 4 0 Z D Z x b F V L c 3 l m U H g 5 L y 8 v M j M w Z k w 4 L 0 h 3 Y 1 B u e l l a S 2 R 1 V E V 3 T T N u a m p E V 2 M z a 1 R q U j J y V n J P V C t M a 3 B P V E 1 X b l N K T F B I c U Y r L 1 B z Y V B I M j k 0 b l p H U n d W b 0 R J Q 0 F n d 0 9 i Z 2 d 6 U G E 2 V T d Z Z 2 c r Z W 5 w N k 0 y V 3 N s S l N X T S t 4 V D l p R 3 l k V G d l V l N z V m F O T n B T W E I y a 1 F x R V F L M W V 1 W k 8 y c 1 p x d E R Z U W w 5 O E Q w c k t 3 d E x s a X p C e G 8 w Y j B h b F R K M 1 R y M W c w d F d y V G c z T y s v L y 8 1 a k J E e n N T W U 5 w N m x 5 V m t V U W l 3 Y U J C Z z F 6 Z E R K d m N 2 W H Z Y T U F P b k x H d n J P S m t h W U Z Y M n M 4 Y m V R U n l 1 c m t N a m s 4 a 1 l B O D V r T W h r b V Q 1 N k 1 1 T G c 0 e H Z i V n E x Z k h 0 O T k r e T N x c z d P e H N m U G Z k Z D Z 3 c G F m V j F k O W F 2 W D g 4 N m V P Y n M y Y l B J e k 1 6 R W 5 E b H o 0 T z N 0 Y m V P N 0 l Z U 1 E r W V B y R E F B Q U l B Q k p S R U Z V a W 9 H Q 0 Q 0 U 1 F L d X Z a c z J l S W p Z M D F H W G g 0 O T k x M 0 V S V V Z W W T Z 0 Y 2 l 4 N 0 h y b 0 I 0 N G R v d V Z 5 T 2 M r Z k 9 z V z d Y d E d s V H R 4 e n B L N W Z M V 1 F 0 e D Z u W G 8 w T U V w T T F x Z V B Y d U d E U n M y W U 9 I Q 2 h X W T d B Z D U 4 O D A y M G E 5 Y 0 9 U W m 8 w Y 1 V x e F l u Z V Z r N U 9 E R F J z M j R Q V H A w e W E z Y T l L a 0 N j Y U 9 I U X Z B Z k o 3 Z z k 5 O S 9 I M W V 1 W E 1 I O S s v Z F o x N m V u c D J Q N j l P b m 8 x c T B i a G c w Y l p 0 Z m 9 V S G Z p a U 9 C R F Z i M E 9 T e X N w S 2 N H Q 0 J R c z Q 2 O X J z M m J Q S D V Q Z E J a V T d y V l J W a 1 p H U V k 4 b k t 6 d V h m d m 5 r W E h j V V E r Y z F N c V N q d n R 3 U l o 4 b U R S c E V p S W l J b 3 l X e G N Y R k 1 k T H R s V T Z E V X Z w N E 1 w b k 0 2 d E h h c G t a b m M 0 M l N 0 e l g 0 O E 9 U S k U 2 U F g y Z G 5 a a U k r U F I v U G 1 6 V T B H Q k k 0 Z E 8 4 W l k 1 c z V w T U l u a l h M c D B D W m N 1 W F h M N m V Y S n p j N D F l M j F Q d n d S M X d G V D V Q U z B 2 R G w x O S t h V k h x T G E x V 2 k y U E h q b U h E a G c y Y 0 0 r Y y 8 v L 3 h 6 d E c z Y k Z z d V d M Y 1 A 2 O W V 0 e D h P Q k J 4 a m I v L 1 B N U H B r N m R p b S s v L 2 R a a 2 5 T e E N D S 2 5 v S 1 B o Q U N L b V M x R 2 8 x N X N 5 W n c 3 a W h M a T B z T E F 4 R G h 3 N j E r Z 0 h k b m F i U E 9 q T D R F Q j h m e j V r S 3 d a b 0 N q d V Z G b z l I Z z Y 2 K y 9 S a 1 p H Q n V j M n p o c n R W b G h Z a U 9 6 c 2 J F e W F O Q W 1 U S j A 4 M j V J S m 1 Z M m x P N U x M e T h 2 S 1 F t c H F L S j A r Z U d Q M z c 4 T U 1 Q c l M 2 Y V Y 1 N l V T a V g y N 3 Q y T F h i d D J t W j J a R X h n W W l M b H o 1 e H B H e V p u Y l h p Z 1 V Z d G F z V 1 J n L 2 Z y e k p 2 K z J U S j A v a X p K a 3 o 2 T k d q Q j k 1 N T V 4 M E V C U V Z a M 1 A 2 Y U 5 X c 2 l L Q 2 d J S X B I S T h F O G 9 G T U x E d 3 d N Q 2 d R Q j h Q d D h w T 1 h 5 M V d p M V V L a F Z L U 2 t w U V h G d 0 1 1 V n l P b 3 F J a U N B U U N r O W U 0 c G N H S H F u W W R z b G 0 3 Z H E z S n d x c l o y Z G 1 j Q V Z o Y n l X U X l 4 T W Z I W S t E Q W d W V T I 2 T 0 1 1 d U 9 v W n V a d U s w a z R 1 b H R 5 W H N O M X J Q S G 5 5 a E R I N 2 p X M z J S O W x 0 d E Z v d E 5 C b 0 5 O Q m 9 O R k F v R m J 0 e T R n Y U t p S X J 6 e n p q d G 1 Q N n Z a Z 2 c v b T J z K 1 d k b 2 t 0 S F d C W l h H a 0 Z X N 2 R 1 e m J s U F V s S V N q a D g v e m x n Z U d o c H E 5 b n l r W X J I a 0 d u T E d N Z k x 6 O H h s c G x 5 c D Y r a 3 F 1 Q V N y Q T h 4 U l R a Z D l 2 V 2 J t N X V Z a U x p e k 0 1 c T N y R W l C R 0 d t Z F d l b n A 3 N D l O T l A w Y X h a T T Z 4 Y 3 V a T H h H Z k h t b T I 5 U z R J R V F V d W x S O E l F U V V p W H Q z Y n N Y a n g 4 L 0 5 y b E 5 Z b U l p M 2 4 z M 1 h h d V A v Y 3 N 2 d j d p c 2 d I R l p Y Q 1 B 3 d k w y O T h j S U x M e G h l c D Z T a 3 N N N E E w Z D h n N S t Y b F l k Z X V Y W n p u S 1 R z Y T B k V 1 V T a V c r L 3 Z w c n p o S E 1 3 U E 4 w U z I z Y X R I S E s r Z l V k S W p L W k R M T m 1 6 Y 0 t y c j c 2 S 2 d R T U h H d j N N T G F G V U t 2 S H M y V E 5 E a D I 1 c W F x c W h v N 2 Q w d m x r O V B w K 1 B 0 b T N i M n A x d X l 4 b D B P a D N P b k R t R F R a c z J t Z X d z M T Z 0 W n N 5 Y m 1 6 c D F y T k F M T m t s e m F 0 V 3 J W U W x 4 Y 0 h H S m p Z M W w v U m 5 w c X R S c n g 4 Z k d J a j Q 5 S D Y 5 Y X Q w Y j E 3 Z D R T S G g 1 d D l x S j Q 1 Y z Z i W k 5 w U T N y d G t q M 3 Q 3 Z U 5 o Y 2 R M Y T B 5 W F l l b W 1 B b z h B T T h M e l V a R V J H R G p 4 b z B P T z Z k U 3 F j V G 1 6 W n R 4 O C t a T m p C O C 9 2 d E x N e H F t S T B 0 T F N Y T j B F a T F T V W R u S 3 h w S E 9 l Y l p z d F c 3 W l l k U H p K a 3 l k Y n R G M V V W S l R a M l V w c 2 d R W n p I Y m h z O T E z M z d 0 M k R R c U h n V E R l V G w 1 Z k h P b 0 k 5 T U R D U U 5 R Y y 8 4 T H d 3 O U 9 M R m l 4 b n R h Z D Y 4 d W R O c k 5 G U j J i T C 8 z d U x n N D h Q b D h T Q 1 F T a U 1 W a V F 4 b 3 d Q c D h Q R H c 4 U F F 5 Q 0 w 3 W H Z r M m J O b i t P c X J y e G p M Z F R v Z E 5 C b 0 4 x R 2 8 x V k N v V k Z B b 0 Y 1 S E k 1 T 2 5 m d W p I S G p 4 a G x 0 Y S t 1 T U d u d U 9 v Z F B w c 0 g v L 2 Z z W n l k M H d S W k 0 x N 0 0 1 W E N r M D F K U 1 F r Z V A z N X N H S 2 h T b z B Z T m Z Q R E J C M W k y Y k J u c n M 5 T 3 d Z Y 0 1 3 Y 0 9 C Q X h 2 S n U z Y n F o Y n Q y N m 1 E T m 5 q c U d 3 K z d C a H c 5 Q z d k M j h B e i s 4 S F N r c E t L b n h 3 a H h C Q z J G R H d n U k J T N V d p M V d z V E h 4 N 3 U 2 R 2 V X Q 2 E 0 U m U 4 K 2 J O T V c v Z V B N U H J a Y 3 V X N G V U S m s 0 e n Q 5 T E 0 r Z n Z q a E I 4 N k 9 1 Z E R R V U p 2 e l Z q d k R 2 W H Y z c 0 h 6 N W N w U E J w W U N B Q U 1 U R X h E a X R E V 1 V m U n M 2 Y 0 9 Z T X p a O D R n S U N B Q W 9 h R 2 h H R F p z R 0 h K e W N p Q 1 h 5 M U Z Z V 0 F p W l R J Y j g v S H p r N W V V a E p 5 Y 0 h X V m x a U 0 V 0 T F E z W j J 0 b F h u Y m R D Z 0 F T U V N p Y 2 x P M 3 k x Y n R s Z z F a Z D d l R G 1 T R l F v R n o 1 O D V o N z k 2 O V N F N U 9 0 b W l m Q m c w Y V l O N j h l W X l P V 0 V z T G V U W n Q y a F N M R n k v R 2 p C a 3 p r S k 9 U W T N i N 1 c 3 Z H U 0 Z G F 0 V z F p N W N p W G F 0 V 3 V I a m g w N 2 9 u M z c 5 a F d t Q T R l c k 0 5 S m N z V 2 4 5 O V Z Z V n J r T j c 4 S G c 4 a k J v M U N 2 M z Y 5 W F A 0 c 2 Z V Z E V O Z X Z Y O G N u b j N 5 Q z R j T 0 h v M W V 2 W H B U Q 3 l R V W N N Y k s 0 U E Z T V W R u S m g r e H d 2 T z h Q Q V h k N G o y e j J V d V p r U G J M T m Z u e j U 5 a W l G R G h u Q j J L a F l V R k x C K 3 h u W H E x S W w x K z l 6 Y 1 h N e W N P W k 0 x Z l F 6 W G 9 C b H J a O E t t c D Z m a j J y V n J B S j c v Z n R S c X R j b T Z Y N W F 3 O X V l W m 5 w N k 9 x M W V 2 U W l L U l F D Z 1 V n c 2 Z q N G Z 6 N T g 0 e n R I R D F y a k s x T k N v V U N H b z N H W k g w c U x n c U Z n b E Z I e U J T M n Z 4 R m J D N W 1 i T z h i M T Y 5 Z H g 2 d F F w Z U h s N U d Z S X B h c l V h Z V h s N S t Q Z m Z m N U d l b n M 3 W X g 5 U T l 2 N 1 A v Z G 5 V N k h i W n Q y M l l Z K 0 t D Z j J j V F d U b 0 Q 5 M n J o M T Z 4 W m p X Z H U y Y l h I e j V r M 1 d Z O G h r T W 5 6 e X l T Z W 9 X N 2 N 1 W G 5 y c E p R U U h C L y s v O X U 0 O H Z z a 3 E 3 Z i 8 0 T j J u V H B F M 1 R s a 0 p M Q l l H e W I 3 S U l v a X l 5 S 0 Z C M F d G e F l W Q n h H R U l j Q k F U Z k F S d 0 Z C Q k R k Y 0 V V V 1 l V V W R I Z V h U Q V p Z U V J F V n p B R F J W V T h C a 1 c 5 U 2 V M U U l F Q 3 B a Q W 1 i Z E 1 t L 2 Y z Q j B 6 e V V M R T N i d E t I b D g z N j k r c E t l K z c 3 U G Z h V 0 5 T W E 9 1 Y z g 2 b F p z M m E 2 W W t u b n R D Y 0 9 Y T z g 5 V F d p b 3 F K M D E x M T N x W C 8 v L 2 d G a n Y v R E N D M 1 h u b l h k N l A 0 T T V I Q T d O b n o 5 Z i s v Y n Q w N k Z E a H p S M z d 0 d 2 F X M m N R Q U l J a C t R R G d 2 U F B M T D c 4 R T N T T z l O c W 5 z a D V X Q 2 d n S 3 R X Y k 1 t N k Z Z a k 4 5 e H d R N l h 1 R V M 0 b l Q 1 N 1 V 1 K y s r c T N m Z W V T Z m 9 o O W 1 v c U N q Z G Y v L z l W V H F 6 S 0 5 E e k t 5 c 3 J T M m F 6 V 1 Y 5 L y 9 i V 2 V m L z c 1 c 0 4 4 M 2 x D S 1 R 3 Z l l L R D V m Y z N G e j k r T 0 9 Q M n J S c G s 3 N z k 5 d H V B M j N Y N T A 3 b H p a O D J j T 2 R Q d n p M c E F I M n I 5 L 2 I 3 V D A 5 U D E 1 S k 5 Q N n F H S E h n b z U 2 Z U h 4 Z V B U a m p 6 O T Z C M X h T V W x L M G V Q S G l D b T F I V k o w Q z d W O W M x a X o 2 M n Y 0 O E R L U T h N e V F 0 R m 9 2 d X Z m Z m V n S U 9 B b F h W b T R p Z y 9 Q M S 9 M b G k z V D Z 0 V 3 J k Z E 5 O T j Z s U G 5 6 N X N 4 V k N O e G 8 w Y n A z S G p 4 b 1 c 5 M 3 p a d D J t a k 5 t a l Z o N j Y r c T R x d 3 U v c m F 5 U F B z M X Z M S m J S b 1 p M U l p J U E Y x N T R v Z C 8 y d k x 5 O G N y M F h T d E l W V j F 6 a D A v Y m J i N z l w L 3 Z 6 N W Z s Y 1 F k d X p Z T W V C S 1 Z I L 3 Z u O E V H a W 1 O a l k 3 V m t 5 W k l 5 W H k v T D h 4 c m w 3 M z d C K 2 s 5 S V N O Q k x M N z F V N X M 4 d D N B V 0 1 5 L 3 V 6 c W c 3 K y 9 y O F p N V 0 t F L 3 Z D S F A v Z z l m L 0 h p e G Q 2 L 1 p V c j Q r M H p R d G 0 x Y l B m d n N z e U d 0 U 0 M z U n Z u M z d n T W Z D c 1 V J a k d J U E J v R W F O R 3 V t e H h 4 N E w 2 Z n l 6 L z l i Z n M y Z V B q a D A 3 V n F x d G N l U E d l d X l 4 e D d S b X p S c T k 5 T k p M Q V N j N 1 p H W m 1 C a X p 3 T F o x K 0 h u N 3 h 4 U m Y 2 N n F 1 d j V Q R j R W R k J R b 1 B 6 O G Z P W G 4 1 M 3 N u Z D V 6 O V B E c X p S a z F N V E l 3 N m R l b 1 U w d U 1 D Z 0 p x R z V B T 0 E 4 O D Y r Z m Z z a U h V S z F x V 3 p 5 W W Z Q b X p W c T d k b T N B N D V k Z W V t b l E v W W l s c X Y v Q T l 2 d n Z 2 M n Y x N n R W Y X Y z N T l T U F U 1 Y n I v O W R y V n U z V H J r L 2 9 Q d E N l M 3 Z B M 0 Z o W W F F e U 1 6 T U R Y b l B a W l p l c F d i T m 1 X c n A w Y W R n L 3 B D V W 1 K b 2 E x d j J B Q 0 Z l S T h m d n k 0 Y n J 2 d E 5 o V V V G S l N y U D Z Q U n F E R m p 4 b W p r e U p F Q l p 6 R U d H d l F K M U o 2 V 2 x x W m 5 u b m x H T D c z M F V v V l d P M T E 5 O W R Y b m Z P S W h K e W Z I c D F C c G l i T H F Q Z l R 1 M 2 J 2 V 1 B n O E Q r Z V d Y W D B J Z U F L e F h y N T R l Z l B C Q k 5 X d l d y Q 0 t o a F d U b n p w M C t i W m 1 a b V h y c X F h Z j A 4 c 3 N 2 N j d Y W F h p T U J n V n J G M y t 2 T j J X M y s v b T R 3 R 0 F 3 V n F x Z F R t V V J H U l d h Z 3 Q y a l J R d l h y M X c 4 N E V 6 d F V I V H A w V U 1 1 V 0 x V d T F m Z m p o a D F x M m J K b m Z 2 M 1 V z R m 9 1 b V R K a 1 N z R D k v U C 9 k Z 2 p 5 V W h J V U h k d T N j d n M 4 N U 5 l V j d 2 e T F z U E l 6 W T J W d j M 2 O W R P S E g z N F l 0 T j l B Q 1 o r S 2 l u U 2 l 3 U j k v d j c v N C t Q a U E y M 0 w 1 U z h q N G U 5 N l l 6 V 2 J k Y 0 1 N T l d y e D R j V W h 4 T k d u U 0 p P a k 0 v S E N z M E N o T G 5 6 N T k 5 T k Z I S C 9 r a 1 Y 4 N W 1 z O W w 4 b n A v Z m Z 2 d X R 6 M 2 t s a 3 d 2 K z h J Y y 9 x R n U z Y m x x e F l v W F d y V n R Y N 3 N m a W N E a j A z W G Z m b G V 1 Y U 0 z W H E x R W x t c z d u Q z F 3 U E F 1 W X p r Q T R E e n p z b V R K e U 1 k U X J V S n R W a D I 4 K 2 J O Z l p h U z c 5 e T V N K 2 h N S 0 p Q S n B O d H V 1 N j N N d n N z e l d 6 M F V X V m x a M n J W c m w z Y n Q y c V V m Z n Z p a H p O b 2 R a N W 8 0 Y 2 F L d X Z 2 c n F j d D B 2 M k F l Q k 5 X d l d x R j Y 5 Z W 9 x T m p W V m h Z Y U d P S F R 1 b W p 6 L y t P T 0 F I b H N U R V J I W G 8 w R U Z H b z F I Z H V u V 3 J z d G 5 m M V R G c k 5 O Q T k 2 d G F 0 c T V F a l I r c U 5 O O T R J d W E r R 0 R S d H E r d l R w W l N h R k F q M l h n Z z B V b U 0 x b V R a N D h X Y j E 2 O W R J T E w 3 d 1 F j S l d B d j V o R 2 p C Z 1 I w c m 1 S Y 3 Z 6 N G N T M W F 0 Q 2 p n N z Z L c 2 J a Z H N O b H V 0 Z l I 3 N j Q z Y T d 0 V 1 R K a 3 B E T 2 J k b X l w Z W J N b W F P N m R l d U c z S D l a T l N Q T 2 x w K 2 Z y d z B i T m d R O D N x W k 5 H e E l Q N V d B d 0 d P V H h l Q 2 p j Z l k 3 e j k v N T Q 5 a 3 h q Z n d u Q y s r N j d y M E w x c F V x M k R I S z V Y S E k 2 b m J M Y j d U c D E 2 b F J J e n h O L 2 Y w T 1 Y 5 W G V W M F d q V W x D b F R O R y 9 l d k F v b m R s T l R V M z M y L 0 0 v T n p k W H E x Y X Y 5 M 3 Q 5 b 0 5 H c j Y 5 T 2 x C Q i t I O X p l W X V h N U p B U m t a R z B P U 0 R 3 V 0 F J T 2 d z K 0 h E R U 1 I R G d 3 Y V B J a E x p N U 9 Q W H Y y R E R t R 1 V Q a U w w M n E x S 2 k w d F R Y R n h j W X F O a l p Y S l p K T F J h S l R S Y U Z S M G R N V 0 h W S X F L a X V S M n U x V l l X S 2 k 4 d k R 3 N U h B N i 8 3 e n V o L 2 o w Z l R L Q 2 Y 5 W U F C Q S 9 U c X E 2 K 1 d 1 Y V Z V Y W 1 x c V p z K 2 V I Z l Q v b m Z K T 1 B L b W 8 w Y U 5 I b D V s O D Z O d T N y M C t z L 3 A 3 U H Z Y c j E 4 d j Q 3 S l N W R m t 5 Z F A x c W h S b z d S c T F T c D k 4 Y 1 V Y N V Z v V l V o b X R X c l d x M E h V Z W o 2 Z E N p V m t B c U U 0 a 0 h 3 Q 2 d G Z 3 Q x M X M 2 M T E x N n J h N i s 5 M X Z 2 O T F x M W J B K z U 5 V 2 1 M M D Z O R W h 6 V F l M O U 9 H N 3 J K b G x 1 Y m 0 1 K 3 A v L y t S O W x a b W J x M E t G R C t 2 M z M z N 1 Y z N z k 2 Z 1 J Z U 0 R t V F J w a 2 9 Z T 0 h W c n U 2 N E l W R D k r M m J a d W 1 U W n N X Y 2 w v O S t 2 W H p m a E M 2 N G 9 v c n d q T G 9 X N z k r Z l R W c D B r V H A 2 Z W 5 x M X E y Y n B L c G Y 5 a T R G L y 8 y T k h E b F M 2 O W F 0 S y 9 N R G 0 5 R m 8 x U E R o d z N Y e n p U Z j c z U 2 Y 3 Y k 9 W Z C t Y Q 2 1 6 c D A 3 Y T h t U 0 p W c T F h c F h l Z X V 1 d E 1 n Z U t 4 N D R k V z Z r Q m h j b 2 9 M Q 3 p V L 2 Z m Z k w 3 d m R M c F B K N U M x c 1 d m T G h z c W l v U 0 U 2 b l U 0 Y 0 9 I U X I 2 d T I 3 W X N H R 1 o 5 N n J O e j h P e k x W c T B T T C 8 4 O G t 1 W j U v W H M y V l B U c D A 4 d j k x W W V t e l p 0 M H V E Q m c w T W E x T F R i N 1 h y d X V l Z U M x d F B J e U 1 n b z E v M 1 B k M G F q a 2 V S R E R l R H Y 3 N U t 6 Q n l 6 R F d l U E Z Z R E I 0 W D B l d F Z t d V p L O E x P V k p I a 2 c z U z Z G d G F p U l l 1 M G F 0 V X E 3 Z G 1 6 U n d V R k J X V 3 U w b 3 F P a m x a e W N y S T Z k K z Z z U V l N R 3 l X c T F s a m 9 l S H g r d k o 1 N T R R d l B t e l N 1 M V o 3 M 1 J h T l R k Z D k 5 Z D V n Q z h 2 M E h o c 2 d h S 0 8 z Z n V M S 3 Z W R 3 Z E O T h y c n J y b E 9 k T 2 5 X Q z l u R W 1 m N y 9 Y c 2 4 3 W H J W c T F V b n g 4 d k 4 r L y 9 W S l N V b l R I S F h l V U s w a 2 N D b j h 4 V F p n d 1 F R T U h E Z 3 p y Z m N v a k t p c k t a d 3 V o W U p O a n V u V H B v c V N r c E Z K d G d i W m l O S m x N N n Q 2 O X U 5 Y X Z Y K y 8 z K 0 F V W F h L Q U J B d 2 J v b W 1 1 d U t i T l d V M 1 V s S D l x M 2 J 4 O T B o V k d Q S G o x O H R x Z k x 5 c 3 J T N 3 Q y N 1 M 3 V T F i T m p R W j R X U m R Q c T V O W D c 4 Z U 4 x N j Y 2 M z Y r Z W V m O W R W W F g y b k h q a D N h c z J k U G x k V 2 d D d V Z 2 T m 4 5 N D N 3 T l F F N U I 4 Q U h E Z U d U V n F s R W F O R 2 h Y c E 1 L c E Z S V 1 p L Z m Z U U l I z c i s r Z W V E R H V x M W E 5 Z E 9 J M G V P R E t t L 1 F B b V F z a E l q R m 9 0 R m E 5 Y X M w Z m Z m Z n g v U 2 Z R S k p U R X p V O U 9 u V D F i V n I x d 3 B k W D l H W l N Q N m N 1 Z X J p a 2 t z d V V V e E 1 U T W k v b z Z T a 0 p E V n A w c 1 E 3 d 0 p 1 Z W 5 x N G 1 U W m 9 v T m p i V z U 5 e H d 6 S k F y U z d E b m g 4 b G s w a T I z M 0 t J b m 5 u Z 2 k 0 R G 1 0 V z d m V z V N b V Q x Y U p G a T V E d k d T a k p F T 2 9 B d E 1 s a z B 2 R G h 3 N V d S a 2 F G M z M z M V h x M W F 0 O G p 2 R H R t S E R o b U d m U 1 Z r Z U p w T k p n d 2 N Q R H Z y e k s 0 d l J h R l R u e n A z T F B L O D J Q d y 9 Q R n N v Z z J i Q m h 3 e l J o d 2 9 T Z 0 g r U U R G W V B l d W 5 X c i 9 2 a k h Q L 3 F 0 V j N J b X Q 5 d X R v M G V Q Q m s z T 3 B L V 2 x V W F N 5 b k V x U 0 R 6 a T N W W G Z 5 b 1 R J c U 1 s a G V v b W 5 U c H J y e n p q d k R H b y 9 W Y X R Y O C t m T j E 3 N z M z N n R k Z m Y 1 W E p a T k o v L 2 R k L 2 h m U i s 1 Z S s 5 e n V s M E J y M G 1 P a n B h b D E 1 N n F U N z c 3 R E 5 2 V z F K U 2 t p N j Y 2 Q 0 p k Y 2 N V V j Z 0 R 2 p S N 2 5 p O S 9 l e k s y c 2 J Q S 1 B S c U U 2 Z E 9 1 b j c 3 N z l Y U 2 t x S 0 d q W n N x T 2 J O b T Z 0 a n g 0 N X E x N j V k d 0 5 m a n l x a E l v c W F x b G J m V 3 k r R E J n O H Z W Z i 9 2 M j d i V i s v W H J G e H N i c X d n c 3 Z W S H A 2 d W x x M 2 J x M k x M c n B J a l J z M 0 R y b W Y 4 d F k x c V l 3 M m J k c m 9 5 S k V q T X B s T V N r O V B W N H N X T G R T M m J W d D E 2 d F R K Y j V J e E 5 U V l Z M N z c 0 b 2 x h c 1 d P R j l U b D k 1 N V p W Q j c y R X d H T l N t V F J 1 M W F k T k c w d W 1 W V k p t W m 1 k c T d k N i t P S F R 1 b U V 5 Z E 9 L R H M 3 V 3 l k T 2 5 K R F Q 2 V l I r Z n I 1 Y 0 x w Z j N 2 e D Z Q U j h Y R n h T b 3 V M d l p 1 S F Z l e V l p W X F L c 3 I 3 R l I w Z H J T W k 5 t b F R v N T B E e U F V Q k 5 R U E l C d 0 R t T m J S U X F w e n l E Z n k 2 W F M w d V h M Z z F h N D B F N n Z W W E x 2 Z m Z l R y 9 M d k p G Q U 1 a U 1 V m b 3 F P a k 5 X d l d M T T J h T m N 2 d n Z 1 a W g 2 T m l 4 b z J i T W 1 G R 3 B X W E V k T 2 5 S U V V s S 1 N j b k p 5 S 3 R 5 S G R I b 1 c x c G t m N E N 3 V 2 k 3 c D I 3 Z X A z M X J u T l p s T 3 J W c T I 4 W D Y x Y n Q v Y V p 3 U l p N c 0 V I T k p V d V d L R D A 5 U G V T K 2 J y a m h C c j l M O G N 2 N i 9 m W H Q y M W R 2 d l B H R 0 R o M D Z W S 2 8 5 T l R W V l k 4 Y U 0 w W l Z Y W G x u d V p l S 0 J Q d n l Y Z D V E Y l p y U H B s b H R 1 M G Z Y W F g 2 L 1 Z x M W Z y M y 8 v K 2 Q 2 b m Y 3 O U N o U X l P K 2 h Q M k t L N j d R N n R X c n R X d l h y Z 3 B k M z Z O S G p 6 S U h 3 Y V h h L 3 p 3 O D A 5 a X h Z M 1 g 0 O E d G O T h j V V h m b y t Q S H o 5 Z X c 0 Y 1 B M N 0 9 m e E 1 U R W d L d D Z j b k p 5 S 3 Y x Y U l a M U 9 r b 2 Y 3 Z m E r M m I 4 M U E 4 c U Z t Z V B M S k o 4 c z h a K 0 x F a V p v N G N X S T F S Q k 5 j c U 5 1 M F Z T Z X o y Y X k 1 Y y t k c S 9 2 e j V t a l J w V X N n V E p L W l B u N j d w M D Z l W C s z N U R o d z V W Z W 5 x N k x y e n d R a l Z 0 M m p S Z 2 p Z R l E 5 T z d k d T B K Y l o 5 M S 8 v L z N W K 2 p u Z 3 h S Z G Z y T F o 3 b l N 2 N j l P b W p I a j E 2 K 0 t 5 d U t L L 0 p r e W R y O H V U S l l Z b 3 F 1 R E Z q e G 1 q T W 1 E R k t T M H N M K 2 Z u U n B F a 1 R 6 W m d 4 U T R N R 0 R k S l R U e j J s L 3 Y z N 2 w r d W V C b 0 5 C R F J z M n J Q Q X F o Y X J B N T J R Q U 5 R S E p C d 0 R u T k x a U n F K e G 1 6 W n F w W D c 5 K 2 Z 0 d l B W b H h j c k Z h d F d t b j c 5 d T N h d j M r L z M v N k 1 S c V B 1 d S s r K 2 d F d T M v U W s w T 0 J q S 2 d M S E Z Z d E V E R H p 5 Z 0 8 r N j R R O G V P S F F 2 N W 5 t b H B h U m 8 3 Z H F 6 N j l P a 1 Q 4 a l d C U k V W R j Z h Y W J i c X J V a D l I W T J G a S 8 5 V E c 2 Z C s r d V R a c z J L U 1 l t U m g w N 2 R s V F h y b D N W c F V z W E 5 X c l V x R E l o V j h 1 T T g 3 S m 1 U Q n F O U m w x e n p U V m F 1 b l N w c E 5 Q M U I w Y U 1 H S 0 d y c j c 2 N n d 2 d l l W M 1 F W V F N B M m 0 w M m p S N C 9 X e U p F a n R Y S G p S c T F l d l Z x L y 9 m W m J X S j Q z N F h E e n p U Z n J n U W N l S 1 B k M V p y T z V Y R E 1 r Y S 9 Q e j h F d 0 d n M E Y z M z M y M 0 R o N D h X R 3 J y a G F p b 0 t F M m Z Q b D E 5 K y 9 Z T n F a L z I 3 Z H Z y M T E 5 L 0 x Y Z X N v V X B Q V D Y r U 0 x a Z H E r M 3 V w e V d S U 1 l X R m h 1 Y m Z M Q W 1 x Y T V P U m t Q Z l B N T T l W e X J 6 T m 5 m V W R L Y l g 3 Z E 9 s Z F l M S l l h O T l y W m 9 F R 0 R D b C 9 i c 1 d O S E x W d T J y T V k 5 W m 4 4 S 0 N 3 d X B E d 1 h n b k V m e U F j Q T V q W m 1 N b F R O Z 3 d B Q U 5 H R E F n c E h Q T l p y T 3 V 1 d W 9 x W l d S a z Z P T 1 B Q O W F y c j c 3 c U 0 0 T j N 3 b 1 F K d X Z q a W k 4 c 1 Z R N k F C e V B K c z h 6 S n I x a X h O b X p h d H p P Z E N 2 W H I x Z F A z M T E y d n c 0 T U Z o L 1 V O O D Z O Q 2 h j a m d j V 3 J s e V p i b V d s Q n N N Q n J W c j E w N j M z b n F y T H J q Z 0 F w L 2 p Q W H I w V U h K e X N q c D A 2 Q k J T e l l O U V Z j Z j J B S 0 g 4 S E s 2 O D h r c X R X N 2 R P U T R Z T V V m L y s v U 3 Y 5 T 3 d t M D N V V m x C N 2 x O S n B Q M y 8 1 W E 1 6 T X h 5 e m U 2 d l N s M j d k b F d 6 W n M x O D l p Z 0 9 4 b X E x Y X U 3 Y 3 V l W D Z V R j d i b j R k b n N s Z 3 N t a j E 3 d H F a T 2 5 T c U h 3 N k d Z b U J q T m 5 E b X p Y R n N j R F J r e V J H d l d y S 2 1 T N U l y W m J O Y j A 2 Z E 9 y W k x D d H R p Y 2 Z 6 R 2 F 6 Y 2 5 K e U t q M X p G d 0 J R K z l X R 3 h J T j A r b S t 0 Y y t Y d l Z n Q U l o T 1 F E Z 0 h N Y X l Z Z n F a e l F h b F p H U m 9 V c 3 Z 2 V l R Q U F B P T U 5 t L 2 V M T 2 w w W W N G a H c 0 Y V Z 1 N z l B V z Y r V V o y Q 3 l k Z X Z X d X Y 3 N j Y v W D I y M i 8 3 U G Q 2 K 2 Z Y c 0 5 H V E p F b D E 5 K 2 V a W H M v e X R K T j k 1 N G 8 2 N j c 3 a n B 0 M z c 1 Z G U v Y n M w Z k h q e C t W M E 9 1 V j J 1 e F V k S F M y e j J T e X o y U 3 l i e m F Z N m R l b 2 9 M U z F O N m V u c F B r V W p 6 e F F m S D E v a F d o V E J W T W V n Y n l n e n p 1 U G o 0 L 1 g 4 O D g r S D d a N k J I b G M 0 S D I 5 b F p 0 S l Z o W U V E Q j J y W n N t V m x u b G V 2 W G o z M T d k d F h J M G F N V U d K a V l y b n V V Z H V m a D J k T F M w d l Q x S 2 x U O W R 4 e n o y b n U z T G 5 x M E t G R H V h N X Y w S 0 N C L 3 V 1 L y 9 r c 0 x G e T R N N j J P c 1 Y 2 K 2 V a c 3 l Z N F h k b F d q a l U 5 d V J E U 1 l I N G 9 x S 2 l p Q l d M Q n d D Z 3 V w U j h 4 d U k 5 R D h D N W p s Y 3 B B T 2 M w a 2 c r U m s 1 U 1 V w T G x 6 N T J y c D B x V n l P c D E r d H c w S 1 J h R F p 3 Z V V k d E x 2 N T V w d j F 5 U 2 V m N k 1 T S k U 5 N z R y c m p p Q 2 1 W a 1 p G U z R T R n Q 1 b W M x b W R l b l N S V j I 2 Z E t t V y s x V l V P R 2 R r W D N Q T k 5 Y N S 9 W K 0 V z e E I y c W N O V j h x R W 4 4 U G R m c T F x M n J D e T Y 0 U U k w Y k 4 x Y U x G a T N V c G s y Y m N 0 V l B x Q z d u O H Z P d 1 Q 1 O C t h d E 9 t V G J t M m t E d F R q e D Q 5 O U 5 l L y 9 s V 3 J W N i 9 X b G k x Y m R Q R G d 3 U X B 0 L z J X M V d 0 V z R j V 1 A x N n R W T F Y x M T F s Z U x p N G l v V V R 5 a m N i b m V W S l d m U E Z X Y X p X U z Z Y a T R F W U F F Q 3 Q 1 M 0 s 1 W k R h Y k l 4 M E d B S l R K N E h L N W l p T W R C Q U F F N G 5 B N E p D b m 8 3 S E Z V d l h O b H h 1 e D c 3 N z J u W G J 0 M j Z Z b 3 J y d E F s b D F 6 Q 0 F C T n F 2 Z U x p W W 0 z Y X R F b E p T V W 1 x V T Z l T z Z 0 Y X R H O W F 0 a 1 h E K 3 l N M 0 5 s Z E Z v c k 5 J R W h 6 O H J W N j V V K y 9 i d D F h N W R 1 e X E v b D l 2 d F Z u W j J 0 b E p T V X F y O F h n Q U F S R k p X V n B i c T F h d D N U b n h H Q T R C Z 0 d M V U J j R T R 6 b V V 6 S 3 p j M G w r U k J o N T h v Z n R k Z G R k M T J r U X d D c W x j R m d V T S t l U F N N Z E J t c U J n b 0 l D S l N R a 1 J E c U 1 L a F V W R l N X e j J T e W 4 w M W 5 0 U 1 J Z Q U F L c U x 3 K 0 Z R Y k d 6 c 0 9 m T V p E U U N D N F p V S 3 d E a 3 R K a V p H U l V W R m J M M E V B R U F G d W Q x d W V U e W V T a G Q 5 c n d s c 0 5 w d n N k b n V r d 3 d B Q W 9 N c m s 1 d V l x U G o 0 K z B t R U F R R W h J U G d B N D U 1 b k 4 1 b W 9 w W E F v Q V F H M V V V R k J 3 M 3 V 3 T G J U Q V l G Q j h m N z k y M k V R Q 0 E y c 1 R o Y 0 1 o b X M 4 b G d N R V E 2 R k F B S U N j a 0 h B T 2 M 4 a 2 c 4 Q U F G V G M r W l I 4 a 0 U 3 W G l T b 3 F L b E p l W G w 2 a 1 F 3 R U F J R 3 p 5 O H Z K V V Z G V E U x b 0 l B Y W h T U 0 R 3 R E 9 l U 1 F m Q U F D b 2 1 P T G l Z c m x j c n Z N c S t T Q k p p W W 1 K Y 2 p x Z G N y b G N r U T R G Q U l C S 2 M 3 b G N j a n F k U 2 t 4 T W p I U W 9 B R k F 1 S k I 4 Q W 5 Q T U 1 C b 0 5 p W T J P V m 4 1 O G Y 2 V k F B Q U t o U l h D N 1 h l V H R E c 2 0 3 Z H V z c k 5 6 U 1 V C Q V F D b z B W d 3 V s e H d P a C t y V 3 J S d n B V Q U N n M 0 V n K 0 F L Z 1 J y R l l y Q l N R Q k F D a W 5 r e W R Q e W 1 x M V J q c U 1 p R W x P V H B i Z G J t Y 0 x K Z 0 J B a l p T W G x 5 Z T c z Y T Q 2 Z G V w R U 9 o U U F x Q k N T R H d C c W h L a W 9 L S m 5 O W m p t Z H p r a U h B Z 0 J B a l p D W G x 5 Z U x 4 U 0 t q O G Z 6 K 2 s 3 O X U z Y n J l V 2 F N Q U F O U V V E b 2 R E T H B l T E Z R O E F h c l R 6 K z V N S W d C b 2 x Q a j V l d W J t N W t R N E R B S U F h d 1 c 2 M 3 k y Y X p S V H F N Y z B K a V l x S U 1 C b 0 9 P S E R u Q 1 J B W U F 3 R G 5 O N F h E b 3 l K R W p N a G d N M U h n Q V V P T k Z S e m 9 B Q U F p V j B X a F V i R 3 l z S E E 3 S G V i M k Z C Q U F B W l h F N E h J c U x p N V B C W U l o M E t P Z U 1 1 T G c 0 e G N i R 3 l t N j M 2 K 2 p S b z d K Y X J Z c U p p V k Y w T k I r S k F B Q 1 J W V l J V c E l L Q 0 F q a 2 N E c 1 h H e G l v M U 5 a W D N j Q U M x Q W 4 5 c E E 2 a F J i R G F i c 3 J P e k d W Q U J B Q 0 N B N H V K a U Z S U V V L R G s 1 T 2 R L a G 5 I T U 1 C b 0 1 T R W h M a 2 R y d m x k R H F W a z V N a l N U S 2 J 6 V E t a V E R J Y W p h V y t B Q U F J S j Q v S F U r c X J z T E J R Q l F V R m t r N i 9 G O V d y V j Q v M 0 h 3 Q z F D c 2 t I Q U R W T 1 F r S 0 N q a D g v c m 5 y M T Z r V T Z G Q U F B e m p u S G p o M G o 4 V k N H c U t n b z J X d z I y V 3 c y N z J 6 V C 9 Q e j h V Z 0 5 D e G N Y R m t R N F R B R k R M R 0 F 5 R 1 V r b H V r O G 1 r c E t R a 1 Z 1 R U J x T F Y 0 Z F F O U T Q w U k h S e X M r U G w 0 N U 9 U b E t T a 3 F L Z E R n Q U F K d 3 p U c H c 0 b 1 l T R U J F V k Z S V V U 2 b E J v a k 9 q c W F R U j h B Q U F D Z 0 N y Q 1 d D M E N O W k x G W U Z C M G R U U U Z x Q U F E K 2 w 5 M X V W M H h N a k 1 4 b W M 2 U k R B U U F B Q U F D U 0 R 3 Q n F y d m o 0 Z U h r O E h o S V F B S U R 6 W H N s N 2 9 k V n F q W E F r Q U F B Q U F I Q W F 5 U W N B T l Z w Q 1 F n S U p D Q U R B Z W M x d X Q 2 d T R 1 R m c y b X k z U 2 9 R Q U F B Q U N B R j h r S E F E V m V R a 0 t D S k N r b k p 5 Z k N r U U F B V U w x T 2 5 E Z 2 h v O U Z J N G d F Q U F B R E F P W W Z r Q T R C Y U l U N C t Y a G F M U l V l U E h w W E g 0 N G w w T 0 F B Q V Z D b V B 4 N k 9 q U j Q 4 c U x p N k 9 y W l l B Q U F B Q W 5 K T 2 l J e D B B Q U l T T H h X S 1 J 5 V 1 J T V G s 2 T 1 l t S m l G Q j h m S C t t U U F B Q U l 1 O X p j W E x s Y 0 x p V W 5 K e X N x S 2 l y U z R R Q U F B Q U N B W D Z 4 O E F G Q 3 J S R V Z G S 1 R r N V d a S j A 1 T W d S T 1 o z T 0 N F Y 0 V B R U I 0 T 0 o x T 0 h U b H l S S k p J U E F B Q U F B Q T Q 1 N 0 h 5 Q V V D d E Z C O G Z M N n Z W S 3 J 2 Z H J x T k h q O H B t c z h s c 0 5 z d G d N R V E 2 T k F B Q V F s W m N Y S 3 l D Z 2 d M W j d Y Y V p 6 V 2 F s c H F i e V h n W U F B Q U N n U m l E N U F L R F d N a G d N U 2 t o S W t O d n R s c 1 B o M E 1 t V E p 4 V V R F e U 9 6 M l N 5 e j J j e U 1 V U U R B T 2 N u d G R x d W d v R U F G Q l F W e X V W e U t q W T F s c F F N Q U F B Q 0 F H b 2 Z r Q T R C Y U x 5 b 3 F T Z 2 t K Q 1 V w S V N Q Q U 8 1 a m d j R G h t T l J 1 O X F p S 2 l v S 0 J t T n h s S m Z B Q U J V R l k v S F U r c k w 3 W F p M a 3 Z M e j g r W H h l R 1 E y b X h V W E Y 2 Y z Z k Z X B F T 0 Z J Q U F B Q U F x Q m l T R H d E T 0 t 5 V 3 J I a V N w c 0 x C U U x w Z E x I b z l I a F l X R n B R Y U J p b 3 V M S X h 3 c E F L Q T J N e G d N c F J M Z V V W R l I z b V M 1 e V d T S 2 R I Z 0 F B Q U F B V U d r a 0 h 3 Q 2 N 0 M H d t R X d N O E F B Q U F B Q U F B U U J W Z 1 h 4 R U F B Q U F B Q U F B Q U F C Q l d K Q j h B Q U F B Q U F B Q U F B R U J Z c 2 U w U 0 F B Q U F n U E 5 X V V Z H U j h 2 U H p W V l J V N U Z N Q U h F R E 5 j M 1 p O S F p Q S k p M U F p y T 2 h v a G o 4 Q U F L a H V 2 U H N D Q U F B Q U 9 L K z Q z V z Q 1 b l U 3 b D U r Z k x Z R E R J Y k R i T F l y R 1 V L Z 0 J 1 T U J n a U h T Y U F D a W h K S X B a O E Z S W V d L a W N u U j V K a 0 5 w c 1 Z G e G V u c U t p b 0 N F Y 0 p B T U Q 1 Z 2 V R R E F B Q U F n U E 5 D Y 1 h H e D d I Y T d D Z 2 9 L W k x W Y W x a e W N 6 Q 0 F r V U 1 1 V U p C R k x X Q 3 d X M l d 3 M k Z S V V Z 5 Z V Z 5 S 1 R z N 1 c y Y X p X V G F i a l N R a k F B Q l Z q T 1 F E Q U F B Q W d G c l A 0 W E F v T n p k W E 5 w d E 5 D U W t K a 1 E 0 S F F E V 0 x q b z V X Z E h T M D R 1 T G k 1 S F E 2 b F p X V n B m a j R l R m 1 0 M W t p S E J n Q k F y V V h C Y V F B Q U F B Q z F X c 2 1 X S y 9 Y c j E x Z G N Y R n l F b 3 d F U W F Y R n h j Y X B m d j c 0 a z Z l V E p r e E d P Q m d D Q T J v d m t B d 0 F B Q U l C Y T Y 5 a X h Z N 0 p Z T E 1 4 d U J 1 R E R h c l V x S m l a R 3 g 0 O G Z q M 1 F v Q U F E V V N p U W Z B Q U F B Q U 5 S S z J k b l p T a 3 B L a 3 N W a W l Y U W 9 B T T V S c 2 J H e H N 0 b H N P b k h p U k t S R E F R Q 2 c x a U g 1 Q U F B Q U F L R F d P W G J z b U J J U 0 V o U W R U W m s 3 Q U 1 I R n h N V E l h c l d 5 Q W d J Q W d E Q W o r U U F B Q U F D Z 1 Z z b k p 5 V k Y 4 Z k R 5 S k J 3 Q W h p N G 1 K V V Z 4 Y 0 h E V W d B Q U F J S T V J U E F B Q U F B R 2 9 O a D h N a G s 4 b k V W a 3 N B e W k w M k 5 s W l J V V k Z 5 T 0 J 5 U k R n V U F n R n F C N U F N Q U F B Q 0 F X c U c 0 d U Z p N X V i a 1 V s d 1 p R W W Z I e D h j c k 5 6 V l Z 4 Y 1 h H a 1 F 3 R U F v T V l q K 1 F B Q U F B Q 2 d W c k R i N 2 J M W m J K R U 9 B M E F O W j d Q W l p M Z m J J e D B H Q U F B M U h z a 0 h B Q U F B Q U R X Z T I r M V d R V U d C N H V M a U l o M E t n Q m 9 1 T G k 1 T 0 J R V U Z j c n Z k a 1 E 0 R k F J Q W F q Z V F E Q U F B Q W d C c l A 2 W F N 5 M 1 J L Q X N J b U x p M U 5 l W G w 2 a 3 d 3 Q U F v R V l q K 1 F B Q U F B Q 2 d 4 c 3 Z Q e j V m W m J J N T B H Q U J x Q 2 J Q W n J Q e j g v R W l I Q V F C Q W p V Y n l B U U F B Q U V D T l Z s U l V K S V B C b 0 t p b 3 F F a U h B c U N X a U k 2 T 2 x u V D Y 5 U V V B Q U Z R T X l R Y 0 F B Q U F B T l J x c k h n Q l V o W m l Z R 0 Z Z L 0 F B Q l F D U 1 F m Q U F B Q U F O U m 9 S V V Z G T X B s T W t R N E R R Q z B U R X h N U D B u e D Z B Q U F n Q U V s R V F W V E R 5 Z 2 N B Q U N x Q j V B T U F B Q U N B R 3 M z a j h j a G 8 1 S 0 1 O Z 1 B B e U d v M 3 l l R H l S R G d N Q W d C c U x 2 O U F C Q U F B Q T F H Z 2 t I e E J w K y 9 i d D A 3 d n Z 2 c X Z D d 3 N K S W g x S X J 2 Z k h H R z l x O G V Y T z F K d 0 p J U G d B Q V V E b l J r U T R B Q U F B Q U F D c k Q 3 W F p U Y k J y V k t p Y 2 5 S O T k v L z c y M m J k d W 1 i Z H U y N m V q U m 8 1 S 2 t l d l h x c V U r Z l B 0 V V d 4 O E t G Q z l X b 1 V T T U 5 H V E p F T n B 1 d H d 2 M U 1 u R G h S e D Q 4 Z k w 5 V T J k Z X J V U 2 o r V 3 d z T E N T b S t K W n J m Y j l k W m J i O G 5 q O F N n d E x V M z k r L 2 R Y M z c 1 O W R l R 0 Z G M W F x M z F D U W Z B Q U F v S E p J U G d B Q U F B Q 2 8 4 U X d H U T Z S R F F C a X R X c l Z L S z F h c 1 V G e G N u R 0 p q W T J V e W 1 S U W R I U j N 5 Q 2 h l U H g 2 U D g v S H d W R k J T b 2 9 L Q k F M c G R M Q l F V R m V 2 V F J S O V d p U l l 0 S 3 g z Z j Q 4 R 0 U 5 O W R S V F B 1 M X I x N j Z 0 d H V T R D A r b l V G M T k 4 S W J m Y n J a V X J W M n J n d 0 l H N j l 0 c H J k Y 0 V G R j V T N 0 w 0 L 0 h J N G Z E V W F v d E 9 y c H l 3 d 1 V I R H g 3 V X J G b X o 5 T 2 M v L z F t O W V 2 V 3 F j R C 9 m Z n Z 1 d E 5 3 R n c r U E J o T F Y r K 1 h N d V h M O W N k Z D l 5 a H E 2 N j Z x b E l 4 b H N W b 0 5 L c T R 1 T G h L N 3 d F Q V F H M U c 4 Z 0 V B Q U F B Q U V G Y T d k K y 9 X N 0 5 t e l p i R l l a R E t a R k J N V D Q w M G d u S j B v O G 5 n O E t p b 3 F r c 3 Z s V W 0 1 d X J r N m V Q S 2 5 l d l h z c k 9 6 d G I y Z G 5 a W V k w c l h B U E p i Z H E w V V p j d V h m V E R E e i t V Y X Q r N m R h c 0 9 I e j Z z d E x T M H N O d 2 5 t Q z F i d H N q d G R r d V M 4 d l B 6 d F h y M W F u M 3 d 3 U W Z x M m J P b k p r K 2 V y T V R F e E p E N 0 1 w d k 5 Q b T B X a T Z Y Q 3 N a M D Z k V X J 6 N X M x V F Z s Y V d I b j c 0 W V k w W k 0 w W T M z W F J U a G Z y Y X R H b V R U N X Z W Y W x Y d j N y M H J I Q j h B Q U t n Z U p C O E F B Q U F B b 0 J i S X p z N 1 d x V k 9 u N V B G N G x K a V l x T H A x N j B Z c 0 Z y Z m J y W n l j b k l q Z H Z 6 c U 1 I R G 5 T S i 9 r Z 1 N S O S 8 v T E g r K 0 1 j L 1 Z 2 b j l O M j d j N k 5 Q b T h Y a V V s N W V u a E l T R W N 2 W G x M L 2 5 n c n k w V T J k b l p t a l Z y b G c 0 Y 0 9 P Q n R l L z M x M T d W L y 8 z N 2 R k Z G R k a W 9 t S k N i a 3 Z w O U 9 w N z c v L z N x Y z l O a m E y W F A w Q U F J R E l J U G t B Q U F B Q U F H Y z V k Z X F V d n Y 3 N m E r M 1 l z V U 1 u V H B 5 U T A r b F V V V k d S a 3 B P V D F i S m x T L 1 h 1 M 1 Z 1 T k d q V 0 t k S m p h d l h 1 M z N u L y 9 m W D M z M 1 h j N m V m S m t x V 0 4 x N n R U U l p a Z G R w b U h E a G l r O V B U M U N F Z F p l b l R w M V V x T k d q Y l I v L y 8 1 U z d l d l h y O W Z v M G F P c n R B a T Y z V z d Y N X M y Y m Z k c V R r N U 0 x Y m R x M G N t O U Q 1 b T h n d j Z L R C s y K z g 4 W W I y N 2 R 2 b j A 3 N W h 3 d 1 p s W m 1 a c X p w d z V T a z V P R H F t d m R l d l d 5 Z V Z 5 K 2 J R Z k 8 z W k 1 I M 3 p 3 Z 2 E 2 O T l 0 b 0 t 4 U W d B Q U t v S H l R Y 0 F B Q U F B K 0 Y 4 Z W o w Z i 8 v T 2 M v d F h M b F N 1 W G 4 1 L 3 M 5 N T l 0 d n Y 5 W H k 1 Y 3 Z W d j M 5 L z N Y c n J y V X B L U 3 F y b U t F L z d 4 e i 8 r b 1 J V c l Z n U X N p S H Z p e E F t d F h i d F c 2 O W F 0 M D R n U k k z V E x M Y m Z V b U 5 v W V Z x d F Y 2 Z W 5 w c W x P b m p t S m p Z M 1 h p e E F u d D N M b X o x R G x 0 M j d a V i 9 m c j F 2 Z C 8 v K 3 V 1 d k 9 u a n d Z S 2 x 6 d W 5 m d k x r b H l P Q n l 5 M i s w K 3 h Z K 2 Z l K z Q 1 L 2 I v L z k v O H F I T 2 Z a Q 1 I 5 S k 9 u c j B x R F p 1 M 0 t n V 0 x W c W 9 v S 0 J B K 2 Z u N X l z d k w 4 O W F n T 1 B Q Z i 9 v N F Z G Q l J v N G N L R l F a T V g 2 O W F 0 V T F G U m t V L z d u W G Z l V 2 F I b m 8 3 O U V R M F Z y U G t 5 W k 1 r V U p D U W x h c 1 d L R n o 3 R m Z m d m x G O T l 4 e m p 4 N T g 4 T U V 5 R T J J Z W o w Z n Z 2 L z k r d 0 9 O d n Z Q R 0 d l d m Z 1 S G R F V l B n Q U F J R G l T R H d B Q U F B Q W d x Y k N 3 V V B Q b n o 5 Z V d M V n Z L U E x l N H V G Z 2 Z m L 3 l 4 d G 0 z Y n B r Y 2 Z m V l F O R 2 p T b 2 h n a i 9 6 O U t s U z d W c T F h c V F 6 d l Y 0 U E Z x e F l v W H N k c n V t V H A x Y X h a R 2 R G a D B k c l V h T k d p a 2 h J V U U y b T A w b W s w a 2 5 U N T d V V H o v O V Z P c T h 4 b z B i c T B X T E Z p b 3 N M R l J o W W F I c 2 R y d E 9 u V H F s S V V P R 2 F P T E V p Z D d 6 T m 0 3 Y z Z K T j h H R H g 0 c 0 s 2 O D h r c n Y 5 N H N Y T C 9 a S l B r e W F O R W t w S 1 N r Q j Q 4 e k p 5 Y W x V O G l H U U o 1 N T R v c 0 x Y V 3 E z V 2 9 J a 0 h q O G V q R H o 3 N H d L Z T l k K y 9 l N n R h d G 0 w L z d x N i s r c X Z 6 O G Z G a 3 N G c G 5 O W n B u T l p t O H R q a E x I a m g z e n V l N m J i N z d 4 K 2 R t N D N X N j U z V z R W R m h Z c V B 6 O W Y r Z m 4 1 Y X R p d 2 9 R W U 9 I T 2 c 5 e D J n M G F 1 e l l z V 3 J W c X B X Z W Z Q S k p u e V J l V m x h V 3 B r M m J w d n Z 1 d T g 5 d n Z D W F d y V n V u S T B l T 0 J E e n V k R H I x d 2 d z d m F N N m N P U U h Q Q V F B Q W t V W H l B U U F B Q U F B a 1 B m d n N z e U V s S H M 1 M D l P a F J 6 W n M z V D R z W E w 2 N j J Q Z W k v K 0 9 L T G t C T V B a L 3 J 3 d 3 c 5 M X l T V 1 h x R W V Q S G x V U V Z X b E 5 t e m J W c 2 1 Y T F N y V z k 5 O T U 3 U H N t S D R j T 0 h s e H E 0 c m 0 3 e D h m R V J 1 M 2 N n W m E x Y y t P e X p 6 M 1 Q 0 O E 9 G U 2 J Y R n h j W m 9 3 W V l J a 2 F k Z X V Y W E s 1 W E 9 y W X N h T 2 s w O X N k W l d W b G x U d U 8 x M T k v U G F U e m V 2 W H E 1 Z m Q z M k x O b l R 5 M W N 1 R k R 6 N X M z V D h l U E h T e D N M e T h 2 V H Z I b n o 5 S m U v L 0 V W R G h 3 N z F 1 Z G J s Y 2 1 u N T h 1 V S s 3 V W F q c 2 R S S 2 4 y K y s r V W I v L 3 Z l L 0 5 X V E l r S k J p Q l F B Q T F h d n F O c U V F Q U F B Q W d C c m k 2 N i s v M W 1 l Z m Z W Y W h h L 2 Z 2 M z Y 5 M z M z M D N 6 Q k g 1 b D V l W D V 6 T 2 9 M N T F l Y W R D d l h 6 K 0 5 H e m R P d z R j U E R 6 a m I v N j I z M 3 F y c U V B U G F 0 V 3 V Y V D F 1 S E R o M G l F T W 4 v c V d o U j V h b 1 V M S 2 J D d 2 t L L 2 c v S 2 p S b z N 5 Y m o v M H p q d n Y 2 T D c 3 N 3 R P e n p 6 N H J 1 O T F l W l h H R 2 9 r V 0 x G b n I 2 N m F k M T R Z V V g r a H p 6 Z U R 4 N j h j V V g v U m F V Z n U r O T k z d 1 N G a 2 x K U 1 p v K 2 Z i c l B 1 W C 8 3 M j k r c V p Q V U t B Q U N v U E Z Z K 0 F B Q U F B R G l 2 d W Q x d X Z m V F N T M z Z Q d F c v Z l h 0 Z G R k N T N h d G 0 y c m d v S U N y V i s v W G 0 r O T l a Y U t p N H R M b m Z m d m Y v O W J v M G F O c X R J a X c 1 T D A v d n Z 2 S 3 p z N 3 U x U m J m S H k 4 S G 4 v O G N U V n Q y d F R i Z H Z Q T k 4 y d m h 3 b 1 g 2 N X B 0 d l N w M z c 2 N i s v N n N p U k k 2 V n F K V l F I d D l 1 d H J W d T N s b X B M V F U x V l d s c G F 0 Y 1 p 4 d H J O c l F F a F N 3 N F l O Z G Z I R k Y x Z k w v Z i 9 6 b i 8 5 b z c 5 N j l w Z H F D M V Z w N C s r M j N m V l k 5 c E t T a 2 V B c 3 Z I e j U 4 V 0 p z M m J a S j B l d H V p V F p z M l J U d 0 J r W k t T b 3 N j Z m Y x d 3 p a O D c w S 1 V R O W R 1 e F l k Z T N h d F Z U Y m 9 V T 0 g 5 T 2 F i Y i 9 y M E 0 y Y k 1 H U F h y M T A 5 Z m Y v M j F 2 d n p 5 U z I 5 N 1 l X R 2 h G a X h Z b 0 V X T E Z p a 3 h N Y k Z x S G d R Q U F L Z 1 F r Z z h B Q U F B Q X p t d W Z m d n F w e j R D d U p F M l l N T U U 3 c U Z 0 a X p K Z 3 h N c H Z O Z X Z Y V l Y w d T F a M m R u N j d m Z m Z s U E x s a T J y T E 0 3 Q 3 d r S y 8 y e T N k Z m Z m Z H B S S V B r b V N 4 V 0 h U W F h Y Z H B 6 S m d 4 S 2 l 3 c 0 x I V n M 5 K z d k M V o 1 O D J M c D F x O D h n Z U t k T 2 5 h b z F o b E E x Y T l a T X Q 5 O S t 1 M D k 3 V V Z H U l h u c n B K W F h w M G t X W F h u c H B t Z j N r N U 9 U b 3 l T Z W Y x S U F C Q T l T b l R 4 K y 9 p Y W t s U z V i N E p C L z h G W k t X V H E r d y t l Y y 8 v K 2 5 U L 3 F j L y 9 j b T c 1 Z G Y 3 N z c 5 Z m F s d W l T Q 2 N l U 3 R T c F U w Z V B Q L z Y 0 W n N 5 W W 9 m M z c 5 M H V T Y n I v O W R y L 2 J K Y j N 3 d 2 d 0 e X V W e W w y c G 8 z Y j Y 1 Q m d 3 W k p r a V p Q b n F 6 d D I 3 Z n J 4 S W t U M 3 V O W l d W b G F z R 0 N C R m l 4 W W N F N n V a Z 0 V B N E h 4 R j h n R U F B Q U R B Z W U z O T k 5 L z N h Y n Z x c X F 0 O E V n O G x y c j M y V 3 I z M T F s c y t o W F Q z N z k 5 Z n B j b U h U W n M y S 1 N j b n A x V G J S U m R k R k x D R 1 E w S k N n c G 8 y Y m F w Z m Z 2 b W x W U H Z K a 3 l l c k x N W k F O b T d j N k 5 Q V 3 M y Z l B h b y 9 q Y k d j U G N n Z G l 0 O X Y x e U N P U G F O d T J i V n E 5 Z X J Y R 2 p S d W 5 F U 0 5 H Q k R 3 L 1 B 6 O W Z j K 2 Z P M W E r L y 9 x b 2 Z m d m h C Y j c z M W x r Y V B I c T N l d l h 2 T F l E Q U V 2 W m Z U N m Z S c E t 5 d 3 M x T 0 9 Q U C s 0 V G I 3 T m 1 6 Y n h G d D N O e W N y U j I 3 V n E v Z m Z i d j M x O W p 4 b 3 h S W E Z 5 Y 2 9 x T 2 p 2 V j h s N X M r Z j c x M H h V V 0 x K a 2 l W S 1 Q w L z N m b D l j W E t 5 a W 9 p S n Z 3 V 2 1 u M D Z t O H Z E e S 9 x M G Y 4 U 1 V o S T B J S U Z D e l I 5 K 2 5 R T k d U T E V i K 0 x o Z 3 c 4 K z B B O C 8 v R k N x e l d B d 2 F N c V V L Z D d r V F d K a W 9 1 N j Y 2 e T d O b l R 1 M z F I b m J 0 M i 9 Y d 3 c 4 L 3 J E b H o 1 Z 1 J k U F F J Q U F L b 1 B O U j h B Q U F B Q W 5 M Z D I 3 O T Z 0 M 2 J 0 M 2 w y c X p X Q 3 o 2 M D U v K 0 Z Q Q 2 F t S m d Z T l d u U 3 h L Y z l M e T h 2 N 1 B H Z G F m d j I 3 V D Z 6 N T Y r N T V w c W c x L 2 d i R 0 x a W U x H R 0 5 x e X c 1 T 1 R r K 3 l R Z U x 4 V k p 0 V 3 h z R j Q y K 2 c v M n o 3 O X U z V F B m Z m N v M j N i d G t r N l B R a i 9 5 a X V 2 N k t H S E h 0 S 3 B V N m Q 4 e m 5 l N z N Y c m t r V W Y w N j Y r L 2 V 0 d C s v L z E z U G Z i W V k 1 b z Z k Y X E r K y s 2 N 2 9 Q Y z d l N 1 Z D Y 1 h H e G 5 u N z Z h W i 9 u c V N U Z G N N T U 5 5 c z d P M X V I R G g 3 V j g r W E l W R k J U N G 5 I U D k 5 Z G R y M n J S c F N r M U 5 W W H g 4 d k N 3 V 1 M 0 V U c 1 d z B H Z z B 3 b W t 5 d 1 d p M n c y b S t y W H I 2 L z A 5 S F E x Y k 5 n d z V E N V N V b E w w L 1 B Q U G E r V E l r V D d I Z n Z u b E Y 3 L z F U S V l P S G F y V 3 J W d V h h d X Z X c l p 2 Z j V P Q 1 d M V n Y w M E V N U G h m U j d C U U F B V l k v c E F B Q U F B Q U R P V z F h c l Z a T W 5 U O W I r L 2 Z 1 O V g x M j d k b F Z T V W x M U T Y v e X R I c W p x N 1 Y 0 b V R a c W s 4 Z V B I N j h D Q k E 5 c T d k N j h P S G p 5 b z d 0 M j d C e n k v c 0 x E U V o 0 O T l T Z V V h T E E 2 S E R 6 N z R 3 R 2 Z y c H p w M T Z 1 a G Y v L 3 B Y d 0 d 0 R 2 p C a F I 1 Z l V 6 S k 1 u a G N B U T g 1 d k Y 0 O V B i Y m I y d j U 4 d V U r O F V 2 U 0 4 5 O T h v N m x U c C t x W l o 1 N V J j b k t 5 d D M z e D R z W G F z b V d M M 3 o 1 M z c 5 N n R C e D k 4 V U 8 z Y n Q 5 Z j Q 4 Z V B W c k Z r e n Z 5 d F h Q Q j Z Q a k V h a l B C N l B G a T F h N U h m b G l D U T k r d W l q U V I v Z n h S Z G Z y R n R 2 d l R Y b 0 9 l S H l 3 Q U 1 Q e U c 2 M 3 k y Y X p L U z R 1 V G x G U l V Y N 1 B h O S s r d l F Z U E h s e X F M V H M 3 V z Q 4 O D h v a l B s b E 1 O R 3 p i V T J M R m o v Z l l 6 Y n R 3 N D d k a X h 3 M m R s e j V Z d F d 6 U j k r b l R O b l R 1 M z J y Y 1 h B d 0 F B c F p G O E F B Q U F B R k F s T E J a T G x h O E d x S 3 o 2 O W V 2 N 0 R J U 1 c 1 Z G l 4 W T M 1 c l J G V E h v S D V N V E l 5 Y U 5 X d W 1 a c z J h b F h u d X U r K y t x O X p j M 0 Z K d F Z x d T E x R l k 2 V l M w b k o 4 Z H Z r d U h R b 1 V N K 2 R U T k t H Q X d H d n p Q a n E 4 T G x s M S t 1 V n E x Y W x X c H I z T G l 4 Z H U v Z X J j V 0 x G K 3 Z u b j M 4 T 2 V H M m p S b z E w e H g x M 2 x F b z h T T k x J a 1 N Q b G R E c E x G V V U r M i 9 i d D I z W F B Q Z m V v Y j k r K y t z d G Y v c U x V M U 5 T Q T V 3 W k t a S l F s S 1 N s S j A 2 Z F B s O U Z v M U k 0 Z E 8 3 U m x 5 e F p a c l Z a W n J W Y V p U Q 2 F a V E N i d k Z s R E h q a D N 6 d W Y 3 S E g z L z A x b W V R V G l l e k N n c 0 x s W m V Y S j R m R G 9 S W X R X d W l 5 e X k 3 e k h q O T Y 5 S 2 g r L y 8 z M 0 1 1 T T Z l K 1 Z O V G s 2 T 1 p z N m N x Y X l z c k Z M d F V W R l J t a k Z q U n N D V k 9 p Y V R T U T g 4 O E l E d X Z Q T k 9 u e U x z Z S 9 m d T F k U 3 B V M 1 g 3 N 2 J l c l g 3 O S t a Y 1 l F Q U F D c U J z a 0 h B Q U F B Q U Z V a U t T b k p w M F p C Y m Z E c H A 1 L z Z 0 R m t z R m p W d j N q d 0 M w Z m p L e W N u U k 8 r K z h v M 2 Z m Z m R m b j J P V 1 h Y e D d 5 S H Y z a D h J O S 8 v Q 1 B v N m d K L 0 x C W k x t W F V S S 3 F O a 1 Z Z R W t E U n c 0 c 0 5 T e E F 3 Y 0 8 2 U F h Y W D l j W F g z d 1 J 0 S S t t V F p 0 c X l w U X B 1 d U N D Q z N 5 T 0 5 X e l l V R E 5 u e n R T d n Y v N n F 2 L y 8 5 N z l x N m R X d k F m a l p 1 M 0 t o T m 1 6 W n A 1 T W l S R 2 p G a W h N L 3 F H Y V B S c U I 0 O W V t a k 5 t a l d o U G p 5 d n F W T 2 5 x a z Z k T 3 B L a 1 B Y d j I 2 S z I z M 2 l y W D l Y L z c y O S t D S H I v K y t 1 d E x K U j l D Z F d Z e T R m Z m Z m O W V E R H o 3 b 0 4 1 b m 5 k c n U x Y 3 V W S 1 N k S 3 d Z Y 1 B V b 1 V N S G 4 z U H E x c T J y T 1 h Q b T Z M N z c 3 d k 9 w d 1 p L Y m 0 2 d U Z D e G Z x c T Y r K z B v U U p F N V N T a 2 x M d V d B R U F R T 1 d R Z k F B Q U F B Q l F K W k t T a 3 J S c j F 5 N W x a V 1 V G b m R s Z G s 3 a G N M c T F h d G N x b n Z Y d j M 3 b 3 F K a V l s Q V J L Z U x H M i 9 Z c 0 V H W m 1 a b m F 0 V 3 V Y Z H U z Y T V i T j l q W F I 2 M F B l R 0 c y N m 9 0 c m c y Y j k 0 Y 3 N B Q n l N R 2 F 6 V 2 F O S G o 1 Y m I 3 V l p j W E p 6 T V p y U G Z 3 d E J 2 d l B G R 3 F W V V Z S N D h l O V R s b n p w d z U z a 0 x K V H F k V G R y d G R J M G V P O U t u c D h a L y 8 v R W R y M X F 6 U j U 1 O S 9 M b y 9 I R X p D M n B r M m J x a y t m U G 5 y d H R k Y z B i Z G 8 w U 2 F k W G 8 2 U 2 t w Q 2 d 0 T F U y e l o 4 L z J K a E J h d G 1 5 c F J 4 N T V S R n U y Y k 5 F c n I 3 e W l 2 W H Y z K 3 U z V D V Y S n A r Z k x s V 3 I 5 K 3 Z T W k 1 t T 0 J U a U x 0 b n o 1 N 2 x U a j c w N z k 4 L 1 l D S H l T Q 3 R K U G 1 6 W X N F S F B Q Z m V j V D l M Z 1 R G O T k 5 W l V r c V c v Z n Z n S F B h Z F d x b F I 1 N D R B S E 5 t a l V y W U I r Y k 4 y L 1 d z R 0 h E T k d y V U t N W E h 4 M W N p Z W d B Q V V C N G t I d 0 F B Q U F C V W l l Y k 5 t M n Y z N 3 Q z Y X R H b V Q r d m J 0 V z J Z Z G h a c G c 1 Y 3 F W U G x 1 O F N H V V h m c T V L T 1 R r N W V 1 N j U 1 N E t l R X g w Z H J X b l R w a W t 0 T G E x Y V l 0 c T N i N T h X T G x 3 W T h M a k p a U E x X Q k R o N z h E a 2 1 K a 1 l P a D B N T 2 g 4 T 2 4 r U E t a L 0 0 y V z l 4 Z E h N S j k 4 O G 9 u K y t j O S 8 2 c 0 N C Q T B I U E 1 4 c U 5 1 d U d H R z N U V F R U Z H A v L z c 5 Z X U y M T E 3 e k h Y Q z Z Y R G g 0 O H F M U z B O T D k x U H k 2 N T V C S j E 2 Z E p G b j M z M m 1 W N T k 5 V l V k U D M 3 Y z d 6 M n l z c k s w W U 1 F Q 2 R l M 2 F W V E 5 u e m x S c 2 J L d 2 t x V 1 B I a n J K Y X J Y S T R I R X B O V F Z W N m V y b 2 F O V 3 F r Q 3 k 2 N F F B Y 0 9 I U E R a M X F w d T N i c j Z 5 M S 8 r R X Z U e F J K T F Q 2 Z F F q a n p 3 U 2 R G d X F z N V g 4 T F B 6 S n o 4 L 1 h 5 c F V y W m J Q W j V I Y T c v U m F i Z H J s Y y t 2 T E x M O V d u V H g r M W F O R 2 l R b k V E Q U l E e U k v a 0 F B Q U F B b 0 V y R X h j V 3 B a O C t l M n J C a G c 5 Y X Z Y N i 9 P b l R z c l B U M j l X c m Y 5 Q 2 F l R E J 3 O T Z 0 N E U 1 V T l l d V h k V z Z k Z X N J U k J T N n J s M j d C a T F P S F U 2 S E R o M 1 M 3 T m 1 6 Z z I 2 M 0 5 I U G 1 U T y t X U G V Q S G o 5 Z W h R N G U 4 e D Z y e i t k R z R j V 0 8 v O V E 3 T z F L e F p N O T E 5 O T k z Z W J i V V N F a E w 4 b m h m c z U y c z B H d F c v Z j M v M T Z 0 V k x 5 N W N 2 M T N 2 d n Z S Z H d o V V Y 2 Z W 5 x c H d m Y m 8 2 R 2 p O b m o x Y j l l d l h M N V U 4 e X N u S j B h U k p r M 3 l 1 b n p K b F N r U m 0 5 M C t l U E Z r e E 1 U R 3 k y V 3 l L a l k y V n l X V F M y c l Z y O W N v c n I 1 U T Z 6 M k t 4 N k 5 T c F U z N z d h T i s r d l l x S 2 l u e H F i U V N x K z V D Y m 0 2 d T V j K 2 R x N T g 2 Z G t x U W V Q W H B v e j U 0 O V B v b X B a c z J h N m V H S E g x W m l Z b U p G S H g 0 Q U F L Z 0 F r Z z h B Q U F B Q X F r e E t T b 3 F 1 d n Z w c W Z m d n R 0 O X E 2 Z G F 1 M m J 0 M n F w S 1 N r c 0 E 0 d 3 Q y M 2 J W b n Y z N 3 E z U 1 F z b 2 V q M G R Q U G Z X V X o v W S 9 S c U 5 S d D k x M l c 1 W G R O M X k r L 2 Z a Y l B m W F V V N 3 I z M 2 5 1 c j l E N E h E e D d V e k p r e k E 4 N 3 V E M F Z W M W 5 z N F c 4 d V d M W F h m Z m Z m c G 9 Z Y 2 U 4 a 2 t H e E 1 Y R j Z Z O S 8 v S 0 9 H R F J 2 b X J S R l I w d T Z Q d i 9 v U F o 3 T l l M Q m 8 v Z n J 6 N j l l d W 5 w N T U 2 e W 1 j c n B u N z k r d W 5 X V z I v M X V h N V R w M D Z s d m k 4 d U x 0 Y l R U e i t 0 a 3 l k U C t s e n Z y d z V E d D I 3 Z D l Q a m p q e X M r U H Q 1 Y m N E b z Z P b H J S M G F F T k N S U V d G a W 8 v U D E 5 N W V Y a 3 F L Q 2 h R Z m 4 2 K 3 Q 1 N U V D W D g x R 2 Z 4 d F J X Y T F X a l Z 2 M 2 p 3 d F d M Q k E z M y 8 v d m J l O V J Z c 1 d l d k R C Q i 9 Y W V k 0 L z V Y T 0 1 2 K 1 h E d z R F R X R X T E N n M U 9 x V 1 R a c z J h Z H k 0 Y 2 Z y K y s r L z E w M D g v U 1 R y O U d y U m d 3 U U l T R H d B Q V J B R E p C d 0 F B Q U F C V k t q N C t Y d j M 3 O T F k b V p x Y X l z N 0 9 W a z V Q a n R 5 Y k J 1 Z X p O T j k v V X J s M j d m T n B I a k J p a E p r M m F S Q 0 N p L z V P U W t L Q V J J M F p v e j U 0 O T J y b H p w O T l 0 W j Z U V G U r e D M 3 d H h a R 1 J r W l Z S Y k x U e i 8 5 N U x m M l F r V V p E Q W J 2 d 0 h O Z V h s N n B Z e V d E N k N X Y 1 R x Z F B j c 2 h t c z h u a j h h a X d z T k J 2 M 1 F o S n V 2 V F N T e l Z w M G l T O T h N S U w z b n R t W k d U b 2 x s d H U 4 Y n R W V 0 1 s M l V X Y 3 J U O D J Q N X M y Y m E 5 R 2 l S W H J 0 d G R l O G h j R j c 5 T 2 l o Y W R P b W h a U j h l Z W V k Z D d S b H k 1 W l N i V W x K U 1 p v N G N h T G Y 4 M U 5 U V X l 0 V m R 5 V T J O a m J n a W 8 v e U 1 o c U 5 N c H Z O M 2 p v T j I 3 Z H Z W L 1 B t e m Z Y d 3 d 3 L z c v R T V M b l A w e i 8 v e n p 6 N 1 Z v M F N L Z j U 0 U W t 2 Z m J h Y T V v O W U 3 W T Z k d X l v T j k 5 O F V 6 T m 1 6 S 2 d W V z c 0 Q k F G Q V R r W H d B Q U F B Q V V D M G F O R 2 l n Q m c w Y W h M M 2 Z J M G V P V k 9 t c W g 1 O S s r a 2 4 v L 2 Q v L z d k U G V w R W t U M 1 h 6 e n p W V j I z M U R G e G N W N V o 4 d D d Q Q j c 5 O U 5 O U G V 1 K z k 5 N 1 I 1 O D J h Z m M x O T U 1 U l g x N m R N b j R E W T J s W F g x M V Z j c k 1 6 T l Q 3 N 3 p 6 a n J l d F F Z T U d 5 c 3 p N T E Z j L 0 w 3 N z R v d U x p N G h R Y k d 5 d U R 3 Y U I z M 2 5 s S E w 3 L z h j c W x 6 W n M y Y X B j N m R P M 3 U v W D d 4 N H N U N z g 4 T U 5 T N X p 6 L y 9 Q T k t T V W 1 S S k c 4 O W d E T l h N W l M 0 L 1 B M T H Z j b U g 0 d U p p N 2 R p e F E 3 T m 5 6 L 1 o 3 Y n F E d G t w N S 8 v d m 1 R R W h C U l V W R j Y 1 c G x u W k R L W m R O d H R 0 N m x 6 N T g 3 N j l O T l B k Z m Z k Z H d k T W J K e H A 2 O W F 0 c F d w T 2 x K Z z R j Y U x m Q k l I Y j d a W W t i Z H U y V F Z s W l d X W D J I N H E 2 Z G V 1 c V c 3 Z H V s Z W 9 q S m l a R 2 M r Z k 8 x W k l s U 3 p S c D B p V F p i R F p K d 1 Z l K 0 9 K M U 9 2 Z l R T U z B F T G 1 Y c z h I d j N 0 Y j M v V D g 4 O C 9 y e X V 2 d k x M Y T Z w d 0 F B Q U J m S k I 4 Q U F B Q U F J S U R z N 0 d 3 d F h M a F F 4 Y 1 h G c G R w T k p w T m 1 6 S m h 4 e n R X d k 1 C c U 4 2 d H k 1 c 3 p w M z d x d z M z M 3 h U c j c v K 2 V x b m p w M D Z k M H V l Z m Y x N m x x e D l 1 d m Z W V y 9 m Y m J i O X E 2 Z G F 0 a V k y T T F j Z U p F e l p r e n A x e D k x S 3 R Y c j l U M y 9 y W n h L d T l z O X F p b 0 t P O E F k M W 4 y N z k 5 Z n J y N G w 2 Z m Z m Z n c v c H Z M T m p 1 T 1 N T U z N U S k p a Z U V k T z I y Y m R 1 M F l N R U N i M E t o U k k 4 Z V B k U z F h M W Z 0 M n J W T E J 3 O G U x U D c 5 K z d W L y 8 z N G R P S E J B a H c 4 Z j F o d H Z 2 S 0 Y x N j l i c D g 4 O C 9 E K z N C b E t G W H I x N l Z U a j V J c D F k R m h i b 1 Y y T m R m Z j Y x b H k 1 W U Z Y V m 1 U b X B x c T R j T 0 h h O U N n U V l x S m l R b G F x Q m 9 B Q U Z R O W t n O E F B Q U F B N E l m Y j d k Y W p q e j Z x N 0 9 4 c 2 4 y T V R K a 3 h R c z J i T k l o Q l Y 2 R z Y 4 O F V a O T l k V l g y c j E 3 Z D Z u M m J k d T J W V 2 5 5 d 1 d B d z Z J N D c 3 d E N V S 1 Z O M D c 3 M z N l b G N l V k 1 h U k k w Z D g y b X J x S H Y 0 V j J i N G 9 O e m R Y Y j c v O X R 0 N S s r M j I v S 3 k 5 K y 9 Q R k h q U n c 1 M H U r M V R a b z B r Y z F t Q z F p c m 9 p S k N U Z U t F e T Z P U F B o b z B J W l N j b k t 5 Y m I 3 N V p H U m t a S W E w Z U F R Q U E x W V B r Q X d B Q U F B R D R z W F R w V W 0 z Z n Z 0 M m 5 2 W G Z 2 M 2 h v O G V I Q U V J a X F 0 b 0 t C Q V p y T T U 0 S E d E d 2 F B Z V B Y c j R K Q i 9 D V 1 p N a G t M U z B O T D N 3 d 2 d 1 c V g 3 K y t m d j c 1 N T B y M 3 Q y Z l B u b E x m V 3 l 3 V 2 4 0 T E h O V V Y 1 Y W t O S T B t K y 8 v Y V o 3 N 3 J s S G h Z V 0 Z B Y y 9 K e j g 4 U G V L e E Z p e G F T Q W h m S 3 J v a H c x W D h J V m F E R V E y e H N y R W F N R 0 t I c n J y d X V 5 c l l T Q X d B Q U Z V Z n l B U U F B Q U F E T 3 N u c j F h b j N 3 d 1 F j K z d Z M G J O O W J k Z D k 4 Z G d Z a W t q e j c 2 U 0 h 2 M j d O S G V 2 W H U x Z C s 5 Z X B h V 2 w 2 Z G x u b n c x N l R k M j Z k W D N h Q 2 d v S 3 F p c k V V d X J Y c n k 4 c C t N Q j R L R T Z k T 3 F Y R G h 3 K 1 h h Z 3 Q z N 1 p D b 3 F D a T F h Z E 5 H V n F 0 V l Z x d F Z N V E V 4 a W 8 2 T 1 Z u U z A 3 M G Z t N z c 3 N 3 p x Z D J R a 3 B L a W k 2 N z d E S 2 Z j L y 9 6 b i 8 5 b z c 5 N j l w Z H J L d T F W W G V u c T Z M Q l p M M E 9 S R E 1 D V S 9 L M y t K S 2 9 Q Q l V H Y U I 2 K 0 x p W X A 5 d H g 0 S W x 2 Y 2 9 y S 3 l 0 T F A v M z B r d 1 l N R 0 J E e U 5 W R l J V Y n I 2 N n F z M W V 2 U m 9 p a 2 t E Q U h B T 0 k v a 0 F B Q U F B Q U d m W X R H b V R s a T F i N X R O d X R W c j F 3 Q U 1 Q U k d 5 R z l h c F Z x M H F 0 Q U R o M T Z w V D I 3 Z H V u S m s y Y U J M e m 0 1 T W 1 U U G 0 x V 3 E 3 V k s 0 Z 3 Z F W C 9 M a D d i Z m Y x c W V m Z m l w S k 9 u S G l S T k R y d D I z Y j V 0 T V c 3 R E Z Y U k h 4 O H Z K N S s r d W t 5 e n l z c U t 0 T E d q U n Q 5 M m k r L y 9 I T D k r Y z k v O W 1 s Z n N t U 0 p U L 0 t o c k 1 I K 3 M w V k Z S Y W x Y c j E 1 Q m l 5 d 0 h F a D B k c m R U V V Z F b n l X e n g 3 N n R T c H V 1 c X F x N E w y c 1 d y V k t p M W R 1 c l J V V z d o c W 5 l V G s 1 R 2 p X c k Z u S 3 o 4 O V g z N z U 5 U S t y M z h z c 3 Y x e T I z M 0 t L R 0 R S d U d K U V l B Q U Z C M V N E N E F B Q U F B d 1 A v Y X R t M m J I b i 8 4 Y 1 o 5 O T l Z M U d v K z Y 5 O T k 2 S U R u a T J h O W Z P W i 9 1 a D V j d V h h K 2 J N b V F H d j J i e D V z M D l i Z F Q 4 R 2 Y 4 a 0 h m O X R a Q m J K b H l 4 Y W Z 0 c l p 0 M j F Z c X B v c m F 1 S E d q N 0 h h N 1 Q z d V h M b D J x O U w 1 O S s v W U 5 t S H l J a T R 0 V D Q 4 Y U 4 x Y W h S S T Z X b H B T a 3 R M V T J w c W F t c V g 3 K y t r c E 9 U d l V r S G Y 4 b U h p d k s z S X F T O G N u T n p O W H Y y Y k I w O G V G Q 1 N 0 R 0 h E Q m c w Y 0 9 E R G c r Y j E 2 O W R M b z B h U F Z 0 R 2 5 U U 3 Q 4 Y k F B Q l V E N U l Q Q U F B Q U F D Q n B 4 N D R k Z X Z E Q k I r V n l 1 W H l P M 1 h i Y m J l c l d y V n N F b 3 Z v L z N i d D M 5 O W t L N n N z d n Y 5 V D Y 5 Z X Y 5 R H R w K y 9 2 b m 4 y c k Z q a D A 5 N 3 U z Y n R x a X h H Z j h x N z d k S 1 p X L 3 d V R m h i c T Y 2 K y 8 5 a m 1 u d W g 5 R F N T d 3 J W N j c w Y V U 5 S V N G R G 5 6 c D B y M W Z m T 2 5 U d l Z 1 b l h y Z 0 F t Q 0 R o M D Z L R G s 1 V 2 F k T 2 5 W T E x s a T N W b 1 V N S H R X d l h U d W 5 w N m Q 2 V k R U V 0 p 3 K 0 h R Q X c 4 O F V L b 2 V 5 W W 9 W S z l T L 2 Y z K y 8 1 O C t m U D E 5 Z H U z Y X R y d k F B Q U V D W W t I d 0 F B Q U F B Y 0 4 0 N 2 N 1 U 0 k 1 c z J i N T d j Z V F r W k d o c T Y 5 O X R w e T k 1 b W R u Y T N Q U C 8 v Y 3 A v M 1 N T e S t 0 V U 0 y Q 2 l 5 K y t X Q 2 t w S 1 Q 0 R m 8 1 O T U 1 a G 5 0 M 3 I x Y l E 0 Y 0 9 W W U 1 H R G V S M E 9 2 W E p K N S 9 v N V p k Z j l 1 b k R h c l d x U j Q 4 Z T V i N T N a W l M z V m t G U l V a S D M z M T k v L 2 J V Y 0 R r Z X A 0 e W t w S 1 d y V 3 J G b F l Z a X V Q R l N 0 V z Z Q Z m Z m L 2 R w S H p 4 N H N L S 2 l v a X J W O X h k Z m Z L S F Z x M W R y M n J S c G Z 2 c 3 l H b z E 2 L 1 B I S G x a S 1 N V d T Z D M W Z u N S t U N C 9 3 M G l 5 M i s y Y V B Y d T J U e U h 5 Z 3 d j U D Z y U F B Q d k 4 3 a m I v Y U p m N F V G e G V Y Z T F z c k F B Q l F k V W c r Q U F B Q U F E a n Y v Z l d 2 Z i 9 X N 2 5 Z N G s 3 Z D I 3 V j l P b l R 5 K 3 p q d 3 N 2 d k Z C M z N Y V 1 g 5 L 3 V z c k N 6 O T l h O S 8 5 V G t 2 T l R X M V F z a 0 h v O U d v R z I r O F V Z c 1 h M L 1 k 1 O X Y 3 N z c r d j k 5 O T l Y V k Z T V T N H N T N 3 R D Z H R H g 5 Z T d U V X J 6 d D d D c W l 3 b H l R Z V B 4 N k 0 z M z N 6 V D U z a D F K M D h r N m J Q U F B 2 T W J p O D F t M H p Y W F h G U H A v b k 5 6 Y z d W a H d 3 W W R Q b n h Z T T J i T T B B V V h Y T 0 J 6 V H J E d H N v c U x p N V d W b G F V R E J 3 N 2 8 0 T U d E T 2 5 E Z 2 d Q Z n I y T E Z q b W p o e F l x V m p E S m V W S z F m N k Z M Q X V j Z m E y W X V Y M X d 3 O C 9 h T W V P S G J y N T V w d k R 1 c z B V Q U F D b 0 d K S V B B Q U F B Q U 0 1 c l d W b F o y c l J w V T h E a n Y v e n l T M G o 5 K 0 5 1 d U t k d 0 d E U n F r V H o 3 N X h P O T J T c E t D S m g 0 d X V 1 Z 2 l q U m 8 x c X F w Q 0 M 4 a G Y 4 d U g r K y s v W E p a Z G N J a 2 1 h U E h t e U R o O C s 3 R D F X O G 5 Q O D V K T l A v S z Q w d V B y c X E 2 c 2 9 V b C 9 G e G N Y N j E 3 L y t w W m R m Z n R u d j Q 1 Z 3 d Z W U l T R W h J c W Z a K 1 N 3 d U M 3 Z H U z U 2 4 v L z h a L 1 h z M l Z Q d D J y W F R v R U d E R k J V V k p h Z l R x V k 9 u V H N s d X R 5 c 2 5 K M G Z a M m R u S 3 l z c l M 0 Y 0 9 I Z G Z E Z 1 F X V m 1 a Z 1 o 5 L 2 5 Y c z J O S H Z j M 3 p u e n A x b H J 0 b z R l N F Z D W l F W S 1 B J d 1 p N M F k z M 1 h T V D V z K 2 Z Y K 0 c r S F E 2 S D N u e n p U Z j N 3 d 3 c r N j g 4 N D d s W j Z l W H V H K 0 F B Q k E 1 W k Y 4 Q U F B Q U F I Q m U y N 3 A x Y T Z S R E N K b l J h T l N j T 1 h O M D c 3 M z M r a D J Z R C t T a W l 5 N 1 N n d z g r R 0 p I W j R H Z H V v M V F p S m l a R 3 N i R 3 h r d V N 6 V F k 3 T D V W S m 1 a c W F X T G w z c W M x M 1 h y b D N W c E V r V H Y v Y 0 p O S 2 h k V W I v O T l w d V d M b D B h c 0 R q M l Z W Z G R G Y k J H U V h r Z E 8 z Y k 0 r M i t Q e D Z N d n Y v e F N X N 2 R 1 V m F k T 2 5 U U j U 4 d V J L O T k r b 1 V T T y 9 5 W W Y x N j l k c i 9 m c j F s Z T Q v a 0 Z C V 3 Z W Z 3 N G a z J i T m s y O W V 2 V 3 E 5 U D F L d G l U N y t l Z W Z O V 1 h L R k d W a 1 p H a k V p Q k V W V 2 1 r R U F B Q X F q K 1 F E Q U F B Q W d Q U G F t Y l B 1 Y T R L R W h B U T k 4 O H d 6 V 3 J w M H F U N y s r T 0 9 n Z y s 0 e E 1 U R W F P W E t r Y n J 6 e H h r c l h K Y W l v O H R a O E t D Z 2 8 w Q 0 9 Q U E t L O H Z M e F M 3 V W F q V V d Q S G p n M T R u Y j l W S C t W T l N P V G w 1 V 2 5 M b G k z N j h N T V B n e W F s T 2 5 U b 0 V O S l d S d j Z T U F d k d j c 1 V 2 J t N n V E Q n c v N m 5 O Z X R X e m M x Y m R w V V R a b z A w Y j U 5 K z B L S T N q K 3 I x U n I y M z M y d 0 Z U W m 4 r d j c 3 N z R N Z X I x Z X Z u d W J P b m F 2 b X p a d U h J e X p 0 M 0 x u V C s y K 1 B 4 N k 8 x Y T l k c T d k c T F X c k p r Q 2 F z Z 0 F B Q 0 l B S k l Q Q U F B Q U F N N X J v U T Z r b m t 0 a V k y T j E 5 O T E z Y S 9 q d z R W c S 9 m c j I y Y n Q y c U k w Z U 9 L Q z h 2 V H p h Y l R Z M G J O M W F Y T G w y V W t a R 2 h w S 1 N r a U 1 i c W I r W E R t V z Y 3 N 1 R a d m 9 x R 2 d v R U N M R n k v V z d 0 M j d m Y z R i T W 1 S S T B F R n F m L 2 N K T n Z Q K z F L b F R 5 c 3 p N M U 4 2 O W U 3 V j M 3 M T d 0 M 0 x s V H U z Z n Z M d l A 1 M E t G R E I 4 M m J O e S t r d 3 M 5 e G N Y R S t i W m 1 a b V p v O W U 3 Y n E x S 2 1 q d k x 3 O D d k e T U w K y t X U 1 g z N j l K R W s 5 Z X Z Y V D Y r O T l s c V o 5 d 3 A w L z V L Z l d Y b H J i d 1 F U U 2 t M c G 8 0 O C t D c H A 4 Y U 5 t e X B l Y k 1 t U k 5 T T W V t c 3 J L d 3 l r d 2 U 3 Z C s v V 2 Q 5 O T k 1 O V B l c U Z F a k V n O E F B R V F J e V F j Q U F B Q U E 1 N 1 Z 4 N D h a c D N M a H h Z Z S s z V F p z M l d y T m 1 U Z G o 3 U F Z Q a n h v M D F m d n o 0 S 3 I x S F p a V l Z D N k 9 r Z 0 x U Z G J 0 Z U N C U X Y 4 b n B P V 2 x x W X h Z O F l F N 2 N k Z j h p R l F J d U c 1 N T U 3 V D J y V n J n L 2 J u e j V W W F h x a 3 B V N m F F W E x T N 2 N l U E d m d H Q v K 0 9 H S G 9 O Z l Z y V n Z Y V 3 h N a m x P U k R T Y 0 t w V W F O R 2 F 0 e T R z Z m 9 I S W x V Q U F B Z 2 N T V V J C V l B m Z k t T a 3 A z b l B L d X d J b G 1 G Q V N k a D k r K 0 d I Q V l 6 M T c 5 d F N N R 1 R O a 0 5 w d D l q c D I 5 R F p j a 0 x W M j Z W R n U z Y m c y N G J k a X B V N m Y w M V Z k Z i t Y M E 8 v T 0 V Q Z n l n e l Z n Q U F V R F Z J U G d B Q U F B Q U F x a 3 d v a G J q M z d k d W 5 o e D U 2 U 0 l j T 0 h m S T V a a k t a T k d 2 V 0 x G b X Q x c U I 5 K 0 J 0 Y 0 R 6 V G d Q b W 5 T S k I w K 2 Z E a m t l a D l X c T F V V E p r e l F 3 S U V E U X p x L 1 J O Z X V Y V 1 U y b T F W U V V G Q 3 U 2 N j Y 3 N 2 p y d l Z r b j E 2 O W R Y M j d a d H Z W c 0 t X Y T F X d F d 2 W F R p M W J 0 b F R 6 N X M z V m 9 r V 0 x V a 2 1 H U V B 6 O U h 1 N j Q 0 d z V k Z G R W V l F h O W J 0 V 3 F W V C 8 w T m g 4 T l I 1 d j F t e l p x b H U r N j Z T e W R P b k N q V m Z 1 M j E x K 3 E y M j I 0 T G 1 F a n d W O E Q 3 O E 9 I R C t 0 Z S 8 v b F h t U G M r V 2 1 K a W 9 R W U 1 H b G Z z N k F B Q V F I a V F m Q U F B Q U F O U m 9 C b 0 5 C S G 8 4 b k l z V 1 V V Y m J t e l p 1 c l g 3 O S t w Z H J P S G l 6 U H p N e F V 2 W H I x L 0 N Z Z k p r M m F G R k p O Z 1 B J a 0 g w d 2 1 r K z Y v L z M 3 Z G V l Z W R R V 3 Q r U k V W R m F m R G d 3 Y n J w c H B 1 V W 1 K a F l a Z 3 h u c z l s c 0 d q d D J y S l l 0 V 3 h i e U 5 X M 2 J 0 d F d 3 W W N O S 3 R R M G Z Q b H o 3 O X U z V H h S Z G Z y R m F 0 V 2 x Y b 3 V S N 0 9 s U T l u M T Y z d 0 p 5 V W x S W F B t e k 5 H T U d U T z h L e E x H a n g r d j R j T 0 h C N z N 1 N G 9 z d n J 0 Q 3 F G S C 9 H a n g 4 Z j h p b 1 Z m e n d l a j k r V k d B Q U F J R F F r S H d B Q U F B R F V h R W F q a 2 V U R E 9 T d 2 p J M E 1 a R 1 J s Q n o r b l J v N G Q 2 O U 9 p a D d k d T M 2 O F V Y W C 9 U V 2 Z C Z z F h b F N a T S 9 O T C t K d l p I M n p G Z 2 M x b T A 3 M z M z c X R w M D Z i N U Z L Y T I y V 3 p L e U 1 q U T B L R k R s W n F h R 3 R M O U E 3 b m 1 t b X Z V d W 5 W c m J k a X d R W H Y y N 0 Z G M m R y W U t D d 3 R s T U J o a 0 5 w c 1 Z G e G V u N U 9 S a 0 5 X a l F R R z N i d G x X M 2 J 0 M F V I V j M 2 b z N y U G 5 q M 1 Z z M m Z Q U 3 N W U j N 0 V V h 3 W V N T Z k p D a z F x M W I 2 N V p i Y n R I Z i 8 v N T M z W G 5 u b l N H d E h P b l Z x N W U 2 Z H U x Y V p y S H F z Z 3 d i T m t 3 R E J n e W 9 W Q i s 4 c m d B Q V V E a 2 t I d 0 F B Q U F E V W F D W E p C O V I 4 N 2 R 1 M z E 2 S k Z p L 1 R 5 e X k v c j F L b F R 1 d V d X V z B L K 3 R y e k p C K 2 w w W F k 1 Q m d 3 W j V a O X A z N 0 5 o U k d S a 1 p 1 d n p 5 e T B N c U t C M n F O b T N h c U U y Y k 5 t S H J y e U l x b W 5 3 W U 1 H Q 0 F M c j M w M G x K d C 9 t b z F C S E w 5 O W R l c m Z m d j J J V D k r b z l H b 0 9 Y U G 1 h U F h x M W Z y c 3 M 4 K z B i O S s r T W 9 1 V 2 w 0 a U x p M V B y M X E w M W R P a F F k Z S 9 l U G V R W U F 5 S D V B Q U J B N V J o Y 0 x s Z H g y Y W N C Q U F B Q X d M a 3 B K e W R I R m 9 1 b F V 0 d X I 0 T n h U W E Z 4 Y 0 x W d m V I R H A w U 0 J z M 2 J 0 U V Z W M X l o K 3 Z Y c l Y v b j l V S F B r N S t j c l B 6 O W Z T V W x K a 1 E 0 R k F J Q W F p Z V F E Q U F B Q W d C c k 4 0 W E R J N C 9 I S V p y T k Z P a F F B d F l q Z G J w Z l J h Q 3 l 6 M k R r Q U F Q Q 1 A 5 W U 1 B Q U F B Q W F q U 3 o y U n p X L 2 V 3 Q l F E c T l W V l Y 1 d H B n Q 0 F B Q 2 x r W H d B Q U F B Q V V L T 1 Z G T 2 N O Z F Y 5 N E F D a E x 5 Z X Z K M m N X L 0 F R Q k E 2 R W c r Q U F B Q U F L a n h 6 R 2 F 6 M z R M R E F G Q V J M c G V M V l E 4 Q U F G U V N 5 U W N B Q U F B Q U 5 W N W N Y S n d j R G t l a 3 d 3 Q l F T K 1 R t N W x M c k F R Q 0 F T a U w 1 Q U F B Q U F L R E d p N H F L a 3 R s c 2 x 0 U H B q S F F v Q U d v N G g 4 T 2 g y T m h Z R 1 k w T W 1 R Q U F V Q m 0 4 a 3 d J Q U F B Q 2 9 G V 3 c y b S t 4 M m U 2 V E R B R k R E N W V i b U t q N C t Q d E p o Q U F C U T Q 1 R j h B Q U F B Q U Z B c k d B d 0 d 4 Y 2 Z I c y 8 w U 2 d B c H p P Q n l 5 M l d 3 e U d B e V J E Z 1 V B Z 0 J x U D V B T U F B Q U N B V 3 N O c X R h c W 9 x R W g 1 Z V h t U k R n V k F E W k 9 Y b D Z l a W 9 p T E Z 4 Y 1 Z G T 2 h R Q U F H b 0 Z r Z z h B Q U F B Q W F w W E V 4 R V E 1 b l U 2 N V h L N U l o d 0 t n a G 5 D N V h I S T Z u V X B N V E l 4 M E t B Q U E x Q m 9 r S H d B Q U F B R F V P b l h y M W x W d W J p N E p D Q U J s Y 3 J s Y 2 N q Z 2 N x b H U z Y n F S R E F R Q 2 d W a U g 1 Q U F B Q U F L Q l d T a z V P b H Q x d V p 3 c 2 1 B Q U h s N W V Y S m J y Z X J U c D A 2 a 1 E 0 R k F J Q m F 4 K 0 J 5 d V l v a k h R U U F B Q U F B V k p X V E o w O H F P a n B h V n F z M T B x R U F P S W M 0 S E E 0 V k Z S V 3 g x U k l B Q U Z X R T V B T U F B Q U N B V 3 M v c G R N c H V 0 O H R t c z F G T U Z q a l B P U n d P N W V i b T h u b 0 F B R U F W S S 9 r Q U F B Q U E 0 T H h R W E Z 3 c 3 U 5 M n V n b 0 l D V 2 E x V 2 1 j M W 1 S V V Z G U l R v c 0 F O W E E 3 W G F y b 0 t C Q X V i b T V p b z J O V l h 4 O H Z B d 0 d R N l R E Q W d D Z 1 Z p U D V B Q U F B Q U 9 D O D R u Y T d s W m V Y c C 9 6 O G Z F b V M y V 3 h X V E V 5 T U R B Y U R v c U t p W k R R Y U d a U U V h c W p p N G 1 K N V B C N j U z V z R W R n h m T D V Y S 3 B v S 0 J B a 2 1 T e F d C U V h G e W V q a 2 Z L W E F B Q l V C N U l Q Q U F B Q U F N N W J i c m R i K 2 Z u N U t p d 3 N s T W Z q O F g 0 V k Y v T X h D Y W l K R E F h R G p F Y W o 5 e X N t S m 9 a V l R n Q U F S Q W p K Q n d B Q U F B Q U F B Q U F B R U Z h c 0 5 R U U F B Q U F B Q U F B Q U F H R k Y 4 Z 0 V B Q U F B Q U F B Q U F B S V F W e V F j Q U F B Q U F B Q U F B Q U J C V 0 p C O E F B Q U F B Q U F B Q U F F Q l l r W H d B Q U F B Q U F B Q U F B Q U J o U m Z J Q k F B Q U F B Q U F B Q U F D R U Z j a 0 h B Q U F B Q U F B Q U F B Q V F W a V F m Q U F B Q U F B Q U F B Q U J B V 0 p G O E F B Q U F B Q U F B Q U F B Q V l V W H l B U U F B Q U F B Q U F B Q U F o Q l h K Q n d B Q U F B Q U F B Q U F B R U Z Z a 0 h 3 Q U F B Q U F B Q U F B Q V F G a V J m Q U F B Q U F B Q U F B Q U F B R 0 Z G O G d F Q U F B Q U F B Q U F B Q U l R V n l R Y 0 F B Q U F B Q U F B Q U F C Q l d K Q j h B Q U F B Q U F B Q U F B R U J Z a 1 h 3 Q U F B Q U F B Q U F B Q U F C a F J m S U J B Q U F B Q U F B Q U F B Q 0 V G Y 2 t I Q U F B Q U F B Q U F B Q U F R V m l R Z k F B Q U F B Q U F B Q U F C Q V d K R j h B Q U F B Q U F B Q U F B Q U F Z V V h 5 Q V F B Q U F B Q U F B Q U F B a E J Y S k J 3 Q U F B Q U F B Q U F B Q U V G W W t I d 0 F B Q U F B Q U F B Q U F R R m l S Z k F B Q U F B Q U F B Q U F B Q U d G R j h n R U F B Q U F B Q U F B Q U F J U V Z 5 U W N B Q U F B Q U F B Q U F B Q k J X S k I 4 Q U F B Q U F B Q U F B Q U V C W W t Y d 0 F B Q U F B Q U F B Q U F B Q m h S Z k l C Q U F B Q U F B Q U F B Q U N F R m N r S E F B Q U F B Q U F B Q U F B U V Z p U W Z B Q U F B Q U F B Q U F B Q k F X S k Y 4 Q U F B Q U F B Q U F B Q U F B W V V Y e U F R Q U F B Q U F B Q U F B Q W h C W E p C d 0 F B Q U F B Q U F B Q U F F R l l r S H d B Q U F B Q U F B Q U F B U U Z p U m Z B Q U F B Q U F B Q U F B Q U F H R k Y 4 Z 0 V B Q U F B Q U F B Q U F B S V F W e V F j Q U F B Q U F B Q U F B Q U J C V 0 p C O E F B Q U F B Q U F B Q U F F Q l l r W H d B Q U F B Q U F B Q U F B Q U J o U m Z J Q k F B Q U F B Q U F B Q U F D R U Z j a 0 h B Q U F B Q U F B Q U F B Q V F W a V F m Q U F B Q U F B Q U F B Q U J B V 1 A x L y t z b V N x W m p 1 S j F B Q U F B Q U F T V V Z P U k s 1 Q 1 l J S T 0 i L A o J I l R o Z W 1 l I i A 6 I C I i L A o J I l R 5 c G U i I D o g I m 1 p b m Q i L A o J I l Z l c n N p b 2 4 i I D o g I j Q x I g p 9 C g = = " / > < / e x t o b j > < e x t o b j   n a m e = " C 9 F 7 5 4 D E - 2 C A D - 4 4 b 6 - B 7 0 8 - 4 6 9 D E B 6 4 0 7 E B - 3 " > < e x t o b j d a t a   t y p e = " C 9 F 7 5 4 D E - 2 C A D - 4 4 b 6 - B 7 0 8 - 4 6 9 D E B 6 4 0 7 E B "   d a t a = " e w o J I k Z p b G V J Z C I g O i A i M j c z N z M x O D k 5 N D U 2 I i w K C S J H c m 9 1 c E l k I i A 6 I C I x M j Q 3 N j Y 5 M z Q 0 I i w K C S J J b W F n Z S I g O i A i a V Z C T 1 J 3 M E t H Z 2 9 B Q U F B T l N V a E V V Z 0 F B Q k t R Q U F B R 1 N D Q V l B Q U F E Z E 9 C b k h B Q U F B Q V h O U 1 I w S U F y c z R j N l F B Q U l B Q k p S R U Z V Z U p 6 c z N Y b D h F M 1 g r U C 9 C W E p r b V R w d W x k M n R M U 1 V x Q m N j b 2 h j U 2 d V R k s 0 b 0 h M d X J D R j d 5 U X h V V m N W b G t C N V V h W F E x Q V h X W E R o N T c z b 2 l p Z 0 l Y Z 2 l 5 Q z Z n Y 2 N p a k l D a U p 5 V X d x V W x 0 N X B t N l R K e k 8 r U D J t e l R t Y V J K b T Z Q S D Y r b W p E O X Z Q V E d i Z W F k U F F 2 U E w 1 d k V k b H R W b 2 x F Q k V S R V J F U k V S R V J C W W d R N 0 F L S W l J a U l p S W l J a U t o b F l T Q k Z S R V J F U k V S R V J F U U J 4 V U N L a U l p S W l J a U l p S W d D a W 9 F V U V S R V J F U k V S R V J F R k Z B T X B J a U l p S W l J a U l p S U t L Q V p T U k V S R V J F U k V S R V F V V U F 5 a 2 l J a U l p S W l J a U l n b 2 9 C a E l F U k V S R V J F U k V S R l J R R E d R S W l J a U l p S W l J a U t p Z 0 d J Z 1 J V U k V S R V J F U k V S R U F j V k F p b 2 l J a U l p S W l J a U l B b 3 F C R k J F U k V S R V J F U k V S Q l J R R E t T S W l J a U l p S W l J a U N p Z 0 d V a 1 J F U k V S R V J F U k V G R k F N c E l p S W l J a U l p S W l J S 0 t B W V N C R V J F U k V S R V J F U l V V Q X h r Q 0 l p S W l J a U l p S W l v b 0 J p S U V W R V J F U k V S R V J F U k F I R l F J c U l p S W l J a U l p S W l B S 0 t n U l F S R V J F U k V S R V J F U V V V Q X l r a U l p S W l J a U l p S W d v b 0 J s S k V S R V J F U k V S R V J C U l F E S 1 N J a U l p S W l J a U l p Q 2 l n R 0 V n U k V S R V J F U k V S R V Z G Q U 1 a Q W l J a U l p S W l J a U l x S 0 F Z a U J G U k V S R V J F U k V S R V F C e F V D S 2 l J a U l p S W l J a U l n Q 2 l v R V V F U k V S R V J F U k V S R U Z G Q U 1 w S W l J a U l p S W l J a U l L S 0 F a U 1 J F U k V S R V J F U k V R V V V B e W t p S W l J a U l p S W l J Z 2 9 v Q m h J R V J F U k V S R V J F U k Z S U U R H U U l p S W l J a U l p S W l L a W d H S W d S V V J F U k V S R V J F U k V B Y 1 Z B a W 9 p S W l J a U l p S W l J Q W 9 x Q k Z C R V J F U k V S R V J F U k J S U U R L U 0 l p S W l J a U l p S W l D a W d H V W t S R V J F U k V S R V J F R k Z B T X B J a U l p S W l J a U l p S U t L Q V l T Q k V S R V J F U k V S R V J V V U F 4 a 0 N J a U l p S W l J a U l p b 2 9 C a U l F V k V S R V J F U k V S R V J B S E Z R S X F J a U l p S W l J a U l p Q U t L Z 1 J R U k V S R V J F U k V S R V F X V U p 0 Z 0 Z F Q k V S R V J G U j Q y Y T F X b E Z a V 1 F t N z N R N V J G S j A r S k V r S 2 R u b E U x Q U t w V k N v S W d 1 R D B v V m F y b 2 R W c U V S S V N F d X p 5 e U F N c X E 5 W E t m M E d J a U l p S W l N a E J r a V J Z T E J i S G g w Y W p n V T Z u V T N 3 Q k t B a G N k R U Z F Z 1 Z j N 0 h L O E 9 5 Q z B X Q z J 3 M k c z U T Z u Z U 5 E c F Z J R n U x e F N 3 R U N L a U l p S W l J Z 0 F B S G E 3 S F d W b F p h a W 9 x S E I 2 T W N m U W l Z a W F F b E V V b l V M M T B O Q l F o S V d G U W E x V 0 I 3 c z B x b 0 d C R k J F U k V S R l J D e W V L S W t 3 b U V 5 d 1 d D O E x E d z Z I W D Y 0 T m R F a E d S e j V q T l p w U 1 d s a 0 t u M D h G b 0 5 E S m t i e V F Z U 0 J F U k V S R V J 0 V 0 N s c G F X b 3 F L a U E w V 2 l F d 1 d B S W R q b E V S S D V U W G w 0 T 2 s 4 b U U w T k J R a E l l S E I 3 d W N G b y t C R k J F U k V S R l J D M l N 6 M l Z C U 1 V n S 2 R U b 2 V 3 c 0 x C Z 2 w w T k V G R E J s W l d X d 1 d D e U l p S W l B U n N O c n Z R V U x B e W t p S W l J a W 9 o Y k d i R G J E W k R J a E 5 q Y V d 6 W D Z K c U V X U 0 p B b j U r Z m t 3 R 2 8 x Y 3 B o d 2 t E S 1 N J a U l p S W l G b 1 F r O G t F b T g y R 3 F L a W 9 Z S m R D U k J S M F J V V k Y w R 2 c w T U J x T n d T N m x 4 V 0 V u T H l J a U l p S 2 l G c U t r c E F R Q U d F W V J F Z j J t K 3 Z t d y t 2 b V J B b 2 V C R k J F U k V S R l J D M U J T V W d K Q k V E Z 0 x n S W l v b H V v c j d 6 R 1 V D a X d H V W t S R V J F U k V 6 W n p K W k d J W V J V V G t S b l V v W l R L W m d s M U t p O E Z B a W 9 p S W l J a W 9 H V E 9 i e m J E W m J B e W p p S W p x W U R R Y V l i U F p Z R G F i Z z E x S 2 k 4 Q k F p b 2 l J a U l p b 2 1 i T F p i R E N a V E 9 3 W l J V V G t v Y W l v S 0 p T V 2 x z S n V 0 d 2 U 3 b E d h U G d S U V J F U k V S V V R O V l V s S 0 M y T m p Z W U p k Q l J O U 2 t 4 T W J H b 3 J p N E 9 O a G x O S H N N c E l p S W l J a U l t c U h T M G x M b z l Y c W 9 W S 3 B n b D B K R T F L U U l n b 0 N R a 0 J E M m s v S X p C b E p F U k V S R V J N M k 1 K R W 1 v c U t p Q X d X Q U l k a W x F U k U y U z B X a E V X V m t a S k V r S 2 R p b k 5 G Z 0 1 w S W l J a U l x S m 1 w c l M w R k 9 I a D R j R X V n N G l v U 1 F z U E Q w Z H B h V 2 1 3 e T J p M k d F Z 1 J F U k V S R V R V a m 9 p a k N Z c k V n T k R R M D J L V V F F V F Z w Q m 9 N Q k Z v d U Z E Y z c 5 a E l F V U V S R V J F V k V 6 V W x a V 2 h v a U l p R 0 N Y U V V U V U x J U 0 h o N k 9 z c k N 6 W V p U U k x E S 1 N J a U l p S W l K b 0 p T W k p R W G w 0 T 2 5 V N F g 3 R k t J a U p v R m 5 V N k h p b 3 F L W U p m U k x E R 1 F J a U l p S W l K c U p p d 1 d D O E 1 v S W l J Z l V x b F V D Q W t K Z 2 N W a U N Y W X B 6 U T R E S 1 N J a U l p S 2 l a b 0 t C R k J H U j c r b D B P Z 1 p T Z n N C Q W l v a U l p S W l v b W Z C M 0 l O W G N s N j E 4 O W R W W F R i S l h 6 T 2 J O b T F G V V Z C V H N N a n d p a W l K c 0 5 s d X d 5 L 0 N a W U l V V V A v e n d B N j V j d V J L V W M 3 Z E V E S 1 Q 4 U T J X M V d x V m d G M E Z F U k V S R V J B M W p 0 V n B o T X B r U U V 4 U G p s K 1 B u N S t k a j Z 0 U 3 B 5 T X p N e E V N U F B R U 1 Z T d V d Y O H d U T D h l U E h N V 1 h L R k V S R l J X S G N 1 S E h J e k 1 5 R U l B V D I v Z n R 2 d i 8 w V 1 c 3 Z H V s W T N Q b X p j U G V y M W U 4 V F l G Q l F W N D Z L R 0 h v R m F y Y 2 N N T k 5 5 Q X p N e E 4 5 K 3 Z T Q l Z x d j F X N T N y M X E x R F N V a 0 p C Z 3 d Z Z 0 s 1 Z H U z c j F m Y 3 J L e X N M T W 1 U T n g r K z I z W T l p d 1 l Z a V B q L 2 R i b m Y 2 V 2 5 a M k 5 X Y k 5 t N F p s b m 5 r R 1 B I a j B D Z X U 0 U k k w Y k F h c l V p T W p J U 0 h U d D J S R 3 B x S 3 B L V G s 1 R 1 N r b 0 x 1 M 2 J z S H R K Y V d J a j g v S H h F U k V Y N z k z V 3 B w R 0 V n U k V S R V J F V F V E W l d W b G t D U U p S c V B S N T h j M m 0 4 M T Q 5 d G x u Y 2 V y V U t R R E F E V G Z j Z 0 d u V H B z R m d N R G p 0 d D N i d F d o d z V j c 1 R u N X d l Q X F W T 2 5 J a l k y M W k v S E J v Q V p N M m J n c D U 5 K 2 N u e W R r c E t D Q n g 1 N E F J T U d E U X B Z T V B Y M T E x L 2 o 1 W m R m Z G h w V H F W V F l 0 R 2 1 U e X d C U T Z U W j Z 2 U j U 5 K y 9 i R m 5 Y Z m V p V j Y 5 Z X Z t O H p y b H o 1 K 0 x n d 1 l N Q W d L a W 9 L U F R z M l J N O W U v W k V S a 1 l H b 3 F L a T N O N z J 1 K y s r d z h L R k N 3 R l U z Y m R l d l h w a D h P R E J H R E J n U U l N Z X U x d T J i T U d 1 W G J 2 c W Z m d m F i c n Z 0 T m d 3 Z V B O a n R Q b l B t e k 1 H a F E 0 Y 2 d D Q U x H a k J t R D B h T k h R N j F X K z Z 3 R 1 Y 0 c U t p d k R B Q X c 4 b 2 J w c z R j U 0 x 1 d W V j Z X Y 5 Z l F F c G x N S n F o V U t v U 0 Z o U V c 3 b E d a R E U r d 0 N p S W l J a U l p b z R l e D J P e l F h L y 9 4 N X Y z T G x T a 2 N Z Q l F E N z l 1 M 0 R s Q 2 x U T U d m T 0 h M U n A w O F l 4 b n B P V G c 4 T 0 h E L 3 V s Q m 4 v Y X Z Y d T N V e G d G Q U J j d V h N Q 3 J y N z Z L O V B S M E p D Y 2 5 C N l N P a E l R R T J a a k J Z S E E 3 R y s z N z c 3 K 1 h q W m 5 O W m 1 S b l p 5 T W x K Y 1 d u O V Z Y T H l j b H h m R j V V V k l T Z E 8 z Z G k 3 O T Y 5 N k 5 l d l g 1 M j N 2 W G p 4 b 3 V O e l N a T H c 0 N D g v N H N j Z m Y 4 U 0 J B d 2 N 3 Z S 9 i c 2 V 0 Z D A 2 Z E l s b n o 3 M k J n M G E 1 S G I 3 O X U z Y m N l a l F J U U J W e X h E W H J G b U R m Z n Y y W W Z M a 3 l V a F B U L 2 R a S F V v d V g 3 N n N P R D V v M E N D R 1 V Y N m t V c W t n a W 1 L d 3 k y a F c y R U 9 L a U l p S W l L Z 1 p F R V h S T H p O N X R t M 2 J o d T N i d D h 2 R 3 M 3 S 3 k 4 U F R U V C t Q Q W d R T 0 9 N V m Z M e W 5 6 Q l g 4 Y z J t O D E 0 O D g w M 0 Z i Z m R k d H R 0 Q V F 1 a k F D Z 3 V 0 M 1 I z d n l z c k s 1 M i s v O V V T R X h Q e H d n c 3 Y r R 1 Z H b W Q x d V Z 3 e E V N a k 1 6 M G F w V n F 6 c H Y v K 3 V 2 d j h y R z F H b z F 4 b z R k M j Z D N m Z M M k U x T j F N c i 9 6 O G Z M e n h 4 a H V 5 O G R P b l Q y U G 1 6 S m 0 0 Z E 9 t U 1 Q y d X B M V H M 3 V 3 p h b T F X c n g r T 0 9 Q K y 9 X O E x a M W F y W W J k Y m c 5 M k d j M E t a M G d S R V J F U k V U V U Q v Z 3 F r K 3 Z U c G c w R 0 R C a W t 1 a H l v c k s 4 U D g r Z l B 4 e E J O U D R L N j c 3 a 0 p J U 0 l q U H o x L 0 5 Y O G Q r O D g w M 2 t a Z V h w N 2 p 0 O D g 4 L 1 I r L 2 V 2 Z E c z Y j E r L 2 5 M c z J w Z k R K W G I r Y U F 3 Y 0 9 v T H k 4 W E R Z K 2 R l c l V P c G Z P M W R m b H k 1 Y 1 Z a N G t N S H o 2 O H p 0 d E t r c V M 0 c E h Q b z B L R k 9 N K z N x d z l l U G Z W Z m Z Q M U V V O G Z M T E w 2 T z B 0 R l M y c l V P S E R w Z z V j e W F T a 3 B K a z I 4 N m N P W U 9 D Z 2 d L U H o 5 K 3 h Z M G R F U m t Z c W J q d D k r c l J z T E R N e j A y L z k 0 N m l L S U F p Y 0 l l V m p E S 1 N J a U l p S W l K b 0 J m d 1 Z T M G R I U m 1 E b H p K Z 1 l Q S G 9 4 W F h u b E Z k a F U 2 V V J T e G N 1 V k t t R X d t e F N 2 O E R S c z J 6 S 0 9 a T X p Y O S s 5 L y 9 s b D F C e k I r T m h Q Z n Y z N D h 0 V z d h N D N D N k t J a F l 2 W G 9 5 L y 9 l M X Z h T m V 1 b m M v T y s r d X Z 2 K 0 x 0 d D k 5 R z U 4 N m Q w Y W x U S j d S c D B 3 W n h j W E d L Z 1 p T N 1 p a a m J 0 b T J U a m Z Y d D J 4 Z m R 1 b l h 6 V 2 E y M W 5 U O S 9 Y a m J X d m 4 x N 2 o 3 N C 8 1 O C t m V n d 4 e V J v d 1 k w Z U M 2 b E h v M z l l d l h U M 0 V a W k c x b n p w e k J z V 1 B I b k 1 a Y 0 J h R H Z 2 Z m V l Y k h r b k F O e D Q 0 N D J Z T 2 5 X c X l 4 b H R I M y 8 4 T W I 3 N T V w c z Z h N m 0 y Y U 5 F a U p D V W x L V j Z S V U 9 u O G 5 U c D F j b G 9 P N l l u S X l F a S 8 5 S n h y c m h o S S t S N E R L U 0 l p S W l L a V p z Q m Z n V l M x Q V F N R z R K V l h Y c 0 g 4 K 2 Z N V l g v a S s r K z Y 3 a U l 1 T G s 0 M W 5 a b V o 2 S F p B Y 1 B u e l l L W k R 5 U j I r c 2 l 4 Y 3 Z Z d W 5 T c F h Y d V Y x R l J n Y m x 6 N S t L b G w x N V N u U G x T S D F l d l h z W F J v M G R 4 O U 9 o U n A v S E V 4 R V N Q a j V H Y m 0 2 d l l Q K 3 I 2 N j Y v S H V Y U G 4 2 b F Z Y Y 2 5 K e W 5 j R 2 Z V a U E x W k 1 n U W o 0 N n Z 0 T H l 3 V z d k d V N F M U 4 5 Y X h B T j V R Z S s w c m Z I M D h w Q l Z 6 Y n Q y L 0 h 1 b l h y W k 9 O R G h 3 N 0 Y 1 T W 1 U M 2 Y 3 K 2 V i d m t W S y 9 Y W T g 2 Y 0 9 S N k h U Q 3 R X c l B E c S t B Q W J v S H V M Z 1 p U d k 1 a Q W l J a U l p S W 1 v R 0 p F b n k r O V h n V W x K U 3 N I V H B V c 3 l Z T V V N V 2 V y U n A w d 2 I 5 K y 9 m S H h v M G J m W D V l W D E r N X J L e X N E Q X N X T E l E S l p I S W F G d 1 F C V T Z k T 3 h a d H Z 2 b 2 1 p b 2 l M S G V F R k J B V 2 J Q b m 8 y W F h u c k o 2 O W x l U 2 1 v Z X U 2 W U p F e V p n L 3 Z 6 N U h o M 2 o w M D g v V l h 4 e H Z I T G x 5 b n J Y d F h y M W F z V E h 4 N 3 Z k U j J t N T J J Q U J B e n c 2 L 3 M 2 Z E 8 y V m p j W E Z 4 M k x G a m g w Z T M 3 O W l 4 b z h 0 R z d i N E 9 M V 3 Y v T H U z W n N 3 Z k x s a T J U N 1 R k d z R F R D g 1 U z k v c W J P S G x k T H N 3 Y n I y O T h l c 3 d K c E N R M F A 5 Z X Z 6 b V J o Q U V T S k l V N 0 R L Y U Z R W l N S R V J F U k V U a 3 N Z a U l D Q 3 h l d k J n e l p z e H d 6 S m J S N i 9 X W U 8 z Z X U 0 Z 3 l Z N W N 1 W G V 6 M D d w S G J U W m w 4 M n J M W l l M S G o r K 2 V l U m x a V W w y e l o r L 0 h n T U d U S U U 4 Z k h 4 b U R s e n B 0 T n l x U 3 R Y c m 1 E N j l P b D Q 0 W V V Y d k p y S n B L U z R 1 R m c y M X E 5 Z l A v V H U z Z H V q M n h j V k Z X S H I x c T B O c W t G S l J F U 0 U w O W N y V n F 5 U T l U M n F Q Y X R M R U F U R k J 0 L 1 Z u b n J x S 2 N U R X h P R G l 4 W X M 0 Y y t h T W J Q d T M z M z Z M Y j c v O T F x U D Z u b n p 5 U 1 p l Q m x L K 2 J t d G Y 4 M m U v Y 3 V S T X Z 2 L 3 l 5 T E F C c z M 3 N D l w a 3 l a N H R H N W x Y N E h 3 c 1 B E Q V Z R M W l x L 2 R D M H l u M D N r Z F l u b k w z O G N u c W d z R E t T S W l J a U l p O G t w a 1 p D U V d M b H l J Y W R P b T R j c V Z L e G c z Y m h 4 U 1 V s S V V B e W 1 s S z R J R m k 5 V n F 4 Y 0 t G Q y 9 I e n p 6 L 0 x 0 Z z B j T 0 J E M z N u c 3 Z n S 3 B s W k U 4 K y t h U n N S a 3 h P V G c 2 Z W V l W V p Q U G Z j Y z B o U F Q 2 O T N I Y l g 3 W X d I Q V h Y Z m R W Z W Z 0 e X N 2 T F l i Z m J z V 2 J O R 2 x S V V Z O V D c v R X E w V 3 E w c 0 5 E b C s v S G l k e S 8 5 R V V W V D h 1 V m V y b m x I a T Z T d 2 9 k N 3 d O T m x V c W x V Z G h r U 1 J K c 3 B r d l p y T V p R R l Z q K z l k Z m Y x M j J Q V G 8 2 R 3 Z Q b X p m T z R K c V V a W E c r O D h R W W l J e U 9 4 Z i 8 5 K y 9 Q V 3 Z m N V h 0 N y s v Q X l K O F h J U 0 R 5 Q k F N c E l p S W l J a U p 5 Y S 8 z N j l i a j E x b H N S S F I z d E d J d U 5 q Y 1 g 4 K 2 Z Q e D Z x d X Z l a F N t Q k p 2 R l l z S D g r Z l B 4 N D Q 4 L 3 l y Y W x w Y V h o T D M v N W k 5 U F k w S 0 Z E a 1 p P V G c 3 V n I x e n F O N S t m b l k 5 c T B h W m c w Y V J L R 0 R o M W F y M W 9 1 W G J v a 0 c x d S t m T G 5 p a 3 N 0 T G x 5 N W h 6 S m d 4 T U p s T X N O d n Q 2 T k t s Q z A 2 Y 0 9 G R 3 Y 4 N 3 B U Z T N Z V T R I M E F w Q 1 E w T k J R M m 1 3 M W Z m Z l Z W Z z Q v b E x r Q l J D c D Z V Z 2 l a U G x a V 1 Z Z Z V h L b G Z q e X l 5 O W w y N H h H S X h Z d F d 1 U z B 2 T k Z r T X J s d E V P N 3 R j b H E x V 3 E x N G Y x O T Q 0 W V Y 2 T m R p Z k 5 X c 1 d 6 c D Q 5 N n p U b T d 5 V 0 J S S F h 4 N 3 l K e k l p S W l J a U p x M H J a d j M 0 N S 8 v d k 9 m Z U 9 L S k o 3 Q n I x e T Z u Y l N r c E t W a X l a S W 5 m Z T F j M V Z I R n h N V 2 J P b k t r W V J p V W 5 K M l B S b 2 t V d 0 d B e X l i U T g v L 0 R E d X U r O C s y Y m p W Y X N X e V p j d n c x N y 8 r R m Z u N S t W N 1 h v O V N v d X J D d 1 V Q R l l v a W l p d U x n W W R y c 2 R R T l d z c G R w T H g 5 T F Q w e F d 2 V k R k d z R F R G N m U F B O c 3 Z F Z V B Y c k l 4 c X F Y a j l Y a 2 k w Q k t y O W R q e j U 0 O U t D d 3 N i U E N 4 M 0 F W U 1 Z x d T F 3 Y 2 V 2 N m J u b m 5 u T V p S a T F j d U J C c G F X b U 9 z Y X l z T E V 5 W U 1 B S E h q e D k z Z V R 4 d m Y w Y 0 V R V k M 4 V F Z o W U d D S W p J N z M r V U 9 y R H h r Q 0 t n b z B 6 c E l p S W l J a U l T T k h G a X h m e D J t d X Z B U U J L U 2 t x d 2 V Q R m k 3 T j I 3 R j A 4 O D h Z U W p 3 S 2 p y a F h i S G p o M F J G a G J t M V h s U G 5 q e U p z c k t 5 K 2 h W Z H k 5 b X p a N 0 Z 3 N F V K Y 3 Z u e F p 0 a T A r U G g 2 T E Z p M X l t d m x W M j J P U F B Z Y k t 5 a 3 A 4 O G N V W H N t M z c 5 K y 9 I M G F O S D h l a W p q M k x Z c 0 d F Z U 5 W O H Z M Q 3 g w M m R T O H Z p W k 1 t Q 0 R y N 1 F R Q U d S a 1 p p a z N J V T F O V G N l V E l F Y W N 4 c F J s U 1 N r d k d F a E 1 U W F F a R E Z 5 N W N j S n F S V k w x T T d h T 1 B Q c E x 0 Z T h z d H Q 2 Q m Z 2 M z Z L e H d H c W 1 v a n Y z c j N i Y W N 4 Z G d P T H J R Q 2 9 1 T G c 1 R l J V V k 9 2 Y V F p S X l P e G F O R W l 0 R y 9 m M 2 p F b W l p S m V l Z V V W R k J V V l l l N 2 N 1 V m l 3 W U F H N m R P a 2 l P N T Y z V G R m V m F y W F B t L 2 5 Y M X R p R F p H c i t H R W d S R V J F U k V a R k 1 V V k V S N X M y Y k p 3 d U d 2 d m 5 t R 3 h 3 N W N n U 1 R K M D l H M z c 1 O W 5 i W X B Y Z l Z 0 d 2 9 R S j Z O Y X R t M W Z u b m o 1 O X V s T m d V d D l s V j F 1 M 2 J z V n J y N z B H a T h V a T J 4 W W J H e X R i Z H V Y S 3 h J a 1 R F U k l T Z 2 c w Y k 5 z a T J W U y 9 0 K 3 Z U V F Q v S H d 3 d z l q N E 1 D Q m J s L 2 9 I e n Q y e k x z N 1 V Z Z n J y N z h l M 2 J 0 M 3 h 5 Z W Z m Q 0 x i b H B L U 2 d 2 M z c 5 O H Z H b F l J Z H B V Q k s 2 W D Q 4 K y t 5 e m l v R U x B S X d j T 2 R M c D h h S l d x L 0 g x M T E v T C t s Q n B O Q n F N R 3 p j T 3 N i R 3 h p c 2 N C b 0 5 o M D N s M U F v L 1 F 6 Y m 9 o U m 8 w Y W h S N D h l V 0 x K a 0 N j N m Z Q N C 9 F e E V U T W 5 6 O G Z i Z H E w Y 2 R y d m d 3 O C t j Q 3 l o T E N z c n c v V H A w e k Z s e W h U R m 1 X b m V j d l U 0 T 2 5 Y c U Z I S n p j e j A 2 a H N G Z 1 F L O W V 2 U l M z K 2 J v U l B K R z N H R W d S R V J F U k V a S E 0 2 Z E 9 u W V R L W k Z M Z m w 1 K 2 R q M 3 J 4 N X V Q U E 9 P L 0 h I U C 8 3 U k 1 a T k d L W k R 5 Q l c r U G U v W H F W Y X h h d F F y N z l 1 M V Q z S j Z V b E l S R m l 4 W W h J U 0 h C b y t P c F Z D c U 1 I e j h l c l Z 1 M 3 h x c F Z x e F R y d V h q e E l w W X N X W U x F e E V R T U d 6 W U 1 t W m 1 a a W 9 I T H d Z T U h a V 1 B E a G c x R H E x Y X R J S W 9 p M X F 4 W j Q 3 U X R J a U l D d D k 5 K 0 8 5 Y X Z Y e S s 3 b l N B S W V Q V F J S e U d L S W 4 3 N j Z T Z W 5 i U W F E Q W U z Y X R W T m N C c W c w O D B r c G t H c m 9 E Q j J i e l N h N 1 B 3 Q n c r K z I z d X c y a k F E a V d L T m J r T H V n Y k 9 Y S W t o Z z B i c H J q d H M 4 O C t r M T J W V U t W U 1 l l W E t s U z Z Q R n h N V G c 0 a U l D Q 3 h i d G d 3 Z m Z m U V J o Z z h m a n B p W U d L Z D l q a D A 3 a G c 4 L y 9 O Q n B y T E t 5 R W k r K y t D S 1 N r c E x R c 1 d O S G w 4 Z j N o S 3 Y 3 K z l s b m 4 y S D c 5 d T B l S G F O T m 1 6 W n V y N E p J R k V 3 T X B J a U l p S W l J U 0 t a U G 5 6 N T Q v Z l h Y c 1 d y V k t 0 b l N x V 3 F i T j I v R 2 t T T k h N S F B t V E t T b H B U a 3 R i N n E y Z l B s e X I z c 1 I x Y j R 5 W D J W b H B V Z T N x N n l z e E 9 l Z m Y 0 N D F h O V k 0 c n B L b U p E M D l I W n M z Y j R a R 2 8 v R j Q y W k l v a X F p c 3 J F U l N V c E x i S 3 d m b T V P U m c 5 Z X J W Z V B m Z G Q 5 R z l l M 2 R r W k d S Z 3 d J Q U J p S S t Q a H l S S i t Q N z c 3 N T M y c n c 2 N 3 d z T E N Z T F Z h R l F N c F Y r S E 4 4 T 0 h E M G J a d F d 4 d z V j a 1 E y a z Y x Y n Q y N F F C R U Z 4 c W F M U 2 t q d W x a W l V O W G R K b H Q 5 d V J r N V B q T k t i V m F q R n k 1 T W c 2 Y j Z 2 M F d L b 2 R r T T J h T l F 0 N W V Y b l E 2 W F F J R F E x M U x I T l R x O V V R Q k F F c W x R c U N J T 0 R x M W F 1 e V k y a z B H c X h l d l Z v M k x v b 2 l i R F l i c k Z Z c k x C W U x 6 R 1 l 6 d W 5 Y c k p n d W p p b 3 V M c 1 d U S k V z V n c 4 c k h I S G 1 0 d 0 d F W F V F a k N R S W l J a U l p S W l S V k Z S V V p n M W F 4 Y S s v d n B y c k Z 5 N U V 1 W G w 1 Y k o 5 T G x 5 N G d M L z k 3 V z l Z c 1 d L R j R y S X B k K 0 d O T n l v c k s x M z J F S k l r Q 2 J 0 M j d j T H E x Y X R s Q V l p U 2 5 U d D M r c V F t Z H l S S n d w R W p S M 0 Q 4 K 0 h G M D Z 0 U U o 4 Z k h 4 T 0 h M a 2 l H e k d V b H B h V 3 A w O X R 1 N j U 1 e D U w N 0 5 n U l g z N z V K W G J z M k F H Z 3 F 2 L 1 Y y T E Z q Q W N B e F Z 0 U D E x M S t Q a W 9 v S z J m a z B H b z N p R E N t b E 1 Y L z B H T H J y c n J z U U h 4 L 3 Z h T 3 l l b k p 5 c 3 V K O V N J R l c 3 R D F O Q l F Z R m l n M 2 h Q V k Z a V z R z Q 0 J B e D d 0 b T V x Y T Z 2 U z F L S X A 0 N m F X W E Z J T 3 U 4 Z V B I S 3 p i Q 0 p 5 S T V k a k V q S W l J a U l p S z N o Z 3 d a Z 3 V Y T G x 5 T W x K V V c y T F R 3 O E h M T m 1 6 W U l n Q 0 Q 1 d k x G M l R x M k 1 m U E h n U V R 6 e n h C S l l z V 2 V K U k d P V k x 2 W H I x U W 1 o b 3 F O d D l K a 3 l Z Z 0 s 1 Z H V 3 S l F E b z Z V c m 5 p b n B H d l h y c G c y Y l J w Z W Z Q R k Z K Q 1 F r W U 5 L a 1 N k R H I 5 U 2 d 2 T D V m T l l C T U V B U m t a R 1 l w a F R W S l N r d U x z c 2 J y d W h 5 O F l E Q W J j Z W V l Z G V P T 0 5 O e k J 4 N G t T O D g 4 N D d M d m R W b W h Y b m J X T n d m M 2 5 6 e l R j V n I 5 a j Q 0 S U 1 Q N H Y 3 N z d 3 O U N S V V J O R X d N c E l p S W l J a U t x V T N K e U 1 s N T U 1 U l g w N m R Q S E 1 T W U l B d W J N b V l P a 3 B D U U F V S n h C N V N z V k Z S V X U 2 M 0 s z c E M 4 M E 5 C V F R w M D k z c X R 0 W G Z 2 Z T c z K 0 d O T j k 3 Q T B L R k R G V 2 N U O W V y V k M z Z m R k U m V B c X U r T j B z e X N h N i s 5 M X F 0 e j l 1 a l J B M i s 4 O F l i a k N u V m J 0 M j Z W T G R m c j A 2 Y 1 B v c U t p Y 0 9 I Q 0 J k b n R r N U 9 U R m I r W C 9 n c W s r d m Z 2 N y 9 o Y 3 A 5 T m g 2 d F N w K 1 B U V F Q y R z M y N 0 Y z N z E 2 Y 0 9 Y T k c 4 W G F l e k p B S 2 h n M G J O d U N 6 e n o 2 V G p k O T Y 2 N j E 0 O E 1 F S G c x Q l J s Y m Z m Z m h 2 c j F x M 3 p 5 K 0 9 j e U Y r Q y 9 4 d E 5 S R V F l c T U 2 Y W 5 w Z V h o L 0 x 5 Y 3 B k L 2 5 C T V J V Y 3 R 6 M D A w M y t m M G N Z V 0 Z o Z V A 3 N T U v R 1 B m L 3 d E V z d k d X h R T V B Q T 0 E w d z B j c F h M a j I y b X N W W j F Z Q n d L W k 5 t M l J q N 2 R 1 M 3 h 6 W F h Y Q 0 1 i Z H h W R 0 p D W W 0 0 c 1 V Y W D h U M D Z k T m w v W k s 2 Z E 9 t Q 2 F k T 2 1 J U 2 t w Q 2 R 1 M m J Y T j c z K 2 9 y T m p Z V 1 R 6 L z l O T z Y v L z M 2 c 1 d i T U d 1 M 2 J 0 Y 2 1 4 N z d M S E h I S i t m T 0 h F Q 2 F X b H B 1 S E x s Q 2 d v T E N 3 R l V C W G 8 5 Z S 9 i M C t G e W l L T 0 w 3 N z c r S F Z x d E Y 3 O T Y 5 V V Z a V 3 B u a m x 2 e n Z 2 d k J P Q T h o W D l r c E 9 U W l F F V 0 F J L z d m T D M x M W x z d 0 d v M k s y M n I v W F J J Z U h v N 2 5 u b n N P S D N 6 d 0 F k Y X V Y W X Z p N G 1 K W n o 2 V T F h O V p n N 3 R 5 N X N t T j V N a 0 9 x W j g r Z V N F M U 5 o V j Z 2 U j B G Q k F m T H o 4 N T E 2 U 0 h s T G t p U k h E N m x X c l Z v a E t p b 0 t G U l V W Y U 5 l d U h R R G c w M D g v e G R 0 d n Z 5 M j c z W F h Y W F l l b m 5 u c k s 2 L 1 A 1 a 3 N G Z 2 d O R m 9 i S E F q Z X F K Q V l p Q k Z S T l F F b k R 0 M 0 R z Z U 9 I W F A 4 Q V J r W E Y 0 Z F d y V n J C W U R E N H B i O E R F U k d S S z J x M U d w T W 5 U M G I z N 3 Q w e F p N Z 1 E y Y m J h e G 8 0 Z G l 5 N W R 1 a W d l N j Z l Z m Z r S l d W c G J U M k w z M z N v d k 1 6 R X l u c 1 F N S E R p Q X F L c 3 B s V F h G e G N W a T B h Q k d l Z n Z w c E Z C Y 1 h R N n Z W N G 9 F S E h z R E l r U 0 1 k L z A 0 K z h z Z 2 p H R E 5 t R E 1 M Q 3 d t Q X d H S 0 R S Y U t E U m F L Q l d x N k Z T c W V x O D M z Y T c z Z E h z d X F 5 c 0 R D Y V R 5 U 2 x v U z A x T n h j e V p N L 0 h B Q X c v Z z Q 0 O C 9 S b j U r U H R x M 2 I r L 1 k z c X R Y T C 9 U c T F R c 0 F r S n V i a T M z N z l 1 S F V x V k 4 x O W 8 4 Q 2 d M T m 5 6 M k w z N 3 Q z W X Z u M D d j b k 5 6 T V c 3 Y 0 9 Q V H U z U n R y M X F 4 Q l F V R 0 I w N z Z K a V l t T z J W T S 8 v L 3 l 6 N 0 Z q d D J y V l Q 3 S j J r M U V O S 2 l W T E k 1 W T V L c G N L R E R 6 N k l 1 K y s r R y 8 v N X o z O W t 5 L 1 N x W j B u V i 9 G N E J 5 a k 9 r Y X R m N H B 6 L z l 5 Z k g 1 V z I r O W h V T 0 h E b m x W b X p 2 R G h n M 0 R Q Z m Z j Q T Z B c U N I e n R 0 Z G Z 3 K 2 V l Z n k v W n I z N z Q 5 W n M r Z T N T a G 1 i e E U x T m Z 5 d E l T S n F 4 S 3 h X S z N i d D J v V 0 N n Z 0 l r S k N T Z 1 g 3 O S t h T l d x V m J E T E l p S 2 l S d W p L b F N z Q l B W K 2 Z Q b j F r Y j R v b 0 x m d U t p N H R 6 Z V F 5 b E 1 D W T Z P d H J w N i 9 m Z W V 3 O G Z m d m d o W n N 5 W T R Y W V d X R 0 p p S X F a T m 0 0 Y T F h O W Z p c W F l Z W t q V 2 l E d F J W e j l x M m J Z d X B V N m N x W G 4 y d F d u e D h 2 Q 1 B z c U V 0 M m R q W W 1 U W n J r T k d h e j J Y R H c 0 R U h G c F d P a l J v M k N J Q W d v S 3 l 2 R C t m U G 5 a Z H Q 3 O U 9 p Q m I 3 L z l W a m J 1 N 3 g 1 U 2 t a R 1 J 1 U G Z l Z T d G b H l 4 Y l p U T G E x Y T l k a T l 1 e l p U b U 5 L U G N P V X J n N V l 6 W k 5 R M F J 1 U m t a R U F x c 0 x E c F V 1 W D R z a V J J N 0 o 5 R W h J U z h O Z S 8 v a F V H Z z h H b j V 5 W n F L U m h J R V J F M V V 1 W G w 1 Z m p t b T I 5 Z 3 N W Z 3 d j T 0 J B d E c 3 Z E 9 0 Z 2 x F U k V S Q V F B S 0 N 3 d n g r T 0 9 Q W T l L a 1 N i a j U 1 c H N k N D d W Z m 1 B d U N n S m l Z R 0 p m S F V Y b 2 h Y M 0 1 t M V B 2 d n Y 0 O F B Q L 3 d R Q U x C c z J U S W t K e W V q U T R j T 0 x v L 1 h w M D h m c H g 0 N m U v Z n V S V j V l W H Q x M 3 l B Y 3 l N e k 9 k Q W p a d l p q Q 1 h s W l h o e E l r V E h z O C t P b n Y y T E Q 3 O T l G T k l r d V E w b n B p W W l L R k R o d 0 t v b W x W V 2 U z d H l j a k x p N H V J Y X R H U 3 Z J Z F J x T l V h U E h v M W x 5 N V k 1 a m U v W n N 3 Z F p X V m x P S W F K U 0 l P V n V G c G V 2 b D Z v W m p V W n M z N z R k c j c z M m 1 1 T D N L e j Q r S G 9 z W E w w W n N i S 3 h q c k t L a U F n V U Z C U z Z 2 S E V o R X p o a E l F U k U x U W p h Y k R U d D M 3 a 1 J s W l N V e U 1 6 T V J F U k V S N 0 p L S W l J Z 2 N O b T N h Q k p Q S m h C Z G Z m Q k c v L 3 Z v c n h v M G J C N j F X Q z Y x V z Y 3 U 2 Z Y c S 9 I M G F O S E F W U X R l N 0 p h c l R D Y n p T Z 3 Z M N G R X c T F V T U d D S W p J M U Z h V 2 9 w V n E x W T V 6 Z V N 4 V 0 N 5 W U 0 y Y 0 9 G a T l l a k x T M E 5 J L 3 E z T F p 0 R y 9 i d T N k d U F l K 3 E 1 U V l N R z F i b j h U c E l r N U 9 Y b D R l T E Z p O G p P e n N h W k 0 y Z H c v U G h 4 W k d W b H l j S W p k M n B m V m E v Y X V I S G p I T U h N Z i 8 3 e k g 5 b j I 2 b j V W U 2 o w b 1 B R M m s 0 d V B q W G M 1 V X V u a n h Z c D M z N D V a Y m J z R 2 F O V 3 V R b T V 2 c k 5 Q N 0 p K N T l n O H V U S m p x O X I 5 N U F T Q k 1 I d H N y a m F q N z N x T V U r Q 0 t w d k 5 K b H N p d U h E a F F s Z 3 N G c 1 g 5 V z d k d W p S Z G V l Q U V K Q 1 F s T z Q 4 d V d M Y 0 9 K R X l l d 2 R P b F N w N k N L a U p R e G t D S W l h b 1 Q y N 2 R 1 S D h 2 S n l E Q m t 5 a E d F V U V S R T F L b G F y R l p z M 2 I z W j g v Z W 1 u b i t L b m 4 z N 0 N y R m 1 6 W k M v K 3 k 4 d k x N V 1 B H R E 1 Y a n B L Z W 5 5 M m I v c W x R c T d O b X p 4 O U V B d T d i a T R t S k 1 u e j R k a X h j d m x 2 V W N V a E x J c F Z S M W h W S G 5 6 c D N E M D A 4 L z d U T G s 4 S V J h c l l i Z G J s Z m M x c j k v Z n d 3 Y U 5 B a E E x Z k x O d z R j U H k v Y k p 5 T W d B b 0 h 3 M V J I Z k w 0 V 3 F h T V d P R 3 k 1 N W d J M G V P V k p 4 T l Z K T m F y Y 2 F k Z D k 2 S j F h d F h P N D N 2 M k x F R G p 6 N z Z x R 0 9 w W E 8 z d l U x M D l y c F F D c V Z H a l J p a z J 5 S z l 0 M T Y 1 Z C t P c X J y N X p H R W h J U 1 p Q M 0 5 B S 0 J U c D A 1 N C 9 2 b m 5 a V D N O T m 0 3 Y z Z B Z 0 s 1 O D Z k a X l W T G x q V G 9 i e m h 2 Q W t x a X B v c U J G Q k Z S S T N Q e D R r V m N 2 b n d a L 2 Z y M W s v W F J J Q 0 l p Q 3 J a d D I 3 Y k p 3 c U t M R n k v N j V D S W J r a V R o d G R k Z W M 3 b m R h R F F p T X p Q V D Q 5 a z h u b 1 l z d n F B V W l O U 1 V s c G F H e n A w N z Q 2 Z W Z m d k x x d U h x O U h 2 Z m R k e C 9 h d E d t R D k 5 N T d E e m s 1 T 2 J K O X d z T E N u Q n A 4 Z i 9 I R k Y 3 S j l r c E 9 U M G J 0 M 2 J 3 R E t n W l N u V G M x O T R i Y m J i c 1 A 3 N z c v d k 5 D d X B z c k l T V z d a c 3 d l a l J v d 0 h J Q T Z u N j l M a G F z M l p O d l d 0 O D l 0 b G 5 V V m h Z a U t W T G w 2 S 2 9 x Q W d B Y 0 9 P T k 4 y T H E x S 2 1 5 e D k v a H c 0 Z W R t c l d m T z N j T z A 2 Z F B 4 d 3 N 2 d k 9 E M m I 3 b E h I b m t F Q U J U N 2 p Y a 2 J T R j I 5 Z W h V V k Z S V U 5 D a n l K Q W 8 y Q k Z C R l J J e U p K R W c 0 Z l B v e n c 4 S E N Q b H l N U U V S R U Z p d F Z x Z G Z S M H F t b k 1 t R E Z J V E V 6 M D I z b V R r N U 1 k V j k v e k p q a F I y d G Z U W l Z 5 d V N K S W t l O U d 2 M V d v O W F x c j k 0 S U 1 Q Z W g x S X h j W E Y 0 W T Q 3 N 3 N C V F R 6 M k Z 3 c 0 p D e F g y b V R K b U M r U G g 0 Q U Z Y a G 9 O T F Y 0 S V l Q S C s 2 b 3 N T R X p w S H d o S 2 l v S 0 F 3 W U 1 3 S z V k d T V 6 R 0 4 y L 2 V q S k V q U j B L d F Z u c 2 R T T G x y S W w 4 Z j V l W G w 2 T k 9 u R D V Z d l g 0 N 1 p z M m Z q b G x 0 d W N Z U m x O W j A 3 Z H c 2 T E Z p M l N u Z i 8 4 K 2 Z Q N D V K T l A 4 S W M v L 0 1 I b E 9 X b 3 Z T N n h K N l N x R D d q e j U 1 S k 5 l N 1 U v V U d E Q 1 F J a U p x U k h K e W N s Q m V Y b z R C Q X d Z R X V 4 U W l J a U t a V F p z M j R l c l Z x M D V q c l Z 1 M 3 h y M z M z d X Z 5 T n E 1 b U 0 z a 1 N M T F Z 2 M 3 g 1 a n h v e k J n Q U V E N m p V R F N 5 b D R t a n g 1 T W 0 2 N T V S Y X Z q M V V 0 T H k 4 U F k 4 Z U 9 y Z k 0 4 U 2 5 y M D Z J R X V Y Y n J n K 1 B I a l R 1 T n B h V 2 t Z T 0 h B Z y t 2 W H I 1 O V J I c V Z w c 2 J D e i s 4 W T k v N E 1 z d n Y 4 V E d q U n R o T n B z Z D I w Y U 5 H d V g w Z D h N N z c 3 d 2 p D e k 9 N U m l O d X Z m V l d B R l V o a U Z M W U V j Z 1 p V a 0 R W T E t t Y W d W U m N Y Q n p 1 d m Z k Z W l L S U l 0 V m 9 0 N j N O V l Z 5 Q 2 x G T E k x U k U 1 T 0 R y c D M 3 N D V X c l Z w a D F h c F Z p d j J y Y 2 5 O e j h k e H p 6 e W t 1 V S t 6 Z H U 3 Z G p C a F F B b D B z d F h m R j J m N k t t a U l F V U V W R W p r c E 9 U Q T d W Y W p h U 2 t w R 0 N Y U W t S R T V L U z h 2 Q n p y M X E y V G p W Y z N O R m N T R l J X R k R 6 N z R 3 T 1 V 4 R n k 5 Z X J E a W V s c G F H a H g 5 K 3 V N R n Y w U G o 2 e W 1 1 K 0 9 N K 3 d Z Y 0 5 3 L 1 B n V W d a V V J B Q U F n Q U V s R V F W U n h h T F Z h R E J r e U J N T 0 h E M 2 R j T 1 Z E c H l u T F Z v c U 9 q O G R C R E Q y S G 8 w S 0 Z Z c 0 d B Q n p w d z V n O E d E Q n p 1 R l k 5 O T g 4 N D F p R S 9 l e F k 4 Y z Y r b W t w Q l R j c W x T c W d N N l F B N E x y c n J r T m N Y Q n d x S 3 l z e F p z d 1 k z S E h I S F U 2 U G 8 5 c U J W R j M 5 d 0 t 4 V 3 F 5 U D h O S n Z O M E 9 s M F R y U F d y R m F y Y k J a V H p k b H l a c l B a S 1 R 5 d G V Y V k d W M k h V a k J r e k Z L L 2 k y T E Z q U j h 5 W k 0 4 Z n B k d D R H V E 8 0 Z U M w V E 5 C U U 1 w S X F K R 3 B M Q 3 d F S k d S a 1 Q 3 c H c w R k V S T 1 J M N j l h d F E w b E p p Z E 5 Z b H k 1 Z E 1 I R G d R S y t Q V l Z s W j Z U T E V t a n A x S 2 0 2 N T V S Y W 5 N R U V V U l J 3 N G N B R F h Y M y s 5 U j B 2 a n F n V X F r U E x t M y s y Y m J y b 0 p s e T V k d 2 o z M z N J T 1 l t Q m l 2 e j V X U W t J R E Z p e G Z q d m Z m Z X c r T 1 B Q K z c 0 Z n B 3 O G V S S i 8 v L 3 Z m W m Z 0 M z Z 0 U U p k O X h 4 a C t O c n B V R E s w N T V j d m l R S U F w N T U 1 a G w w N k 5 C Q k Z q W X B 6 Z U t x Y T R i V X h J a 1 R N W E h p U k V l R C 9 W d H Z 2 U l Y v K 3 R P Z k h O K 2 Z S W X N X W W M r Z V B V N j N t V H g 1 T W 9 Z T U d Z T F h Y M z h k b j M v K 0 9 a N T Q 0 Z 2 t N S F R x M H p 0 c H p j b k l 3 Y T l Z c 3 h Y N W V i Z H E w d 2 Z 6 N T g y W G Z V N l V s a G F 0 V 3 J V S l l X Q m o r K z k v L z R w V l h Y b k h h N X U y U 1 B h S 2 1 p S U V V R V Z F a l l q Y W I 2 L 1 h I S 1 J F U m t U K 2 R Q M z h l R 3 p a c 2 t J M C 8 r d W l q W G g z S G F y W G l x N i s r d 3 N j Z m Y 0 d 1 Z L M V l v N 3 B P U m t T R U x u W E p 6 Y 3 p G L y 9 u e W t w c V p p e E l n U n V P R 0 d H M l J Y T 1 d z c T l I c T k x O S s z M n N M R H d 6 R n A w a V R I M S 9 u N S t a Z y 9 m N z V z V m 8 w Z 0 N Q a n p u L y 9 z R k p q V m 5 u a 0 V l T m N 3 Z l B m d T N U a H g 0 b 1 R p T m 5 j O W t a V D A 2 T k Z E Y 2 J 4 M j h B b F V M V H V z U z A 1 T 0 R o W X Z Y Z 3 h S R l B I b G w x L 0 N i R G J q e j M v K 3 M 4 d m x p S G E 3 S F V 1 W E x z V 0 9 I V H N B Q U 1 1 W E w 0 Z k J Z T U N O T j k 3 b z h o d y 8 v L 3 d 6 R m k 1 Y 3 F I Z 1 Z 5 U G o 0 Z U N 4 W X N N Q n h w Y 0 R h N T Z v d E 9 q b 2 F r W k d S Q 0 E 4 U G w y M X o x N X g 4 N H N T S k d E Z H V u T X Z 0 T l F V c W x D V 3 F E d 1 p T U k V T T l N G b F p H Z H E w Y V J Q c 0 1 v a U l x Q W x T c V Z R U V J k S G 5 z M n d s U 2 N J L y 9 2 R V A y U X Z x N j Y 2 N 0 R q M T c 5 d l R v R 0 l X R m h k a X l a U X M y Y m R y a 3 V H T F p o U X N Y U E s 3 a D B x V k x B S U N z c k N 5 c 1 d M R U N L M W F z d 0 9 E Q m c v S H N z O C s 2 d l Y x T G 1 I R 2 N s W l d G Z W Z Q b U l U O C 9 Y N 2 J 0 c 2 N j Z V E z c D Z 1 d E 9 Z V X I r a n N M Q X d q O C s z Y 2 V O R z c 0 d j B V d l Z q c E t h N m F p d 2 9 L T U R z M m J P Z G d x T H Q y N 2 Z q O U 9 u V G 1 E d D N y d U p 0 b G k x Y j V 2 U z F L S X A 0 O G N V W H N Y a n h Z b l R y M X M x c G 1 5 U k o y T F J w R T k 1 N j Z 5 M 0 Y 0 S z F 0 M j d a W X N H Q U I 0 d U x p R k 0 5 V n M r K 1 h K O X d G V W 1 G a F l W N z l 6 T W c z U k Z I M G F v W W 0 x W T J C R k J G U k k 2 U F V w N E N J a U t n d W d p R D R K W k R h d W 5 V c m Z 2 N z V a O W w 0 e l l i T j F X c G Z C Y z V z T m 1 Q a H d v W F l 2 M y s v T E 5 B N m U v Y X N 4 e l d j U D M 5 Z U 5 s W l h U e U Z B Z V p u V T Z 0 V 3 J G W H R o Z W N y W F Y z T n J p T T J i T i t Q d H Q 5 O V d u U F Y w M D A w M 1 l j U 0 l F Y k x 4 S z F l d X l N W m N o U n N O Y m F 4 Z D M 5 d F h C N U E x S 2 M w a X F s W l l X S W p a c z J m a j h 1 W E x z b T B S R V J F d V o 5 T U 5 I V G 9 V M z N 6 e m p W U E F a T F B a O E 1 J T E w y R E Z p a F d J a l k w R l V E V k Q 3 K z k v L 3 p z T 0 h 6 N n N l S n h 1 M 2 J y a H V l Z W V j e n V M e T E w Z z F i Z H Z Y O W x q T W p R M E Z G d T J i S E Y 1 R 3 d v O G Z 6 e S 9 0 b l I 4 M V V O R V J F U k U x Q X h V Q j F L K 2 x K V 1 Z o V G Z l Z U V N M l B t R E F B S F R 1 M 0 5 s c E x D Y 2 5 C M G V P S E h F Y U 0 1 d k 4 r T z Y 3 N 3 h T U G Z m V G 9 V W T l u R z l T K 0 t o M E E y U X d X V D l X K 1 N t Q m p v a F R n U 0 p J a 0 d 6 d C s v R G p l Z W V j Z E h E M T Y x T 1 d 4 N 3 J u b k h 1 V G s 1 R U N 2 M T B P c j F V S V F C S l N X b G l x R 0 h C R V J F U j d Y N D Q z N j l F R X l t O D M 0 N n F 1 d l p P T 3 V R c l B z N 0 d 6 T W 1 6 Z F B z W j l U L y 8 3 O U 1 X d l d M S m N O M j Y r O T l s c m N l T 0 9 O V 0 x C Z 2 d k T j l M U 3 d z e E p J b F M v R H l 5 e T l q M j d a d G V Q M z E x e F Z u b G d G V l M w e W Z m Z m J a T 3 B 2 Q 3 V 3 d W s x R 3 E x W X B q b H k 5 O W 5 i N W R U a 2 h 3 R E t k O W p J R V Z F U k V S R T F B e j R P c E F 5 b T g x W X R H a V I 3 S V c w U 3 F Y Q 3 d 3 O C 8 3 R F J t d F Z x e G R P b F N y O D U v L 1 B o e G R P M 2 F W V F o r K 1 B C a H A 3 R H I 1 T W 1 U M k x k d m 4 y e S 9 Y c j E 2 M V h t T 1 F N M W 0 4 d F Y 1 b E F L Y 2 1 z Y y t m d n c 0 M X E 5 Z n I z Z 2 x 2 V 3 F w c W F r U U J B S F R w a z N 6 K 0 x 5 d X J 1 N 2 I w Q k R E M W U y L y t P S U x u R D U 5 R 2 5 x O T N 0 S G p 5 R 3 E x S W o 4 L 0 g w Z V B I b 1 h K W l B L b 3 h q M T c 5 b U Q 1 O H V X S y t 3 O G F O Q W p Q U F B N T W J E W W J q a D Q 5 a W 5 Q b n p z b j J F U V F C L 2 Z 2 M 3 g 2 U k p r N X g 2 b W 9 X R 2 h x S m Z 2 M z Z Z T T J j T 0 R o M D Y 1 U E w r R F I 4 K 0 h J O C 8 v c m h I S W N V a m p 6 e U M z L y 8 r O T A 1 a j d t W j l B Z l V M Q k U r Z V B J a 1 h Y M 3 d S a 2 l S Q m t p V F l i R F p V V k Z T N E R O V E l j d 3 l r Z k k r Q k Z C R V J F U k Z S T S t E c l F H c j E 2 d F d L Z l o 1 d X Z 2 b G 1 w S 1 d s T 1 k x O S t P R 0 h p c 3 Y 2 b E h U d T N C b E R o Z 3 p C V F R m Z G h I Z m V l V W U y Z m N H Q 0 J Y V W V v M U 9 u V G 9 p T 2 p x N X p 2 M E J k c W N 4 W D U x R 2 F S V 0 8 z M j J H M V d y R m d 3 U U l j U E h q U T d l M j d k d T J L Z W Z Q b X d X d z J Z O E t F Q 1 I 0 S F N u M z Y 5 R k V j c j k w a 0 h R Q m 1 6 N T Z O R G g w N k t P N C 9 h Z E l r c C t X R G t p V E J i c m Z M R 2 1 2 M z Z O R U R y N y 8 r d X N l U F Y 3 V m F q U z V k d W p p T m 5 U O S 9 I a S s 5 O U p M a W Z i e n J y c n V R b U p p S U J 4 N T R R R E d z c W x i Z E p t S F l z R 0 U 0 Z E 9 n U W R 1 L 2 V E Y U R x U 2 9 i d n Z 2 d X U 0 d X c w Q U F n S k N j R 1 R U e j Z K e k 1 4 T W o r b 0 h n T V R F U k k v M 3 J W Y W Y z K 2 V P S F R z a V B U M G R P M 2 Z 1 c k h Q Z j Z p V 0 o 1 Q m 1 s e H p J M U R B T X B J a U l p S X F K b V F L M V d 1 M 3 d C W F I r a l J v M 0 N t V E 5 u b k p h R n F k V n F Q U F R R U T d K O W I 3 L z l k b X p Z c 0 1 G b E F K S 2 N u S X p C Z 3 d k a n l K Q W h U a k 5 k V 3 J k d V h h L 2 F o Z z R k N n R G K 1 N 2 W D A 2 O W N Q S 1 N r c D l U b 3 Z V S F d W d X R y T D N u e T F I S 3 E 4 d k Z 3 M l p y V m F F U k l T Z 2 l s V H B t R G x 5 c F V 1 b D B B T 0 d U S U V r e W R Q U m t o S U N D S W p J e k Z p e E F p c 1 g 3 K y t 6 b k 5 t W k d T N E R L U 1 U 3 b G R z Y k t 6 T G N F V n A 5 b 2 p W Y X B W Z H h T O H R M U T J E Q m c z Q 3 Q 5 O S t X M m Q 5 U U Z W Z 1 Z I d F p Z Z H U y Y m J G a 3 l S S T g 5 O X h 6 a n R C S n B W T G h q M y 8 4 S T B h T U d J S D g v S H k 4 O T k 1 N 2 J v K 2 J t c H J x K 1 B 6 S k o 1 O T B C R k p L c z Z t c X B h U 2 t Z T W F N R 1 d q W H J w M U h 0 V G V F V W l E b 2 l V Y 2 Z m U l M 3 Z C s 5 M k c y Z 2 x K e W Z Y S 3 l S c n l T U k p Z a U R s W X d 5 a 2 l J a U l p S W l h Q W E x V 0 M 1 U E o 1 T E 9 y Y j h Y R X h H R E p r a V g 0 N X o v L 2 l R M G J O Z 0 N v Q 3 A 2 V W x r N G x K Q 1 R n b m 5 2 d W N l e F h y V U 9 I R G h n O W V q U X l N a k l V K z B W b F p t W m k v Z n I x W G w y Q k x E V T F G Y m Z k Z H B 0 S C t 5 c G R x Z X p t b T I v R 0 x i Z m M 0 d k g 1 Y X N 2 T H k 1 T U Z V c U l v K 2 1 U M m h O S n N u d X B R S 0 R v N k d u U G 1 6 T U d H R F J 2 d z l 0 d H Z P N 1 p y d F Z v O D h j U V R H R F p z b U 5 Q d G h n O G Z q b z g v L 3 R o b F N H a 3 d H U E M 3 M y 8 w T 2 8 w Z V B k b G x Q Z l F P U m 1 p d 1 d p e X l R Q W 9 E N z d y d l B v M E N x V j Y 5 Z U d E O S t 2 T 0 s y c m w y N 1 l 0 R 2 l S W m c r Z l R v Q V l Q c j A 2 Y m o r K 3 V z Q l Z B V m 5 R N F l N d 2 I v L y 9 X L 0 Y y L 2 J z M m R N c G t B b 1 B E O G V D Q l F z d 2 Y v N T h s d 0 h q O E 9 I R E 1 Y N z g r R H I 3 U m Z t S 3 Q x Z m 1 x N W F Z b U 9 n M j h G T 3 I x W m c 0 Y 1 d K R F N t d V J M Q m F M e T M 1 c l Z E O E 1 w S W l J a U l p S W 1 v R 1 F r Q k R Z Y k R h Z j l q a 1 J C Q U h q e D Q 5 S G V u b z Z W c T F h a F R G a n h y a m M 5 L z c 3 N z h l b V R a d G d z V m d R S H g r U E N S T W 1 J Q 0 1 q d y s z e D Q r U G o 4 Z E p M T C t I O T k 5 L 0 g y Y k 5 u V V Z w Y T Z u T G Z z T E F 3 O U 9 y V k M r U E d q W U 5 X c S 9 X b y 9 2 c S t v S z h Q c z l u Y z R E Q 3 d x S 2 h J T m x Z N 1 Z M d i 8 v d n R o T U J q d z Z x d X Z v b E 9 u V H B n e V p Z c F R z R k l 0 T G k 0 T 2 5 U d D N k a l N F M T J x M V N F M U 5 4 V F h Y W E l O c n I 3 M F d m Z n Y y c l R O W T B l b D B z a j V I N 2 t L M 2 9 V T 0 h 5 d X A x d F g v S G p o M l J t S m l v M k l 3 Y 3 F G c m F P W H o 0 Y 0 F 3 Z V B O a n Q 0 N 2 x q e D Q 2 W U 5 t M G F F a E 1 U M G I 1 O W U 2 Z H R H U m t a c 2 t C S 0 V B U U 1 H V E l F a n o v K 3 V P e F l m Z n I w d 2 V 6 W n N 6 R i 8 v b n l u M l V W S l N V b D Q 2 c W 1 u M E x O b l Q 1 Z D E r R U 5 E S H I 4 R E J 3 N l V C V k t D S U 9 D N j Y 2 N 0 R n d z g r S 0 Z z Q 1 N l N 1 o 3 W G F J b 3 V q e G N 3 O T V o b 0 V V R V J F U k V W R X p v Z F B w W E 0 1 S W F Z a W J i N z R a d l h 2 M 2 R 0 d U V P U 2 9 x Q 2 5 m Z G R S Y 2 t T Y 0 x E R H o 4 T X Z W N 3 Y w Y k h U M D l Q e C 9 Q U F A r N n B V S i s 3 N k I v b m p Y U D R J c E p S Q 3 h q d n V 1 Q U 9 4 c 2 J I b z I 3 Z X Y y N 0 J t N 0 5 p e H N G Z 3 N h T j I 2 T l p L U 2 t y e W V 3 Z l h 5 e X k 5 N 3 R m K 0 V D U k 8 4 M n Y r Y W E 2 N U J U a z R P S W l N a m t a c W F p b m J 0 M n F G c j E 2 N 2 8 w Y U 1 I W W 1 K a V B E N k 9 x K 0 N 6 W j g r Z W p p c 0 1 k d X Z X R G Y z N j l j T 2 d R W V B j S H J 0 L y 8 v N z R 2 L y 8 3 U D Z 4 Z H V 4 W m F y U m E v L y 8 z d k 1 X c l V L T 2 g w T 3 E v d W 1 5 O D B a S V p h a H c 0 Z G t K a V l p R F p 0 M n F C Z H U z Y m 8 x S 2 t U Z X Z U b 3 d S a y s 5 V 1 N 4 V 0 l M e U d H a n V W R m F y M V h j T H p Z b U l x R U h X c j E r U G J 0 M j Y 0 W n B y c m d s M k t V U k U x Q V N a e l d h W X p X W k V S V V V G d X h T a U 9 w V 1 d s a 0 t y M V h v Y 1 h 0 W k h W b F l X a 3 B L U 0 h B M 0 1 Q V 0 c z M i 9 H d m Y v M E x k O X h 4 Q n h J U 0 V 2 e F d H e l V k a F l X R k 1 C Z 0 1 E S 1 Y 4 a k R P a 2 l J a U l p S W l h Q 1 o x T 2 g r T G k 0 b U N Y U W V R U m R 6 U H V m R V Z w T 1 d O Z D F H b z F I b j M w V V Q 5 V V E w M l J K R W 1 3 V 3 E w Z V h k b V R 2 T 0 9 i e G V W R V J F U k V S Q l I w S 3 B V S 0 J v T W h v T D J U a U l p Y U 0 z O H N n N l l x R E t T S W l J a U l p S n F S c 0 x B d 3 Q 4 M 0 J p W W p J Y z Z X b H B U N j d l a W s 1 W X l C R l J F U k V S T l N N Q 0 l J Q X Z W N l A 4 d k x 5 W U p k Q 1 J O U 2 t s W m V Y U T Z m V G V Y M U J B U E l N Q X l r a U l p S W l v b W J H Y U R R R z l B c H p S R V R O V V d s c G F V Q j Z u Y l Z V R E t T S W l J a U l p S m 9 a b F V x R j B O Q l F s S l d W Q m J z V U l x S W 1 5 V 1 F 5 S V N 3 c 0 R D c V Z L d G l s T k Z z T X B J a U l p S W l J b X F I d z h I Q l l y V l p J a 2 h U c 1 V v a U l t a F J S R k d H M V d t R T B H b 0 5 k U 3 J Q R 1 F J c U l p S W l J c U p r S 0 R 3 O U h m b j U r c 0 1 z Z 0 l t c F M 4 d l B 6 R V J r W k d l d 3 l t a j B H V W t S R V J F U k V 6 W l J H b z R I U m F F U l J V V k d 3 U 3 l F a W F o S U t D d 3 N S R V J I Q l J 1 W U J 3 R U N L a U l p S W l L Z 1 o w K 3 Y x M E d n M G J I S k 9 S R l N I M H R K U 2 h J U 0 V R S 2 Z U Q m J 1 V U Z v R 0 J G Q k V S R V J G U k 0 y Y z B H a U d L S W t N c E l p S V h x c D h m d z h M Q 2 d s e E p 5 O E Z B a W 9 p S W l J a W 9 C W W l J a U d B b 1 J V U 2 t v T F M w R k p J a 0 l U d z h Q T m l s d E N n T X B J a U l p S W l J V 2 9 p S W l B Z 0 F Z R T h w S X F M Z k Z C W V d R a E F F a G x G Q n d F Q 0 t p S W l J a U t n R k 1 S c U 4 w T 3 Y x e U 1 2 T G d 5 a U t 3 U z Z I a U N n b 1 J G R k V Y b D R l R E F Z R G w r a 0 Z p U 2 J Z Q l J B U k V S R V J V V 0 R w O V h w b 3 R W b 1 V G U l V o S k N R R V J x T X g y Q 1 V S R V F X T X l X U 0 M x V 3 B G V E V 3 T X I 2 W V h S S n d o U l V S R V J F V F V B c W 5 W Y X N U R X h B Q U F y b H k 1 Z 3 Z M e T h p Q l h S R V R r W C t Y b D V i a H k 1 U W 9 B T U l 4 c U J E a E R p b 2 l J a U l p b 0 J U T W F q U W d M Q z B O c G F T b n k 4 d k l R S G g 0 T 2 5 V N E h s V W 9 W N 0 5 L S W l C c E 1 r a V J Z T E J h V W x w W k N w O U 1 o U G o 2 Z X o y K 0 5 C Q U 1 w S W l J a U l x S V d U c V Z T S V N J a U F u Y T d I V 1 Z s W l N n d U x r W k l T Q W g w T 2 g x M E 9 o M W 5 F U k J S a z J L M z I y R 3 h X R 0 N 4 V 0 d D M V d o R W F H c 2 9 a V V k w U U F 5 a 2 l J a U l p S W d K U X R Z d 3 Z J a U l D R V J F U m p o Z H p a V 1 Z s R U F U Q k 1 X d E t y V l p E R U F T b k R 5 S 2 l R Q k 5 G M G V u R G J y Y 0 R B T X h t T T B S U m h F N m 5 n O E Z n U U h S M G R K Q X J K V m N Z U 0 J F U k V S R V J r V X o x N 0 N n Q X F L e X N o T l Z x a F N p S 3 F L e X N k S G 9 S S 0 V s U 2 t D c 2 x v c F p J c F Z J N U J l T n F 0 Z G 9 S c W 1 1 M T J t Q 1 h S e D V n S U V W R V J F U k V S R z V w d F Z x K 3 d D T W l J c C 9 p L 0 Z v a U l p S W l J a U l p S W d v b 0 J s S k V S R V J F U k V S R V J C U l F E S 1 N J a U l p S W l J a U l p Q 2 l n R 0 V n U k V S R V J F U k V S R V Z G Q U 1 a Q W l J a U l p S W l J a U l x S 0 F Z a U J G U k V S R V J F U k V S R V F C e F V D S 2 l J a U l p S W l J a U l n Q 2 l v R V V F U k V S R V J F U k V S R U Z G Q U 1 w S W l J a U l p S W l J a U l L S 0 F a U 1 J F U k V S R V J F U k V R V V V B e W t p S W l J a U l p S W l J Z 2 9 v R l J X c T F V S 2 R o R y s 4 R T N 1 T V J 3 c E 9 v O E w 1 Z m 0 0 V 0 Z F U T d I S 0 l p S W l J V 3 B U a z B C a W t H R 0 p 4 Y l h R Y W J t c l Z O Z G p s R U J F U l V T U F g 1 Q U 1 w a z g y T S 8 z Z H l L d z R Y b l E 5 M k t V U k V S R V F F b 0 Z k V V d 6 e l I 4 W F l Z T m Z w Z 2 w w S k V S R V N O V k p N T 3 B F d z J N M m I 5 Z H k z e X J h W E J M b 1 d J a U l p S W F v Z 0 x D Y 2 Z p W G c v Q 2 9 B N E p k a W x F U k V U V U N E W H B R T 3 J 2 d j M 2 S j d 3 d E 9 P N z R l M j J F d 2 V z Z T B S K 3 Z R N k N C V 1 J V U k V S T l R 5 W E t v b 3 h B L z V w L 0 Q r b V o y T 3 N Z e T R U c G p V Y 1 Z n U X F 5 S W l J c U x H c X N r R 1 V 2 d n l U K 0 x W R T F z Y 1 g 3 L 1 U 1 e E d r a G J V S 1 l r V k V S R V J F Z E 1 a M E J U T U 9 2 Z S 8 0 K 3 V r d W Q 2 T n Z k U H N n V m t S R V J F U 0 5 V W k 8 5 e X Q 2 M m 5 D T 0 9 6 M G U x e l d B W V J V U k V S T l F J d E R j b T R M N 1 V H e H h m L y t m e W Y 0 T l l E U k V S R V R W V 1 R U Y V F 5 c k 1 V T 3 o 3 d k g 5 Y 3 h p S l V R R V J F U l V V M z k 0 O U l k b i t k W l N v S l l D U k V S R V R W V 1 R U Y V F 1 b X I 1 W H l Q e j F M Q z R J R l p D U k V S R V J E V z F O e V k 0 U H I 5 a U x u Y X p K e E V S R W J W V V R U Y V F J a U l p S W l J a U l p S 2 l w b 2 1 C R k J F U k V S R V J F U k V S Q l J R R E t T S W l J a U l p S W l J a U N p Z 0 d V a 1 J F U k V S R V J F U k V G R k F N c E l p S W l J a U l p S W l J S 0 t B W V N C R V J F U k V S R V J F U l V V Q X h r Q 0 l p S W l J a U l p S W l v b 0 J p S U V W R V J F U k V S R V J F U k F I R l F J c U l p S W l J a U l p S W l B S 0 t n U l F S R V J F U k V S R V J F U V d V S n R n R k V C R V J F U k Z S N D J h M V d s R l p X U W 0 3 M 1 E 1 U k Z K M C t K R W t L Z G 5 s R T F J U 2 9 W Q 2 9 J Z 3 V E M G 9 W Y X J v Z F Z x R V J J U 0 V 1 e n l L S U F Z U 0 J F U k V S R V J r U k 5 K a 2 1 D e F d C d 2 Z H b z B H T 3 A w T 0 d v M U c 5 a 0 p T R U x q b 2 d v Z z h W e n Z V c m c 2 M l R T W V R i R F l i Z E R x Z D Q w T 2 x V Z 1 c 3 W F B J a k J s S k V S R V J F U k F R Q X N O d n R L Q 3 N y U T B W R m h l T U Z Z W G g 0 T 0 V N b k l 2 S V p W M E Y y V 0 Z n W V J G R 0 V 4 V 0 t C M l d 4 R 2 N Y R X h R a 0 5 E R V J Z V 0 J y V m F I W V J L e W Q 4 W V N C R V J F U k V S d F h D a U t N S m t N c 0 Z p c 1 N B O F B C d 1 J F U k h C T G 9 t S V d p Q k J F Q k F h R 2 9 y U T B G Q U F n T m x z U m t G Q k F Y U T Z I W X h H S T h Q e F p v Y U J G Q k V S R V J G U k M x W m F X b 3 F L a W d v W W p V W U d V V V R V c U 9 q M W V 1 a j F l c F N Y b C t Q c T F h c 0 l E U T F G Z U h o N H N N c 2 l I M k c 4 U 0 V S R V J F V F V B d G x z T m h R V U Z F Q V F C T V R I e D h O Z 0 1 B U z d K Q 0 l p U l F h R E F m S H g 4 U k F F Q V F V R k J i R F p i T U V 1 a V h 5 Q U 0 2 U 0 l p S W l J a U Z v W X M 5 a 0 1 r O G 1 F M k 5 o W U 5 n M G 1 v a V l q T E N 3 T U J v T U I r Z m 4 1 T U J x T j B P d j F 3 U z Z K R 2 9 B e n B J a U l p S W l J V 2 h D V H l R U 3 o y W X k 0 d U R p R 1 V V V F U 1 S 2 h V S 3 N U R n h U b U N k V 3 E 2 R 0 V n U k V S R V J F Y l V R S l N V b E F J Q 2 9 x S 2 d n V j B K R T F E R F Z 6 M l B W e j J 2 V T l E Q 1 F J a U l p S W l K c U F V c E t T a U F J Q W 9 4 R 1 k 3 Q k x J U 0 x 5 a W V v c j d 6 R 1 V h c G 9 Z U 0 J F U k V S R V J O W E 1 t a z R s a E Z C R T F T O V d o R k p m d k 5 U M E 1 w S W l J a U l p S W 1 q R 3 o y U X l i e m N Z d 2 l v a W F M Y V B S Q 0 p 2 T k J y U F p I T 3 h T e U F z T X B J a U l p S W l J b W l t Y n p R Y V R 5 Y 1 N l V V V U V T d F V k Z S Y U c w d E J S M n V 6 M 1 l w W k N I R 0 V n U k V S R V J F V F Z U S l N V b G l J M k 5 E W F l a U k V R Q k V S c 2 J p K 0 x p N G 1 D W F F S N W l J T l V F R l Z u T E l F S U t k a G x F a l l Z R X d H e X Z E S F l a U k V S R W p V c H B h U 2 4 w Z W o x V U t s V 3 d T e U V p Q 2 d o Q k V C Q V N F c 0 o r V W s w R U F 5 a 2 Z 5 a T d Q e D d y e j M r R 3 F 4 V D h k L 2 t 0 d E Z Y a i 9 6 R T c 4 K 2 N C Y j J K e D k w Q y 9 u Y U t r M l p S O U V W d G 5 W W U p m a E 4 r V j J h N 0 J M O E J 1 N 0 p P S W Z 4 e m Z q d W Y 5 K 0 N K T 3 Q 2 Y T R a T D d O W l V G U l o 3 c l B q S F M z S 3 d u O E x 6 N 1 g 0 N k x y S V d o Y n N F b H c 2 V l p x R H J a Y 0 8 0 N H p w Q 2 1 5 U 0 d P e H l p S 2 l a a 1 N R S k Z S V V Z N Q m d N d 1 M 2 R m l D a W d q R V l q e X N y S 0 l F a 3 Q v U y 9 o e G s 4 V D d B S 2 F r d 0 5 Y V C t I a j g z d X g 0 Z n h l W E J 2 Z E R y Z T I 3 b 0 h l c 2 U y a F V h a 2 J k R n l i W k 1 l b T d J U D R K R 3 M v S 2 4 0 T E Z 0 Y W Q r d z Q z d E 9 x T U 9 G M j R M M H I z e X M v R k Y v R H k w V T h W d C 8 y e D A x R G M y S 3 F M e D h m N j k r W C 8 0 b 0 1 6 T 3 h X M 2 R Z N U 1 4 c 3 p 1 O T l X c l J t K 0 l r T E F 4 Y X g v K 2 R l W W J E R T d z a m x G d E 1 4 R G J n T z l y c F d U S H o w V l p p d H Z p O V p G S U N v M n A 5 N 0 h y N j k z V F g 2 U G N a c 0 V m M G p N U k h S S V c 4 U F A 3 a T B X M F l k b X h M M 0 N v N E F 3 Q V l N R l A 2 e k c z N T B n W U 5 Y c S 9 u d m R F e V d X V T I 1 W E R y N T d S Y V J E Z y 9 U d l J 4 N G 9 2 N E c 4 L 2 Y 0 Y X V r V z F 3 U T Z 0 T z Z C L 1 h F V E V o O V c 4 K 2 U r R H F T W H g x N l R E a T l a S E l U T 3 l C S W E x N 0 l F c m J z b D Z V V 0 V V Y l p 2 L z R B Z n J F d H N m W U R r T 2 d W a l d 1 O T J D T 0 Z K N 0 g y b k 8 3 Q V F C Y W x S c H B 4 b m k w Q z A 5 Q W N t Z 0 1 r Z 3 p S U 0 R i R U l G W V h V W T l I R X p Y V V d W T X U 4 b H k 4 d W R R d E 1 n V m h H b D J B S 3 l M e V h t b H B L Y 0 x E Q S 8 5 M 0 l o R l J Z e E F l S G 8 3 U z B s S k V S R V F F d X h S e W c 0 R 1 V E M V c v S 0 p Z Q U h D N D h p O E 9 G W n h H b T B l R 0 d 1 R T R Z b U 5 B V l h T U G J l U D F D O V Z E Q k d h d y s 5 V F Z 5 e k V W T z Q y Y X h F d j g 4 d F F Q U G R Q d W R y O H I z b U F v c W x 6 T n V R d F V o W G g x T E w y a G R I a X R l S C t s M W J m V n h 6 c F R y b U Z u e m R j N V I 3 T W s 5 a n N H S j N Y R j N t e j V J M U h 2 Z k F M U l N 0 T 0 d G S X h z V n Q v M i s 3 U U N N Y X B 2 U m 9 I c T l a U l l y c 1 R m M 1 Y 1 a k Z T d n h Z Y 0 J h M 0 p m W E N z S 1 R y R U s 5 M y 8 r U T g 1 L 0 J h W E R V c n Z 5 Q 2 I y U G s y O U l w d T U 0 O X l Q W l p y T H N I Z m Z 2 N F U 1 O H J 5 S E d O b l R i a 0 J D Y V h X b k 4 y S l g 0 c X p G Y m V 0 S G Z R M F V J K 2 x F Y m 5 t W W t n Q W p o V m 4 0 M W h 4 T n Q 0 N X R R T n R 3 M X F o U j N S Y j l J a E t S Y m V v R k l R S W 5 q O W x Y N m 9 v Z E J 4 M z d i b m Q r T 2 p j S H Z T T W J v d U 0 r Q z d v S D V j T 2 c 5 c T N M N m g z N X g 1 S G N h V i 9 a e U 9 w b 0 1 L Z H l i M D k z b j l q M W o 3 a 1 d V c n c x V y t 6 a 0 N a M 3 Z S d X R k S T N u a j V L c m x s T E g 1 N V d T S F N k T E w r T m s 2 V 1 h I V 0 p v e E h 2 T j d q W V p l M F B y N H Z D V W 9 0 d n B 1 T m w 2 Z 3 B J V E Z l Z l U 3 M E J E Z l h E b U t M U m Q v V k 5 6 M j k z N S 9 Z Q 0 J G a l o 0 b 2 l y Q l l M S H d o U m t R d G x z R m d R R j V l S H V 4 M k 8 5 V H F o a z B R S W Y 5 a E l P V W p K W l V W T 0 Z s e V N U W m V a c k 5 n Z T g 0 U m J N O D V n a 2 Z h M z R 5 N z I v V D E 2 c m p I a X k v S 3 d x a H E z K 2 V m d 2 c v N X A 5 R T N 0 a 0 8 5 Y X E 0 d m R 6 T y t 3 c n d N Q W N L M H J 2 Z F B N U V N t Q W V m U l F 1 Z l p U R m J S a G 4 5 Z k 9 v e i 9 Y R H F N Z m 5 F Z G N W L 3 E 5 V 2 h 2 V F B E N G V L R n F I V l N B N G x L c E N H M W 9 3 N H F 0 a D M x N U o y Q V d x L 2 9 y V 1 V V Y k 5 t W C 9 n Q y t 6 Z j h D M T B X b k l p T y t D d n J F Z E Z N T W J V U k p S W U Z W Z W V 4 M F R F d H g z W E g 4 d H V Z U V h q M z Z p d U V R d k V L R 1 V x K 0 J W S j J q c V B R c 2 5 U e U g 4 T z E r V 2 g v T m x l Z G h 4 K 1 N l c 3 Z I N k N W e S 9 H T D V j W E 9 u M H R R c 0 x o d 2 5 N N F h I Z 0 9 i N T V R W T J t L 1 I r c 1 Z 1 T H F 5 S 2 Z z S G 5 E R m Q 4 Z G 5 4 b E J n M W V v O E R x Z X p 5 Z k h 4 K z R Y d k g x e W R L T H V P W k g 5 N 0 Z J e D J H N E p i R T d 2 N H E w U 3 M 1 R l l V d X R 4 a z F l c 3 p v Z n E v U H d 5 Z 0 E r U H p D R C 9 q c W t u T F k w c G k 5 M H Z k U n R B b l F 2 d 3 R H a m V 2 b j Z t Q T h q e E 4 1 c T Z 5 c 2 p H R V V F Y l Y 0 N G V I a G Z E N X M 1 Q m h J K 2 N p Q n F 5 Z m Q 5 b W 9 a b k 5 E T j Z 6 Q U t B R W F s W m V C U X d S b V g v W T N l T 2 J V R F B h T G J R a G V n Z D Q w Q l F D T z R m c 0 h 0 N 2 J 2 R 0 J q Y 3 p x b G 9 i Q X J P M G J m L 1 Z r N H J q R W 9 B Z n J w N 0 N u Y 2 0 5 Y 2 F R b 0 M y V U s 0 V W V J b 0 V Y d k d P Z V p R a W 9 B T 3 J W V 3 N j b T J Y d U g r S G k r K 2 l B U D V w e F J y d U N Q N X V n Y l A 2 T m l S Y z B R M l Z q V 0 x y e X F j R 0 p 6 U U R Y L 3 F Q R X k y V D V T Y n B Y M H h 1 d m 9 2 S m Z P R k p F T T B F a 0 t q W U N y T l V k e n U 3 M U R L N E 9 K e D d t M G d X N U 8 3 Y 0 d K W W N t K 3 Z m c m Z L N 1 Z h M 3 Z l d 0 d 4 S G Y y Y V J n R k F F S U F H d W E 2 Z T B 6 V 1 Z O V l h i S X V z T D F P N T N Z c l h U b X p G b n R 4 Z k 1 M N W p a b E N X e j l a M D J j M 1 A v S 0 g y T n p k b 3 l h W T d J Z X F t K 1 U r L 0 5 v R C 9 6 b 1 c 3 Q 0 o x V W N Q M z d U O V J Z U 0 p L R T h 2 S n l M d G N q b 2 h a U H A 5 T 2 h 1 T G l Z Z 1 Z R a j F q V C 9 L b T J F O X V R Z W Q 3 a 3 R M Y X d W S H V 0 N G E 3 M k 9 x M U d w O F V T b j J 6 S H J 4 e l d L Z 2 R k V l N 3 a z J a d T N E b U x T Q j l U c C t m Y m l i Q W F K W G U v Z H V 2 c z d O L 2 9 I b 2 o z W F Z V d X E w U k t h M j B l M E c 0 c H J J T n Z q c m Y 5 Z m g 1 K 0 l M c 3 U x d E R M R 3 l R Q X F v Q 3 A 2 V U F 5 b j U v Y j F p T H N L b T d C O F V 6 e i t r Z 1 R N N U x s Y 1 U 0 b m p 4 U l p m Y k U w T 2 o 4 S W Y w V E 1 W d D d v S 2 N Z T D h n Q z l l R V l s N 1 B r V m g w W k F O T 0 t N e E 1 C S 3 B D c V p k K y 9 o V H p y e D N 0 O C 9 P N 0 N s S W I 4 b j I 1 W E t F O E U x S 0 F D c m N s W G V 2 V n N Z N F h a N 3 N N e U V N R U R S N W 9 O O G p M N m h v S F R 3 T 3 B U N 0 w y d T U y d G R h U W 9 D N i t k K 0 R m b T l o d 0 p i U U 4 3 L 0 5 W W G h k M 3 F 0 R 1 N 2 c H F U U T Z B Y i 8 3 c n N U c U d W d n Z x W V Z Q U H R a N 2 N y O U J S Z k w 4 e E d x M W t H b j F r S W 5 h Q k N p M W t D c l V r T l F D Y i t G c H l v S X F x c G x v Q 3 F W Q 3 R Y L 0 N T b 1 Z W Q U J N b F J V d W F 0 R G d 4 N E t 6 S H R V a F N S S W t T S 2 d V N 2 F n V W J i Q 0 l O c G p 0 V m x U W X J O Q U t H d H l Y Z X I y S D k 1 e k l P e G F M Q l R v Z G c x T W l J c F Z L a F p D U U V E N H Z O b U p O O D Y v U 1 J x Y l F X b 1 p q Q 2 1 F R l V Q V m l j b E t Y T 3 h y M E F x Q k R l Q 0 p 1 U y t x R n J a Y 0 9 L M j c v N H N M M 3 V E b W h H N U p D b y t 0 O W p w c m V P c m t O e F p Y b E N G V 0 h R S z h P Z 1 U 2 d G d W Y j Q z e C 9 6 e F c 2 d U J M W W o 1 N m h Y b 1 Z T U m 1 6 N G 1 1 M 0 o v Y 1 J 6 T E x v c W 9 s T 3 d 3 M n l z Z G Y 5 Q 1 g y e T M 0 W T h l a E R R c X U 5 d V g 5 N m 5 K Y m F s Z 2 N o d j g y c X k w a V J Q b m Q 4 a 2 d Y V G F K Z H Z j Z 0 5 V V m g r R S s 2 b T B Y U j R B M m Y z Z k o x e j F P V T J B U 2 8 4 M m V W T 2 x 6 O H Z W N D l a b m F D c F Y 5 T n V Y d 3 R W a D J C M m o v d X g 4 S 2 V Q R l V Q R n h O Q W 9 Q S l p l d n l D N E x o b 1 h M N H h k a m R m R k x v b k l O U m N y Y n V z W G w r N z F U S m 1 q U m N y U F J 3 Q X d 0 U F c x Z n B s N T A x a G 1 T U D F T b k k y U H o r O T F 1 O C 9 2 V X Z y a C 8 5 S U d R a F B F S n V m b m E v U S t x K z N P T m 4 z O C t o c 1 d y Q k N 1 b 1 R 6 O W Q v V E h n c l B Z b m Z 1 T F g y c X d p a m E 4 Z V B T V E J o O G 5 L V F N h Z 1 J U N U R W O T R F U k g 5 a j A 2 b j Q v T m l J O F p B e W d k M j V C e H h P U n Z o d H F S Z W F C d l d x c 0 h u R 0 5 O d U l M N 0 w v U l d s T n Z t N 3 R q W k p 4 T 3 B U T 3 p D c n g v M E 5 Q Z z l R M V o v S D N Z c 2 x k K 3 A 2 S W V q c l k x a 1 V a a U Y 1 N D V z c l A 3 d m M 5 b G p I V 3 g y e n d W e j F F N G t N V V E 2 V F h B Y 1 c 4 a G Z B N 3 Z x U k 5 H V E d U Y V Z r e C 9 i T D h 1 V j Y x W D Z Y M m g 4 Z H c x d T c z T z V x Z V l 6 Y W l 4 Z X p J a V N j S 2 I y Q z l Q Q k V q L 2 J m Z X V r d 3 R s M y t D V 0 V h S G Z S c U x m V H F F S V F J R 3 J k Q l Q 1 d y t Y R E d R Y W 0 5 T W t Q W E p F U 1 V K b 2 l U Q 0 x v b X d T Z m J m W m k 3 O G I v Y U N W b E I 3 T k t Q S z V j K z N u Z 0 h I N V l w Q z J H c 3 R M N n Q y V T h J M V h o L 3 Z t S X R B U 2 9 B S 2 Q 3 W H h 2 Q 2 0 0 T n d R b z M z Y 0 J L Z 2 h l Z m w 5 R V N Z U 2 8 4 S 3 h h V j l o Z F Z G b U 9 2 L y t 5 U 2 Z H M l F G V 1 k r b V R Y d T l B L 0 5 0 M 3 R j V X B 0 R l J q L z N T c l B D N j d s c n V R K 0 d O d G h z T n Q 5 W E 0 z c 0 E 0 R H I 0 e n J X K z l 5 Z T h I U 2 1 V V 0 1 U e U N W N 1 J F M l p 4 V 0 p w a 3 N 2 M T F x O W Z q O X p j W E 5 4 O T k 5 M W 8 y N 1 p 0 c 0 1 z a F B 4 S k Z F Y U l v U X F O c E h z L 3 J 3 U W 8 3 Z n Z q a E I 2 U 2 t w Q 0 F o d 2 Z O Z X R 5 M l J U c W R E V 1 p s L 0 w 3 e E Q 5 Z G M 4 b m d X Q 1 N J U 0 U 3 W m Q v V X R 5 b V V R a 1 l r Z H B m T n U 2 W X R t K z N J b F F k N G 5 L V 1 R V M E d 0 U T c z d D c w Q n E w O S 9 M Z H N X b 1 E z R m R U S H R J U U d O W U 4 1 S z A z R 3 N P T n R s Y j Y 1 Z T B X b m 9 F c E h z K 0 5 w V k U y d F g 3 O W k 3 V 3 R h b 0 5 P N 3 F H Q U p V R F p w W n R 5 Z j N 1 R 0 t B Q 1 F B S i t r a m N u M 3 F E M j l 1 c l h N e D Q 4 V 1 l t e k x i T F A y S D F x U j J Z M l B s M j N C U m Z k N 0 J p c 3 B u c k h Z Y l c 5 c D J i M l c v d T d M d D Z R b k g 4 d X B q M m p s N X R y b 0 l u Z H c z L z N j a 3 V 6 M W N j T j Z o M X V F N W h T Y W c 3 S l p V V k 9 H Z k t W Z H p X T X p v T m N Y N j Z 5 c H l y e D d 3 S U N h S m s 5 K 3 M 1 Z 0 t x W k t 5 O G Q v U V N G V n V V L 0 9 L S z B C c 3 p x K 1 h 1 a 2 V m Q U d n Y T Z C a m N S M W F n M i t 6 e i 9 s T m 5 R N m x I O U d j Z H l n M X J s Y 3 d 1 d X B M c E Z 0 M E N l b X Z j d n R H a m V 6 S H g 5 c 2 Y 1 T l g 1 e X F w c k 1 D V m l p S k V h Q T B J M T R i Q 2 9 Q S H V T c X U x b l R Q b F l v Z U x t W j F O T l V n a k N p U 3 I x U X F O U m d Q Q l R i L 1 B 4 c W l 5 c 2 h L Z m Z Q S U p p b 3 F L O E 9 X W F g 2 S k R o d z d J e U 1 o Q W 5 6 N T l r S j Z l N 3 B Q N 3 M z d j N i b X p k d W h V a l J v e E F u e j U 5 d k w 1 O V Z s W V d 5 c 3 V k W i 9 a S F J V V W h N Z E d 6 T j k y Y W 0 z W H I x c U d r c E F R R E J n e E E x N j V k d m Z v W l p X Z G 5 Z K 2 J N b W J q O T l 0 c 3 h i T m d 3 e E 1 m S C s 3 R l M v O H J P e n N h c 1 d i U H d 6 R F B Q b 0 V l U E h n R T k 5 O E t G Q z J H M V d o R V p H W W 1 P S F R z a U 5 U V V Z 5 W V J D d E F J Q U F D Q U F T V V J C V k 1 u S l N F b E p R Z m Z 1 a m V N Q 0 x v M k J X c T J H S U F p b 3 J L e U V W d X Y 3 a T h W U X d 6 Q 1 F h c U Q 5 Z V N k Z D l n R V J K U W 5 Q S G 5 3 U G R r b U V Y Z n p m c k l 6 Y T c 5 M z N q M D J 2 N m 0 4 a G F L Q l J x Y U V S Q k t o V k F n V F Z i L y 8 v c m N l R j Z H S U d 4 Z U N F N 2 l p e m 1 m S H g r Y j J R S U R s b W d Z a V N C S n R r a D E w U 1 V T b m F Z U l B 0 c 0 l v M m 1 P M l Z H T j N 1 U n E r d U h O Y 2 N i W F Z 6 b G F t U m F S b E 9 Y N 3 R x Q X V 6 c U h Y d F h r W T F L W V l 1 c j B L a 2 h M N z R r Q U Y 5 b U g z U z V m W F M 3 Z 1 g 3 d k k x T n V 0 M k R k d V Q y d y 9 k W m d P c z l j V W 1 j S T F o a T h j d X d M e G Z H M 0 0 v N 2 t D S 1 J j e m Z p c D c 3 S T F W O E Z v N z l q M l h v Z G N C N j Z l Z E R s R G F I Q m l O N j l y O D F S O X J 5 N 2 9 p M 1 B Z S l J I T G Y v a 1 N w M X c w d V k 4 S k 1 X T G V 0 Y U 0 4 W H R i Y z B O K 0 5 F R U d M b j R z d V l Q U E Z R M T d m d H R 4 d X d X Y z F y Z z V Z S H l x b z N B W l N y c D V i d E l J R 3 c 1 S 3 U 4 K 3 B j a H d 2 U E 9 z M W 1 G Y U N D U m x C R E s 2 a W h V Y W 5 4 W X A r S H Z W b 2 l 1 d S 9 x Q 2 N W Q V N v Q 3 F V U 3 d W S m 1 y c 0 t p c 3 J F U k x T c 0 d B N E d M N z k 5 b H N V R m Y y d m w r T H A w N m R 4 K 3 Z S c H J G b X p C c z g r K 3 l 4 d X V z b T d z R n p K K 2 Z Q b m N m R G d R U n c 4 Z U J B c E t T a 1 l O R 2 d R Z X Z m d W p T N W R 1 b m d V c H J 6 e n p q c z R j T 0 N B M D l q O T k 5 K 1 A 4 Z V B I T j d p M n B 1 a k l r U 0 0 0 Z V B B Z 0 5 t N 2 N p S 2 l v S 1 B U c z J S T T l l L 1 p F U m t Z R 2 9 x T G N Y e m d s T 3 p z Y m h Z V 0 Y r U E R E R C 9 I U l J 4 K 2 h W N j l l R 0 R 4 N E 1 B W U 1 H Q U N q c 2 Y 1 d E J i W n M y W U p k d T N i V i s v Y T E z W G J i Y l J n O D J Q M k 0 1 O W R l Z X c x W H I x N 0 Z 6 S m t 6 T V d i T U d J d 2 V Q U n B x d G Y v Z l F D a 3 F L b 0 x W Y W d V Q U Z C Y 1 g 0 N G N m Z n N B U F A x U z l v V F Z 4 N G t R R 1 V y W G 9 k R H B Z c l Z Z R 1 V v M F F B N m t H a 0 F C O G Z Q N D d s O X R G U 0 N o e D B S a T F K b G R Y V 1 B Q V T U 5 b m V 2 M 2 k 1 T z h Y N 2 Q 0 Y W F r M X h 6 T W Z i b k t W O W R y M 0 5 F a 2 1 3 c G 0 2 c 1 h R a G Z M O H h V d m 4 x N W 1 z e W p 1 L y 8 z V l U 4 a X F O U V B J V k N t L 2 V o L 2 d P d l R 3 e F A 2 c k o x e k 9 O R X J R U j J K Q X E 4 N z F Q c m F u L 2 5 Y N l c 2 Z k g v M G Z u O X V C a 3 l T V k 0 2 S F N i M z Y 0 Z T V p O H F O T 3 d L Z W 5 V N T R 5 S k k 2 U n Z i d 2 V 0 a j d Y V X p N K 3 p B M V p N Z U 4 y U 3 V h V W h p Z D F 3 V D J j Y n R Q d W 9 B d k J 1 d k Z Q a U p r U E R x O G M z N D N z W H p x R U d 0 d z l 5 Z U k 3 M 3 V z U m N p Y U d B V m J m V 3 F V N m Z X S U 1 R Z X Z I O W U 2 M X J h N k 1 0 Z 3 g 2 Q j J Y c U l n U W 9 K V n R N R X E y d E J L R i t H e j M v V k E 5 Q 2 d q Y W c 3 c 2 R y d F B s M E h s N X V i a X J i Z m V n c 0 Z n Z 0 Y 2 d m g x Y X J o V m F y Z G N 3 N E V B V E J h V W E x S k V r U V J S R j J 1 e D E y d X g x V 3 F 4 V l d x e F Z t c 3 h r N m 5 R N S 8 v d k 9 m W m V l b 3 J L e k V 1 b l h y W k 9 P Q 0 l E a k N L R W 1 T W E 0 3 Y z l s U l d W c G J q O H d z W E x 1 Q 0 R E e j d B Q n g 5 O G d O Y X R X M l B G a W h V S U M z U G Z w e k E w V k 4 1 a V F X b k 1 u e l p z M k l C e j U 4 N z U 1 Z G o z M 1 h j Z j J y W H p m R l o y V H M 3 L y 9 u W X B L a X J D e n A w N 3 N Y Z n Z Y d l R y M T Y v T z I x N j g r T D h M N 2 t p U 2 h C O S 8 v Q k U v L 3 Z n a k R o d z R n T m 1 6 W j N 0 W G V B M l h M b D N D N G N Q S 1 B Y Z n J Z O U F n O X h l Q j J i N T l P d z R k c W 5 y e l N S U k Z y R m 1 6 Q n Z 2 M j d j U G t 5 W k 9 S b n U 2 K 1 B V Q k R Y Y j Z z Z k Z H b V F Z T U c 0 W j U 3 N 3 Z I c n V a c 2 l s V W 9 G V V Z T Z T N F S E J 4 V U N x Q V h i b E h z T U Z G M H R 0 b W p L V n F t c X B t R j Z 0 a F U 3 U V F x Z l d R a U 9 v b 1 Z Z S l V L d F V z S W 1 p e X l 0 W W R Z c G 8 3 Z F d N R H J P O T B z M n h r c U J S Q 1 p B Q T J I L 3 I 5 M U 0 5 d z Z 1 N n N Y b D l m W H g r c j h 0 W k p M Y 3 J 6 Q k J 3 d G U r e D R t d 2 N L O D c y K 0 x 4 Z l h u U T l h N m s y b T F p L 1 p V N G l K S 3 c 3 N X p v b 0 h k N m 1 y O T l u R 2 h 3 d H V v R H R P Z k w r V l l j S 3 p t T E s 5 N n Z 4 Y V B v U U R F N 3 c z M n d k W H d 0 V j Z 4 c j h Q V H R q d W 9 L M 1 R t N V Q z T 1 p x a H R R b l d m d n J Y T D c x W V B 1 Y j B D M H l C V U R W O H F t Z j N U U T B y K z h 5 e G g 3 U n F Y W H V F N G d a V X J a Y W Y w a l l K R H R X L 0 x M W j V U S k x B U 3 B N N l R Z Y 3 l Z W V l y O C t s R T d U M U Q 2 U U V i V k N 2 W k 9 m d T Z x V 0 F i M z l X N 3 Z y Y 2 R Z N U 1 k c m 5 O V z k 0 R T l E M m o y e U l t e E Z q M W I 5 a H Z I M X B W M W F 5 d C 8 x M W x 6 N z N q e F J j V l o 3 a n A x V n I 4 c W Z N d 2 o r c V F K R U N F Q 0 p 0 b 2 g w M F N Z Y k Z Y d 2 1 L d l J J W G Q 2 d l V W Y V l r O E p Z c W l U N W Z y b F p l W F k v Z n U z V D Q 1 b H F 0 b F d S c z N i a 1 I y d H Z Q Z l V p c V Z D c z g 4 O H d 6 U z A 5 T X h h O V l z S k N j b l k 5 S 2 t T U T A 2 d j F L U W 8 5 R m 9 N S F h x M U R y R E t F Q T V m R E l Z N m 0 2 N z R V d S 8 v U E l M d n Z 2 T z l k O T R E V E Z z b U d m U G J V Q l Y 4 S 2 t V a U d S b V p x S l Z x N 3 F Y e H Y v N n E v e n Z F Y l Z h a m J G a n g z c G N n N U t H a H B h M X V a d n B s W i t m a n p m Z W V F T T J m d n I w Y W N 5 Y 0 9 S U E x s e T l I V W x L U 1 Q r d X B x Z m J 2 R E F C b 3 R W b z g v d m p q Z m p 0 b l U 2 W l d x M U Z a M m J E Z X c r U W Z E S 1 R x c W R 4 d X d i O U 9 m e H Z z T X Z 6 a X B k N F B 1 O T J l V l h Z V j B 3 N i t x N 2 p 0 L z d O M z N 1 R l J s R 3 N i d j N k M k 4 3 d l p i S H F 2 a E J S S V N D Q 2 h o W T U w a 0 N K R l F B R V B B d W 9 u e U F H e G d s U U Y 2 U 0 x G Z G t E d z J F R G t J R T E 2 R X l s U 0 E 0 R U V F Z 0 t w a 0 p C Q 2 V 0 a y s 4 L z J 4 M l N X Y k t U d W J i R U x R L 1 Y y W G w y V G 1 u W G R t K z h 3 O T k z T S 9 Z M X Q w d D Z n e l h M N n l E Q n V T R H p L d S t 6 Q n F G R 2 Z n Z D M z S l U 1 V G l i U D R k e G 5 V U 1 F v U 3 V u d l J B W V d V R H c 5 U H J n N m F t d k 5 Q U 2 4 5 W S 8 4 M j Z 6 W m h M S l J W S T g x N G p 0 N U F G O U l Q U l h k N C t 3 c n E v V 3 F i R D E z a 2 1 F T y 9 x Y U Z R c j B G N U V p V k 9 0 V U V B b U V G c j h m d E p T T z F h V W 9 F M G 9 n R U 9 p R D h i V X M 1 Y k R H c 1 E z T X h R S D B K Y n h z S l d W c z h N b l Q w d F F T V F M 0 V z N t V V Z U e H V D b E V l b V V r T W N m W H l w T F J B c G R H c X N 2 Y j B m U 2 F Y W n J P T 2 5 o U F Z E T z V m N k J l T k t o Q 0 p V T U 9 o U n I 0 W D F O N T d 3 W m x Z V z R D U k R o c U F k S V h x c W d w U z V m V n Z 6 d G V J U 3 B F T G s x c 3 N F c 1 V R U U 5 v a m Q 1 U m 9 G d n I 1 N 0 Z Q W k N P O W l M N 0 l 5 d m l 4 M G h n b E J B Y 0 Y 2 N G x M R j B n Q 1 V w Q 2 5 t S 1 V z W j F 0 Y 2 R v S 1 g y W n Z J c l V R S 1 h U N T B Z c W R S c T g x W H B J b y 9 5 d T J i Q m h 3 T n F D V k d O V F V G Q 0 F u V H Q z M H B a U G 1 q U U p H U m t a V 0 w 5 K 1 B k U n F O U k l T R W l B V U N q R j k r d l I 2 N 2 F l e X N o S V B I d E J 2 M k x 6 O D h z d G 8 w N F p m O H h D b T B H c E x 5 e V B U M D l P e G M r Z E 9 5 T 1 Z 5 e U d R e V N D U V N 6 d G V M S k V t b z F X c F V W M W V q c X F v S 3 Q y N H g 1 O V p h Q T B 2 Y 1 h v O G V Q V 0 o w b T R 3 W U 1 j T H N 0 a F J G S V R H U m Z 0 T n k 0 T U N C Q 0 F q Z 2 R t T 2 J 3 O X J 2 Z l R a Q m l p U k p y R j I 3 R m h V V j l O a V c w T k J R Z l B U U l I 0 e G l W S H A 2 T 2 9 x T G k z b n Z Q e n c 4 S E 0 3 T 3 p v e n I w d E x T Y U 1 2 N j k r O F B O e m Z M Y j h M O U V 5 Q U l 3 d W F R Y X F i W U J L b D Y 4 d j M 5 U D F D b V l U N W g v U 2 V 6 S X Z H M 3 A z M E l a d m t s O H h 6 c l J i c 2 h 4 N n N 1 V l Z y b X N y c k d S c U Z U M F V w a X V L a l d x Y k E 5 N H l 6 c i t n R y s 3 W X c 1 U 0 k w Q k J l Q 0 w 1 Q 0 1 v W X N s V k E v U V h s d S s w W V h h d E R Q Y U x S V i t m Y U V p R m R w Q U t 4 U 0 F n d 1 A y S 1 B N e S 9 z U j B V S 0 F U T F B k S G J P d 3 F k M 0 V O N V h m Q n Z T a m 1 F O H d V c H R P V l N R b 3 o x b m F m Q z F V N S 9 S M V J E N m F E U X F u R 3 p K Q k 5 m c E J 5 b W p i Z U d 1 T k J Z a m 9 q Y U F k e k h j N j F u V T Y 4 T l c 0 Y W F D U l R 6 W n l y S X d R T y t G c G J M R l N y T E d a M l R o c T Z h K 2 N v e X J F N 2 F 5 e X E 4 Q X N C U S 9 3 N F k 0 a G R y M F g 1 c n c r Y W l H Z U R i e n V n d 3 V 2 U T R s V k d R S W d R R T Y z T W 1 B T 0 J x a F R J M k h V V 3 k v Z 2 F a N j B a b n p S d k l Y S T V Z S H d 0 Z m R 5 N 3 F V N 0 t u S W J X N F h z d 2 N I b D l m M U t R V 0 9 6 T H F u M C t p c W F m c n p v W U 5 2 a n h M Z 2 h S S m t 0 a X d Z U U 5 V S 3 R P W W c 0 R U R C e U l s S m N X W W g y U G d 3 S U V E R U l 2 R j l j c H N T a 2 x o T 0 J l U V N q R j Y 5 R 2 p l Y 3 p D V l F s c G F I b G x X V m 1 Z M X g 1 b T F z V V J j e T h y S 2 9 p M E x D U W 5 o V m Z L W G x a W E Z L T 1 N N R 2 p X S z k v N 1 p Z T X B 1 N n R 5 N U 0 2 O H V k T 2 5 w N m J o e n g v U 0 d O Z H R 6 O H V P U F B 6 S 0 t n e j E 2 O U 1 C N z c 3 M E h x W l Q 1 N X Z 6 d T N i d H g 1 c 3 d a c z h k a V l Q b n k 1 Z k R 6 O D R O V 1 M v L 3 R Z T n A v c T F h d F R N b 2 g r Z U R z N 0 5 5 Z z N L N W 5 C W n N n M V h 5 e E N W T D E 0 R 0 p o S 3 M 3 a z M y W m R Q O G d 2 R m p L a E h T a F F v S 0 J 2 W W E 0 b F N a Q V V h Y 3 p X V U p O Y V Z H d l Z 1 R l B H W G w 2 a m I 1 Y 3 V n S 0 R t L z R T Q W d F T E h Y S 1 p t Y j l n Z j l X U 2 Z P c W 9 4 d k J M U E 5 r b W x E M 0 N 4 a 0 x t O G g 0 c 0 t I b G x n a l V H e H F o S X l H W D l C Y W x m b V g 1 e T V a Z F l z b 1 d G a W U v c F p K S l J 3 W n h U T m F E M l l O W E J a e n V D d U 0 1 U 3 M 2 U 2 d T M T R z e m N M M D R B e k t o Q k w y O E l 6 S F F O d 1 p C R G g 2 T W M r M 0 9 1 c 2 d v U m d I Q W 1 C W m R q V 0 l V V U 9 Q R U V 0 d k R X O H A 4 S j h 3 Y W p o S n p a V l Q x U l Z y V E F m S k 8 y Y 0 5 H S 3 l F M k o z Q U E 3 R 1 d 0 M l Z X U F d V c 1 N M V V Z G Y W 5 D c k p B c 2 J r Z y t p a 2 t N a z d 1 T W R o V m R E K z l L V 3 A x Z m 0 4 M j d t M E p E W F h D Z 2 d X S j h 6 Q j V F V S 8 r b m F j R H M 5 b D F Q V l h F T U V w d V l L O V V Y R W N l S H J 3 T 0 d l c 2 h S c m w y S F l z U E Y z c F R F R k t Z S W d J S k Z J S U J h T G 9 W U X F q W U h L Y k R n N U 9 V R 3 R W a 0 9 s V W 9 G a X V H b n g z W G Z m M G Z K K 1 d y W n N p W m t 6 W j R J a 1 N T e G J 0 Z 3 c z Y n B q b W R Q N z I y M j h R a T h X W V B I b X l S Y 2 V l b k p 4 T V d 4 W V h G M m V S S z R o S j d H a U s 4 R 3 B 6 Q k F Z R 2 1 q a D V z c k t 5 V U Y 1 Z W J q S W 1 M Q 3 p N N U x I Z X U z Y 1 B T c V h w N z Z n b F l j O U 1 n b F R m d n Z U Z l h T Y n F C c 0 1 E U U Z S V U Z J S 0 N 6 T W N E b U l Q c H Z Y L z F h d j B i a F R D O X Z x Z E 9 u V 0 x N U E J z N G N D R G V m d n R 0 e n M 4 Z m 0 x R E Z O W D d o d 2 9 X O F J h W k 5 t e l p a T k Q r Z 0 Q w R C 9 K M l J P M l F T c D V v d E 5 r T E t R b k 9 w a W J F N D l 4 c n E r a z N z b 1 h n L 3 J 6 M 3 U r U j R v U 0 F Q b 0 x Q b U 0 1 Z 1 Z E R V d K N m d v M G h N T 0 x l Z W N a N X Z 1 O D F n Z E h G U T B O K 1 I x Z F p r T U t s M E d p a D F H b m h L R z Z m M W U z T k d S N U g 0 N 3 Y 2 c G V t M W J y b E V Z W H h P b U M r K z Z y e G V Y R k d o S j Z V b X B 1 a G 9 C T W 5 k Z V k 5 T X E 4 b k E w a D c x e l l H T n p Q R G Z C Y k 1 E K 2 x O Q y t l T T Z D N 0 t q c 3 F z Z T R 4 Q 0 F n V n V 0 V U 9 K Y W J n R 0 8 1 Q 1 l o M E R z Q X c v d z d v N U J G b W Z H N 1 B G e V J q R j B 2 R G d S Q z V O M F l F Z E 9 K O U R O Y W k w U n h T T m Z O e W R Z M X N L R 0 t C K 1 o r S y t t Y W V X Y 0 s x b 2 p U R U Y 2 V n h D d T I 5 d m R w Z 2 V 1 d k J 0 R S 9 a e V V l M z h O M z k w N W d Y U F J y d F h N M l g 4 V F V r W j B r b 2 V M b 2 Q 0 Y 3 p s K 0 Z r e k l G e k l z U z l y Q 2 w v V 2 5 N d U d q Y j h 6 R k V W W l Z a Q U t D Q W p B a m g w N z R P R G d Z Q 0 p Z Z l B I R k Z 6 a H k 1 R W w 1 L 3 Z E a H c z S H c 0 S k 1 J Q m t k S F I 1 T l N 2 T m 9 D R m t W U i t P R 0 h I N 0 J u e n g 2 V G Z j b m x j a X h Z c 0 F C M m R u Y l F h R F Q 0 O T c v L 2 p l W E x s e U 0 5 M 2 R U c H V I U G 5 U Z 2 l G U W t 5 Y U 5 J b j M 0 N m p y d G p J Y 0 k 1 K 0 9 i Q U V C Q V d q W n N p W G o 4 O X J V W X J s U U t J U k 9 a L 3 A 3 K z l K T E w 2 R m Z 2 M z d H d j V j d l g 0 N E x G e T Z Z a k p r e l p 3 N U N R c D d j R E p 3 O W V 6 Y n U z e m R 0 Q m 1 L S j I 0 d X B Y S 3 h i d D I 2 O H R q M T d s d T d r O S 9 E d 3 d P b l R w M 2 x 0 S H g 0 Z W p z R E F R T V o x M W d 6 M E I r Z 0 M x N F V M R j d C K 1 B m M W F y R 2 Z Q b n B n e l o 0 N 1 o 5 d 0 5 U M m F l N T h Z M 2 R G Y T Z w Z y 9 t Z k Z n U k J N Q X J q T n A 0 K 0 5 r S E t B a X E x U 3 F 5 K 3 Z S Z l Z M Q z R s T z B L R U t h S D l H T m V 4 W V d r c G k 2 V U l V S k 5 u Q W h F Z 0 J Q Q V B 6 b E h k L y t B c V o 0 a 1 B G N S 9 H V G p E K 2 U z S E N U c V N V b T k 2 c D Z P U W V p c G R i O W t T Q X p C M W 4 4 b S 9 q N S 9 R L 0 d a M U t I Z D F D T U R l Y X Z 6 M m N M M X F L e E R l c H h 4 b 2 x Q N G d Q N X d 1 U 3 N j M k 0 y U G R T Y 0 E 4 T T l l L 0 F l M D R L d 0 5 a N 0 o 4 M C t w d V N 5 a D B n d W V 3 Z 3 Z x V E 5 H Q k h T Q 2 s x a U d y K z R l W l J 3 c k p j U 1 l G V E c w U 1 F L N D Y y T E h J N G V w Z n Z P S 2 t N L 1 J O V E x j M F J l O X Z D T j V 6 Y l V q N H h 4 a l h o c V h D O G F B c G d r R U t V R H Z Y T k t 4 W k g 0 T j h H M k g x O E 1 I M E 1 T Z 0 F t V T V m a 3 c v Q X k y b H c 1 c m I r N 0 N n N 1 l 1 S U 5 O T T F z Q 0 d D R X Q v Z z d N Y W l J Z S 9 2 W W 5 V b E R q M k 1 o M z F O M m F 6 K 0 p v a 1 l Z a 0 l J c 1 V B Z k N s N z d o S n Z 0 d F F D Q X U r V z V x T k t a b H V J W T N M d G E 4 a 2 1 q Q 2 h X c H F X b F d v Y k c 0 R z Z J T k d 6 W W F G N U Z J e E J u c 3 p C Z X B W Q X F w V k l y S G p 4 L 2 p 5 e S s v W k h U S k V B U 0 J o U X N Y b 3 F 5 c 0 R B b 0 Z 0 e k 4 5 K y 9 i d E V J d k Z H R D k r d k 5 s O W w 1 Y V c 0 d D Q 5 K 2 0 v a 2 9 V T 0 h j T 2 p R S W J Q Y i 8 r d G Y v N 0 t v K z F 4 a l F o Q U V U W k N 5 R m 1 4 d X I w M m J O d E Z 5 a j V L U 2 t t a k h 4 U l R 3 Y l d E M j d O b H d j M 0 5 E V G s 0 T 1 R X Q U V n R C 8 v L 0 J O L y 9 z a 3 Z t M 2 Z X c k Z t c 2 d w U z F C Y 0 x h c F h K b n o 1 N 0 Y y c l Z y Y V M 2 Y m t K Q V F 2 U H Z 1 d T d 6 M n p l U 1 F j b l I w Q k t B U G l x K 3 V O a T N G b D B n a 0 Z v d F l s d E x Z O D l 1 d 1 l R N m J J T V V U R m F u R m 1 x U j l u R 0 d t R T F 2 M m d w Y 1 o 1 N U d L M U t K Y X E w S z F W Z 1 Y z a W F P d D A w N F R r V l Z W a U 4 w c 2 p o b E x P S n Q v a H l a R 0 F j Q 1 Z v d n U 0 V 2 5 R Z n o z b E h v W k 5 I R 0 d 2 W l h I e H h P c z R Y c E t D b l Y w U 0 R q N l U y Z T d J d l d h M H N 5 b E l 1 U F U 3 R m x 5 b E h P R 1 d q a 1 l H Z D h X S l F W N H Z t d l Z o N G w v R z V a c U 5 B V 1 d a V 0 Z I c 3 J Z a 2 k 5 T 3 E 1 W k F 5 N k I 0 d j J v a 1 p 6 a D J 4 b V Y r V m h 5 O D F m R 2 R V S U J n V j J a R j F p R n U 1 Z U N l L 0 J 5 Q k F H b z Z j N 0 l J R W p 4 N k p 5 c E p C c y 8 r T i 9 Q M 2 c z d l J i M k F 6 Y W 5 I a 0 Z w d T J 0 M W 5 a R 0 J u V E d y W m 0 3 W U 5 D U X B m M 1 Q x a U Z O c l V w Q l l y R W 4 v R D I 1 S E Q w Y 2 s 5 b E h W Z k R T b l p F O V N V V 0 Q 4 d E d u S k N Y c T Z 1 e H U 5 b U 9 q d n l o U 3 Z Q a m 8 x W F F 1 a X Z Z V U 1 R U U Y v V 0 t o T k p J Q 0 h F a 0 5 h S W E w S 0 J r U E 1 6 V 2 F h d V l p e U J G U W 9 J T T J J b V p R d z F y K z F L V n V q V V V M T G N 6 T E p o b z d t a j F X c H B G K 0 h t L 2 d a Q U s r b l R h R F N Z T V d N R 3 F x c X F H U G R U W G w 1 T 0 t 6 W G o 0 d n Z 2 d j R k S U p N S 1 l N V 0 0 0 e D E y K 2 Z K b j N u R X l 3 Z F F l c 1 R X b H B L U y 9 o T G p R M E Z H d l d y S U d q b 3 l N Y 0 h C d 2 d s V W 9 o R k F x e G V 2 V n F t a 2 h u S 0 F 0 V H F W U 2 9 x c X B D Z F h V M U R o d z R Z R k V H a 1 N X d 0 9 l d F N V b E l Z T 3 h U V 2 h p U k p S c E h S Z 0 1 H W n d 0 Y 0 Z 4 W V d s W l c 4 Q 2 d Z R F g 3 e U p G V V R R S G p h R 3 M 4 Y 0 N C Q T l p O G V U T n R 2 Y X V y S 3 h Z d l h z e j d t S m d j W E Z 1 M m J J R 3 p z e k 1 1 W D c 2 T V R 6 N z V o R G E r c 1 F V a l M 0 U D V i Z G l 3 T m p a Q m l p Z n I 3 e H d 3 Z T N H O E s v T X Y 3 T T I r Y k 1 4 O U F 2 U m R 2 b l F V Q 1 I y c H o 0 K 3 F m Z E c 0 S k d h O H N W M z c z N F V K d 1 Q x a G I w R k h z a E o x R m Z a b U 4 r e E V 3 U n h h U 2 9 j d l U 0 N l k 3 Y V J t a m l x d E N q K 2 1 z N T h F Q 0 F W Q 2 R I Q V B R W n g 3 R 1 B w N F I 3 S G 1 q R z N Q T 0 l 2 T 0 h t R l d D e G R Q S 2 N 2 Q m 5 x e E x W c G 5 M V W k 0 O V R z V 0 d P d 2 M 1 W F V 4 R C 9 U c 3 d D Z 1 h t N k 8 3 W k d u N H l O M X g 1 Z k E v b j h 1 O G d Y M W 5 X a 0 V Q R n B K Y T k w Z F d q V l l Q b W F B a G N y a F U 3 U X N n c F R u T 0 Z x a i t z T G 1 M d E d o b m s 0 T U Z i a k F M M G 5 4 V W 0 r T G g 5 S 0 l v e S s 1 N V d j U V E 2 M n h F a X M 1 N G t F a V F D W m U 3 N E p P W m w v S n g r R m 9 k e T R p R U F N R F d z S D R i N H R X Z m N a a y 9 X S l N T W G 1 i W k d W c E Z h c k w y O U Q x T k M r K 0 Y 1 Z i t i d E d v c T U 1 e X h m V 1 l h Y k p k d 2 4 r R 3 o w c 2 F E c z l a L 0 F q Z U l N R k N y T E l C W F p R V U t J S V J H S 2 p B M H F Q b T A v c 1 Y 1 d X Q 1 c 2 x X Z G l a U 1 E 4 Z W x o Q W l U R 3 J a c T E 3 S H F h T W 9 G Q 3 J M O F V o U k F o V 3 B o V X F u Z 2 F w R 3 J P c m 0 y Z G 9 r M T g 2 R 2 p l Y k V 5 c F V y Y 2 Z I a V J j N H h o d y t i T m d T c H F L a G d E S 2 5 1 M k x F a j R 1 U G p y W F p z M j d k d l I 1 Y 3 V Y Z U R 2 e j U 2 U j J W Q V J 4 S n d n b F p t W m l V V 0 x G b U h 3 N E 1 G N D V a V l h P T W M 2 T 1 R r a E 9 w c m U 3 W m p K b l d S d m J 3 K 2 h V Q W k 1 W E E 1 M 2 Q z M T h B N U 8 0 c H R G b 1 R C e G x U T 0 t n U 3 F V e U 8 0 W k 5 0 T E Z V Q U d M Q z N 0 N G V X c T B X U j Q 4 e U 8 5 Z 3 R n V X R B W V h v T V R F S V R Y N n F x c X Z E V l Y x O H h P d W 5 r Y 2 p t V 0 w x O X U 4 d j Z v c k t 6 a 0 R B a T N 0 S n h X S 0 J R e V B 0 N F Z L M W J V e T d V M 2 Y v N T h a R 1 N Z W n I w M m R r b W d E U n Z t c 0 F s U 1 B J b n p h S V h y e G R 4 a H p k V T Z G Z E E w V l N 2 T m x n S m x t V V h o e l U w U k Z 2 N U Q y a G x r V l J V M m V K N m Z X T X J 3 Q U g w c D J O e T J v N D B D N D Z 1 a G Z Y R 3 J K Q X Z G N m t y Y T J D S l Z C Z l k v d U l M e E x i b z M r S m h L M V Z Y W W t N d 3 R D R F V X N X d x U z h W W E t F Y z U 5 R C 9 T T n d S U 0 d j R 2 0 r Q k R 0 N E l 0 a k J F K 0 5 i Z E 1 m Z D h s e W N 5 T D J K a T R W M 2 9 X R V J U d G p v N k J h Q 2 t Z R 2 Q 2 M z B j M X F D e E 1 v V i t U R H Z E K 2 h x O E d N U X Z 6 O E d B a m l Y c 2 t V O S t 6 N m 9 P M 0 N m a E F I d l h R d 0 R Z R l B j Y T N I a D J u e E 1 L Q 0 x 3 Y T J n Z X R u U H d n S k F q R X V Z Y 3 h q a 3 N w e j h I d U x P Y U x L Q X J B Z j l O T 2 8 2 V 2 p G e U t j c k I v M l Q 0 R D d w R E 9 q T W g 5 Y j c 1 M n M x O X h Q V T F o d G p w d 3 J T T W I 1 Q W 5 w Z 2 N X T l F y V l B q b 3 h 2 Y n J U N X Z t S 0 9 2 V F p D e T B X e X h a a T d Q O E 9 I R G V R d F N q b z Z P Y 0 h k M 2 g 2 d X J L N X l k b l Z G Y V d t b 1 N n a D R i R z R 0 M z N u a 0 h u c D Z l c k h Q a z U r Y 2 p N V E d 4 U W N m T T F h S H Q 0 c 1 d M K 0 9 h Y m I x Q l Z W W V V k T z N i Q T E 5 Y 1 g v Z n Z 6 e j V L M U J o c z N i c 1 R H a l J z N X g 3 e j M z b n R t N T J s T V F V b 3 F s Z U x j d V h N b 0 t T b H A 4 R n h j Z 3 B T N W 9 I M U x X Y k p r Q 2 V O e X V W e U 9 U e i 8 5 R k 1 I Q n d j W m w y Z G 5 a b U R k d k h o W X Z Y b 3 l J Q 0 9 a S 0 N F c 0 Z L W U l n R 0 x k e G N I Q 0 F z N 0 9 6 U l h N Q n p N S 2 5 U W k N 5 O G J T e E N W S T g 2 Z W N U R G F W T 2 p l L 1 Q v c k Q 2 M 0 V X c U N w e k t N L z l q e W F Y d T c 4 b S t 4 S 3 R F W k l C d k 8 5 N F h m Z l d C e i t O b 1 N z N F Z K T 0 5 Z Y m 9 M N W d X W k l L T W 5 F Y V k 3 S E 5 q N j R C N l N F R 0 d r V m V j W m w z V H h i N D F B T z g w b l h Y d 1 V w S n A z b U t E e H g w M m x J S F J S Y U 5 h c D F L b F J w b G V q b D F Z Y n h R a 1 Z G Y X J I N j l q N U c w Y X V 4 T 2 Z n d 0 h q K 2 x u K 0 d V d 2 Z y N 3 R N W H I 0 U U 9 z d H M v V 1 R u N W 8 3 Z V N I V j h Q N j R F V H V U U n p O V F V D c G 1 0 b j J Y N W Y 0 N G 5 U T X U v N H p K c m J z W l p G a n l O b 1 F F R m h k U E d R V F d 3 T m s 3 d W p x Y V p s d 3 d a W U h K S 3 h 6 T W t T Q 3 d p Y z N k e G x M b 0 N S Q 0 1 T U 0 V D R U t D Z 0 Z C Q W d C R F U v Q j k 2 b T d 6 Q k 0 x c W t Z b i t 2 L 3 B w N W d m R j l Y c n R U c V l i U 1 F h M 1 R R R T F x Y X p L S D F Q Z 3 d t c m x O Z E p t b T J x e D c 3 O V h R U G 8 w a V J n R 0 F y U 2 1 j R F J z M i 9 p N V k 4 N E s x Y y t m T z h Q T H l R a 0 Z C Q V c z Z C t Q S G p F U j R l a m 9 D Q U F I a D d l M E 1 x b F d M V H B r M 1 F h R F N Z T W 1 V S 1 h G M W R z V 2 J O R 3 B 3 O W V 4 Y W p S N C 9 H Y T Y r O V p 2 W U N 2 M 2 J R d W 9 F T 0 h U c m c x V m R m c F M x W E t C U 1 l O M i t l e V R L e F d B d 1 B E K 1 p 1 d m d C b z R l R W J O M j Z F c D Z j b j J y V n J 4 M 2 x j O W V W c G R C e G x L a G 5 6 O G Z G a E Z Z W W V Q S G h n Y 3 M x a U V E U i 8 v W l V l U G R D d l h 6 O T A 3 c 3 g r d y 9 E Q 2 h R c z R m O T d V c m N y M W Z y U z J J T 1 h o N F l I U z B s S 1 R M Q 2 x u W j J j c 1 g 3 N 2 N K Q 1 N l S k V s O C 9 2 b m 5 L Q z B 0 e G F K R m k 3 Q n M y V E p H V W N w U 2 N W Y 2 9 G R F o 2 S j h m R z Z z c H B 3 d 1 p m Y k l L V U J R e j E 3 N E J 5 V F R Y M l d M b k V y R n l q W U w y T H p 4 Z S t 4 O V R k c z N X a k N s T E 5 p Z l R L Z k d 4 T 1 B k N 2 d l U 3 E x U 3 Z 6 b k x u d G 5 S U U N j c F h 4 T T V D c E t l T j l s a j N J T 3 B G M m 9 h e W t k U H I 5 e n d F U U F h e W 9 x d F V x e m o z Z U F i e n U 4 R V Q 2 d 1 V U e E J q a U o 3 Z F B l S 1 F F N T F N Y z V a N E l w S X I 4 e k h w N G 0 3 M G N H d E p T Y U g 5 b 0 d m Z m R O b l N S R U N B c V N G N 3 E 3 N k 1 q N j R 1 M F h Q U H d Y M j d w Q j F N N l F v a X F L V n d U V 1 V Q L 0 t T e k E 5 a V F F d V M r b 1 l O d F N C Q l l j T 2 R n N X h p N 2 F 1 a G Z U R E 1 2 M k 8 5 O W 1 u R G h n M G I v e V N z Z F V F c 0 V v b E F F Q V N t V E p t Q 2 d v S U M r U H I 2 N H Z 2 d n Y 4 Z W p S L 3 B N d 0 t 0 W H I 2 S i 8 v L z d H d 0 9 y R X h F U m p p Z G V G Q 3 h j d 2 J 0 d z R 2 U D M y M i t q U 3 B R d j Y 5 a l h 2 d m x Z b 0 Z J d 2 x Z c U 5 H a l V K N G V E a H R P V l B 3 d V o r Z m 4 w V V g 3 R n F 0 R n N 1 V 0 x j T 2 F O V 3 N h S l F q O W F Y U U p Z M 3 I 4 S D M 3 N E l h c 0 x h T n k 0 Y 1 N Z N V l V S 2 h F S C 8 4 O F F j d G g w b 2 t F b U h x M U t u R 2 N r U W 1 z c k 9 6 Y W N 1 N D N v O H F s W X A x W F g w W V A z N D g y c l p 0 a T F X c l Z p R X J L d 3 M r U G o 1 W X V u U X B B Z 0 p N c 3 d S M z d O a U I x R l I 5 V i t p c X F p c k 1 u V H N Y N z c 3 N 0 x w N T c 3 c m t H S H d Q Y i s r L y s v Z n V N d 2 k 0 V E 1 w a 0 1 z Y k d 4 a k 9 1 Z W h z a H B 3 M F p 0 Y k l L V W h i d 1 U z Q k 0 1 M W N X N C 9 Q Z 2 V u T V Q y c k N W Y 2 x p Q V J O d D N M W U M v O F p 3 V F h G U 2 p M c 1 N w e E Q 5 U X N t V F V p Q W N F N 1 U r c W J 1 O G V l a W d 1 S k R S M U Z Z a 1 B 5 S W R 3 d 1 U w T D Z 0 Q m p p R j R 1 c F l m M G J S W X h L S 2 N 2 Q j R a e n J 1 U E w 0 W H I y Z F J 0 Z U x N M 0 N 6 S k F 2 U C s z Z k E y Q l p k S V J Q K y 9 i c U x o T W k 5 M G N X a k Z V a F F P S m w 3 R X p l S 0 0 4 e D J k M l R M a n d J Q U V k R z R k K 2 V z e m Z m M 1 Q r T j I y U V B X O V Z O Q y s x c l U 4 Z k d m a E o x U W p E Q k h I M G h y Z G R t V E N z V V F D W V F R R V V K a k I w S E Q 1 L 3 R t U 1 J Z e U s r a 2 5 4 S E t S R l A x O T I 1 b 3 M w N 3 Z k S 0 9 n b 2 5 k N 3 h S b X I x W G Z a c W d y O V Z w Q V p p Z 2 U y M H h J Y U 4 1 Z 2 F U c X l N b 0 t N a E V M T 2 p U c D Q 5 S j J M Y W h w Q 2 c z T j V j M l Q 1 O C t m V k J R V U l C R m l 4 W V p 4 U 2 d B e U 1 q S X d P e l p z e k Y 3 O W 1 5 M G E 5 Y 0 9 x M W V 2 T n E 1 V E t w W D Q 2 Y W V m Y 1 B 6 N G N V e W J O b z N Y Y 1 I 4 K 2 Z K Z 3 h R S j B 0 Y n l v b m g 1 N F Y y N k l G d D Z 2 Y X g 4 Y 0 h l W G 1 t T n d l c n F x c X d l U E Z p Z l B i W l o 1 e m x m c z B O T n J H c m 9 Z S 2 t W c X Z G O X U z M G 0 3 Q 0 R C d y 9 t R k t N Q U 1 I W V U 1 Q k l J e D Q w Y m h 5 R k R o a k N 1 M j c 5 L 1 A 0 N G R N N z N C T E J B S T h O V l h Y N 0 h P N S t i b U J p Y 2 5 K N n h m d n g 2 L y 9 2 b 3 J S b 3 d Z Q V R j M z B 4 d W F k K z d j d 2 M 2 Z E 8 w M l d h V F F h c k Y 2 O U d u N S t m b 3 p p c H l X d 1 B k N z k r L 2 Z q M U N u d V p q N E d B Z 0 l D T 0 x z Z z J y R H h O T E d k K 1 Z t S U F N Q y 9 J N G J D T 2 U w T T d J U W l K S l p r d z l W T 0 R x b F F q R X V Q V T J u a n h R S W h l b m 0 z Z 2 F i b X B G d W h V M E 9 o V T Z O S 3 F 6 S 2 V l R G R X T z N n b U x N b D N l b F p S M V h U U k t 0 V l V z N D R a S D l 3 R E 9 6 T E 9 t W j N y V U U 0 O H J o Y m R 0 K 2 J o T l F n d H B j U D Z P d 2 M 1 a j h u T l R n N D F x V V d s V n R t R V I 2 W m 5 k R k F Y V E F q d W F i W D V k Q l N K d E l v O F h D O U 9 4 N l h D V k 9 R c U d w N D l Z S m o z N E 1 O c k 9 K d C 9 H e T h I O T B R L z M 3 Y U 5 s d k g w T k p q W X N o Z H V s V 1 R p a D d R e m V G a l R L Z X h t U 1 N a a V h J T l p 0 O U d T S E l M V V U r d 1 l a e W 5 I S C t u T E 9 k a 1 k y N k t i V F l 6 a X d N L 2 V G U 3 Z h V C t J O V B x d n l O O G J s a 2 M 0 Q j l X c G 1 3 U F E 3 Y X N P R 2 p h Y 0 x I M E d p N 2 t V N l F S Q T B J Y 3 N 3 V D B a R 0 J w W X N X W U x I a i t u Z G d U M D l Q U k V l S G 8 3 T m 1 6 Z W p 1 T G l Z d G o 0 L 1 B 4 O H J W N j d F a 1 N O S E 1 I M z Z k Q V F G Q l R F Z V Q y V m x w Y k Z M W F Y z a T Q r T X h m U G h 3 M n Z J S E Q r Z z N N c 3 k 1 b k Y 1 N T V S W G N 1 S E d E S m d 3 V U Z S V m g w Y U p G K 0 9 5 e n o r R G t a T n F C b T Z L b 2 V y b F M y T U s 1 c D A y Y m h y a T R P T 1 B m V z d a c 3 d m W H I x M D N H T E Z 5 N D B N V F Z z M k x G Q 2 t i M 0 V S T U 5 M Z W 5 T N l h R M D B V N H N G b V B j d U h G b X Q 2 M W R L b W V n N 3 Z 0 e C 9 2 e j V L Q 3 d z a E V R a U 1 R Y k J H L z R q Q 0 V M Z i t a W W d H T j l 2 S X B F S T M z L y 9 Q V z A 1 U 1 p M U W F y V l F x O V Z R c V Z S U U t w V 0 l p b 3 F p d m M v T H l z c X d h d F V x e H B E N D E x O S 9 2 Y 0 Z p b E E w Y i 9 3 U n N n b F E 5 a 0 J B a V d q W k 9 n Y k t j O F V S Y U l o U m p l c X R C b l B P S m 0 5 Q j k w T m l D b E t m R W l W Z E h M Z 0 5 h a W t T U n F z S 3 F 4 e U F o U k p q W X N p Z T I z a n Z K S 0 V w M T k y e U 4 3 c D R S W m d X c H h O S n M v S l Q y c D F X U H J h R 2 N m S l R J S 1 V Z S k J R V G V h V E 1 D R z V J U E 5 x a 2 d S V U N B S 1 d G O V d U d W Q 4 Y V Z V W F l Y M H l n T G N y M 2 l F M V B K Y 3 B K Y m 5 R c W 5 U O E 4 0 K 3 p q M E 0 w O E w 3 N D Y r Q 0 Z Q e V d m U W x W V 2 0 3 c m R y b E d n U z M z V H V C W W J n S m V E Z T N M M m M y d X V k T E R N d 0 l Y Q 3 A 4 R W h Y d E p u W E F r N X p y a W k 5 T k 5 4 d j B 2 N n l L b k l N V 1 d I d 1 U 4 T 3 c 2 c D h 3 W E o y T V l S R k 4 3 S E 8 4 b 3 F 6 U V F h a z N C S F g 3 e G E w d 2 h n e T c z a n l L N m l u M E E z R i 9 T Q 2 N U N 2 p 1 b k F u M 3 l Z N 2 p 1 N m V y W T J 1 T G 9 s U U J B a 2 h o c G d R U W t 5 S V F B Z 0 V J R U J B S U 5 D S D h 4 d T Y 0 Q k l D Q V V y V l Z U a V d t N E R y U m V t Y 2 p z c 1 d E c D Z N M 3 c 4 a 1 J l S l l i b 0 x K N T Y 4 M k h k M U N N R E l v e m h o d 1 Q x S W t 0 Q l F K Y l U w V 2 1 v c l V R c W x U U T Z u V H d F U H F h T D B u e E l Z T k s 4 U G t r T k p v T k d i S D F F V W 9 G T 0 x z M m J O W X Y z N D l Z M m x W e D Q 0 Z E 1 Y Z n V Y T W p s Y 2 5 6 d 3 d R Z U l q b z d H c m w y N 0 d J V 3 B o S V F F e k p 3 N U V 5 T k h q c 1 R F a V J N a G s 4 b E 0 x d S 9 h d F F z V k Z j e m 5 s M W V 1 W E d F V X B G S l M 2 S j l s U G 9 M Q z d O b X p r W m V Y a D l 1 M 1 R i c 3 J Q M 3 o 0 R U V 1 V 0 x N S E t s U 3 R O Z 3 N I Z m U r O D l a R 1 Z s U V N h V F F T c V Z R a X d X T T V a Z X p a b z F 5 O W h C c j Z x c U N u M z Y 5 S 0 d K V z R C Z U R L d 3 R 6 T m 5 i M j l Q R y t Q a j R t S X h o e W 4 5 a U V s V 0 F 4 c 2 t Z R 2 p a c 0 d M e T h 2 S X l 1 T k R i W E d w T W d W Z m U 5 V m x 4 Y 3 p P a H U 0 N E 5 H b z h H V k s x Z D R q Y T B y Z n B J a 2 l U V n I x a k F L W G E r O T l o c k d q Q m x U c j J P e V l l T 2 Z 4 c k 4 z O W Z V M 1 J N e H h F Z X d r d G p m c E t u Q k s r Q U F B S U F C S l J F R l V j R l h H N H Z w e E Z q L z V J Y V p B T V p Z U 0 N x Q j N i R E Z 4 T 0 9 k N l R X b U c v b 1 R l a m p D M H p k W U h G T m V X b V B L V l p h e k g r M G F y Z 1 h B V T h l L 0 d r Y T h z d z R a a 2 V 1 Q W t v Q T l y b H R V c U 1 T U k J R V W V S T l N V Z i t 2 Q n Z W V T J 3 c 1 l y V U l N a k J F M j J j O V h k L z R q e k M w Y 1 l s R V A r O W Y 5 b 2 t a O G p W e m d H d m h 3 O U F 0 W l k 3 O V B C a G R S R S t 2 M 1 B n c V h T d j Q y S 0 l Y e X l F Q W d I K 2 U v O F B 4 a E t y M T h M N m 8 3 V 1 R Y N U 5 t R E 5 n T D d m Q j I 1 S E I w Y 0 t 0 Z l Z n S U p D c H R U a n l P K 0 t L M 2 V K Y k Q y U W p 0 T U R l d U h Q d D V S Q U l E a E F a M 1 F 4 e W N h Z T d J d j R X a k 9 E Y l B s b V Z s V m h W a D Z h e G R j e E R M T 2 N Z M 0 Y v Z k k 4 N k R o Z X N 6 d 0 9 a O W l i c l F h a G g x Y 0 V 2 a 3 c 1 Z 2 1 x Z E N n W E t j a F F v e T J u a l V z d H p j Y X N r a X p Y V V h j U H B r R 3 I r Z 3 R T R n d o U j h t W E t F O V J N Y j Z 4 c U 1 O O D N j S E d n T 3 l F U V N 0 S 2 9 S Y z V w N 2 l Y V l N h V F l x d E 1 5 Z j J U L 3 p i N k 8 x a 3 g 4 a W 5 R T V k x M X V U V H U 2 a H J P d V V w Q W J s N m 1 w b 1 N C M H F 0 Q X F V c X F y d 3 N L b 0 l L V 1 U 1 U 0 N y T k 5 2 c 2 Q z O D Y x Q m F h R z l n T U F x R W d O M U R v d G x L U U c r W X B T S E 1 t N X p 1 b m F q Q z l P U j R t N k N q T W p u a 2 V n a k x z c 3 h Z Y U 4 1 Z 3 l U b T Z k d X R 6 U S t 3 Z W Z s N W V W W X R X b 1 Y 1 M z V 1 M 3 J 5 S j J O a F l P R G c 0 N E l V W F h z R G d 3 W V B 4 M j I r L 1 l m Z n U z V k F x V F c r M D Z Y U T Y 3 T m 1 6 Q j F l d l h z V l h Y M z F s R k N v Z V B I a U E v Z n Y z c y s 3 b n h v M G J L Q z B 0 a F l 1 T G k z R V p T W k s 0 Z S 9 j d W J X e X J W d W F i Z z R q R l l p e F l z Q U N 6 W j g r b W l S T j M 3 O T d G c W x X c n N I a n h Z c U 9 3 U T F F V U Z B b 0 Z G Q X J 1 Y z U 2 N m 1 V c 1 V S Y k d L U n R h Q X F U e X V N W k R K W k J n N m R D a T J i T m 1 D M z M v L 0 h Y R n h j V m k w Y U J I a j J M c k N K M k R k c m 8 4 T j R k d H Z 2 O F d O R 3 p k b 3 l 5 Z E 5 t b 1 F Y W D N 6 e E t S e V J E U n Z Q S n M z a k U v M F B o O H N o O V h t b n F Y Q V M 2 K z k w N k N n U 0 U 4 N n R a e H o z V l p j M 2 p I Z H Z p M V F W b U h H W l h p Z k 1 K W H h 4 d F k 2 M 2 h C V 0 p 6 T 1 V i O V d I W n J m O V p O S D V r W U d l a k l B W G 9 N M H h t U l F 4 R m x F c 2 d 0 d D Q 3 Q l M y b H c x d X R o M E F 1 a 2 5 J S 1 V v V 3 F j b n g 2 Y T d k W m R 3 M E F C R G w 0 N F A v Q 2 1 T O X l Q N z Y 1 a z F F S W 1 S Y z l C d k k 2 b 2 g w R k N s c E t C e T J w Z z V Z a V V h M 1 Z k O W l y M U N q a E t q R U 5 v U i 9 v R z R O U V J 4 K 3 N T V E x 0 c 0 R m R U x 4 W U R m T n N a N T J z S V d W V 0 Z 1 U E t Z S H U 1 W k Z 5 K 3 B N K 1 p G a j B a Q U F 5 N j J D Q W d 3 d G t V M z N D N 0 5 0 b G l R S W l C Q V g 1 O W 9 2 Q l R j Q X k 1 M W d 0 L 2 x J a W t t a C 9 U Q k V M L z I y S k Z 4 R G 4 4 V j B r O D A 2 N k p w b 3 N E e H V 1 e k s r c X R C M j N k e U Q 4 V W 5 z U y 9 o W E V F e U h p d k x X U i 9 y L z d M K 3 F x Y 2 d a W H A z V k N n Z 3 N L S H p O S D J I U F V M Z l p X L 2 h q U j F J c j J S M n k x Z 0 x G e n N I L 0 t m c m 0 4 Y k 1 J Y V Z P R G J s W W l y M 1 p s L 0 Z M N W 5 u V z d W c k t 2 Z k J 1 b X h j Z 2 Z J W k t E N T h G a n V U U V Q 4 U U 4 1 R l F Y W T h u T l h 6 S F V 2 d 0 1 t d H V 6 M T F O e U h w Y W 9 x e k x u N l h i M S 8 z M j Z W W k 9 H Z G E v K 3 Q 5 L z d U S y 9 N e E 4 v N G 5 2 Q j g x c 3 Q 2 a X Z R M G J U e H N t a D B 4 Z G N V Z 3 V y M S 9 E S E t G U W F C U k N y b D I 3 a G 1 2 W H J v R W d D S V N F a E d E c z J M S G 8 z Y n M z S m s 2 Y 2 l F R 0 R C b U h M b G k y M G p t c 2 l r U W h 2 d m Z X V 1 V h U W d T U k x y M T Y 5 b k Z E S U 0 2 S F E 2 b k R w M X l r U T B 5 T T d P U m 5 X M T Z V M 2 Z v S 0 F n M 2 8 v T H h j V U Y 4 K 2 Z Q e H d j Z m Z F Q V R k c T V j d V l M T m 1 6 Z G p 4 b 3 d a d k 9 i a W 9 q R k Z v O G F j T 3 k 0 d X p 1 a E V r a 2 d r Z U 8 r O T k 0 d 0 9 0 b 3 N Y T H l J O V B k M m t h N T B C U G c 2 c H A 4 R n Z 2 L z N H S 0 h v T 0 d E Q U F r e W J 4 T D N 1 M 0 5 0 d T J i W U 9 q b 3 l O V 3 I x N k 4 r S G p t V H Q 4 M m J E U T N u d j R u K 2 h u a n N h b 0 N G d 3 Z 2 d 2 t F a 2 d V d 2 s w U W U v R W 1 M V z h p a V N J b k c v S W c 4 a 3 B S Y 2 N E Q m R T Q 3 A w Y T F W b 2 x P c m l I d 0 Z 2 c X d y a X R 0 Y k d r b E 8 3 d l J E K 2 Z 0 Z 2 h 5 O E V S Q 2 N R W m 5 5 U k t n N 3 l E M 3 l j M W Z l W W V Z Y T B r Z E N s W E 1 q a k c y e T U 4 a V Z U a 1 V 1 a W R p b D Q 0 a W 9 T V j F V S k 0 2 V k d 0 V n F O U X F V S 0 Z S W W t w b 1 h 6 a U l t Q U 8 z U S t U Z S t E a m 1 K W H h j Y z Z 6 U k x r S E d N a C t 1 Z l p 1 R E F u Q W s 1 e n E y c D U 4 M U s 4 N j B j U T d F Z T F F a j R D a W l X O E 1 0 e F Z Q a W h I b l J Z N 0 R n e G c 0 b 2 R Q e G E 5 b l o y R D h P R W x q M 0 5 p b U Z l V W 1 m T W l S e U 9 R W D Z 4 K 1 B i Z U N l U l U w N j M v Q U N B V F N 2 Q m 1 x M E g 0 L 0 0 3 d k Z o O S 9 j N k N G Z 3 l k Y X R Q U k V x Y m 9 L Q 2 N V W n F H W j R I d S t X N S t K V 2 F S Y m F 1 Z E J G S 1 M z R j N B Q 0 F U V W p 3 c z N k d D J B S F h B M G V S R k F R R X N C Z m F 3 V j V v Q n l W c G h 5 O V R q d U E 4 U j d k R k w 2 a 3 p Q b X I 3 S X F U L 2 d Q e T h w a V M 5 T W g v W D Y 1 U 0 Z N b k U 0 N X p v U 1 M 3 T H d U c H N S R F J L d T Y 0 d V B 2 U X Q 2 Z W t Y a W J N R 2 R K d C s z a T F p R 0 l B Z F B U Q T N y Q j M 5 W j A z Z j F i R z c 4 N z M r V z N X U 3 l V V D k 2 O T d Z O H U 4 M G N m U E t P K 0 F v M 1 l y S F l L Q l k 1 T 1 R s a D l 1 e l p X T H Q y c l V r S k g w b V N r T X Z s S n J s S U h o N G V t R D k v U H M 2 Z l A 0 K 3 Z 2 L z R h c G F X b E F J Q j M z b m t I T V R F e H h u R j c 5 K z V s T E w y c n k 3 R m p 4 e k J t e k J q a l k 3 d D E 2 e F p 0 V E 8 x N S t S Q V J F W U h K a 3 l m a n Y v K 2 x p O W k v L y 8 0 N y 9 Q e j h N S E x r U 0 l 2 b X J B d V R h T F J u e n g 2 Y 1 B Y d l c r R G R U d D h C d n Z 2 a 0 d E Z z V Q Y n R 6 V k R w U G 5 t c H V O c l Z 1 M 3 N y N 2 1 k W j F m a m 8 2 T 1 d M S m t D W G J z M k l G Z m Z 2 a 0 Z a V 1 Z s T k t m W D l 1 M 2 J H V j F T Z k J 4 U z d k c T F R M U J R R U t S U 0 t Z c U x p M U Z V V k d T U 0 l X V X B C a W V h V n F 1 R n A 2 Y 2 5 Y R n h j b 0 Z B b 2 p I b G k r L 2 J 0 d z d a d D I y a m J 0 V y 9 m S H J O b n o 3 W j R m O V p F S n B O Q k x w Z G J y V E 9 t R F J 0 T m d V M l F z c E R I e W 5 M O G x N N C 9 W N m h h c D h i O E c v V E 9 F Z 2 E 4 N 0 Y y Y X J Q M z g z e W 0 w M l Z M Q 0 h I M F E 1 d W p E Y X l 4 V H V S T W J 1 W W 9 T Y k V 3 K 1 p O R 3 h m T X V S Y 1 Z P Y l N T M T d B V 0 R 2 Q U 9 k a j c 0 S 1 B Z M S 9 D N X J 2 S D h X N m J F Y W J 1 a j N x V T d P V X F p d k d m M U 9 O S U t U T m Z o e i 9 B d H g y b W h m V z N h d G g x Z 0 1 3 Z G I 0 U V B 3 S 2 F V d z J i S C t z d m M 0 Q z V 4 e E l X Q 0 Z F a H F Y R H J S c m t F b V p U R 1 B W U l g 0 L 0 0 0 Q m s r M j R Y S U p U d 3 Z y Q 3 p l N 1 p 6 M 0 Z 4 c 1 h Q Q W 1 C W m Q 4 W F A 2 V 2 N i M X Y y V m R Z a F N r M k J 4 U 0 V w N U 5 G N X B D O E p h T G 4 0 a W Y 5 e W 9 l N F l 2 a 3 c 4 a F R s c k t P Z H h M Y l k y S G J z V S t 0 R l B Q d k N n a 0 t X M 2 w r a n d I Q W c r b 2 l 6 T H Y r T T k 0 S U g 0 R G 5 h c 3 B x b T V M Q i 9 y R k 5 L a 2 k x Y 1 E 1 Q U g 1 O W 9 K S l Z t N D J 6 K 0 h T U 1 Z a d H N F S 1 F C d D J y U j U y b 2 R n b z U 3 d 3 V h a X Y y e T F O b z l I U T N D M m V u c D Z Z T j I 4 Z W x p M W J C a W N u S j N 6 O D h j Y z R k Z W 9 V T F U 5 S 0 l w S E E z O T h m M z M z M 0 h Y U T Z I Y l J h c l Z F Z z B P b D A 4 U E x 5 U W 1 s c E t m N z F y M y t o Y j k 4 b k 4 r T V N F e E 1 a Q T Z w N z l P a U J v c U l p R T Z I c T R j T 0 h 1 S H I x c W x I M F N r a W d O O E 5 v M T Y 2 Z D J j Z G R s N 0 Z q e C t M V 3 J W c z B k M H A 0 Z U R o a V k y T U I 2 T V U 3 S H g 4 Z n l H U X k y T n Z i U X l R U 0 l T c 3 J 5 e W l 5 R 1 l p T m p Z V k d v M E Y x Z F R V V U N n V m t N a G 5 O b V F Z Q T Z l b n B T R S 9 u d m t G U U 4 5 K 0 t D Y l d h M 3 c x Q l F O O V p 6 a E l F Q W d F b V R a c U U 0 Y 0 9 I N D h T S k U v a n V 1 K z l N M X J P N X B K Z 2 N V a E t K N m J u e F c y K z l a Z n o z M X E x Y m F Z S H V E V 0 h J a 0 N G N D R Z V V h B T 2 l G M H Y v O D V 6 O D R j T 0 F B Y l Z 4 S V N B Z 1 d M R m p R T E 5 4 Y k 5 t d z h h O W c r T m M w R U F l c n Z h c k h S T k J B U U 5 M d E 1 L U i t w Q z V i R W p L Y 3 R 0 K 1 E 0 M W F R V y t 4 N W N 3 Y j d z S z R 5 N V Z I V 1 J p N l Q 0 d i 9 D Q k Z o M G 5 Y M 3 A 2 U m V M R W 8 x d E l M b n R v W E N Z V 0 N O S G V Q U V E 5 d l N L d z l k N U p s R 3 N V e U t r d X B q b W Q 1 c m N k W X l K S W l R a 2 g 3 b G V Z Z G 5 V e E V D T D N o b E t u U W E 1 Q 1 A w Z W t j d 0 Q 2 Z U V j a H R a e C t 4 L 0 J a W k x C Z m U v e i s 0 Q n B q N W x 4 e T J V T 2 t s T 1 V n d 3 R r M F F K U k 5 r T E l U O H Z 1 W m F J c H l P Q W V S Q k d w U 2 l 6 M 1 p s N 0 V 2 K 3 p M b i s 5 e E p i S S 9 G N 2 N i R H g 1 N 3 V R T 1 h L M H J K a G 5 r T V A 0 M W s v V z J 5 b 1 N T M i t 1 b n N V c W V X U E 1 E V 3 N i N V B t a 2 9 V N y t z S k w 2 b 3 d D a n Z 6 R G h r S k F n S z Z l c m Z C Q 1 l H Z W 9 k Q n I 4 S i 9 V N E h 0 W G t T M j I 3 Z n d v a V F v a i t Q b T B i Y m Y v U E F s R l J U U z l H L 2 h Q S n o y L 2 M w b W t t U k N J U n Z M e T h U S l l w b F V y a z V 1 Y W F M Q k 1 J Q k l p T W p N U 0 d E U n N n b D h 0 Q m t p U m o y W k 5 L c G N L a F E 5 d z M r e F l z V 0 l B Z V B Y b 1 k v O D d M e T h P b m 4 z N U t j L 2 1 J U k N K T W 5 U b 1 Z k K z d j b 1 R t b m R 1 N 2 N p Y m k 0 T 0 d n M E d w b 2 d K U k t K a k F L U 0 p R Z 0 V B c 3 l a T X d k d n Z m V 1 d z U 1 R 0 K 2 V l Z n g v V H A w N D A 1 V z h 1 V 0 x h T n R 0 M n p a T W x 5 O G V K R z J y S z d U N W J Q U F B y U D R t U G p D S l A 1 W U c y Z G 5 a N H d l U F J w S G p o e W h 1 Y l I r K 2 V V W E x G a X d 3 R 1 F a a z B q R 0 Z N a H V v R D d k Q z d s d 2 R u W U d B Q l F V R k d E Z H V u V k l U R X l r a m Z I M j l z W W 5 u M 3 h D Q z l h M 1 l j T U d Q M n l C R 3 M w R X d U L 1 l 2 Z l F z N E d m d n h o b W M r N n p 5 V i t G Z H p M b j Z Y K 3 p P d X N o T G p H b 0 t o d m w z Z 0 w z U U R 0 M D l X K 1 B 0 e U d I W T J 2 M H R 2 T i 9 t Q l h U M W F F W E w z c X B O Y U I w S G 5 B U E g y T G F 1 U V Z q V D h W O F k 1 Q m N M a 1 l E Q U c z V z Z a a j d y U 0 F n U l J n W j J a b D I v N 3 d H O W 8 0 e W F 0 S 3 h r c n k 1 T k l V a W x s T 1 h n M 1 d 2 Z l k w L z J K V T R 4 e X N Y T 0 F S L 0 h 2 S V F n Q n c v Y X V 2 T U Z 5 Z m c w Y 1 R k T z U 5 R l B L b T J Z S j d F M G 0 3 T k R x W W V F M 2 d H c U 5 p Y 2 U z Y 1 R p a E o y O H k 2 S 3 R S U W M z Z W p h S k 5 T Q W d R R y t 2 T m x q Z m V T b 2 1 o Z l R H b 1 l m e F d I T H p W N k 1 Z W l d C T D Z u S D h t V y 9 l b 1 d E R F J u U E U z R V Y r Y 0 h B d 1 B E M D l l W X N C W G w 1 Z W t N b G s r U F h Y W D F G W l d i L 3 Z n c l p 0 V F F Y Z S t Q a D R 4 a k t s a 1 N O S H d z L 1 B E N z E 3 O T Z a M X F F d E p T Y 0 g 1 O C t k e D d k b z F t d k 1 v S m l i R 3 B N V E 5 F d H p k M 1 R G e j V r d 0 F 3 S l F w V X p C c j F p e G V v Z T k 4 W U 9 w T 2 F D M l k z R m V O Z 1 Z B b 3 h N c 3 Z 2 M H h i Z n V I Q 0 J X U m 5 a N X N z W X h L a z Z q c W s 2 c z V 0 V G V S e U 9 V N m R P b 1 d a T T J j e W l s R m V Y b D V Z d V h L b G l V T l F v V k R V d S t 1 Z k R S d i 9 S R 3 d P c V d h Q 1 F D Q 2 9 W N W 1 W d F l o d 0 R v Q 0 x u U X h 1 R W p t Y 3 h E S T R p V 1 d R a W Z R N U x Z W n V l N m d S e l h J V n h k a W N l c H k x V G Z 5 M H N I N E l r Z n Z n M H V P N 3 V N Z m l P T 2 5 n R m 9 J b 2 x 5 Q W 9 T V F h X M 1 Q 3 Q W 1 o c z B 3 T G N k K 2 5 o S E E 0 Q y t W W F p O b H l N M X F V V 1 Z W b 1 Z p Z F N W S 1 Z K V W 9 W b G R h c m R 6 S 1 E r S 0 l 4 N m 9 u c l l M d E N C S G V i V E 9 D O H l L c 3 V V R 2 F l U z h s b G 1 i a m w 0 e H p G c n N j b W 9 K T 0 h t S F k 1 d j R X b z R P Q 3 J l V E 9 6 V T V P e T d J U 0 N R a U l C V U x H T E N 4 N 2 9 R U j J o Q W l 2 a C 9 Y S G N Q K 0 9 q Q z Z h c H F T T F J 6 Z z h w Y z Z z N j h 2 V V Z T Y m R J d m t 3 d 0 R j R 3 U 3 T X V N b V p K W F M 5 T 3 g 4 U H F J c E 5 N S H p a Q l N z S l R r R 0 o 3 Y l l i N H R V Z F B y M G h l Y 3 h p N F Z u U 2 Z V V F N y M U N w W j g v b 0 0 r T m k 3 W U g 3 Y k Y r S E R r T T M z c 0 x v S W 0 x T 1 B B O U N Y e m 5 w S 2 5 k S F d K W W c y e m d Z e k N T V 1 o r T 3 o y Z n R i d i 9 t Q z V G N W E z b j R o Z k 1 z N 2 o 0 T U 5 y c l B Q Y 3 I 4 a k R o L 0 U v N H Q w M k w 1 Z z B v b W h N V 2 p 2 N z R X a X V Q b 1 R k a m h E Q l E r S U V E N G t q M 0 N S e X V O Z z V R Q z Z T S X F 1 c U V I Z k t I c U p J e G R 3 c X Z q W U V C T 2 p w S F l r W G c 3 c k N 0 e V p Q N 1 k r O E p G e D l m S j l 4 U E F Y Z 2 0 3 d k h J Q 1 p F N k 8 3 W j J t c V B 5 N G F O N W t D Y k 5 t M G d G b 3 Z S c V Z N b l h M M T Z s Z G M y b V p t W j J M Z H Z Y N z M y R n h R V V J C T 1 h o Z z B i a G t H R E J 1 S F F v V V A 0 N m F l Z m 9 G Q W 8 0 T 3 Z y Y X d 5 W X R y T 3 p 3 L 0 R o d z d G a n h 3 N l Q 3 V F p 2 M 2 d 4 L 2 Y x U E h N Q U I w N j l h d F h z Z G 1 v S G Z 2 M 2 5 C M W R h V U p a d z J G S 2 Z p N 0 x p a 3 B L U 2 d x S 2 p K W l p 1 a G N 5 S V V s R G g 4 d k x 5 O V d w M U p P V G 8 3 W m J z L z k r d l h E O X U z Y l V W Q l F Z T E o 4 N z k 2 O W V Q d n R 0 N D E v M T g y U U l n a U N z e X l P U 2 Z n V G k 4 V z h o Q 3 F 0 V m t 0 e m l Y M z Y 2 Y W V z S X F D d n J 5 O V d y R m d C Y j I 5 d m s r W H I x N j l I Y W 1 v c T F x M W J S e X R s d F d I R E J o M m J J T l Z N Z U 5 v T 3 F Z O F p 5 c j Z Z d U Z h V W h o L 1 M v b U M 5 S U 9 u a E d Z R W h m d T B C Q U g 4 V n B 1 Q n V l U z d q d U 1 G K z d Z M n R 6 V j h M N j Q 4 d j d 4 N W h I S G Z 5 M F M y N D J z a 3 h 0 a 1 c z S m 5 t R z V D S X B s c 1 p P d 0 5 K Y n U 1 Q 2 4 w T m Z 5 d j l W N k N J S W N Q S 0 R r R 2 J i Z G 5 F a 3 N 5 Y 0 t C Q j F k T l N 1 S 2 F H d 1 F F S U Z q S 2 V k Z z Z V c m F R Z X p J d W x 3 a k Y w R 2 p w Z 2 x U d G d P d m F Z c F N P e F N W R 3 N y e m Z y V V Y v M z d h S W R X W H Z 3 S l Z X a 1 d l e E l D V V Z p d E h Y c H k w T z V U Q j N X V G 1 j Y z k y a z l G S 3 R Z K z V J W k 1 j e k R K e n R 0 Y 2 x U b E N D e E 5 J d l h I Q W J Z Z 3 V j S C t j W k F J a F R q N E 1 O c m p Q N m 9 W a z U r b U J z O W l q R m 9 Y M G x x c 0 8 3 T 0 F h a H F o R G N k U l d M Z D d m M V l I R E 1 l S V h K d j J u Z z I 3 c G J u R 3 Z Q N D J J N 1 Q z S W 4 0 c z h p a G 5 I a j h s U F l u c X p O T k p w V G c z Y 2 d S R U F 1 R W 1 C e n l I S H l r e n R o M i 9 4 U 3 J q N j F j b z h E U 2 0 3 d n d h b W h m U E 8 v Z n Z 2 R U 9 2 S W I y Y m k y e E x I W U N 2 T z F k a k p s a W F s S 0 x 4 T k p z W E M 1 T X h j b E h 0 O H l L b l V D T k k 4 c T d E Y 1 l F Z F R W K 2 Q 1 Q 2 d v T k N x R W U w Y W h O b V J 3 N 0 R 0 L 2 l s R 1 V Z c 0 V o U z l T R H N P T 0 V Q M H R I Y m M y L 3 I 2 W W N 6 N F p S S m U z M z M 0 Y m 1 6 Z H Z 4 c z J i T j F G Z X p w N 0 h x Z E Z v c 0 g 3 O W V s c D V Y W W N P S F J B W m F Y b 0 R J e m M z R j M v O D h Z Z k p z c T V k d X p M T 0 t 4 Y U x N V 3 J V S 0 h U d D J o V k x s e T d G a k J r e k l K V S t j V X V Q S E R r U y s v Y n R N K 2 1 t V j F S V V J C T n Z D S U l 3 S 1 F j M F V E Z U l H K 0 Q r d n J l M k d B V U F F e V p N T U R 0 b S t m T G x 1 S E R o Z 3 N t e T E x O S 9 u W m V Z e F p k N T g r W W h J a U t D Y 2 Q y N G N l T l F W V l h G d W I x U U t N V F F v V U 5 w b V Y r b l Q 1 L 0 d s Q 2 x U a k t W e V R Q b G l Y R E F K V X V Q S G o r Z V Z Z W G Z 1 M 0 R r Y 1 B Y c l V a S m 0 z d H p m T n R R V U F y V n E x d 3 N j Z m Z 3 d 1 h G O U 9 i W D N 2 M j d E R j J n b H k w Y U J G V 3 J W c E Z F M D h 0 N G U 5 N F B t S E R S b D F z Z 3 B T R m V F a W Q 4 R X B J Y j h o R l V 0 Z 0 x K Y k F Y N m J 2 c 1 Z X Z 1 Z X S H V i W G d j d k U 5 c G h Z Y n R 4 S U N r U 2 F s S U h E Y W 1 G U X F l R 1 V x Z E d w V m F K Q U d Q U W F m U C t 3 a W 5 W V k 9 Q S H R E T 2 M z Y X o 4 W l c 1 N G 8 5 V 1 Q w a W N a U z R j N E F Q Q 1 R Q Z W 5 R M W R 1 N 0 R W S X J I d U Y 0 T G o x U U V 0 Q z N x a z h w Z T R p M 1 d n K 0 J 1 N l R 4 U T Z j O U p J N V l H d k 1 5 b H Q 3 N k g z c D Z S U m p 2 W m l z W k x 0 a k R I S D B 3 T D N v T T R 6 e l R M M j F t T E l Q N 3 Z O T V V P T l V L V 1 N a Q l F V Z n F v Q 0 s x V U d o V n F O Y X B V Y U Z S Y 0 Q 1 L z V x Q l k z a y t I Y y 9 n S F B i c E x I S G s 1 Q l p v U 3 R 1 Q n N 0 c 1 l B Y k 9 W b W J P S 0 p s a 1 Y 0 W X N 0 W G F 1 N E 0 5 S X R o R m F U T z V 0 L 0 J 4 S m E 5 a k d X U W J B N H B 2 d D N w M k p v b U p K U m t J c U V r a z l j Y z V o Q V R J d n d y N U R s M G R B L 0 Z 1 d H N I V U t G O T B z b W 5 w M W N F c H J j Y X p Q a W F r N k N 3 S 2 Z r U V R V Q 3 E x c W 5 4 N m E z Z F d C d 3 p I c 0 V P e k t K b V h U N i s r Y X Z a T V E z S m 1 s U G 9 W R W l y Y 1 M 0 e W Z l Y z B O V V d x Q 2 1 5 N W R 3 S T N p a k 5 Z e D R n R U J E N k l I b W t p N 2 c 3 e W k 0 V 1 R u U X l i a 2 c r e G Z x N U l V U G h 2 M m 1 s a 1 Z P Y m p q V l l E S V c 3 R V h D b V p V Q U o v b V J z e U t 3 d n h S M 2 t p R W t 1 e m N i Y 3 N 4 M n c z M G J w N D J U c 2 p w N 2 9 Z Y T I 3 d l E 1 V l d D W V Z X R F N Y S i 8 z W F N V U 1 E r d i 9 N N 1 B t b z d 4 d W J P c y 9 I T X d I U l I v T k p M T C t I b X p a d T R m L z g r M n J m W G k 4 c H V i b T c 0 N k t P U G p H T 2 1 U N T l 1 Y 2 p G d m 1 H Z m J 0 b T J N b m V E c z d l M k 5 q a V l E V z d a c 2 9 Z M 3 I x Y X N Y N S 9 I N i t Q a G c w N l p O T k N l T m 8 2 T W p S b z B h U l h O S j F T V X V M c z R v a U p q R E p o a l V u M E d E Q n V I b m 4 z O D J j U 1 Z w T k J v Y 0 9 Y T E V X T k p Y V j V D e X Q 3 Z T h z L 1 A y N 2 V 6 T n B j e n g 0 W W N m b 3 F T a 0 J P d l d y V E 9 H e n Z m b z B R U H Z 2 Z m V l a W R n S j Z J U H h h N G U x W j J a b V l 1 N 2 N 1 V m l 4 W W d W Y 1 h k a z d F M C t l U E J t Q T V Z S W 5 F N D h m U D R a Q 2 9 X a l U w a z R i T n F 5 T l R a Q 3 l F Q S t K S T E 0 S W 9 H Z X p z S F Z t S X d R R X I r N X V 6 Z l h u V E V Q c G N D d 2 5 B Y n V 6 L 2 1 J c y 9 U S G d L T E x I d k 9 n e G t B b W Z p Q 2 k x L z E y W H V q a 2 p V M F A 3 b 2 t C U n l u c m h t b G l h a l h l d m Z Z L 3 h 3 Z D B 4 e U M r M l V T O W N B S D B H e m Z M M k U y R X Z m R 0 p I W m l v c j F G S W t T d F Z z Z D R H W V g 5 V n l q Y 0 t r c E U 1 T D Z h Q W x k Z E J R T 2 x S c l Z h a l d x b E N s V l R Y b 2 9 y W W h K M G h D Q V l H e E x i c k J V K 3 F F T D F P W W 5 X d F B E M m J S d z E z Q z N I c V l Z T W s x W W x 1 d V p S R 2 V t a 3 U r b H F Y N D J i c 2 k y a V V R U 2 F V U G F P d l V w Q m F u S G l V Y X M 2 Y l l 4 S S 9 h b n d F d T J G e V Q x c V N x e H N I U 3 h q a 0 F 5 e n R N e E 1 j S n Y 2 S l V Y W V Z Y U W 5 w a m V F Q W 4 x d T E r V E R 1 R G E w V n B q T 3 N x d F V v c 3 Y 3 V W J Y M 1 I 1 S F Z L Z U h R W E 5 v U 0 5 K M U R k W E 5 i W D h F V D d p N k 1 6 Y V Z H Z 3 B I U T d u W E 1 m d X J J d W N 3 a G d C Q W V h M E d Z R W 8 1 M E R h d X E 0 Z X J T Q 0 x s b U R O N 1 g y c 2 d p Y 0 F u T W 0 v a l l m V l J Y Z y 9 x b U h 0 M E E w O H J D N 0 N 1 W U p r V k d n V U t G V l h v V m h W a V F K b E d T O E h s R G 5 5 R k t Y S U E z d G 5 S e j V v S 1 I z V 0 p P M 0 Z v b m J q a l U 1 a E d 6 Y W F N M H p u R k V s S l N Y Q n l j b 0 p F S X N H Y U 5 X c 1 l 0 e X N z T E R U N W 1 5 U k p I R H g 0 a 0 x G T E d h R F B F R X B J U 0 R D R 2 l W Z F V W T k F j S z c 2 K 3 Z n Z 0 5 O Z T h 3 W k N 2 c k d q T m 1 E R T Z l U E V r c k Z h d k 5 r Q 0 Z E R 0 p j e m h Y N 1 h k W G s x S n R Y V j F k a S 9 m e j h J Z 2 p B K z l 5 S 1 J p T 1 p n c S t 2 N E F v Q W J O M j Z Z N U J w U k Z B V 1 N K S 0 h S Y U t C V U t s R l J V U U U z T n p m V 3 g 5 N F l 1 T G k 0 b 0 Z 1 M 2 J q a D N 6 a l F T N C 9 E a H d 4 Z z N i a H l F U X F I R m d o U 1 R x T k 1 R c X F 1 c j B i R m p S M n p j d U J F T E Z p e E F 2 M z c 5 R 1 B P d k 1 q T X p z W H o 1 Y 3 R y K 3 M 3 S 3 l z S G Z 2 W G t 5 Y k 5 v M T F I M 1 h M R W 1 0 a m F k R D h y R m 1 6 T E J w d n c w W n p 3 Q 1 p J T l J P Y T J 4 M F d E Y V h E M m Z 3 N y t D M 3 J v a 2 1 l R W h O e W t S U 0 x Z c 2 J C d T A 0 R 2 p y M k k r V U p X S 0 N E Z 0 t M Y W 5 M W H M v Y W l S V 0 p Q N k d P e X p s W k F x Z E d q K 2 t u Y 0 h C a C 9 F W T d C Z U x Q a j d S a m R y T 3 Z l N k Z P S k 1 n b F Z s W m d Q Z m p m N 0 J v W G o 0 T 0 N 3 R G 8 3 d G t h V X J 2 N l h T Q 3 p 2 W n Z H Q k h Y R j R Z Z n h y S G Y w Z y t W Z W V L d l Z Z Q V R M d l h D b U d R Y n d h b G d 1 Y X V W a X k r K 1 l N Y 0 d X W m N h M i 9 G b W d u M D g 3 U m t F S 0 F D N F V K Q n N G S 1 R i Q m d L O G d w Y k x B S l Z K Z l N t c U p 2 e j V T R n l 4 b 0 5 4 W m w 2 b X B F d T l E R k V B T k h j M i t Z Z F F h T 0 R 1 c E N F N l B Z W E l a O D B G R z Z K d T B p W j A x S V V E a V h m d 2 Y v e S 9 x T D l V Y U x B Y U d B d 0 5 1 U n d 4 R G 5 I c 1 k 2 c H A x c k M 4 e U x I b z F W U 1 h z N V J h b j d G W G 1 Z R i 8 4 V F J n Y 3 h s K 0 p Z Z 2 9 1 Z E F 3 N D l q T 2 Z j M z l O R 1 J X c X h N d W s z Z k J M e k 1 t U D R 2 Z z B i e l o z Y n Q 1 K 2 N J M X k 1 U X M v O F k 2 S 2 9 x Q W p m Z l B N T j U 1 a E 5 t e m J o N j Y r L 2 h s U X F 4 Y T V k d T J o Q j I 0 T U d E Y k w 4 W U d z a G s 4 a 3 d l L 1 p z T E Z 5 N G t I R z l 2 N z g v T 2 5 W a X Z z S E J K R D Q x a F N C V l V G Q 0 F n d 2 N Q N H N p U k k y W k w 0 Z G p Z d G 0 y Y j J U R W R P M 1 p z V W t F S z B M K 2 V 0 U V V w R H c 4 U G p C N D l H a V J K U W l n V V F x R l F t S X c z S j B q V k x z Z T B C b m w 1 Z V l p T 2 p v Y W 5 w e W U r L 3 Z w c l J x R 3 p v S 0 F B U z V Z c 1 l Y e H R P b l R v W U h S Q U F a Y S 9 Y N X B T O E x S a D Q y b G h F N l N l R X B s V m h Y Q V J 5 K 0 J p V j c 4 T 0 h v M U Z v Y W 9 j c H g 4 b D R z U 2 p t e W p Y S 0 1 4 d k F I M y t U W U d 5 R E t Y c V N o Q W d q Q 2 F X Z k F Y e l h X U 3 h R R 2 l h S 1 V Q c G 5 V W n F V b 0 9 1 b n E x W k J T a 0 R S Y W 9 L N 0 1 n N G g 1 M F o 1 e E h 0 R 2 9 R N G o z Q j B j Z y t G b X g y e l M 4 W m F L T F h Q a m l q Q k p u Q 0 d P L 2 x p V H B 2 a F d K V z A x M l M 1 S F N I Q z J C Y m R N Q 0 t n a z d G Y m 1 q V W R M N G R 5 N G p I V X Y y T 0 R j O E F x V 0 4 2 V F R s W V N K d G t j R k V x Z E J 0 c G 5 W R 1 R v N G h r T y t Y M n B 5 V 0 5 6 c 1 h Q Q X l N R E 8 2 T y 9 i e n J p T X p R V W o 1 U 2 x J S 1 p x Z 3 Z L e E F X V 2 J 5 Z D Z E T U h Z R X k 5 c 0 R R Y 3 d Y S i t P L z k w N X h 6 R H Z Y d m d L S C t I V 2 p M R y 9 M K z E 1 Q T Z p R m p L U X B z e m x W b 2 w z c j Z 5 R G Z s M W 5 t Y 2 0 3 Q W d S M 2 1 2 e k F 0 c T d z V 2 V m R 1 l o M k N l S W x T b z B N a W 9 P c n B P R y 9 p W E t S R k Q y O U l u Q T Z M N m 5 C Y 3 p V b V Z W b 1 Z s a W Z 1 e H J M W W l m Q 1 M x a j l q e E l h T l o 0 b T Y 1 e W N D Z 2 N C a 1 d W N W V I c j c 1 N W h 0 T W 1 E Q 0 I 1 c V N T U 0 N R W U 9 u U m 9 n N C t o Z m Z 2 M k N B b 0 t Z c 3 d H Y X Q r K 1 B R a U N 4 V V h O N E Z h e D F N R m l D Z k h 4 O F R o e D R n U X V Y c n h v Z G V k U G M 2 R j k r L 2 J 3 O F B D Q V J x U E J o Q W t U O F B 6 e n o 1 d m t R T l V W c E 1 3 R n I 2 d l Z h b U 1 w b l Z L c G h F U W l N W E d R c W R W c T J u T l p P L 1 J j c V Z T Y W x P T F Z k d m 1 4 a V Z I e j V z M m p 1 U U V C S U R 3 O E h B c 1 h M a l R a e m x L Q m l h b k x v Q T B i Z n p k c 2 d 0 U l R J T D Q 0 S F J 2 d k h N V H I 0 U V B R M j F z Z n N 0 Z V E 4 c X l H a 3 F z b 1 J r S n h K d j R x d k l 0 V W x o Q n l M d l k v N E 5 k U n h Z Q 1 M x T 0 R U V z d z d D N r O W R T R k M 0 V l p L R l d 5 V l o y S H J 2 W k U x N V V o Q m V D W D N P Y X F V M 0 J p a k F v c H l R c H c y W H U 2 T 0 R X d 2 p H d H V p R z N W a 1 h B U U N 4 c n N G N F B Y d 0 F 2 T 2 8 0 M 0 5 q S z F 5 e W x R c X Z B R D J s b m N M d j B B V j R Q S D F C d j R a Q U N V S 3 B t d n Z Q b F l t Y 2 R R Y X B L d z E 3 U 1 U 2 b F J O a n N C b V E 5 a W d S Q T l 2 U 0 p 3 T k R j Q m N w R V V v N E 8 2 W U x C Z k x D M X J T Y U Z q e m h 0 Z 2 N 6 c l d S V W V S a 0 5 X S V Y 0 Y n l Y a G 1 E b U t V a X R Z e G l E d 0 d C U 1 Y 0 V j B 4 e V Z H a V Y w R k d r V V R i a z R Y N U N N c j F L T 2 N I N n p k d l Z v a G N t a G Z W Z 2 Z E e E 8 x d X c 2 U 0 Z N V 1 l R Y V N o Z E x D T 1 o 2 L 3 A 4 W k E 0 b V J X a 1 h N U X l 6 S T B l a l Z B Z T V l Z 0 c 5 S 0 x V R 0 t 4 T S 9 J M z J u Q W t G Q k d h M k h v S 2 V Y c E c 0 O U R p M V h z Z G R s M E Y r c 1 U 5 T m t C S U p o T E F Y M n V r e k p v V m l L T F J x R k t x W T N X W S s 5 c T c x T H U r M F l h T 3 B z S 1 p M U X l R U 0 d V V W N z V m l N V H o 3 N U J L d F d y V E l K U V Q 5 e D R n U n U z T G h C S z J V Y U 9 I Q W d I Q j B i b m l Y N j d i Z m Z N b 3 B S Q U h E d z R F R z R 1 T G h n d 2 9 R S n R G S T R w d E l x c m 5 L c m h 2 T H h 4 e D g z M n R 6 T k J Z S W c 4 T U V I S H l B M E 5 K U W 1 O b W s w R 3 B y Z 1 o 4 N G h O W D M 2 Z E V 5 Z l B o M j N i d D N D L 1 B u e k 1 X R E F B T H o x M W x 2 R z E 1 S X A 4 U D N 0 d D k 5 R z M 3 N T l z W G 5 6 W m h 3 N G N B Q X p a c 3 p B d 0 l F R G 1 h W T N J U z h 2 R C 9 Q b n o w Z G V I c j F q Z F V C Q U F K W X V Y V X J M b V d J U 0 Z y L y s r b X M 0 T 0 R q Z z V z M m I r U H p 6 e j A z V 0 5 h Y m d h Y 0 5 H Y z h F b V N E V X h C e D V j e G Z h T X M 2 Q U F K S l Z t b z d k M 2 0 2 Y 3 F S d j J R Z G 9 Z M T l Q a F p J M W R S Z 2 1 q W E Z s W V h v d 0 E 4 Y 3 g z M n p M M m p Y Z 3 p x a W 9 5 S 2 Z Q V D J q a 0 k z e j F h T V k 2 e m x r R E o w S z d 4 V 2 x J Y W t r b X d N R C t 5 R W d i N H h j T F Z R M 0 1 s V G x M Q m 1 P Z F h O S k t z d k h k M U Q 0 V 1 h Q S E d U S z F 5 b l V I T 2 5 u M H h a M l F q S E d C S F Z o e l h h c l p u R U E 4 a T N a V z l Q a F h 3 R D B R d k h x c E w y N F V a e U J 5 Y U Y 5 M E 0 v S H R N d l F 1 a n N I Y 1 B r e F B j d z J X T z Z G V l I x Z U F R Q W N 6 M D N B d H Z 1 b k V D e j N 3 d U o y N C t G Z 1 l j R C 9 1 U m 9 4 a X V 1 N 3 R i M W J T O H l P S E 1 Z Y X h z N 1 d X Z k g 3 S H J P T W d 0 a W x 4 N m 4 0 L 0 0 3 d n R E R n N w Y V h O S G J s S W l p V X g 0 M 0 h 3 N F R W c 3 p 6 a k g r Q j B R T F B m Q 2 g x R W o 2 L 1 d a a T N Z S n h O d H R o d V B 6 M n d l T X I 0 M U l R T 0 M 5 c U p I b z Z H Y T k 3 a z h B R U N M M 2 h w d W R I T V h x e W 5 w d F Q w Q U F p V k R N V 0 s 1 T F F J R E p v W D N n S k p i Q l V T e U Z Y Q 1 F G Q l d C T D Z u R U 1 D K 2 l J S G w 0 U k p t N 0 t j b z B D N z E 3 N 3 I 0 b n J X Q 1 F R N H V Y Z 0 h o Z 2 U y S W 4 x U F d q R F J u T 0 I 2 U 0 o 2 e X B R c H R I Y j N k Z G 0 y Y l J z Z V A z N X M v T n Z K e V F t Z m Y v N D V W c T l l a l h 2 M z d t S E d q Q m 1 J a l k z R n p K a 3 p z W E x s U 3 B O d G E y O E g 2 S j B 4 V E 5 r O W x x R F Q 2 Z k R O T j k v Z z h P S E R u T 0 4 r L 3 Z s b j N M d D N E M 1 B t e k R F S k 4 y Y 1 M 1 c X d o R 0 J R V U Z I Q m 1 X a l Z I e n A 4 L 2 o 5 U l U 1 a H N J b G 9 w M G J O M E l t V G 8 x e X V Y b W I y c m 0 1 Z V Z o N W N x V k l F a 1 N o d z R k Z 2 x L c H h M L y 8 v V y 9 X R G 4 w N m 5 R N 3 I x c T N E N m R O N l I v W E d q U n N o a z h r W U 9 5 M G F 1 S D M 3 T m o 3 O T l G T 1 V s Z E Z 2 N E h o N W V X S F p z b V d N d 2 Z o T T d 5 R l h W M W M 0 T 3 p z e m l x M W M 0 Z V R U c D A v S D F L b F R X Z G Z Y e H V B Q X M y R 2 p P V 0 l U c E p v S U Z h b k Y 1 d F J q T 0 Y r U V l s e D J 1 e W J Y e F p v d D V T d T B D b H l v d F E 5 e m p H M 1 J E W m N m c D V y T m l U S W d K Y 1 N J O H d q S D J Z S T c 5 V D F F M 3 Z U e m l V W k g 5 M U I 4 Z m Z j b 3 F y V G 1 1 M F Y 0 U 1 o w e E 9 l U z V S a m 1 X W n k x R H l G d 2 1 t V k J B W U c 3 M G F N N H g x Z 3 J 5 Z n F R b 0 1 m N W J T V 3 F 3 T y t z a T l t U m R R c F J M S U Z v N y s y T l V Z Q n h y T j d 6 Y V p G U X l u N n p K U l Z J N F d T b E R L c 2 p C N D I r W j V 4 S X M 5 M E t 3 M 0 l 0 e l R C V k x 1 Y U t s M 1 I 1 M 1 p W N H d k b V Q 3 V C t w e G t C U 0 Z B Y l Z L Q T g y e E o v c 1 N k b W J x N z E 1 b V Z C W m d a Z E p 2 V 0 5 4 d V B L L z N p S D c 3 e T l p W m V a N X p U T F J M S U 4 1 c j h 3 S k V I R T R y c 2 d H N W Z t c W Q r U X V V Y U p j Z 2 Z C b z d z V j d 6 T z R n a 0 h N M F V 6 R 1 B 1 c 1 E w U D Z J U V F S e C t z V H R w c j h 0 M 1 g w e X N T M D F z T j R 2 M W F N Q k h u S G 9 i W H d 2 d m o y M 3 Z 2 c 3 F R N E F B Q W d B R W x F U V Z R b m p Z S G 8 x a G F q R E 1 T N k J k T m N V a E p D Q k J X R F l E Z z d Z a G h j N 0 J 6 Z 1 l p Z U R z N T B N Y 3 B F O W J w W m t Z R V h p S H R w W V F r R F F 5 a n d Q U H J 5 R 3 p L c E N m S F g z S 0 g 1 S y 9 4 T j l m S 0 l 4 e U R j V 1 h s S W 5 P S W 5 0 T V N X M E h 6 Y W x I Q U t n e n o 5 N 3 Q 4 M E l z N T l K R 3 p i c W c w Q W d B R W 1 T c k d W b j l Z S H B u T U x k M 2 Q y c 0 l G V z N 4 S W t r U 2 Z q N S t X S G R 1 b l g 0 N j Y r L z B M d D N i d 0 Q 2 c m 5 t M 2 I 5 O W 1 E V H N I Z 0 V t V E p z S E 5 q Y m 1 q T G g 5 S 1 N r c X d k d T F h S k N R d 2 Q z U 3 V 5 K 1 h M b C 9 I b W 0 y O W k 2 d F N w R 0 R o d 0 l B a U N Z Q 3 l m c X E 4 Z 1 Z W V l Z o W V N F Q k p 3 N G N R S l h y M T d s b F N W T E V B U k V J a E d X T D E 4 T 0 5 6 Y z N T S 1 Z T M k 5 u W j B W N 3 J 6 e j c 3 R E J j d l h q U l p 0 b T d k T 2 d R S E J 4 d i 9 w a W d L R 2 8 w R 0 d v M E c x Z F h W c U t p b 3 N F a T A y T E 9 I L 3 Q x b 2 J R e G Q 3 V 3 J q N E 1 C O U 0 3 T z R 1 Q m d M R m l 3 d 0 V Z c E 9 u V H F G d E x R M E x G c T B p S E d i O W V 2 W G 0 v e E 5 r a V J X c j E 2 T m x T d F h J a W 9 x e W 1 R Z F J W R T R l U E F n d G 0 3 Z H l p a T h 0 V 2 p S Q X N 1 V 0 x Z T 0 h C L 0 8 1 W k 4 x T U 5 I T n d D V k l P R G c 1 b W 5 3 O G J U e U J K a 3 V a N n R O R T h z Q W x T V F V C T 2 R U S F d K L y t P N 0 N y V H V 6 M k Z x b k t r V i t h e n R x e T N o T G N 1 Y j R H R z F G a 3 N u R G l J S k h n a m Z D Q l d K c G 4 v W W V u c 0 h v Y X B Z W D J S c n l 4 c k V r S E t z T S 9 Q T z A z R m x 0 V G p p Q z l P N X h 3 N 3 F X W H Z C b D B v Y 2 N I b W t B c H k 4 T U R y W V F N W T F 5 M j l 0 W X V 4 M 2 Z t S F V h T W d G K 2 t 0 d k J U M E p U O W F r b 1 N X M U t K U 3 E w S 2 x W b 0 Z L a l J J U 1 l m M m R Y d G J 3 M 0 d t d G x G Z V F X M T F N V z B h Q 1 F t S n B O d E l x O G p H d V J Y Z G U 4 M X d y d X M r N C 9 P O X d V Z m Z k L 2 R P Y 1 h T b W J J a k N j T F R Q T z h G N 2 x 3 e D k 1 U 2 R p V G Z k b G s y W l o 3 S j N D L z R o R 2 1 o Z l h u L 0 h 4 U 2 9 C Z 2 R t N m 5 s a j d E K 3 p 1 L z R J S G 9 V c D V O R V M r b X d P Z l V F L 2 p R V H h 0 L 1 d K U W d m U k k 4 e S s x M m g 0 a U V x c 1 c 3 T H d 5 R W x G M G 1 m V 2 9 j M V B t S m J H K 2 N B T E d 3 M 0 Z o O G 4 v Q W 9 L d 0 9 U U V B o a m l G M n V W L 1 E v M G p V R 1 p 1 a H I r T W 5 m T 1 F Q U 0 c w c 3 U 3 R F d R a U t W b z R l T U R Y M 2 c y b D Z r c n N l M 0 F G O X l 2 b z V S V n B G W G w 0 b G F W O D B 4 e E t V b U 5 T d W w 2 d V V l R E F n N n Y 0 L 2 N G V m R I Q U x 3 Z l A r S G R E R E t 3 S 2 4 4 e E x o S 0 p i a X p W Y U R H Y 3 R a Y m R p d 0 J n U k J X R j J R W W 5 K S X J W d T N 6 d U o 1 R E 9 L T l N D U X l p b E V H S m s r Z W p E T m 5 6 a k M 2 W W d R Q 0 F X S m l Z a X p l b j R F c l Y 2 N W c 0 O G F O S 0 N r c G 9 h M 3 o 4 Z k h C a U J F a n N H M 2 J O d H J q T E M 4 d n g 4 Y U 5 H N 0 Z y M X k 0 T U d 6 Y U 0 w Y 1 Z r c V J 2 b z R z V 0 w y T G x 6 S j l M U z B u a m 5 R Z 1 V G Q l d I Q W d B S G 8 x N j h m T D F H T z Z i V 1 h T Q 1 J t e T k z W W F H a k p a b j I z e j g y b H g 0 a H d s V 3 l X b E p S Z 3 d Z S U Z l U F R v R V c y Z G s 1 T V R Y R n h j R 0 x j Y k 9 I Q W d 6 c H c 1 W S 9 K Y W F y V m F y R m l 4 Q X B z M m J Z S z d 1 e j Z y c 3 F D Z 0 F C c z J i R 0 F W T m F P a W 9 y Q m t 5 U k p P R n h l W E l O V 3 B V e W Z z M n J Y T F p K b T l 2 V D J P S E d s d U h h K 2 Z U Y X o 5 d l d q R G V 0 Z 0 V x V V p H b 1 Z O a j d 2 V 2 Z X S U 5 j V H o 2 N m h Z a 3 R l e l Y 0 U D B x Z H h t e E h J V E h M Q l Z o N 3 Q 1 Y m 8 3 Q j Z H c X l 3 W C 9 B R X l k L 3 d y N U R s a m V D M m Z 3 R n R y N G 1 y b m d M b l J v M 0 c r S U F V L 3 B a O H g 2 Y l J s S U Z E b X p s c D Z a Z z B V S E 9 W T U V j N y t M R n N 4 W H p 5 S E 9 m b z B l a F l S V z R h V U p k M G N y V l d 5 b D F W S k Q z b z A w T n J a a j F l e F N x R 3 F I S m N L b W E z a D d W e G I x U F B J b m d i T X o z O G V T d 0 1 B U H B D d 3 p 1 d F V 3 b E x h e E 5 j a G R m b n h Q V 3 h P U G M 2 N D d u U m V F d T Z W U D h M e U R w T l l 0 O C t v T E d C M X d j V V h w K 1 A 3 K z M 5 Z 1 d s Z y 9 4 d l Y 1 a W x K c 1 N E N k k 5 T X A 4 e m 1 Q c z V C N k t k O X F N Z 0 p o S E 9 E M G Z F V k F t a 3 F D R m d 5 Z H R 1 U 1 V p M 3 R P Q T c z c 2 0 z T k V Y c 3 l L S H d r d n F q Q k E 1 d H h Q Q 1 V z Y T I 2 R 2 J S K 1 B v N D F x S 2 N B e E h s S E l p Y z Z t T H N 5 R G p I K 2 h z S D Z C c 3 Z x R W d O W G c 4 Z l l I R U o z Y T h a R j F D b W 9 l Z m J V Z E M v Z C t P T D A r R m 4 3 N G E r U H R G N D N y O T l v O T A 0 c 1 d F R G V D S k l X U k 5 y N W R p d 3 p a T 2 N u S X d O R 3 p Z d 2 l s R 0 E v d H p s L 2 Z m Z n g 3 U n A w e k I w N k Z E Z U Y 1 V 1 B I e i 9 H Z D k 5 O W h 6 T m 5 6 a k N 1 O S 9 m M 3 g 0 b 1 Z L K 0 R w N l F s d m I y K 3 N Y Y n V X M F p I e T Z O R W p i T j I 2 R l F E U X N t V k x 0 R z N i R n B H U m t Z a U 1 q S V N y c X l 1 d l l 6 S G c 0 d U t D Z S 9 m b 1 p l d D F J U W d D W G J 0 M n h R c 3 Z 2 S U I y N 2 Z p N 2 p C d U R o Z 3 B T O V h u L 0 t K V k t I R D E 2 b E x h Y 3 p S S D A 4 T 0 Z E T E Y 2 O G 1 E S F B L U z R 1 R H Z Q b n o 0 Z W R I Z k 9 O Z 0 p p W U d Q V G 8 w U V B M b G k w e m V h d 2 x K U 1 Z Z d F d v V j F x N W R p N U 1 u V D J M e j V z M n N Y U T Y 3 Z C s r T 0 R 6 L z h r S F V m d F I 4 W E c w S 2 h r R k h N c 3 V i b n V U R X p 6 N W 8 3 T m t H c S t X S T d L N 0 l T Y k E 0 Y U h V V n l Y d G l m T D B q R 0 N 3 R 2 R H N 3 o v U V g 0 e E 9 Q a V F P d 3 V x S l l l V D V L W G d I c l N U Z F c r c E 0 4 Y T E 2 S T Z l M 3 B F b U o r a E 9 Z a G w 2 Z W t W Q U p w T E N R U 1 N C Z z F B Q 0 1 T R 0 N p Q 0 F n R k F n a H F 2 b X d w M V h r N F V q T 0 R k c S t w S V F Z c j d l c W N S V l I r c n Z M U 3 E w Y U N w M G F 4 Z X B L N U N 2 S 2 t L O H N C V k d u b k t h b l Z 3 U T Z l W V J p W C 9 a b C 9 Q N 2 d t a 2 t 3 N 2 t B L 3 k r N m N z V j J R c 1 F r N W J J S G 1 T c D B H Y V F 4 M z J 3 M n p N W k Z a V l F q S E 9 p V 1 N G S j Y 4 V j d T V U R t c W R G d F U 2 R l J R M X o 4 d n d n R T Z j N V V X M F B U Z W c z T W l B a n F W a 3 I x c X J B Z 2 1 L M T B V Y k N R c j N L d W g z c W d 4 R X V R V H l P c F p 0 O T A 0 e X V z M E F J S l p I b D Y v b W d q V T d G M X B 6 V G h J V U N o V E 1 R a k 1 m Y 1 N X K 0 9 C M G J r d y t 5 W m p Z U k V H Q k V Z R 2 Z P Z k x k Z 3 V S Z j g 3 R j N 4 V i t G Z H h 2 V k h j M j h n e U 1 H R F Z 2 N T N O d j h P d H Q 0 N 2 F i Y n B R R y t 2 T n B q U m V q Q 3 Z R S F F L T U N 2 d 0 E w Q T d s e F p Z M j N F e T Q 3 c U x M Q U p x Y z R E d C s 2 R k t x O F Q w U z V 1 Y i t H a E 1 Z W H Z l N n l P O E p w Y z l 4 S 0 d I O G J o Y W R K K 1 h h L 1 R r b z F 0 U W F O V 1 l G V G 1 V d H l p V l Z K c U 5 3 e n h 5 R 0 h N V n h k a W V j U m I 3 S D F 6 Q k l M O F l E U E Z y L z B 3 M l N i R F I v R 2 t N U W N w Y W 9 l W j F o W W 5 p N G 1 M O C 9 Q U F B P S G J z b U 5 u e k Z x V l N p Y S s v L 2 h w S G p 4 N 0 Z T e S s 5 a E 8 3 Z H U 3 T 1 d t R l Z V V k d E d j N y M 1 l 1 M 2 N 2 Y T h s V G V I Z z R Q d j c 0 W T Z P Z z F M M T d k N n h k d X h i T G x 5 O U h m a j c 3 e l k y T W p B e G t a R 1 F Z e X d 1 Z G 5 K e U 1 n c G F y c X l 2 c z d l M k 5 X V V d H M T B L b j A w R 2 o w V U N w V k d M U W 9 F R U l E Q X p F Z 3 d j U E d P Z V h T c V V Z T m 1 3 W V J v d 1 l B U y t 2 N X V F Q W I 2 a U l 3 Y m I 5 N z c v L 2 p y U z B O R W l s V X V O c n F W Y X J V V l J V a E t T a 0 p G U l c w b S t V K 2 Z u N T B a W m R 1 S E F C R 3 p k d V p C e m Z x M W N 2 Z l B E Q k I 5 Q n F 0 V W h L U 2 t K b V p p W n R E R U V R a U l 1 T H c 4 e V p N N 0 Z w M H l i a m N u d D d l M 1 R 1 M 0 J r T E Z 5 N 0 U 5 Z X Z Y V 1 I v Z m l C R W o 4 T 2 F i Y i 9 J U 0 9 5 W l B u b 3 l 4 W T h l Y U x E T V g x R i t m e j k r O W U v Z X d l d l Z x V U J R R m l x S 2 c x V 3 F o V U N o W U J i V i 9 B a l p C c X Z s a U U 2 U 3 N C R k 5 J T H g v Y X U 3 W G s z Y j J O N j Z k N m t H O H N E a i s 4 e m h u a U 8 5 a S 9 Q Z X U 2 S U F j U H h M Z 0 c 0 M l p K S m 9 M b F h o Z 2 U w Q k U 5 U E N N W U w 5 N E N a Z T Z Z S F R I T T d Q S G F F U 0 p H U V V w R U N O S G J x N D N a N 1 p t U U V t S z h I T n d U Q T N 4 a n N D Z j d F d j d J U z R L T 0 l o S G 5 F V z d S U E d 5 N V h X e D M 0 V F V z S G V l e X F n c n g w W T N 0 R n U x N 1 J l S n Z G b z B I Z 0 N G K z d T R V N O d n h M M U p J Q W Z U W U J p Q V N G V T Q 5 d V l h Q 3 Z l U k h 3 U k 8 1 T j F s S X d B S W g x T l M 4 b T d Y d H d C Z G R y T W 9 u c U V 1 Y m 9 n M k F H a D B w e m h P V H N m V m g v Z E Z h N D h M a F Z r c 1 h Z T F E 0 d z c 1 Q T Z u W m V F T G F u S F d k O W J J Z 0 d C M l p I R D B O V 0 Q y O E Z J U U l C W k V V T 2 g w b W x Z e T N P L 3 U z O G F J W T d l Q 0 p G N 2 8 x a G R p Y T M z V H V K Y V V S c m 5 2 S U E r e F A r b F l Q W n c w c n F v Z E E y L 2 c 5 Z 1 k 0 c U 8 x W V B 1 Z W 8 0 Q j Z o N E E z T m 5 3 Z F V v V 3 F j d n h W Y 0 J k L z V D V W h W M E V 2 R j J a R E x w S 2 l q M D h V Q n Z p M n M 4 Z 2 h s V k N T Q 1 p G Q X l Q c j V x V X V s V m 9 r O T J a Z H g 0 T U U x O V B a d W d 4 Y 0 N P M W 1 s Y k 4 r R 0 R R T 0 5 J V W h a Y 3 o 2 d F Z v d m s 1 R 1 N j T 0 h F Q 2 Y v N z V K N n R Z d 1 N i Y X B L Z W 5 Z K 1 h L b F p E T D V l a l V x U k 9 p b 3 F J U U h o N k 9 v S 0 F n b E p h V z R 1 R E J n e m g 4 K 0 R D b k U 2 V n I x N j c 0 O E 1 N U G F S M 1 F 3 c 0 x D O E 1 V W F g r R G J i N y 9 G a V J N b m V E M m U 4 d k p 5 b E p l W E l 5 M 0 4 v R z l S W E Z 3 Y 3 d z T E N N R 2 p R S U d 6 Y n R z M W t u V U d J R 2 p 0 M k x H T V k 5 a G R m Z k F F S E J 3 Z k k 1 W E p J c F Z L S X h X S m F S c G N C c H R M Q 2 l 4 Y 3 Z N a D Z q V n F z M V p r b F Z W V l d o b 3 F J Q y 9 m c j F R M l J r c E h F T V U z Y l d n Z 1 V M R U J v Y X l y a i 9 t V E 5 u U X F G N G N 1 N U h V U l I w T 2 g x T l F H e m J 0 a T A y Y j k 3 T S s v M G x G Q W 9 S R V J G a H N p d 3 J L d 3 R y M X F 4 a G Z C O E 5 H e l l N U G o 0 K 2 1 E a H h J c U 5 Z W m N E d 1 B B N F p N Z 1 R Y c j E v S C t m U D Z I R X B 2 Y j I v O D h N T V B y R 0 t w b l o w Z F p z M m F o Z j c 5 K y 9 N N m Z r Q m Z J b W 9 w O W Z u O G h Z Z U h J e X d z R E d m U G 5 q V T c x b E N T K 0 h l S D Z U M W 9 v M 2 x n R T Z T c 1 F L R 3 F I Q W N m W H J O b 0 d 3 K 0 p J M T R Q S D R B T 2 J p S E l Z Y 2 p Z W V l J c i 9 O e F Z J a 2 U w Y X h C d W x X U X h y a D h U M U 1 W c 2 N P e U x M Y n B p W k d B Y 2 9 u b T Z W c D R t S G h K S C 9 G L z R R S X d P N m 9 J L z h w T G d a b W U r N j B a d D J D N X U y S V d x N W 5 0 e H l R U 2 J P R 0 R K N D V C d 3 V G b S t 2 W G N T M j l Q U F F V e X d m N 0 d U R k l V S 0 x i c 1 k 1 U 1 Y x T m h z Z 2 Z q d z N B V H N 5 e n J H d X J 4 c 3 N Y Q m R y b E M 3 V 2 h R U 0 Z u T 2 9 p a T d m V H N v a W F E W V h 0 U X B p Q y 9 2 V m 1 j d 1 J S Q V B L V n B i a j I r R D U y W j E x a 0 h B T U F M b l l 5 e H V V a 0 t P e k 9 1 c 2 k 1 c l I w a H d 2 d F J M N W d J a j F 4 Q 2 p W Q k E 0 T j J v R j d E O D F t K z R V M G E v R U N F R U F w U 2 9 x M 0 R 5 M F M z O G 5 Q N G 5 x c z F r N W 9 r R U J O N X N O U W p Q Z V V k e G p x c 0 x C U W 8 5 d l N J W j E v R U 5 4 T F R H Z D h h R D Z p T G N x Q k h u S 0 V v L 3 A 0 N G l v U 2 E x S E 0 1 T U h z Z j J G R H U 3 M W h l d X o 4 K 0 Q 2 a U x F R j Z Y a D Z 1 U D d u S T V N S n J 5 a 3 p o Z 1 I w Q W w 5 Z k t J a H F W T k t s M X R O e j V 1 c H l 5 c 3 R l M k 5 r W U d l Y 2 Z w U 0 V F N D h T V U t C a 0 x q b X F p N W J T N F h S Z U l r N 2 5 K Y U t 6 Z X h o b V J R N X R s Q T Z 4 T n Y 1 N U N J V k N x N 2 l r Y T h O M H N m L 2 x s M T h p S k l U N 3 Z I T D Y 5 T 2 5 J e n M 0 M l d U W m h 3 Z 1 N 6 T G 8 x S m t 5 W m g w c V J K T 0 h U b 0 V E W n Y z c 3 h Z O G x W W l d Z a 3 p a O D d n e k p r e k l B Z 0 N Z V 0 Z o d U h m d k h 1 Z G p G d 2 d F b U R C a E F p W k 9 u T W p x b E p E T D V Y a m 5 u W G Z R d D I 5 Z m J O d T J q W m Z R e E F k S F I w Z k 1 t V E 1 I Q W 9 F Q S 9 m d j N 4 L 2 Z m Z n c r Z F R n Z U J R S U N o U T R k a T B x U k p y Q m x I Q U h E c z J M R U d D W V B i d C 9 P L 2 V X b 2 9 S e l R B O V B x N 3 U 3 d X p p a X R N e j Y x Y X J h W m x X Q V V I Q j Z O W H I x N z Q 4 O D g v Z V I z W G t D R k Q 0 T 1 J r M n V H M V J Z c 1 d X T F Z x R l p Z c 1 d X S V V u U V F D Q W Q 1 N D R 3 M k 1 H a l V L U l V W R i t Q S E h I e m 5 u R F F v S 0 1 2 N T c x c X h a U m t H S 3 l V M W x J R E F 3 R V B Q b X p V U E x s b z N 2 M G 1 j U 0 J Q a 3 d a Y 2 9 V b k Q 5 L 2 5 2 T j k 0 K y 9 2 W H k r U j d G b U V v a W l i S U 5 W T X N R b F N E V V N w M D J E Z D d R T V d o W W t Q O W 9 2 R n B K Y T l J Y T B K c m V a V E d n S n d Y M F R v S 0 J M Z F B W d l R C S 2 x X V H I 0 W T E 2 S T d Z b H l E V 2 J a O F F v U 1 R 2 M 0 d 1 S 3 E w S 1 V x R z R X V 1 p k Y U N n Z F Z E b 0 5 o Q U l D b m h J b m p P Y 1 p p b D B i d G 9 0 a U 5 x R 3 F P Y n N k N n N K M X J K W T h E a z h w Z D F 2 M 2 F w M E t h S U R H M H N N c m d u U D k 3 c X l M M k p Y M U Y r d j Z J Q W N Q Z F B O c 3 p U a 0 h t e W p B e D Z 0 M H U r d 0 J 2 a 2 9 4 N U J k U U l D a 0 t K Q 2 d v Z F d v b 1 d S M D A 3 R 0 l G b T h 1 d W 9 i R E 5 T N E h D b 2 9 S Z m t G V l p D R E V o Z 3 B n U U d z V X B E Y W x E d F U 1 b D l 2 M 2 d M M 0 5 q R E Z z d l Z s Z G l V L 0 p o U n R I S W d M M 1 F E b S t F R D R D T G 5 S d z N T e k t S c H l q R j d k S U h p R 2 R 4 T k J F M V F v O V l J T V N j e U d G N F A v N E h F M 2 V k a T F p R 1 V V R m Q 4 T C 9 N d j h 4 b V J R S D Y 3 T G w z M m 9 3 d 2 Z x O V p n c j N R R H J N a m h s c T h Y V z J z O F o z a E p Y W E d z W n d F R k t y N G l S d 0 d 6 S l g z U G t 2 Z l p 3 Y l l m d i t 1 R m F Y a H M 5 d j d M U m J a U E N S T 0 d C L 2 N I Y j I 4 S X B G U W t v a 2 x D V H R C Z 2 d K S m t k Q 1 N K Q l E 2 R l d O Z U l V R C 9 s R H V L N 0 R F e X N E T k d C S G J D e G N L N z J K O T l C W m x W N 0 5 s N W R i R V g y d G 5 F S 0 J 0 V 1 F 5 d 1 d v N 0 t 5 M H F y Z H Q r c W J J U l V Z R 0 d p O E F L U W 9 D c G 1 a b V p 4 a W x G U X F 4 Y n Z 2 d m 9 1 Z V B Y c 0 M w R H R j d 3 N Q R H N X T E Z D a 2 J Y R D Z B W E h 6 N z Y 2 Q 0 8 0 d U x q Z 2 s w O C t Z W F h D K 1 B q N D R K M T M z a 0 h i d G 0 x N U h Y d H N i Q 3 k r K 0 9 J T D N M e D V F d 2 N Q S H N T M W E 5 Y z R P N T Z a W T l x M G F V Y k J 5 Y 1 h G Q l h G e G N T Z 2 9 L T U N z V 2 J Q U X F s W G p a Y U J h Z y 9 v S 0 l y V l J x V l N N b 2 V w a n h v e m h K V W p G e H N i a X R k Z G V Z M X d Y R 1 J t S j V j d V h Z K z d j d V F D Q X V Y U G 5 v a 3 V Y T G d E M H d s b m Z 2 b j F 4 L 0 R o e n h t V z d k d T F N Q k N s S F I w Y 3 N X N 1 l N U z V j d V p Y W H Z q U m d 4 Q X E r O T l w c l p 2 Q 2 h y W V d s b l B n T S t Q a j Z j Z 3 A 5 U U t N V D A 2 Z E 1 i Y 2 1 q U E Z D c V Z p a V p v M m 1 n Z U 5 E K z E 0 U m x E U y t t U X I r U V h T T 3 h y N z R v W n J R Y l R R c k I 5 N 1 Y y e E 5 P W m x 4 b T B j Y X B Y T G N O M G g x c E k 2 U k x z R X d W N W 9 o e k J I S D B T N U J L R 0 x S e m o 4 W l p h W E F 1 U l V G K 1 A 5 K 0 I 4 Q T Z F K z h K W V F Z Z G t J U m h B S U N R Z 0 V C b 3 V i L z V u d 0 N i Q 0 p k d F Z h R k 9 W Z S 8 0 O X p X Y 0 d G Q V V w U X h X M G x O Y X F I V 2 F Z M F h I c 0 1 E T 2 1 G e X l I T 1 d Q a n o 5 L 0 d 3 T 0 t a Y U x t b W Z w Q W 8 1 V G t M T G c 3 b G 9 i N T h a e n l o R V F v T D h Q Y z B p b m t 0 V G c 2 N V N q d V B T W V B Z T k h B T 0 R O V m 9 Q T T V n R 3 h k U X J r M D B F d z B q a 0 F G Q 2 d V M W N u N z R z S 2 V v e k 9 p a G t O N G Z q O X F K T n E 1 c 0 l l e l o x V G 1 Z O G 5 O W H k y Y W w 0 Q U F y N G N Q d 0 V m W G Y 0 W k d w N n V Y Z U 1 n V 0 d I O C t Q N W x U a k h y U 2 l D Q V p t M U l P O D l w W G J V Z W V p N T B E c H J j Y W p E V z M 5 d 0 h R Q 3 l 4 Z T l z N z R Q d T B Q W G 5 O R k 9 n Z m d u V F l q N E N K b W R u Y z F C Z F p 3 S V V r S U V k N W 9 O U U F y R W k x c n I r M W 4 1 b n U v c 2 R 4 N m p Z M l c w a 0 Z V S j V D K 2 s z c 2 9 Q b W 8 3 Q m 1 0 d j c r Z D F j M G N t d E 1 P W W 9 L N T R Q c U N E T W R 3 K 3 h q V V l Q N l Q 5 d 2 J 1 N U F O d j N E Z 0 V C Z W 5 o R 2 9 J Z G 5 C R z R V W j J C d j l t V 2 t s T 2 R 3 e n V W b U o 4 Z F V s c k I r R 3 p i c W c 1 M m R I Y l J h c l Z Y e l V n U U N B Y T I 4 a m M v Y 0 N 4 W X N v Q z N i c 2 1 V T D l 1 M 2 J S M X N l R W h L Q 0 R 6 L z g w R V F j Q U l C V 3 J W c m h p e S s r d 0 p Z d F c z R H E x Q 2 5 h Z H R P b V R V T 1 B I d n F T N 0 x W c j E y T H U z T G t t N G V n R V F X R E V p Q k d Z U E h s e X Z i c k 1 4 Y 1 R F S U N Z b U J p c V Z D a 2 x K U 2 J o M T Z 4 Y V N r c E p 3 L y 8 1 O T N 0 b E t Y b D V l R 0 R E Q X R D U H p q Q m t 6 N E 9 i b T l r e G s y a 2 d r R W x y T 0 V a Z l R a T 0 R B Z 1 R U e G p t M T h l S G c 0 Z k h 4 O E d N U E l B Y U I x N j l Z W U 1 X S U U r d l R w d y 9 s Y 2 h Z Z U g 0 L z M z M z R l U G p 3 L 0 5 1 Z G U 5 Z T N l Y U l F V V F C U H I y N 1 l z M z M z e V R O b G Z I a m g y e F l N R U N M R j I 2 M U 1 S Z D V P Z m 5 o O W 1 6 W n p k N X l I e D l C U 2 t B N k 5 t e k o w M l F J Z 2 d D N 2 R 1 M 3 g 2 U k p r M m d s a 0 g 5 W G R E b 2 R T S k t F V 0 d 5 N y t k T W N z U W x T R F V R d W t 1 T E Z v R z c 0 T V o y N W c 0 Z U J v Z j R k T U x G b E w w Y k h r V l F v N X V q V T l n U X V o N F g y L z l 1 N z g v Q 2 1 5 d n o v L z Y 4 a 1 R a T z J T V n Z h V W d v V X B F R E x V a 0 Z B V V V G U n d B R j N Q M j d n O X R W e G 1 S R n h 3 N U Z S Q k V S a 0 V 4 U V J k V 2 I 4 c U I v S F V S b E Z k R V p 4 d 1 c z R 2 N S Q V l Y S k V S b D h H R l h W b G J s b T V K b X V Y M 0 I 5 U C t T S E 9 T S m 0 y Y V F Q d D h Y R m V 2 c T c x e m N z N j d i V m 8 0 c j k 3 M y t 3 N z R s R y 9 Q M H A 5 T 3 V q b m 1 I W U l p Q 2 V p L 1 R j Z m p 1 T z I 4 W H d I O V h O U D R V b 2 l X R k 8 0 b T N o Z n d H e m J z Y n N v T 1 Q 4 a 1 M 2 W F V T Y l o 4 V F N j c T N a M n B B d X l L d D N X d m N 2 N m s 1 U m h R Y 3 J Y e U R H V m h i c X Z i b z R X L 2 Y x T F p H b H N T Z D F m b F l G V H M 3 T m 5 v Z G I 1 a l B O M U k 0 V k 1 j c 2 s w W j F Q R V l 2 Y m x y W j Z M R j F z a U k w S 1 k 3 M H R V O D F X K 3 B u V E J v L 0 h 2 N V h k Y V R 2 Z D N k S E I 1 M l U z M G N y Z D M w Y j l w a E k x L 3 l m T H N j Y l B u W m V s O E h L c z J m c T k v O T V L N l R Y V 0 R k S H Z 1 N D Y r Z 0 x s c E R x V W E z U H F 2 W i 8 v S F Z W U T B O V V J 2 S H p 6 d U 5 3 Z U d w a F R w Q y 9 L T j h v Y j h P d T d B N D B 2 e F R M O X Q 3 W k x 1 N T B j V m Z Q e W x 1 V H h 4 V 2 R Y c W d I d G l 0 U T N x M U R m N 0 4 4 V z F m R m R N L 0 x V M 2 h i N U w 0 Q 1 J 2 a D h O b D Y w b G 1 q O F F D U H V 6 N H Z Y N 2 x X S n d V M 0 5 N d T I 2 N n M v U j h 6 Z n Z x M W J B L z h 5 a 2 1 z M z d S O F J o Z G Z O U V F a V n J U U W g 2 N 3 Z H a V l I d n J t a m F o c X p B e X p q U F Z R Q T N P S 0 5 E Q 2 5 T R 3 Z L T i t y R l R T d T F L Y 3 d P a 3 R l W G p B c j Z 3 e E 1 R R H p h Y k x l e U 1 s S 2 F Z U E h s e V h N N G p T Z G R m Z j M z U U R t c T V 1 Y m 0 2 N U p K T G R P Y V p a N F l O T F p 4 T 3 B 5 W k 9 u S 2 p 6 e m p 0 U H p 6 e n p q T D c 0 N G 1 C L z B r R 0 R C d W 5 D Q 3 k r c 1 A r N m 9 v N D d T c E V t V G R Q Z m R k e X N R Q 0 t o M z c 5 N j Y 4 Y 1 l i M W J O b n o y Y l h i Y l B a Z E 9 5 e H g r c l l Z N C t W Z E h E V z J N Y U 5 H N 1 Z w M H l a d D N i c F Z 1 M 2 J 0 V W 5 s N X V R N G N P S 0 N x c W l w V l Y x Z k w 2 L 1 h L N i 9 Y c T V K T l B E d m 5 j O H Z J a X R 5 d z R u T X l m U H o r b T Q 2 K y 8 v d n F Z a n U v Y n Q 2 O T I 3 T m l o c k t 3 c 2 R l M 2 F W V V Z G U m V y V H A 0 L z Y 5 Z X V u b k p 6 b y 8 3 Q S t k S 2 p 4 a W 9 u K y 9 m d k x h c l h L Y k R h c n R M U l V n d 2 N Q M X J C a H d 5 S 2 U r L 2 p q a j l j b G w x e W l 4 W X N Y e T J x M T Z 1 S 0 x M O W J Z c 1 d Q c k c 5 W W 5 V b k 5 t c V B Y b z B V T U Z C U V V x T E N 4 V V V W R 1 J T a 3 B L M U s 5 Z n Z 6 W T N V O G p 0 Z G l m b G U 0 Z m 9 F R W p G d 1 J t Z E I r a T l u O W R x a D h G T X F T e H J 1 b T d 0 Y z d i N l p Y Y z F l R 1 p z S W 0 x R F h u Z n p F O D h 3 c W p X T E Z M Q j V m T j Z R Y 0 N E Y 0 x v c G R N L 0 o w Z m Z I b 1 p 0 Y 1 R V R U M x Z n A r O E F a K z h m c C 9 j L 2 x w V j F M c F V X V n V q U 3 E 5 T G x o a i t n a F l w Y k l s M T J k a j F K Y i 9 R M U M 5 Z U N M d D B w U 2 x L T W p 2 c H l o N 0 R R O F k 5 Z n E v b W Y 3 M V V P M T N H d T c z V j Z a d F Z x Q 3 U 2 b n h M V n R j S T F w N D U y b W V 4 c E h m d n B M N X Y v R m J i Q m U w T z l N a 0 4 z Z j Z u V F V r d j J H d n R j T H V 4 N l F z e U J s R m t t a l N z W k h i R T M y O U Q y d l d T M 3 B H c i s x M H Z y W i t V Z G w 5 d E R 0 L 1 k 1 d T M 3 N V V a W T F Y V V B i O T l J L 2 Q z N 2 Q 2 R F d O b X A 1 Z j J m M V V i Y X p j c F g x U n Z Q N X l i V T d k M 1 B 0 T W x i Y m d 6 T D V Z U l B w O U h h d U x q e H F p b V Y r K 0 h O V 3 h s e F V O Y S 9 T W W N E T 2 t I Q 2 w y U F Q z M H B w a H F p N 2 V Q O W 5 3 W E 5 o a X F E W G h s b D N G d z I 3 L 2 R V Y n E r W k p R Z V d 4 K z h U Y m h a S m c z c j B G Z G p q a H F p Z k h 0 b 2 8 r Q T Z K K 1 N W c U Z 0 R y s 2 a V c y a 1 d 6 Q k w 3 T 2 9 Q O E d V N n Q z c j l m a W p T d U N m c i t W W k h i U 2 9 F W j Z P d 0 p O W W J Q W j V I S z U 0 a F p J e G R 2 T k 4 5 O H N t O D J t W H I x N j Z h U 1 R U b 3 A 2 M W t K e G N i S G 1 6 S m 1 q O W V 2 W D Y 1 V l h Y d E d W V j E 0 W j B 0 Z H Y 0 T U N C R 2 p k d W 5 E S X l N a l J 5 N U 1 p b y s v N 0 Z L a V V s U m N Y R n h T b 3 V q b T F U b m F a Y X V I Q 2 g w d F B U N V h B N F p M U F p a T E Z Z b W o z Y k l 4 Q U l 5 T z E y Q j c z V j F 0 W W 1 Q Q 3 d i T j I 2 Y 2 J y N z U 1 c E J a Z V B G a X Q 5 d j F 1 O S 8 5 V H A w N m R R c m J D T j d J N V p k Z k x w L 1 B w e l B Q U E Z N Z E 9 u U m 9 r Z H F p O G R S V F R 6 W D V 1 U V V G Q l h y N j Z j a X J V d G 9 D d D l 1 d D l Q V G t 6 W n B I W k F S U 2 N a Q m l z d W o v Z F Q 5 R k Q z N 3 p l d E I 0 M z Z 4 Q 1 R l a H p q d H J G Y V d 2 b l N I O X h q L 1 l H R 3 d k R i t s c T Y v Y l V o Z 1 Z T N D V Z Z H B s b F N W W k R Z K 1 V 5 Z V J J c z N F a V d a b T B L S H l i S m 1 h T i t o S 0 x k b T B T a C 9 2 K 1 U 1 V j N x Y j F U e k R M c E c 2 T 2 Z J M 3 M y Q y 9 z T G x h c D V o V G R l O H d s b X Z 2 V k s 5 c F N 0 Y 2 Z 3 U E V X T 2 Z O M T U 5 U G 1 O O X N p U k R 1 N F N H R z d a V k x S a F F a W T F Y W U 5 5 d X V 1 V H N o O G F Q Z G F a a 3 F Z V D J v Z i 9 q M m x M L 1 l 4 N k d 2 b G N D d E 5 6 M V R 1 c n M v N n p Q L 0 x T b 1 R v Z D d G b T Z w d W Z J c U c 2 V U I r V V V h V n p K Y U Q y M i 9 o M m R V M 2 l j L 2 w v M 1 U w S y t 0 N m Q x N 0 4 5 b 0 l E V z Y w d 0 Q x e V N v M H J I M z J n T X Q w N z c r W G F F K 0 V w W l B E O H Z 2 b z J w N m 5 I V l l 6 V G V L e F U x K 2 Q w d X l 1 e X J V N U l 5 N G Z 0 W m 9 z d X E 3 N H R F W T N y N U N P M 0 g 4 d k d n d D F o M 2 N v M W R y e W p m c l g 3 d l V 5 e T Z S V E 9 2 V F Z o V j F Q V k V G Y S t F Y k J k V X l T e n U 5 N m d o N y s 5 c z J J e D d Y L 2 I r K 3 B X S m g w T U 1 B O V B x K 2 5 s b T F i b z c 5 d V d T M l h y M V l Y S D N W a V R P Y 0 J v b V d 6 M m J S L 2 Y r U S 8 3 a V N U M l d 3 M l h D b 1 Z y V j Y 5 Z W t X Y 3 R Y W G V l Z W M x K 2 R 5 S H E 1 W U l 2 d X F X W X J a V U V C U 3 R o c 3 N C V z B M R H B h R F J z R m d z d X Z y c X E x d W d H a V J T S U J D U X g r T l J 1 M 2 J 0 a 2 w w S 3 d p Q 1 F p c F B q O D R y V k 4 2 d E x m V i t W M F o w R z Z O c W V J K 0 0 2 W X l s U z Q v U n d N M 2 h n T E h 4 V G F z b n Q 4 N n J o S C t G c n Z F Z k 8 x e m Z 5 N X h i N 1 R Y S z c x Q X p k V U R K Y T E 1 Z U 0 w b 0 h h b W 9 P d n R S a F d N R n J O R m p t d G F W R T F 5 T S s x T 1 h Y d k 1 a Z G 8 x c G N 2 Y T J P R E p T N D l u U V d h M H U 4 a X d 5 Y m J S a U w 5 V E V U N k d q V T B O T D k z b z R G V X B q V k 5 0 L 2 M 5 T D J K d G R y T l Z 4 K 1 V h Y j V H Y 1 p Z M G N X b m R L e j l I Z C 9 T O D J m S 3 h i U m 4 3 R T U w c l N r T H h l R V F N c H U 5 b X F Z M 0 s 2 N l l T O E V n M X B Y e E x U Y 3 J m a E h V c l Z 3 W j V s R 0 N o S k I y Z U J 0 R X Z O T U p 4 b D F 5 M m p 2 U z d v Z X F L R 3 R B L 2 Y w R F h m b n F Y c H g x e W l 1 O V l z Q 2 d s R T g y e V p 1 c j V r b E F i R U 1 H T W x V Z H h 4 R E g x T W t n Y m x k T m Z m d H Y 4 N z V M R 2 p N d H J y a E x 4 a W p l e l l M K 3 J k U n N N d G F 6 d m N S U k 9 r L 2 I v d X B 5 c l R t c V p 6 d X d 4 d W R P b G l R e W U y T D F I Z W h r e n R h Z E J F M 2 l 5 V G V t W V c 2 T V M 4 W H Z w R n A v N U 5 i a 0 N l W X J M b 2 Y 3 b 0 0 x c W t G c G Z y S D l p K 0 R k c D h F N H N s a 0 1 p a z l Q V j B 1 b H l 2 c F l R T U F K R k 0 4 b H k r a l p S Q k l 4 Z E h W U F V k b z h w b y 8 2 N H F p W V R x b j h M a T R u e j l l T j l q U k 1 z d W t W R X V L N 1 A v Z E F j a H N N a X Z G Z k x D c G V U U X p W S n J E S H d q V W I z S H U r K y 8 3 Y m 4 r d D N M N W F 1 Z j N l W m p j W m p 6 U 3 J 4 T 2 l 4 b H Z q N n R w U k l v V k 5 6 U G c r e l R B Z W J S T G R 3 b z J o S G l s M V Q r M T J z Z T l h K 3 F K O X J 5 a V V k W E N J e n N m U z h t R z R F S S 8 y O H h M S X I 1 b k c 1 U F d R M 1 c w T 1 d l Y l p M e l Z D d n p N N 3 E z K z R v b l p 6 Z k o y S V B L R W t x U 0 1 2 V 2 5 h W G 5 S M z N k U T Z W W l V p T T J Q V z l N O F N H e i t G S k 1 G b l Z L Y j Z l d U d l M V Y 1 T W h Y c j h 6 T z Z 1 N 3 M w S 3 l m N l h C a G x I U X d U R G s 2 d T Z 0 V y 9 I Z l p Z S G R I Q n c z S U t k S 0 p l Y 1 h x N W 1 n O F R K T U 9 6 d G 9 h V n p L N m Z p b F h p c 2 1 z c 3 d x U D F j V k h E V G x z Z H l l T D V 3 d 3 B T V G 9 x S T A 5 S F p i U l h w L 1 I y N n B L Z X B 5 S m 5 C N V Z r Z H B R e k p m Y i 9 a T F h V O H R H V 0 Z r M 2 R l V G F u c n U x N V d w U E 9 i N V p K d 3 d 0 S z l Z L 3 Q 2 M 1 N V b z c y N k 9 6 c W 9 P T E 9 U Z W 1 k M W l q b 0 l q M G E y T l Y w W G R t V j J G R n B X U m t h R 3 l z c k t D S 1 F B d E d r V k Z S V X g 5 U 0 p E N H B r O E h z K 1 I w N j M 1 R U Z l c 2 Z y V C s v W m R P b V p q R V N v T D l Y R k 9 1 V G 1 s S D l v d m V y N E M 4 Z m w 5 V U 0 x c V N 4 U n Z 3 S z Z C Q S 9 T N U p h S D E y d W Z a c j B w c E Z P a m 0 v a j Y 3 d U 1 T S 3 B U Y X I v d X V V a m x i c 3 J W W k N X c m N M M F h C M 2 x h Q i 8 x Y k p U R G d U Z m c w O G J L W G N x e l p T b z d O U 1 B o b m V a K 3 F O a W h B N 1 U x N n B Y W n F W b k w 2 a D c v N 2 o x V j F O Y m 9 5 a D Z u c X N E Z S t E S X N B T W s x O X N N R j l l O C 9 Q K 1 R X S k Z i U 0 5 s V l V W T W h p c 2 R B N 0 J V Q 2 J W T G U 1 U U Z 0 c j R u N m t P W H d U a H l Q V W t S N U d T Z i t k R 1 h V W W g x R 1 N X b n l H R n B J d j M 1 N m x C Y 2 R k Z l Z n R V B 4 Y 2 Q 0 Y k 1 a V W t 5 V 3 F I W W x i Q 2 s 5 b l F W e E 9 j K z R r d E Z z M n d B Q V V Y S T R I T n E 5 Z X p l Q k Z J Q T J x Y U t p U X Z u N T B j M 0 d S L 0 p 3 V n c v Z 3 N I V T R o R k U 0 Z k J C R 0 F V R D B U Q 2 F U M H R M U 1 Z G V V Z 2 N T F 5 Q W V C S V V G b F p x W X l N a k J i Y m F S U H h R e U F G Q U F B Q X R F S k 9 w M U 1 l a j B l Q n d C S F p v U U 1 B W X V i M y s r W H h l T 1 J 3 O E l m d E l 3 R 0 J G Q U F B Q U 5 C S 0 9 a M U 9 s W l d W S m J z T U F F a U l z c k l 5 W l d W b E p i c 0 1 S S W x B Q 2 d B Q U F H a W x V b E p T N U h B N H R H L 2 Z 2 b V N Y Q W d B d G F 1 L 2 V 2 Y 3 J N e k p U R n d z W l h S d 2 9 D S 1 F B Q U F L Q V Z z O X Z 0 U 2 t s S l V X V m x a Y k p M Q V l B V 1 V W R l J v Z F R V V k 5 s c 1 R k L 1 J H W W x I S U F V Q U F B Q z B j Z z Z I U T M 2 L 2 4 x Q U t R S 3 R U O T N z d E l 5 T W p 5 W l V n V m d S U 0 F B Q U F R Q n V R b V p s S k t B V 2 d W Y W 1 v c U Z B Z 0 V K R F Q 2 V X g y S 1 d n Q 0 F p a 0 F B Q U N n a m N q T X p K U W t l a 2 9 C T 0 9 M d D N i d F h a c k 9 a T U 9 v S V J p Q U Z B Q U F B d E N F T 2 g w T j J 1 M T I 3 Z C s r V z M r O V B k a m t B R U J P L z M 2 L 2 R 1 M 2 N y U F Q y Z F p Y c E h 1 S l J r R n d B Q U F B Q W d z Z X g y d T Z 4 V 3 E v Y n Q y N m Z V M U Z R N U h J N W t s d 1 F B a m F x c 3 J K V E g 0 M U Z P V G c 2 N z Z i V U N 6 S k F D Q U F B Q T J p Q 0 x 4 Y U t j b k J 4 S j B z N m R P M V Z k W F o z a 2 l n R E F X S F Y x d F h i d T N D b E p o R k d 0 Q 0 R P a 0 F B Q U F n R G J N N F h B b 0 l 5 T k R G U l V W M n I x N 3 Q 1 e E 9 w M n c y b T B 3 b V U 3 S k x B O U N H Q l F J Q n V k M X V W V l J V e U d h e k t m e D F h N W N B Q U N B Q V N V U k J W R D g v b j k 5 T H J R e U J G Q U F B Q U 5 E R 2 1 V d 2 1 a V 1 p t e X V m e n F h c X F T d n Y z N z F k c W F x c H N O c H R z T m h 1 e k V R Q W t o T S 9 u a z l 2 d G x 0 d n R s c 2 Z q V V Z w Y U d q T 2 l X a k V D S 1 F B Q U F B Q 1 N E a T d q e T h 6 T V Z H W m 1 a d j F O W V Z W V m x j e G 1 j L z J z S 1 l 2 R k l y U F p I U F F H Q U 5 I e S s v M U J i e j Z m V D V M a 2 N y b m s 5 L 3 R s c z l t V W 5 w N n V k d T N h S m J s U 3 R E U U N L U U F B Q U F B a D Z t W k h T V k p 0 Y m E w O E h v L z h m c j l x Y T J 1 R G J p W U R n V U N T S 3 d W d 0 p E R 1 p U R U d C d H N W a X F R L 0 R y V l p y c 3 N 0 R E F o R k l B U U F B Q U l q S W F y V n l v d 2 d B a U N 2 b T F 3 S U F B Q U F B Q U N D a E N L U U F B Q U F B Q U F D U V V B U l N B Q U F B Q U F B Q V N D Z 0 N L U U F B Q U F B Q U F D U V V n U l F B Q U F B Q U F B Q V N p a 0 F L Q U F B Q U F B Q U F D V V V n Q l F B Q U F B Q U F n S V F p a 0 F J Q U F B Q U F B R U J D R V V n Q k F B Q U F B Q U F n b 1 F p a 0 F B Q U F B Q U F B a 0 Z C S G J D R G x U R W 1 y Z j M 5 S H p i N G t W Z 0 l B Q U l C R C 9 W U m R Y d j k r M W l I L 1 p 3 T U F B S 2 h 6 e E F a U 0 E 5 d D F x M y 8 v b 3 o z Z k p i R V N B Q U F B S E 9 y U S 8 1 c 0 5 6 Q 2 x L W W l V Q U F P Q n d k Y 1 F H V W 4 y e U N 1 d m Y v O H Z t M W R w U 3 R T Z U o x U U F B Q U V D U 0 5 s Y n U w c E p O c S t v L 1 B 2 V C 9 i Q U F B Q U h X T z J F R H F o T n h p Z F V u U G x T U j U v R j c 5 O X Z O b j l m c T J U N 1 c 5 W m 0 r U 0 t 3 T U F B R 2 g 3 Z n E 3 W n E 5 Z T N m Y X B K Y X h i V m p 4 V m w 1 T 3 Y 0 b k o 1 S n J B b 0 F B Q n l 1 V E I 2 U E o 1 R H N J c H B x Y j I y V n B 2 M z d S Z T J 0 c l V w M k t R Q U F B R G h F T z J 1 R z V o e H p t Y k t z N m N r d U J R Q U F I S W F P N k V C S 2 t p c T l M d j N 2 O S s 5 c T d i N 0 5 5 U z R G Q U F B Q W t n W m 1 k O V A 0 N H R P V m t X S k x k a W t B Q U 9 B d 2 R j U U h V b l g r d W V z Y n J k d T N X V n V y e S 9 S V F R Y b m p U d 0 F B Q U V E Y 0 Z L Y m x x R E E 5 V j h l M D Y 2 W l Q y d m R K Z G p r Q U F P Q X c x M m 9 D S 1 F C b 0 R W N S s r V 1 d W b H B h c W I 5 K y t 5 U z R G Q U F B Q U F G c k 1 F Z H Z V S E F B Q U F B Q U F B R W N t Q W l r Q U F B Q U F B Q U F r R k l F V U F B Q U F B Q U F B R W 9 w Q U N n Q U F B Q U F B Q U F s R k l B V U F B Q U F B Q U l D R U l w Q U N B Q U F B Q U F C Q V F o R k l B U U F B Q U F B Q U l L R U l w Q U F B Q U F B Q U F K Q l F C R k l B Q U F B Q U F B Q k l L Q U l w Q U F B Q U F B Q U F K Q l N C R k F B Q U F B Q U F B Q k l x S m R r R k F B Q U F B R G k 4 Z V R 3 Z T F k Y l d 5 d W Z 6 e W U v M 0 I 3 M E Z B b 0 Z r b H d j Q W h 4 V 1 R 5 U 1 N 6 M l J 6 M F p y R l l a T F Z h b F p x Y W 1 1 e n l E a H N F V W d B Q U F B Q 0 N C Q U l C d W Q z d S t y Z V V s Q l R a Y k R h b H B L U 0 U z R 1 N a e l N 5 N k F J Q k R O U X p 1 N j h M N 3 l z c E t l Y j F l M l d 5 M i t q Z V R 5 W l R z Y 3 B P R 1 F B b 0 F B Q U N B S k 1 u b j g 2 b X F x a 2 8 x T l R Y M U 4 w d E 9 w N V B R Q 1 F C a U V D N n N 6 O G p J a 0 4 v d m w 5 d n R s c 3 Z s M H Y 3 O S s 1 V 1 d s c W F N a k F 4 W k x K W W t W S n B j Q k Z J Q U F B Q k F H K 2 Y z K z F W W l d T b T M y e T J u M D Z u T X p N e G t s d 1 F B c l p M W m J G W m F X c H J T M H R J a 1 N T N l h T K 1 h s N W J M W m J I S T R I R z N x R H d B R V V n Q U F B R U F i V m x G U m 9 a c W F H a m t j R G 9 J b 0 F F Z 3 d 1 O T B 1 d T k y d T Z 1 c H E 3 Z G 1 6 U j J s c G F Y S T Z u Y 2 t 1 S 3 l I Y V R 2 U U d B Q U F B b 0 o 3 W D Y x V j V l Y m 5 N W n J Q e T g v T 1 Z u c D Z l N 0 p J Q W 9 N M U t U M D l Y Z m 4 2 K 3 p H Y X p 5 c 3 Z M N W Z W N m s x M V N p M k 9 H R k F B Q U F O R E d 1 R n d 1 V l Z a V 0 t q Y z N 0 M D A z M U F X Q X c w M U d S b 2 J T M D l O V l Z s W W 1 o O E 1 o d T k y Z T d K S m F E R E 9 r Q U F B Q W d E Y W t z c k p T T H B k T G V Y b D V o R k V B Y 0 J n e W 1 V e k t 5 O H V y L y t O Q m E w V W d C U U F B Q U x R U k J 3 N G N r Q 1 J s W j J j b n V S S U F R R 1 B x Z m x m W C 9 l N X V i U W l r Q U F B Q W d E Y m d 3 S U V E T X B 2 T m N q Z 2 N 5 U z R G Q U J D b H V w M z N X b U 1 v U l N B R k F B Q U F 0 S E t W b F p X R V V R Q n d o S 2 9 M c F Z y Y j h q M E N L U U F B Q U t B V m M 3 b G M 4 b n E 5 a E Z F Q W N B U n p P Q n p 5 Z X I x e X V W e k p M a V Z 1 Q 0 t R Q U F B Q 0 F W c 3 J y O W F x e X N w S 2 V V U U R R Q 2 1 S b l o 2 d W l v a 0 k r b n k v W n B j U U Z n U l F B Q U F E U V N o M D R j R U M 1 d W J u S k x n T U F F Q 2 U 1 d W J u Y X Y z O S 9 z c 3 V J Q 3 d J c E F B Q U F v Q l d x c U t p U T N X N l h 5 V 1 J L Z G l r Q W d E Z 3 h t O D F L V F U x d E Z m M m t D S 1 F B Q U F D Q V Z p W V F D S 2 l t c G t i c D Z l b k p M Z 1 V B R U d j T 2 g w T l Z W V l V L Q k F M S k x x V l p D S 1 F B Q U F D Q V Z x Y W l v a 0 p P c H p Q W l p R Q U F X b 2 p U N l Z S R l J V V 3 l 5 M m d X Q W l r Q U F B Q 2 d G Z k g 3 L 1 h L N z N V c E x T M H Q y S 1 F D Q U Z w S 2 V u a T Y z M j M x R U 5 6 Z 2 5 r Q U l B Q U F C Y W t h c X F L b V Z t W m l h N 0 R B Q k F D M 0 0 2 b m F x c X F r c D J H V T F H S U F V Q U F B Q z B F b 0 Z B U U 5 Y V j F i T F p i T W t 1 Q l F E U X d t d z J t M n B x Y X B K Z F J w T V J T Q U V B Q U F D d G h O d n R K b 3 d D Z 0 R i Q 1 p E S X B O V F Z W Y n J j N z J h V T B D W U V V Q U F B Q T B F b 1 F T Q U Z B M j J L e j J R a W t B Q U F B Q U N R W G d W V D A z b m 5 u S G M y Z E 8 x Z G J 0 b X h K Z G l r e E N R U U N l d n Z 0 d D d W N T g r W m t s O U t x K 2 Y x K 2 V i M 2 V a S m N S T j h r S 0 x E N z c 3 R F B 0 M 0 x r e k t k Z H V L N D d r U U N v b D J R V U F B Q U F B Y U Q 2 U H g 2 T 1 V s Q l N a e l l u L 2 0 v U G Y v d m E z a 0 o y Z T h 2 U H p O V 2 p R b 0 d h Z n U 2 c X F T b 0 Z B S U d q T W F y V T J L M 2 l y c X F y U 2 M 4 O D l w M z M 3 O W 1 u b H l w V T Y 1 W l J U Z E 0 0 N T U 2 a T B 0 T F M 1 N W J h b 0 R S c z I 2 S G U v K z U z V 3 I x K 3 Y w d E p T U G Z E Q U F 6 S 1 p U T W t 1 S z J x N 2 Q r L 1 d O O T k 4 R X p K K 3 d n a 2 5 5 R z Y z e C 8 x N k w 3 M z B r Z z R j T 0 t B a F E 0 Y W 9 U N T g r T W Y x c 2 J O d T J U W k 1 u V D l i c H A 1 K 3 V N O D Q 0 U S 9 u N S t Y R 3 Z M M U c y Y m R 1 b U t W T 2 0 2 S T Q 3 N 2 x D L 2 Z 2 M F N l d T N a c z J m T D Q v R W 9 L e X R M e G N Y R j Z 0 c T F x e n A z N 3 F 3 d V h i c m 8 2 S 0 9 Q V G 1 n d H J a W E Z Z c E h a Y k Z a d G J h M n N W b X V 5 e T R r S m d S U U F B Q U R R Q 3 R U V z F p b z F O V F V w M T M 3 e X l T Z E R k b m 8 2 O W R S V D R 4 S k l U W m d 3 U V Q v L y 9 I U F E y T m x u b j Y y Y m J y c X B 5 Z W R j c 2 1 T S j l 1 M 2 J K K 2 5 n a k t Q b H k 1 Z H I r Z k x s N n R L b G k y Y k 9 u S 2 t P S F R v M H E r W j R x N j Z 1 M X F K R m k v V E d H M i 9 J N y 9 k T G t y N y s r b X U 5 O T k 1 N 0 9 2 M z A w N U 5 j W G Z S K y t P R U g z W C 8 v L 1 N I a m l 4 W X R h c E Z B Y X Q y N m R m c j g 4 O C 8 x e W l 1 d k t E c z d X L z M 3 O T F m L y 9 2 M D F k T 2 h R W l d k b l I z e n V 0 b T N i d E h m d l h y M z Q 0 b 3 R h c 2 1 T S k J n d 1 l v T 0 h E a D J 2 S W t D R n l P Q n h O c n V u d H Q 5 L 1 d p a F V y b X Z 6 O G h r Y V B I c T N o d z R k S F B P Y n h 4 e C 9 Y b m o x N 0 5 I b n l a R j E y M l d X N j l O S k x a Y k Z Z N G x a R E 9 Q d j I 3 W l B I N D V F a z d k K y 9 Y N T k 5 O X B r K y s r d 3 p T Z E l O T j l 4 Q U l C V k h O c H R O S G 8 r S F F B b 0 F B Q U J B N H Z s O F B x V 2 t 0 T n g v N z l l d l h 5 K 1 B 4 N k 9 q a n o 0 N l p G Y U 8 w V T F R Y z I 3 Y U Q y V V V z b V Z t W m p i N W Z E d D I 3 T k J y c j c x b S t O a F p a N T E x M k l W U m t s U m V Y c T V s e T V i V m g x R j F u b j c 2 Y V o x N D R v b k t 5 c 3 B x O F J x V 0 x W d W 1 M N y 8 4 V W p m Z W V H T 1 R y e G N 1 T U c y S k 1 F b z Y r T D J 1 c z I v Z l B u M z Q 0 W W R h d l h x M U J n O G U z T 2 h 6 Z i 9 y c H A v c j N B N E d B d n Z q a U M z M 3 h 4 U m Y 2 N U p O U E 5 I W H E x Q 2 J Y O V B Q U F A y d n Q y c l Z O Z m 4 1 R H c 0 W U 5 p L 2 o 0 K y s r L 3 J 6 V n I x a 2 c 2 d U F 6 e C t l Z W Y x M G N m Z m F R S k V 5 Y W 9 a O C t l Y 2 F 2 R H l Q Y n Q y d z N I a H c w Y n B 2 U E 9 P N j l G c j k z V 2 1 F e W 1 r T j h Q U n d K N l N B R U F B Q U N 0 Z 0 4 v d m I 5 S G x l b S s r K 2 F Z b V R a c W t x N i s r V 2 s 4 K y t h U S s v Z l J U d V Z 3 d V N U S m N Q c G V S a 1 J H W D Z 4 c W Q y K 2 w w T n V s Y 2 Z y O W Z E e j M w a 0 d w c m E w T W V 1 L 2 5 t b S 9 V L y 8 v T S 9 U V H B 2 U 3 l z c 0 x O V D U 1 N T h m T W w 1 U l V h R m 5 u M z I y e G E r L 2 J 0 M D Z Q Z j c 0 N D F x e F l v W E d q e C t 2 a n o v K 3 V F b m 5 D U m R J c G F X b E 5 h Y z h R e j Z m e n p B U U 9 l M j A w O V M r Z m Z 0 R 2 4 3 O S s v Z n F R T V l 2 R m 9 s L y s 4 c G Z O c W l 2 Z V N 5 d 2 p 6 Z l F x S 3 l 2 V G s w O C t H V E w r N D Q 4 L 2 F 2 T G t 5 U 0 V 6 R C t O d D I 3 W n R J V 0 5 X c T F Y a n h v M X I w Z X U y U l J h T E p X V F o 5 S k d B R 1 Z J Q U F B Q k F L O U R T Z 1 Z U Z H J J N 2 R 1 M 2 R y N m R L b F d y c D B x Y X h X c X g 1 N z d E S E Q w Q 2 h l U z B l T X p 0 M 1 V w W W t 2 d l B D Q 3 Z 2 c n F x N U J 4 c D l P c F R 6 N z V S S j k 4 O G t t V H p s d G 4 4 T 0 R C T 3 Z 2 c 3 M 1 d D F q b k F 1 d S t 3 e W Z m R E J C e W 9 y S 3 d z Y W Y v Z m R k M 1 h P T 2 V l b 2 U v Z n V M W E x k V F p z M m F k Y X N X Z l U z d S 9 2 M j d k T 0 1 H V E 4 w e m p u b j Z G Z S 8 r b F Z N M 3 d 1 a j E w U k w 5 V D N i d m 4 y N z R Z e V J j O D g 5 d D l I b k J n S U J y V n U z T G 1 S O D F L a F J L a X d z Y k Z a Z D h m N W N 3 d 1 Z T Z n I 5 Z j g r Z l B W M F Z G U m N o a l B Y c j A w T 1 R K a z l X c F U 2 Z V F 4 e l p z M k t E e T h 2 S 2 9 y M T l j W E J 4 M n h 0 e V B Q L z R Z T W 5 i Y W F h Y 3 B K e W N u N n Z N a k 9 t Y X o r W W l j S V V V Z 0 J R Q U F B T F F D T F J s S W J k e T R N U 1 F J a 1 E 3 M m l l c m N 1 Y l B o V X N G b 2 E z R z V Y S 3 F 1 c m c 0 W n o 4 N 0 9 s d G x z T m d 3 O G 1 y S T B j Z D I 2 Z F Z x O G V M S G h Z e F V W R m M w T 2 8 2 e F d x O G F Q S D k r c 2 M w U 1 N s c G F t Y T Y 2 N V J n O C s r R 0 R R Z U N B U T B C T l B Q R 0 h Z b T Z t N T l 1 L 2 Z y N m x U c D Z x e X N q T G t z V G Z m Z k Z O Z m Y v M j F w a 3 l a b 3 M 2 Z E 8 w Z D F Q c V B 2 W l V 2 M U 1 q T G F o Y k I 3 O S s 0 c U t p c U s 2 c m x H U V k 3 U k x M V l l H W D I r Z 3 d j U G p t c X A 2 S V l O R z B L Y X d v Y 0 x C S j k 3 N 2 p s O S t l V 1 h J Z U 1 u b l h T U 0 p r N m N H S G F a N U Y v K z h o Z j k 4 N S 8 v Y k x T V 0 9 u U G 1 6 R k d u V H A w T W R 5 U T B 1 b j V K U 1 V u U W N z a G 9 a R 1 Z s e F c w S m N H d E Z J Q V V B Q U F B Z 2 F W b 3 l r U H J Y d i 8 0 V k 1 w Y W V u c T V y c j c x V 2 t 2 R X N K c V B R e U 9 m e n F h Y W 1 S d F h W M W Z K N F B D b 3 N M T l R x M W F z M W Y v N z h r R 0 1 Y T F Z x a z N O e m N x T T h k U 1 Z s W m 1 S N T Q 0 S U d R M 2 Z y a W F l e l l z U z N l Z j J y N D h P R j Y 2 Y V d Y d E d Y T G x x R H h k Z X Z X Y W V Y S 2 x U c j U 1 S l B q Z X I y c 3 J D e j k r d G U v M X U 5 L y 8 z d k Q w S E R q e G 8 y Y U 1 H R 0 N i c n Z 0 d H F p d W J m U j l T M l F n T l d M R W l L a W V h e F J P b H B h V 3 F t d l h y c z J 1 e S t o b j l O T l B Q M j N 5 K 1 l 5 K 2 Z 1 K y 8 v N z V l Z X V t b G t Q R l J v M F p w d 2 9 R S k V Y O V B 4 T n J Q e T I 2 M z Y r N j c 3 N D Q 2 W k h y M D B V Z G p P c j k w c 0 F F N l B h Y 2 l J N U F D Q U 1 S R l M v N W 5 H U U R R Z W d V Q 2 d S W U x w S X g y Q l h P N V h Q V 0 J s T n Z 0 R G 5 s O D B h S k Z X c n g 0 c 1 F L Q m d M e G V i M G g v R T Z m V H F T V k x s c W h q e D Q 2 R z E 0 e l h q S W d E Q n c 1 b 3 l w U X B o a k 8 4 N H F W c j E 2 N G F P M 1 p z a T U y L 2 p 0 b H M x c V d Y W H F v S E h u a W d m c 3 h 1 d C t 2 T U 0 4 O V V u e j U 5 V 3 V T Y X c 0 Y 1 B W N j l l d l h U L y 9 m Z n J 1 K y s r Q z N t O H V y c G E 5 O T E z b j h h T U d h T m Y v d k t Y R V Y r R F J y T j V v b j N O e G h x N E d p M F h H e k p r U 0 Z U U C 9 m R E R E M F B H O H Z M e T l J O S 8 v Q 0 9 x N X h j W E Y 2 d E x s e T Z H a j h W N z Q 0 R 0 d Y N U 5 W c T F a c D R j S 0 Z J Y 2 V k Z l B M S n V 1 M j I y e H J 0 W V d V V U F E Z D J m R X Z 2 N 0 5 Z U 1 B j W m F H N 1 B a Z k V U Z V F 4 Q k l B Y 0 J o e E d x M U d q W m F C U U F n V 2 R h d F d 4 Y 3 l J M G M 2 R 0 J E V U 5 U V T M 0 d l Y 2 R F p m e E 5 H V F V Z T n B z T n N k O F k y e W t 1 c n B h M D Z a T j A 5 Y X R X O E 1 l Y y t 1 d H Q w W j F 3 e H N J Q l B U T U 0 4 O W 8 x N j V k U W V N V 2 k w V y 8 r Y z F 2 b 3 J v c D M 3 c D F x N l p Q b n k 2 N z N h N z A 5 S F R a N 1 h h b H B L V E l Z c k Z F S G J Z M H Z P a 3 N L U 2 5 S c m w y N z l Q a m p q M G Y x W E o v U F Y v L 2 1 j c m x V V T F P a m 1 w b 2 F 6 W j Q 5 T y t 6 U 3 U 0 N G R P K 3 J C Q n g v V X M 4 O C t x N y 8 r O W E r R 3 g 3 e j g 4 c 3 Q 2 K 2 V X W G x a R 1 J v W X l N R E t X b X B 0 W i 9 i b l V o a U 5 I c m 9 i c T Z X c m Z l Z X F 0 a G 5 i V z F 0 Z l U x V 3 E z V 3 N F c 3 V I M z M w M F p D K 1 J 3 M T d o W m 5 O W n N N R z M z V n V 2 Z l Z X N W V U a z Z L Z W Z m d E t H R F J 0 Q 0 h s K y t m T G 1 X T D E 4 Z T l 2 b U h 1 d V d X V z h J R 1 V 2 R n V h b j d v M S 9 U R E R 6 L 1 U v U G 5 6 U T J i S 2 R P L 2 V Y Y m Z m Z m 5 0 V T F 6 Y W F J V l c z a V l E U D V 3 d V p L V 2 V 6 M m V M e X N 4 c E p T N T h m e V V N Z 0 J R Q 0 h F Y n Z k c n B x Y W 1 t U 1 h B U U J B d l N W T G x y V G 8 r Z H U x Y X h j e U Z v O G J V T G Z i c l p r e l o r c j c 3 N y t Q Z U 5 6 U 3 B V d D E 5 O T E z T j l x c y t u L y 8 5 M z l E d 2 l o S n V 2 T E t L O V d y V j Y r b 2 F 2 T D V m T n F 4 W T B k V X g w Y k x x R T l Q V X p T M l E x Z E t T b 3 F 1 d S s 0 N k Z S V V Y 2 Z U d I S H c 0 S 1 F w e E 9 w O D Q 2 N n l 3 d F d i S k V W V l Z W c X F x c W l 2 c T Z m c j l m U C 9 6 d 1 E 2 U E h S Z H B a O F Q v L y t Z O D J i Z H J V N k h V a T l R b X J D L 3 F p b l F V V l N h e k w z a 3 d t V T F S a F V T Q V F D Q W t r N j B M a D E x O S 9 Y V T g 4 O F V U S T Q r M 2 F 0 Z E 0 5 O T l 3 V G R V M U d N N 2 l l Z l B K S l p X V m w 2 Z U 9 Q U D l h T U d U T k N q b S 9 w d 0 t p c G 1 4 a m c 4 R W N n Q l F D S G t h e X N M T z N m d n o v W l p R Q U F J T 2 5 n T E p N M W E 5 Y T A 2 R F h N W n J Q c 2 R u d l F i S 3 Z t T G 1 2 Y X U z Z X Z a c 3 l Z W W J q R X J L R X R X N 2 J v T j c v N W p X N i 8 v W G J E S l Y x M V R j U G Z l T 0 9 O a 0 1 k T 1 B 2 b G t q U m t 6 c G x t M U h t b E d q a H l w d k x 3 O H p a N D l X N V d W b F V w T l R k W H M y Y k 5 q M n B r d D N t S U 5 n S X l r c G F Y S j Y v W H F u W G Z l Y W Z h N U l n V W 9 S c 0 d U V W R B V X J h c X F L d j N o R D M v U X N t W E x R a D V 6 T 0 J 5 Y U 0 y Z U 8 4 d l B 6 N j h j c U t 5 c 2 p M b 2 V O Z G R t d n h X S X g v S H p 2 d S s r K 3 F C c k l O e l J s e W h S d D N M Z 3 h h S 3 l s b H d R a W V R a W t B T 0 F 3 V W x C U W 9 H M 2 J 0 c W 1 x c W t v W k d S b k p M Z 2 N B M E l i V j F 0 Y n E 5 N y 8 v Z m N o N F R r N U 9 T T C t r M T E 5 L 1 h U L y 8 v S F B R M k p B a F E z V E 1 N Y 2 N v R U F q S T d Y Y X J 0 c l p X Y n J k Y k h v O U h i c m M 3 c U J s e l B C d G J i O T Y 4 V 2 R P b l R 6 Z W N 6 V 1 M x V 2 p W N j l P a V F t L 2 V x c W l y T m 1 q V k x a N T k 5 d G 4 3 M X E x L 1 Z 6 L 2 h 3 d V Z 4 N i t P R 0 h E W H N L O W V y V k s r c G x V R W V 5 e l p z M 3 E y d l h y a 0 d m W i 8 v K y 9 m W G d n d y 9 x M 2 5 2 d j F W V l h Y Y V h p N G 1 K O S 9 Q S E h T Y X N 4 S G 9 H V T N X N 1 h p a F V y d E h m d j N t Y W Z L M U l n N W Z G N G 1 u M y t R M D J m U H Q x d z N P R n d h U G J z M m V y V 3 J W d j k y S l l 0 V z N U W F h Y Z n B u b n Z 1 V W U v Z X Z R M m Z G M n N n W l R h Y k R a K 1 R r W k d o c k t 5 c 2 1 N N G x H Z j h 1 S U p C c X Z R a W t B T 0 F 3 M H F s V E o w b l N E e i 8 4 b 0 d P T 0 9 T Y k o x U U F B M n J K M T Y 5 W n A r L 2 J 0 S W V N W F h u a G h 5 S T V Y c T F h d E N n b W s r d m J 0 b S 9 D Z H N i N z c 3 a n R O b V R M R m N F Z T R 0 T F E w V F o 4 K 1 h m M z c 5 M W Z m d m 4 y M V l N R 0 N r R j Q 3 e T V Z d D A 3 c D E 2 M 1 R u b l h m S 1 p E S n A v d n o 1 a G t 2 Q n V u Y n R x c G t 6 W j h Z b E N E b W N y V n U z V G x P b V R G S H Y z c j E x N D Q w M 0 J z M T Q 2 Z H E x c X g 1 N z d M S D Z y N E h E N F Z D Z l B u M W t z O W 1 V b X B x c T F O V F U r d m Z y U W d h W H k 2 V y 8 v L z N 2 U W R l d 1 d x M D Y v Z l R U Z z h Z Q 2 d Z R D h m b j k 5 R H l t M z J 4 M H h L R E Z h T W x a U V V C Q T J H T n E 2 Z F d 2 U W p L U z Z H W G x H e T F O S G p o e X B 3 W U 1 I a D c z M n F s V 3 J 0 S E x s e X B E U E t a e D R C M U o 1 Z V h u Y X Q y O W Y w Q k x L c k t 3 c 3 p a a 3 p S O T I 3 Z D Y 4 Z j g v d j l l d W l o a D d S d j N 6 N U 5 t e l p O c z J i T k 1 n e W x Z c D J k Y U x G W V d t e W 5 4 R G 9 0 d F Z r R G t v O U F D Z 0 F P S X p h Y l R Z V 0 Z o Z n J o a H g v V X U z Z H Z t a m d D Q U p K b T B L Q k J l d n J w c C 9 Y e X l 5 O X I y Y k p s O H Z s O G F 0 K y t 2 Y z Q 2 N j Z 4 a 2 x 4 W l d 6 N T Q 5 T l g 3 O G V E M y 8 v U E 5 C d l p x e X M 3 T T F j K 1 p N O W V 6 W l U 1 S T B Z c 1 F J T 1 o x T 3 p a M D d O N l I z W T k w U 3 Z y c m R B U n Z x M X E y Y j d y d n Z 2 b 2 c 5 a m N J c E t D a l E v U G 5 6 b F o 2 Z X J y U z B O T m 5 0 O X Z v Y i t v W k J 3 T H g 1 O C 9 U U l J 4 O E Z q V T J j T 0 Z I R G h n M k w r Y n F I c X R 2 e H N L N n B l W F Y x d G F x c X F v S 1 d k V W t I W j B i T m 1 U T k h Q c D l Q W D M v O X R X N j U 1 U l p k Z E 5 G R n V 2 e n l 5 K 3 Y v Z j N K b 0 l G Z G F X c W 9 G Q 3 h a R X Z Q Y n U z Y n R E Q W l t N z N h N G J i N 3 l 4 V 1 o r V F V X Q n g 1 N T E z a H A w R k 5 H Y k 1 t S 0 E r V n h h T F J S O T g 4 R U Z J K 0 p p U 2 t x S n J y c m x H d W J t N V l h O X Q x U E E v V W t C a n R D T m x j N H d k T z F i O S t 2 W F R 2 S G 5 6 d E h u e l p o V V V G R 2 p t e k p r a F B k R m V l T 0 d G K 2 l X c 1 Z W V l Z t a l J w a 2 0 2 L y 9 Y Y W R l d X F w e m E 0 a F h H R D B 3 d z g v R 0 0 1 V U 5 K S 2 V u c T R C Q X d Z W V B 0 Y m F a e U c y W l F S U 0 F I Q 1 l H V G h 3 b 0 x a d j M 2 N l Z L M W R x K 1 B E a E x m N V h K d 0 F B a k Z S V 1 Z t c l d y R m 1 5 M i s x c T M 3 N j l k d X p Z b 2 Y z N z k r d F B m L 3 B U e U E x b 3 c 5 b F J r d l R S U n g 5 c H o 1 N D k 5 U i 9 Y N 1 p 4 V 3 Q y V F A 3 W F l y T n p k W E 4 5 O T h j O X h x T n B 2 T k 9 1 M j A w e l J z M k R B O T l 0 a G p l d S s 5 O T l T N W M y Z k 5 u R G x U S F R 0 M k R E c j J 1 T 0 9 P M D R J R k M z V H Z 2 Z m V H M 0 R T S D I v R z J 0 T F J V O T l 4 e l Q 1 U E N L T 2 x n K 0 Z K Y V d o c l Z z V V p O e H V 0 b U h q V k h O T S 8 v O X R 0 d m R l K z k 5 N n F p b 3 F K K 3 p P L z M 2 K 1 d Y W D l i S 2 x T d D E y M j I z c V Y r L 2 Z z M n F J N T Z h K z M 4 b H I 5 Z X I 1 N T k v U G 1 U O D l O T l B q e G h H U 2 N i Z n A w Z 3 p l c 2 F N R 2 F N e n p q a k Q 4 T E h Y W G 5 0 T j c 3 N z d i d E N Z e V d U U 0 g v N 3 d o N 0 R u e T h u S l V X W m 1 w a F l 1 W E t n b F M 1 Y m 8 z S F B Q V l U 1 T 1 R 0 Q X g z M 3 p 6 a l Y 1 O D h j V 2 d z Z H J h V 3 Q x L y 8 v M 3 E x S 2 1 U a W 9 1 T H c 1 N C 9 H d U U r M z l k Z W U w M 3 Z 2 L z k r V k 9 j b 0 x D e U 1 1 Q X N p V 2 l j Q 0 t R Q T R 6 T m p 0 Z G c w Z V B G Z 2 Z m Z l N S U H Z 6 d 1 F 3 M G J O c X p a e l Y w Q k F J a V Z 6 K 2 N M Y V F y d T h Y Z 0 1 t M 3 N i K 2 Z y c n I v W D E x M T l I U E t a d X h s S z h w Y W F t N n J i Y m J 0 T 3 h 4 e D Z y L 3 Y z N 2 g r M W w w N j F i T j A y Y k 5 r M F R K M D V z Z E N u V m N j Y 2 R w M m 5 U c G l X c 2 4 0 M V J L S m F v M 2 N h K y 8 v N z d v Q 2 J 6 a D l x K 2 Z i c 2 1 U W n F r Y z g 4 O V Y 5 Z G N j O D F o c 1 d 5 e H V V d T Z q S F k v d E Z x d F V U V 3 N O N X B G M X p B Z 2 1 6 S m x p b m J 2 M 2 k y Y n p h Y T B 0 T F Q 2 V 1 h F V 2 k w V m 1 z M W t t a z B s b X N 6 a 2 9 3 S z J U a 3 B L a V o 1 N T V K b V R j N y 9 m T D Y v W F d C N 3 d 1 b D B 1 b H B h V W h Z Z F Q r L 2 Z z M W I 5 N j h r T 1 d w a 3 Z T c l g v M n E y V 0 V V M E J 6 Y z R R R E F Z Y W h M b H k 2 c X F x c l N 1 b l h y O V A 3 N z c r d V V V M D V S V 2 x w Y X N z c 0 N B T 0 N J R W 0 1 N T I 0 N G R P N 1 I y N 1 Z x d F h y M W F h O W F z T V p 6 b D B 0 Q m 5 u M z J t b T I r K 1 d R T U d E R k N 2 W H I z V X M y Z F B G U l l X d G x o L 0 c 2 T 2 d J M U d C M U h u b m 5 h Y 0 J B d 1 p v d 1 l J R i t 2 N z c 3 d z J Q Z W V P T k 4 v V D U 1 N T l y N H N T S j Z 0 T 2 5 U M E x x Q 3 F j b H Z n Z G 5 u M z I y O H Z Q e j l k T l B Q M G 1 T T 2 5 m d W J I a W M w Z m V w N F I 4 U 3 k 4 d k w 2 O D h U c T l y Y V d u M 3 l 5 U 2 R S S G R 1 M W E 5 Z W d q L z E r d n g 1 N D R B S E R v T 3 U 2 N j Y 3 V G h S Z G U y S 1 N h Z 0 h n a G t B S 0 F 3 M V R 2 M 3 I x b H R W c T F a c z B h d m Z 2 d X U r c l Z x N W R L U 2 t w W X d n Y 0 F R Q X o y N z k r d m p S c z N h c 0 9 H R F Z x L 2 Z y M 1 d y M T h m Z F Y r Y m h y W n U z Y X F 0 V z d m V 3 p 4 S 3 p X c T B x T E N 4 V X A w N m Q x S 0 Z E Q j J W b l o 4 d m h j Q V R 0 b E 9 2 e i t W U m R Y Y T N z N 0 d 3 T k h U b z A 2 b X N a e m R o S 1 Z D Q W x I U X c z R m k 1 Y 3 F K Z G V l a 2 t 2 d l B D Q 1 l m R H k 4 O D g v Y S t M R W l l c l F v W U 5 H a l J x b H R M U T B X Y T F X d z U 1 W T B z R m x v Q T N W M X R i c W I z L z d X O G g 0 M 1 J K U H I 5 Z G I z O X p j N V h J c E x 5 K 3 Z 4 W n Z s c D Z l b j Y 2 e X p 6 d E t U V H o 2 c E 4 5 N T R R O G N m Z j d 5 b V R a d G 1 l S 3 p S V E x i R F p X Y j c v L z N m L y t t T E w 3 N E l H Y i 9 p a W l 0 M D B V V V h K Y U V p S U 5 q a D h a T U N B R E R V b z B j U H B h V 2 x h Y z J h T m Z y c X E 2 L z A 3 Y m Z m S 2 l j b l I v b j U r Y 3 J O e l Z W T 1 R n N W I 0 U U l B V 2 x S S 1 N r c j l i b W s y b T A w M m 1 5 M W t S c 3 I y N 2 R 0 R G x u a m w 1 d V l x T X p N e j R y a 2 J O b D V 1 a W 4 z N z l t b n Y z c j B x T H k 5 W G V Y b T V k d T N h c F o w N 2 Q r c m 5 u M y 9 X d G 0 z Y m R P R E F n W m p P W n p L W l Z G S l N v a D k r K 0 t I U m 1 W T z F 0 Y l h h d U h H a k 5 t N 2 M y T 2 g 1 W j g r Z U h W T W R S b l Z Q b X p Z d E x u K 1 l H a l p z b U c 2 O T l k W k d q e k 9 i e m J y M D B r d D F 3 Z 2 t u Y V B i c z J Z Y T d M a 3 J T e n A w N z l l Y y 8 v N 2 x K d G J o Y 0 x p M W N 1 R E R x N H d j T U d O Q W l n Z F R 4 e H g 5 Z l B 4 U E p a c k 5 w N H N T S j l U M j B W c T l l c l E w Y k 5 n V H R X b G N u b W h s U 3 l m R F h 2 L z V W c j c z M l d z a j R M M z d 4 Q z E x e H h S V k p x T 2 l n U C 8 3 e G o z S T Z u Y n I v L 3 Z 2 M S t l Z W Z K N j B P S E I 2 U y 8 1 T U N B S W l v V T Z k T z Z 0 U 3 B r N 1 p 1 M 2 F w T m 1 6 W n B 4 N D R k M n I x N 2 Q 3 T E x B Z 0 F j W m s 0 N T V a U z R u a T h y S z B 0 d n Z 2 b G 1 W T X V o S m s y Y X B I W H I x Z 1 d O b l g v K y t R b V p o Y k Z z M l R M R G h 0 U 3 h 5 c 3 Z M M C t q U m 9 6 V j Y 5 R 2 p s N S t k c j E 2 N W R l d l h W V i 9 Y M 3 Y v O D l h R W U y c H V q Z n Y 3 O E d E U m 9 V M D N P T U F x b H d m W j F p M W E 1 Z H U 1 a U 9 M e W 9 x M G l P U F B L T D U 4 K 2 Z y M D A 4 L 3 J S L y 8 3 V z k v c T d m Z W V r d m Z m U E 5 O W E 9 x S 3 A 2 Z W V l a 2 9 P a D h Q d 3 N Z W T d L e n F k V G s y Z l B s M H Z 2 U E N D R m k 5 Z X J Q M z c 5 N G Y w W E h y K y t l Y 0 5 a M G x G T T B P c W Y v L y s 2 d H E x c S t 4 M n U 4 c k x 5 M V Z X V m h i V V F 5 c F d n V U N n d m 9 k V S s v Y n R s W j J k c l p x Y U d o V V Z G V W 1 T b G k 1 Z H F q L y s 4 W T h o e n h z N G N H Q l V R V 1 J M U 2 s 5 U G w 4 U G h Z T V k v S k J G S U F j Q V J v M H V Y T H V y U 3 B Z d T h Y c S 9 L e X N w V V U x T W p s O H N W V m Q 4 T E F B Q 2 F v c V g 2 S T h Y V D V a Z G Z y a D k r K 0 V F Z m Y v e H h 6 T T l O V D A v W G 9 F R 0 R O R 3 p Z T U E w Y U 5 L a i s 4 N j J w c V p I V D Z k U l Z W M T J s U 3 k 2 N V J L d F h y O W F x V m F 1 M F p z M m F K d F Y 0 N m F X W H h u U z g x K 3 R W Z F h W M W s 2 N F Z q U T R k T 3 N U O E h J Z k R v Z W 5 U c C t 2 N T U 1 L 1 g 0 c 1 d M Z G U y M T E y c m t 5 S k Y 2 N j Y y M 1 d x R E M 1 b 3 M x S k R P W l R M c m l p a X Q w e m p u b j Z H O S 8 r N X V l Z n Z y c G 9 N Z k R 6 W k l 5 b W l G b H M 5 b U N Q c j d 4 e G h 2 c j M z L 3 F x Y W V h L 0 R v e W N z W V p a O V R Q R 1 B Q N y 9 Y c j g 4 Y 2 Y x K 3 V 1 d m h 4 e l h 2 W H Q z V F o w N j l i Q 1 l 2 U V h V N G R V S U F F Z V l s S l N V S n Y x S E V n R F F 1 d T N j d W J O R n p y d D U 4 M l l 0 W D c 0 O D V t d C 8 v d m 5 u a m M 0 c 0 d q S m t T T E 4 z K 1 R L W l R K b 3 d Z W U t 1 d i 8 1 N n d 4 N U Z r V l J Y V j J 2 b H l w V m F 1 W E p s c z J x S X B I U G 5 6 a G 9 3 W U V C T X p 5 a 3 Z M M i t o Y W c 3 S 3 o 4 O X Y w d l B N W n J P d X Z Q S k t u W F R T U 2 V y Z X Z i d m h 6 b T J 4 c 0 Z n c z Z 0 Y X R t M n c y b T Z x c n E x V l R V N l B x N m 1 w V l Y x Y 2 4 3 U T l 1 V 1 Z s W n V 1 Q 0 N D L 1 Q y M j I r S E x G R m N 2 S G l 4 c G s 2 Z E d q U V d h N j h 2 a z h r V W 4 w T C 9 x M j R I e V Y y N 2 R t b k J n Z 1 V o T X h X b G d 3 S G t q Q m t 6 b E o 2 Z U h 0 Z H J B O D F G S U F V Q U F B Q W d y T j I 3 Z C t 2 R k Y x K 0 0 r W G x y M T Y 3 V j J y V n J J e D V U V 0 Z n W W w y M 2 5 z N 0 9 6 Z G V H R k Y r c T U 1 N T R M R 2 0 v Z n Z u M U N s N 2 x Q b k R o U k 8 z Y n M w S z V k d T d S c j F 5 N 3 Q z c j F i S T B l T 2 p Q a z h S a n V 5 c G F T a 3 F L U 2 t K S 2 J 6 K 1 A x K y 9 l Y y 8 v d 2 t a a j N Y S l h r T j F z N F R t e l p 1 b k s 2 K z h V c m 0 1 d V V w T F M 1 U G R i c T l 2 Y U c 2 e F d P c k R s O D J i T j J 2 O C t Q R W g 1 N 0 h i N 2 J y c n J y c 0 1 k N 0 R 6 K y 8 z e S t Y e n k r W H h C V G M w V H N k V E x Z c k h v M G t z d k R l b H R 0 V 3 J W S 2 0 z W n N p V m 9 O e n V q U U t y a E R L b U c 1 N D R u a D h P a D k 5 O S 9 Y N D g v L 3 J o a E F K e W Z u N i s 1 Y y t j c U 5 6 Z T N m c X l t c G t i b D V l V m h k d z R F R W 9 W Q U N n Q U F B R U J Z N G Z y d 3 h J U G R i b y 9 i d V V h T k d x V z F h O W V x c E t S R X Z Y c j F V d S 9 l d l p X Y m 0 2 d G Y v d k t Y Q 1 F t b D d I Y T d U a n Z 0 d E x p Y 2 E 4 T 0 d E U 0 Z q S l N V b G V 2 R E J C M k 0 2 V D F s W m 1 h N j g 4 c 3 F R O F p 5 Y 2 5 D Y l h W b W Z W c W x W Y X V Y S 2 x E a H c 0 b 0 R s e j V r U U 1 X b 3 l X a 0 V u U 1 R U Z m R G R F l V T V p 2 T k 1 w d k 5 z b H F 0 c 3 R 2 d G N q c W R N Z F d Y b j U 4 Z m R x Y l N U e i 8 5 c E V B Z 0 V Q S D V J M G V P M V B Q U F B 4 K 3 l J K 0 9 y c j c 2 c U N S T W 0 x S C 9 j c 0 l l V T J X e U 9 1 Q 3 p P Y U R P Y X V w M E p H K 1 A x Z W t P V 0 N N N m V Q V n R 1 d D l 2 d y t J N G R P K 3 E r K y s 0 T G 1 W b S 9 j T 0 Z D Z m Z m Z G Q x c X d Z R U Z R V U F V a 0 d v R V V B Q U F B Z 0 x E U z B 0 S m E 3 T n g x Z 1 Z S a j R V Q T B j b k 5 6 T l c v Z X Z K R H h S T z F H R z g v c k d Q V S 9 p b l Y y b E h S d 0 I 4 S 0 d V b E p T W W c 1 M 0 d u S z V Y S H J 5 e V N j b F N W O S s r Y V V l Z U 9 B Q j N Y S E h I W V p C V E d W b H B U N z Q 0 S U 9 R O F N G R G h t a j Q 4 T 0 Z C W T M 2 L 1 g z N i 9 Q e T U 5 a n U 2 N j Z 5 N z E 3 d D N i O E x F e F k 4 W T B 1 c H p V W X J I b 3 J M U E 8 w a l B Q U E J N M C 9 v O S 8 v R U 5 Y W D M x M S 9 W S z V o b U Z R c E 5 s U m t 2 S H J a T 3 p Z c 2 V y Y n Q y L 0 U 1 M G 5 T a W h V c j l N N D c 3 d 1 N O Z G V q U V F W d T J i Q W s 1 d H F T a 1 J Q Z m V l N i t 5 c z d P R H h s O T U 1 W l g 2 S m F y V H B r M 1 R 2 S G 5 6 R 3 Q w T k 0 1 S j Q v T 3 l p N 1 N L U U F n Q U F B Q k N X V V R o Z 0 1 w b F V V R k J R L y 9 H Z V B Y d E N a b 2 8 0 b m M 2 Z z J W V T d k d X d J d V h t d G 0 4 S F N j U G U 0 Z U 4 3 a 0 5 x d y 9 J e U 5 E O C t m U E 5 6 e D J 5 c F F w U V N G T 1 l X R 2 h w a 3 l a W W 5 q c 3 p K a 3 p 0 V 1 B I a n J E W G F T c T M y N j B 2 d n Z n a V p M e F h y M T R 4 b j h 1 b 0 Y x V T h a a 2 N 0 V 3 J R b 2 F O Y l p p a F V y d E g z N 2 R z M m R P M W N a R 1 J s Q n g 3 N z M z b n N o M z E r N z N h N G J i c m d o Y U 1 6 c j l X c i s v U G 5 L e k 1 6 V V R U Z m Q x T 3 d h N D J I M D Z O S D Y 4 N S 8 v S E R R c n F i Y T J W b S s v L 1 h a O W 8 v c U d n V l J U Q X R 6 b T d C S j U 1 N T E z Y X U v Z X Z W c X d Z R U g 5 Y S 9 l a 2 s w N 1 N 4 S W t U U T J Z Z 3 J s M j d O c W h a K z Z a T m 1 6 U n A w a V R k Z D k 5 O U V a Z H h Y b l h W V l p K a z J E T X M x c C 9 W U F h 2 M n F L Y W 1 K d X l z T H J R d E J G S U F B Q U F B d 2 p K Y V N 1 U n d P S U s y R j B B c n Z 3 Q U F G R D V K U k V G V W x a O D B h V k p J T S t X e F k 4 Z n F v b 3 N 1 c X Y v W W F G W k t h b X F x d k Y 1 d n l J M n U w Y z V s V G R W d 3 A w Q 3 o y Y X h 1 M 2 J v W k h 0 d n d j N 1 Z h c l d H U G J S a E F 4 Y X M z M E N l Z m Z C S V M 0 R W d L T z l z b k V x T V p V c z F k b 3 J W a H d 3 Y T k 5 d H B y S W V O Z H V u U U p D Y U 5 x Y W 1 y M D Z x d X Z o a H g 3 N m F X W H F u M z c 5 d l V m d T F 3 d X p a c z N U N T k 4 O G 9 t a 2 c 3 T j d S b z B h M W F 3 N j R 5 R T d P M X R E a G d 6 U m l o V X J n c 2 J m Z X V z d G p S a 3 p S a G F M S m V a Q X F y b U 4 0 Q n V x c n E 3 V 3 N j Y 2 V x M G N l Z V V S V H A w N 1 Z 5 S k V q R F h k M T N M U n B r K 2 J N b V J O e S 9 j M m J O K 3 Z W V j E v V n R k Z G V H L 1 l h R G N Q b V E 4 W D Z z M 3 J M T G J m R W R E e G F O d 0 l w Q U F B Q U F H R z F a Q k 5 w c T l X c W 1 w c W F r S E d q U n R G T j F i R C s 2 d X B x M 1 h 2 d n Z Z Y k h I a m h 3 S U 9 q a m 5 U d D N o a j E y e j U 0 O U V h L 1 R W R W I 5 b G 5 y M T Z 0 V 2 t I W G I z N 3 Q w Y k 1 w Y V h s O W V r d X F T R F l j c k N o U X R E U W 8 z M j d k d n J 4 a H R 2 R E R s K z h l T E Z L a X N y Q 3 h v c k t D a l F C U m R j V V A v e H p w M D d O V 1 B H R E c z Y X R L b C s 3 U G U v L z c y N m Q r K 3 V I a j E 2 T k x u V 2 V C a z l l b l J R S U p X W G w 2 Y 0 x M c m h B Z n I 5 Z k Z v c 2 w 1 U F h i V 0 N C V l h W M G Q x L 3 A y N 0 5 p a G 8 0 O C t X d T N i d D l k a m p 6 M W 1 P R k 5 2 M T Y 1 Z G 1 q N T l 1 d U V 5 e F V H R E J 0 W F B n S k l V O C s 2 R 3 l k b 0 5 F Y T B E Z 1 J R Q U F B Q 0 F w T E J h c l l i T H l 2 e C t 2 M n B y Y S t Q U 2 w 2 b m h E Q 2 1 m e j F j L 0 U 2 Y 3 g x Z F h W V V I 5 Y n Q 2 T m N j M 3 o r K 2 V m N i t 1 d X Z R O G F i c 2 x P Z k Z Q O U E 2 c F Z Y W H R H U F A v N F l N a j V o d 2 9 T U T J W R S 8 v Z l N U b G k 1 Z E d u T H N 0 Z G R l R y 9 S O V h i N T h l V k F Z S l I y Y 2 t Y U G Z m Z m Z w M F V j Z k R U b H Z v Z z B j T 0 Z C N W V Y b X F y Y T N W W l p k Z H B q U F B Q R E 9 v L 2 9 h Q l Z I c D Z l c 1 R 6 Z V R 5 Z S t x V j B M c G R M T n B z d D Z M W G o 4 W G h D Q X I 5 R G 0 1 N j d Y S z Z n c F h p S E x w M E 1 G M G J k Z G R k Z G h v M z l p N H V M Z G Z m Z G R 3 Y z l M O W F B S 1 o 3 a E 1 k b 2 V B a W t B Q U F B Q U x j N 2 9 S d G R x d F l i c 1 l s Y k g 1 W E l s c k N G N V B E U T N r U E o 2 d m Z X T n d n O W x z V m g w e W l t b k 5 P b W N S b U Z m V X d P c E x W d T J h T k d p U l N I a n A 1 M T J t Z 1 l O R 2 h R e S 9 1 U 1 R U N F l z N S t y W H I 1 O U 9 Q d m 5 r b 0 x H e F k 4 Z H F 4 N D R k S W M y N n Q y L 2 Z y b 1 V M R i t y d X U r O X V V c j N 4 W W p h Y m R j Y 2 R k N m h I a n g 0 a F l W T n R i V z N J N T l q W U R L a 2 J i c m h C T j l 4 d 2 c 3 N z g 4 a 3 R O b V R K R n Y v a k Z M M 1 R q a l R m V 3 Y z N 2 1 6 S m 1 q V m F 0 V 0 J U M W 5 3 b 1 F K R 2 p G a W h K N T Q 0 Z 2 0 5 L 3 Z y c k d q O S t m R l J M R 2 5 m c z J L R X B V N l l F O V R x c l U x a F l x S m t 6 W j R i M G 1 U S m F V d m p Z W T Q 4 c E l 5 T k Q v L z c z d i 9 Y U V F 3 O E Z Q U m J Q N W J W b 2 V 3 a W t B Q U F B Q U 1 U Z D V z M m J 0 V 0 x G Q 2 d V Q 0 F k W F U x Q m o y U l V w T l R k W C s v Z n R E Y m 9 x b G c 0 R l V j M 2 V E a z B K b l N C M n V s a T V k c X E x Y n Q 0 Y U 1 q e G d 4 b 2 4 1 S H Q x a n Q z N z g v W k t 3 c F B h U z h Y c T h l Z X V n a H c 4 Y j F 2 L z c x c j B P T 1 g 3 c D B x V D c 5 O U 5 P Z 0 1 i U F p y U E h q e H h 1 Z S 8 2 Y W J i d E t 1 W G J 1 M F p z M m F v U E Y v L 2 V 0 Z l d y c D B x Y z Q v L y 9 5 W W E x N j V j c V c r K y s 0 N 3 c 4 Y 2 k 5 V V F 5 M H E 5 Z l A 4 U H h o a 3 M 4 S l F V M T h n O W 5 4 N D R k b W p 0 M 3 J 2 e C t 2 N V l 0 V 3 l h W H k 2 V 2 J i N z Q 1 N 0 E 1 O V B w O V B D e F l z M E Q v K z h R O U o w a U 9 Q U E t M M D l I U 2 R k T k p K W W E v e D l k Z G Z h L 2 J z M l l h d m d m e j h m T T J h T m N 2 d 2 R X V V V I T G R y M T A 1 W l d W b U d Q N C t S b X B Q Z m N N T U 5 1 d W F h Y T h J K 2 Z x a V d Y Q n F N d 3 h l Q k Z B Q U F B T k F L b U V 3 b S t m M y t 1 Q W N 3 V G U w U n M z Z n Z Y c z J k T 3 p m a U 1 U Y W J U U 0 5 H a k 5 D S U V T T 2 F k S T F v T k p 6 e G t a c W F x a k Z q e G h n Z S s 4 b 3 J y d 1 F 0 d 2 N y T 3 p 0 Y l p a N T l 0 Z U 9 6 c n I 3 K 3 V p b 3 F L d U 5 U N D d i Z m Z H c z Q r U 2 t s S j B X V 1 h Y Z G J r O H h v d D J U d T B t W G k w L 3 Z T b l B 4 b U d P O W R j Y z Q w e U 1 6 T 0 R 4 a j c 3 N 0 x P Z 2 h 2 Z D F M c n J v b 2 9 q T j V D Z E 5 t c V F K R X l h R X p P W j U r d W 1 u V l Z w Y X F 1 T G k 0 c G h x Z n V X V l Y y S T Z 2 a W 1 N b X N Z M 3 R z U 3 d 2 T H h j V T Z k T 0 R R c U s z b i 8 v Z m Y z N D Q 0 K 2 F O b T J h N F h N V 0 x s d 1 k 5 T E h m N z l m O T k 5 K 3 Z 1 W F B u c X J T M E 5 P a X h R Q 0 N n T j k 5 O F U w O D k 5 W l J o O E h i V V V V Z H A x c X h a W V d m S 0 d R W E h r V V F L c E R J e U 1 w S y s 1 T E t 0 O F B 2 O W N W a z J u R 2 d F V W d B Q U F F Q X J Z R G F i V 3 l T U W F 1 c V N u U D c 5 K z J 2 c j F x M W h s K 1 N a e m V a R 2 x 6 Z T F C S n Z O c G l 1 d X V N T H d z W G Z l Z V N j b 2 t H c l h y b D N Z W T V j d l h 4 N F V T Q V V D Z 1 N i V n M z d j N i c z J l U G R z d 1 B C Z 3 p a b 3 c 2 Z H V 6 W X B Q U F c x d F l h O W c y S 2 R Z Y l U 2 d F d y R F h m S 0 t 5 N H U x d W 1 u b n g 0 M H R t T E Z D a j M 0 N E l N a E l X W m h Z Y U V 1 d i 9 6 e W l O Z X g y K z B h T j I 2 Y 1 p z e V l F V F R 1 O V h v M W I 5 N j h p U D J r b X R 0 W X U 2 b l A v L 2 5 u b j B Q R 0 l z M 3 E y N 3 Q z c j Z a T 2 5 h c n Q y N 2 V I U E p h W m 1 h b n M 3 R 3 p E N T Q w Y U 5 V c i 8 v T 2 M v Z z E 0 a l h x K z N 2 c z l X M 2 Z k M D E 2 N W R l d m p o a D d W M j d W c k Q 4 N V N X b G 1 y N j l P a 1 J a M 0 Z G Q 3 F T T 0 8 r N D R 2 Z l R T U z B G a m F X b H B l d n Z 0 d D h N K 0 I 0 b l J F c i 8 3 R T R G Q U N n Q U F B R 2 d G N m d L c G V H d H F J R 1 U y b X p W a X h B Z 3 R X Y k x F O F B I Z X Z Y d E g 5 U m Q 5 b z J W U n N X a j R O Y W 1 0 c m R X e V p j c 0 1 q M j E 0 T T E 1 U l V S S D I y T X J L e W 9 q W G l V W k Z S W V Z t e k p o a E 9 K T 3 B X N 2 R 1 d X V T U 1 M y S S t a N T I z M z M 0 N z V Q T X h t V X d 4 Q l Z J N 2 R 1 d 0 l t W j F U W i 9 6 N D h m W G Z 2 O D J i T j J 2 S m t p W D Y 1 e i 8 v Y V h o c 2 x 5 N W Q 5 T 3 l 6 e j Z x c X F r c l Y x Z F d x c X F v S 2 V U L 1 N N c n J 0 M j d m c j B V Y 2 Y x Z V R K a 3 c w Z m I y N G c x W l R Y d U 1 2 b E N 1 b D d K W V d m S W J W d D J 6 Y m R j O D g 5 a H Y y Y 2 p q L y t l R T J a T W t X c H F h b U d 6 e j N t b U d O M D B r a 2 5 h Z G F z V 1 V H Z j Y 5 N j l l e l Z 2 M 2 p 6 T m 5 6 O W Z m L y 8 3 M y 9 Y R U U w O F k 3 c V F u U 1 V P S E R 0 V 2 R k O T R a O W h x S G Z s N 2 h X Q 3 d X d 3 p B c m 5 y O T N Z b D F P a V l N S X B B Q U F B Q U F r V F V z R l V 1 R n V j Q T l s T k R 2 S T U v T n A w S 0 J C a G 9 G V X o 1 N D l k Z n Z 0 d D R l T X I x K y 9 Y c z g r K z Z 3 Q 2 d Z Q j h Q c C t x c T Z 1 M V l j T 0 d w a F Y r U 0 I y S G N y b G M r c 0 1 m L 2 h E V m M v Z n M y U l A x c 2 J H R 0 l t V m x a W m 8 y Y l Z y S U R u U F N 3 W j N h N 3 J y c n J v a m h 3 V m R m Z l N X e j J W e C 9 U Q 0 F R V U h W M X R m Y n M y Y U 0 x Y T l i b 2 d 3 O C t D S G x P a H c 0 Z G 9 1 N 1 Z j K 0 R B Q V U y Z l B q M G t l S k 1 P T m p M d j N i d D M v Y 2 Z 6 N T g r U C t I M W F 2 W H A x V k 5 l T V p N V 0 t G V H I y M k d N M W V 2 V G 9 r T W V h R z J L R W U v N G J i N 3 l o S D M v O F V Y Y T d 2 Z j d y N X Z G N F Z G W l d w c S s r K 3 N y d 2 E 5 T 3 B V N m V R c 1 Z X c l Z 1 b V J S e D R 4 U E g 3 W X N H R z Y 0 N D Q 3 N V B W N j l k V l h Y e G 0 r S H N 4 b X M 0 N C 8 v b m p k Z E 5 O T m V 2 V F J S K 3 Z I M D l M U 0 5 I a n d Z T j E 5 O T k w a C 9 i Y 0 9 k Z T Y 1 N T J y Y 3 V I R l J C U l p Y W F h X V k x y N z Q 0 c U N 4 e G 5 x N U 5 T V V E v U D c 3 N z N Y L y 9 m Y 3 J F Q W d v R U F q S T Y v V 3 F w c V l t c X Q 4 M 0 N F V W d C U U F B Q U N C c G t o b E l H Y z B 3 O F h n O D Z 0 M j d 0 M U p U V S t Y e G V G U l V W S 1 J C Z 3 d a c D Z O Q 2 g 2 d E 9 u a i t G N X V u W H J w d l h y M X d j d G 1 6 T V N 5 K z U 3 T G Z F M U 1 S T E x U Z m x Y W D M y b H V Y U G 5 H c z Z N T X B 2 T m 1 q e D V z c n A y N 1 J y e E h K O S 8 v b m 5 Z M l d m a F J O d U h 5 Z V Z 5 Y W Z y M D Z Z W k 4 x d T E y d T Y 2 K y t 1 c W d z W X N 1 d W t q e j U 4 K 1 B x W m F t Z V B 6 e H g 5 V z N i M T h W R m h Z R 2 p Y c z h u c E J q c D A 2 Z H F o N D l l a G l l N T Z h Y m J n c D Z q Z F V G b 0 E z R H V u N z k r d W 1 K S j U 2 S S t q V m t z V m l D Z 2 p y c D R P e X h C e D U 0 d 0 R E M E 9 2 d n N z M V Z R V U t E T E w 3 L 2 N N S 3 l x a z V K e T h M Y j l q R F B P M E p v M W E 3 U n k 1 V X B K Q n d Q R 3 V n R F h T R 3 B x c W 0 2 N T V S Y W R k d H B w V W R V d l N R V U Z C V k V m V z Z j c F A y U E Z 4 Y 1 h x M m J P b l B 2 e n d 3 M G F Q Y l V v a i 9 y Y k c 2 U F Y 3 S k N D U U F n Q U F B R m 9 C a T h Y U z V E N U d r W l N X b H V x e H h 4 N E x H b X Y 0 b D N p a m 0 y M l h 5 e V d y M W F y N T g r Z X J V N m R P V V R V M 3 R 0 b H N H a n A w c U 4 1 L y 8 v M k l 4 O F Z 5 Z z V x b 0 p V R F J M U H R 5 d T k x N j R Z V V g 5 S m U v L 0 1 Y d 2 U x W F g z U H Z Z W T Q 5 d D l G e V h Y b n F w M 2 4 z M 1 h j U E c y d U U w N 1 B s a 3 h P Z n o 2 Y j c 3 N 3 R Q N j l l d k R Y c m Z o M S 8 r V V U w N 1 I w M D g v c m J L e X N x a H J p Y 1 J 1 d H l z O V B W M 2 w 1 Z V Z C N H k 2 W F M v U G 1 6 Z F B D a F F 1 R F F r b W o 3 M 0 Z 1 Y m 0 3 W W N N V m 9 K b 2 5 I N H d u c G F k Y X R X e m N O R 3 p a T X k 1 Y 3 Z q N n J 1 T T g 0 N E k 2 V E o r M U Z I S G F W N T g r W U Z 6 V F l 6 b V V 6 N j l h O S 9 y Z l B Q U D E 5 b F p X V j Y 3 c m 5 u S X A 3 M z B I R H l s b H R 1 c V E r a 2 p H W l Q x Z W 5 T c F l 2 d X V 1 c 3 V G U l V W U l Z W N 2 N 4 Z 0 Z n d E c 0 K 3 V x c n R Y T G x 5 b 2 l C V n V m T 2 5 a c 1 V r c l U x Z 1 V D Q V F B b 0 F B Q U J B Y 2 x p d F Z s V l d W c 1 o 5 V j Z 0 b 2 R z b 3 k y b W 1 y c m h k T n J M d W p u W H p 5 e V J F R H F k e m N Y U F h x M V N 2 c T h 4 b U Z G Y k h N c 0 l y M n Z J M E Z Y M 3 Y y N 0 5 H Z G Q 5 N X A y R U 5 J T 2 h o R 1 R a N D h X V U 9 I R G 8 z c S t q Y W J U Z W V j Y z Q 3 K y 9 P Y y 9 S M 1 g 4 c U Z H a k 5 H a l F v R W F Q T T V s T U d q W n N t R F p 1 M 0 J n U 0 1 C V V V G T 2 l D Q 3 k 0 d 3 J I M 0 l r Q 0 Y 2 O D g w M 0 R j O X B z V m l V b T V 1 c j N O e G M 1 Z V R r S 0 R z N 3 U v N n R y c G w z W m 1 h b W 5 F N m 5 N a k 1 6 b F p L U 2 9 r Q W d v R H Z 1 d U V Q Z m Z Q T k 4 w T G 4 y N 0 5 t a n p a c z N x M m Z Q b n Z W a l R R M U V E d V Y y d X c y Y j d G O T Q 0 W V Z S Q l Z J R E J n e l F k Z G R k W i 9 o W W 5 6 N T l O R 2 Z P S E U y Y U 5 F b V N O R 2 5 T S k o x d 3 d n b V N E c j Z l U j R 3 W W 9 m Z m V l O C 9 3 d W Y z N z l 3 O E t w S n h P c D J i T m 1 x V 1 p N M m V H Z m M y Z G U r N j V 1 d T Y 2 N n h y d E Z 4 V X Z z Z T d N V j Z l Z 2 9 D Q m k 0 R 2 V 4 V 0 h U R E R U Y z B w N 1 E y d y s x M m g 0 U 2 h S d 0 l D S 1 F B Q U F L Q V Z T R T F O b G R m c l R V b 3 Z r V W l C V k t 5 T 1 B 2 c G 9 t V X d t d 3 h s R U J R V U Z 1 d l B P T z J P Y U N k Q 3 d O c W Z U R 2 Z O U 0 5 5 U F h Y M y s 5 d G 0 z Y k Z u U 2 R R Q 0 F R d G x G N 1 h s N m V w a 3 l a b 2 9 j Z m Z q a W s z M U p x Y X F y d X V 1 c 3 V u W G p p a V R I V m N P c X B w e l l h U 0 x W d j M x N F h Y M 3 l 4 e m o 3 N z d L a k 9 h V G F i T l d y V U t K M T A w a 2 w 2 N X B s b m d r S 2 1 h N j Y 1 S m 1 5 W U 4 y V E l F T D M x M W x 2 c T B h T 0 h p b 3 V M M W I x N 2 Q z W H U z R m t k T z N a V S s v Y n R Z O T Z T M 2 1 R e T Z Z W W J i d E N 0 d D k 1 Y V B 6 W j g r S E N O R 3 p k T 1 d W b F p R Y 2 Z h Y k x h U V B r Z V J Y a U 9 q U m 8 w S 2 V W M k V P N z Y 0 d U Z n R k J R V m h n O F J l d l h y c D N I U F A x Z k R o d 3 l Q K z N C V V h G K 3 U z d i 8 y d E N n b 0 s x T D E 3 O T Z E S G h n N G R H a E p J M V c w S 0 1 H N 2 N 1 S k J 6 S F h 2 c 3 N a b z Z k Y X B t e n B 3 W k 5 M d W 9 V N m R P d X Z Y V 1 c 5 V y 9 m L y t 3 Z G J T R X B 2 N n N T d 2 N E N k l h Q m x O b H M x c 0 N C Q T N Y R k Z W Z U V M S U Z F S 0 o v U E o 3 L 2 Z I N W V n U G R F S X B B Q U F B S U J X d 2 1 h e m h a M 3 A w W k t N Z W o 0 M T l T W T F J e U 5 E U l V W R j J y Q m h n N X h P c D B w S 1 N 0 U 2 5 U e D h O R 0 R C Q X Z Y d j N q a m x z Y T g 3 T m N x e m N i c m Z z Z G 5 2 W X g z d j I 3 S 2 1 G Q 3 h m c W o z L z h v M T U v L 1 h W S l V u W j J 0 d T Y 1 N T U 0 b T N Y a D M 3 d H h a T 1 R r N T l V d m J 6 R 2 F 6 T 2 5 m d X J H N 2 R 1 c W w z N z k 3 c T E 2 O W Y w R X l p V 0 t T b n A r d k d H M i 9 V d 0 l F R H R X R E J B a F V W R l d u W X N H R m h q e i 9 t b U d P M F p N b V N 1 T T d R N j l t e n A w Y U 9 I S 2 5 s e T V k c i 9 Q a n h P d X V z c 3 d 5 U G k 3 V i 8 x Z l h Y W H g v V D h Y M z c 5 d F d P S F R 1 V W x a V 2 x y b D I 3 c X F p b 1 N I M z Y 5 R k c v Z n Y y V W s 1 T V Q 5 W G 5 D e l g 3 c j M 3 K y 9 y R m F y e k d h e l N r d E x O W G p 3 W U E w Y k 5 p e m l 1 W T g v L 2 5 o Z G N z a 2 x X c n g 0 c 2 F 4 V 3 F 5 N i s r R 0 t O S F R 0 V 0 5 w c 3 R w c z h 0 S H B v e l E 2 M U h q e D R x S 0 N o U V l X R 2 h p b 3 F L V k Z K U 2 9 u N z k r a D J S c z M y U 3 h l M T J K K 1 g 3 S G c 4 b W o 4 Y 1 Q v N F h t Q U F B Q U F C T E 8 1 W E x K N V h J c E 9 6 c z c y Y V U w e T V Z d F c 1 U 2 V u c T Y 4 d k x 4 a 2 w 5 S m l u b i 8 r Z V g z N D R Z Z W F N V 0 5 H c z N y a 2 Z Q e n h 4 N 0 p h c m N y U H o x Z E J R V U Y 5 Q S t 4 N C t 2 S E h I M l V 5 b V V K b T l p V E N y b D I 3 d E h 2 M 2 J w V 1 d s a W I 4 M m 5 V c U t p c G t 0 V m 9 q a G 8 z T n R X W E x G b l h x M U N t b T c 1 L 1 A 1 O U 9 p U l l 0 M D V w b G 5 x a 0 9 I R G k x V 0 d 3 N X Z l L 2 Z 1 V l h w N i t o R V p T a E Z J Q V F B Q U F L M U V J Q k R R c m w y N 3 V E a z l R c m h j c m h Z T k 9 R Q z B i a 2 Y 2 N y 9 6 R U x p N E h B Q U F B M E d K T U p w U F M w O U 1 U d W t 3 T l R V Y 1 l C Y U E 1 a 3 J G R U 8 1 N E l w Q U F B Q U l C V 0 p D T W p R e F V W R m N r d U F 3 R F F 3 a W 9 x S 3 V L K 3 M y b 2 l F V W d C Q U F B Q X J Z a l p i S m J k Y m x k M W R Y V 3 l T d 0 V B d E p E c T Z t c l p i T G F Z Z G g w O T N C Q k l B U U F B Q U s y T X c r R l F a V 1 Z s c 3 N z Q U F M U 1 F p b 2 9 L T 1 o z T 1 p K Z l J M Q V J T Q U F B Q V F D d G p N c G 1 V b H B h b X F x c X F a S m N D Q U l p e n l z c E t a V 1 J r e U d R e U p i d V V a a U d R Q W d B Q U F G b 2 h w O U 1 w a j h l a l F J Q k 5 0 U U d n d G Z E N y 9 m S j R Q S E k 0 S E 1 r d X B k a 0 l w Q U F B Q U l C V 3 l 1 b D B x c X l z T E 5 s b E F B R G l w S 3 l z V E Z s W l d j a 3 V J e T R J c E F B Q U F J Q l d L a V V s U l E 2 S F E v d j I 3 V X Q y S 1 F D Q V p 0 c T d k N j h 5 T X p P U D Z F Y m 1 o e U t R Q W d B Q U F G b 3 h 1 O T J 1 b E p R V W 1 w d 0 R 3 Q k d z b 3 F K Q 3 F h b X B z d G x z e V M 0 b G J n a W t B Q U F B Z 0 Z i T z R Y R E k 3 L 2 N U U 2 d I Q U V h a n V k M 2 R H U m t h U 0 s 0 a 3 Z B a W t B Q U F D Z 0 R j a k 1 6 Q 1 N V Q W 9 B a l R F V k Z o U U t C Z 0 p 4 T 1 o 3 S k x p V H N D S 1 F B Q U F L Q 0 5 5 T X p N b E N S N l N n S E F F V 0 R 2 M 3 I w e W 0 4 M n R N b 3 l T Q 0 t R Q U F B Q 0 F O c 1 h o Y 0 1 o d X Q y d j M 3 d D N 5 K y 8 z S k x n Y 0 E w S U R m N z l m d T N i d V Z u c D d l N n B i c E h j c m s 4 W G d D e V M 0 Q 0 F B Q U F R R 0 w 1 Z k Q 3 d D M 3 O W Z x Y W 1 w Y 2 p n Y 3 l T N E h B S 0 N E L 2 F J O E h v K 3 l z c k p h e l c 1 N j R S Q k l B U U F B Q U c x W V p X V 2 x x c X F x N U h R N m x a N m V u d X h 5 Q U t C T n F x N n V W a 1 Z G a F R J e U 1 0 c k 1 I d 2 t J c E F B Q U F J Q T J M a E F J c U t L a V F t N j N X M D Z u V X p h Y l R T Y V R L Z G x s Q V V D c k Z n Z 0 U 1 S G E 3 V l Z G U k l a d k 5 K c W Z U M m F a K z l 4 S k l B U U F B Q U p C M G N C b G Z W V l d W Y W 1 w c W x K c W F L c H Z O S n B 2 T j F 1 c V h q U U J B b 3 Z o O F B y b m R i c m 5 k Y m 5 r O E h x V 2 x w U 2 t q S T Z O T i 9 w N G x r Q U l B Q U F B U W 9 1 N k d 5 Z T E y e T J 3 M j E 4 K 2 F z b G d z T X B 2 T l F X O E F n U C t m M y s 4 U G V 2 U D V m S k l r b D h z b H Y 5 O W Z I L 2 J i Y k x Z a 1 Y 1 c G N C R k l B Q U F B Q U l x c X R y W l h I N D Z t L 3 N U c j B S a X N R N E h Z Q 0 F B N W x N c G 1 D U W 5 1 T H h T S 0 x 4 U 0 t y M V N x c j F a c n M 4 Z z R i Q k Z J Q U F B Q U F B Q U J J S 0 9 i W E F n Q U F B Q U F B S U t F S X B B Q U F B Q U F B Q U p C U U J G S U F B Q U F B Q U F C S U t B S X B B Q U F B Q U F B Q U p C U 0 J G Q U F B Q U F B Q U F C S 0 t R Q W 9 B Q U F B Q U F B Q U p S U 0 F G Q U F B Q U F B Q 0 F o Q 0 t R Q W d B Q U F B Q U F R R U l S U 0 F F Q U F B Q U F B Q 0 N o Q 0 t R Q U F B Q U F B Q U N R V U F S U 0 F B Q U F B Q U F B U 0 N n Q 0 t R Q U F B Q U F B Q U N R V W d S U U F B Q U F B Q U F B U 2 l r Q U t B Q U F B Q U F B Q U N V V W d C U U F B Q U F B Q W d J U W l r Q U l B Q U F B Q U F F Q k N F V W d C Q U F B Q U F B Q W d v U W l r Q U F B Q U F B Q U F r R k F F V W d B Q U F B Q U F B R W d v Q W l r Q U F B Q U F B Q U F r R k l F V U F B Q U F B Q U F B R W 9 w Q U N n Q U F B Q U F B Q U F s R k l B V U F B Q U F B Q U l D R U l w Q U N B Q U F B Q U F C Q V F o R k l B U U F B Q U F B Q U l L R U l w Q U F B Q U F B Q U F K Q l F C R k l B Q U F B Q U F B Q k l L Q U l w Q U F B Q U F B Q U F K Q l N C R k F B Q U F B Q U F B Q k t L U U F v Q U F B Q U F B Q U F K U l N B R k F B Q U F B Q U N B a E N L U U F n Q U F B Q U F B U U V J U l N B R U F B Q U F B Q U N D a E N L U U F B Q U F B Q U F D U V V B U l N B Q U F B Q U F B Q V N D Z 0 N L U U F B Q U F B Q U F D U V V n U l F B Q U F B Q U F B Q V N p a 0 F L Q U F B Q U F B Q U F D V V V n Q l F B Q U F B Q U F n S V F p a 0 F J Q U F B Q U F B R U J D R V V n Q k F B Q U F B Q U F n b 1 F p a 0 F B Q U F B Q U F B a 0 Z B R V V n Q U F B Q U F B Q U V n b 0 F p a 0 F B Q U F B Q U F B a z F Q O E h D c D d C V 1 h k S X h v a 0 F B Q U F B U 1 V W T 1 J L N U N Z S U k 9 I i w K C S J U a G V t Z S I g O i A i I i w K C S J U e X B l I i A 6 I C J t a W 5 k I i w K C S J W Z X J z a W 9 u I i A 6 I C I y N S I K f Q o = " / > < / e x t o b j > < e x t o b j   n a m e = " C 9 F 7 5 4 D E - 2 C A D - 4 4 b 6 - B 7 0 8 - 4 6 9 D E B 6 4 0 7 E B - 4 " > < e x t o b j d a t a   t y p e = " C 9 F 7 5 4 D E - 2 C A D - 4 4 b 6 - B 7 0 8 - 4 6 9 D E B 6 4 0 7 E B "   d a t a = " e w o J I k Z p b G V J Z C I g O i A i M j c z N z Q y M z E w N z c 5 I i w K C S J H c m 9 1 c E l k I i A 6 I C I x M j Q 3 N j Y 5 M z Q 0 I i w K C S J J b W F n Z S I g O i A i a V Z C T 1 J 3 M E t H Z 2 9 B Q U F B T l N V a E V V Z 0 F B Q 0 Q 0 Q U F B U F p D Q V l B Q U F E e n E z a W 1 B Q U F B Q V h O U 1 I w S U F y c z R j N l F B Q U l B Q k p S R U Z V Z U p 6 c z N Y Z D R r K 1 g r U C 9 C M 2 t p W n B r c W F F d G t E W n B Z e V d K V W l s b G w y c 0 R G R 1 d t N m t I R V p X a G d J Z 0 1 C V V J F U U l a N j R C e E V R Q V F F Q l B F Z 0 J 3 V U Z a S U 5 3 V 0 l K Q X B Z e E M y Y V Z R b X F i W n l l K 1 A v d k o 4 O D J T M G F V a 3 B o Z m Z y d W 5 w Z G Z l N W 4 z W m x G N y 9 m O X V T V V d p O F V K S W l J a U l p S W l J a U l p S W l J a U l p S W l v a k p J V 3 R v Z E l D S W l J a U l p S W l J a U l p S W l J a U l p S W l v d U J o K 0 l p S W l J a U l p S W l J a U l p S W l J a U l p b 3 p H T H d n W W l J a U l p S W l J a U l p S W l J a U l p S W l N b 3 N C a C t J a U l p S W l J a U l p S W l J a U l p S W l J a W 9 6 R 0 x 3 Z 1 l p S W l J a U l p S W l J a U l p S W l J a U l p T W 9 z Q m g r S W l J a U l p S W l J a U l p S W l J a U l p S W l v e k d M d 2 d Z a U l p S W l J a U l p S W l J a U l p S W l J a U 1 v c 0 J o K 0 l p S W l J a U l p S W l J a U l p S W l J a U l p b 3 p H T H d n W W l J a U l p S W l J a U l p S W l J a U l p S W l N b 3 N C a C t J a U l p S W l J a U l p S W l J a U l p S W l J a W 9 6 R 0 x 3 Z 1 l p S W l J a U l p S W l J a U l p S W l J a U l p T W 9 z Q m g r S W l J a U l p S W l J a U l p S W l J a U l p S W l v e k d M d 2 d Z a U l p S W l J a U l p S W l J a U l p S W l J a U 1 v c 0 J o K 0 l p S W l J a U l p S W l J a U l p S W l J a U l p b 3 p H T H d n W W l J a U l p S W l J a U l p S W l J a U l p S W l N b 3 N C a C t J a U l p S W l J a U l p S W l J a U l p S W l J a W 9 6 R 0 x 3 Z 1 l p S W l J a U l p S W l J a U l p S W l J a U l p T W 9 z Q m g r S W l J a U l p S W l J a U l p S W l J a U l p S W l v e k d M d 2 d Z a U l p S W l J a U l p S W l J a U l p S W l J a U 1 v c 0 J o K 0 l p S W l J a U l p S W l J a U l p S W l J a U l p b 3 p H T H d n W W l J a U l p S W l J a U l p S W l J a U l p S W l N b 3 N C a C t J a U l p S W l J a U l p S W l J a U l p S W l J a W 9 6 R 0 x 3 Z 1 l p S W l J a U l p S W l J a U l p S W l J a U l p T W 9 z Q m g r S W l J a U l p S W l J a U l p S W l J a U l p S W l v e k d M d 2 d Z a U l p S W l J a U l p S W l J a U l p S W l J a U 1 v c 0 J o K 0 l p S W l J a U l p S W l J a U l p S W l J a U l p b 3 p H T H d n W W l J a U l p S W l J a U l p S W l J a U l p S W l N b 3 N C a C t J a U l p S W l J a U l p S W l J a U l p S W l J a W 9 6 R 0 x 3 Z 1 l p S W l J a U l p S W l J a U l p S W l J a U l p T W 9 z Q m g r S W l J a U l p S W l J a U l p S W l J a U l p S W l v e k d M d 2 d Z a U l p S W l J a U l p S W l J a U l p S W l J a U 1 v c 0 J o K 0 l p S W l J a U l p S W l J a U l p S W l J a U l p b 3 p H T H d n W W l J a U l p S W l J a U l p S W l J a U l p S W l N b 3 N C a C t J a U l p S W l J a U l p S W l J a U l p S W l J a W 9 6 R 0 x 3 Z 1 l p S W l J a U l p S W l J a U l p S W l J a U l p T W 9 z Q m g r S W l J a U l p S W l J a U l p S W l J a U l p S W l v e k d M d 2 d Z a U l p S W l J a U l p S W l J a U l p S W l J a U 1 v c 0 J o K 0 l p S W l J a U l p S W l J a U l p S W l J a U l p b 3 p H T H d n W W l J a U l p S W l J a U l p S W l J a U l p S W l N b 3 N C a C t J a U l p S W l J a U l p S W l J a U l p S W l J a W 9 6 R 0 x 3 Z 1 l p S W l J a U l p S W l J a U l p S W l J a U l p T W 9 z Q m g r S W l J a U l p S W l J a U l p S W l J a U l p S W l v e k d M d 2 d Z a U l p S W l J a U l p S W l J a U l p S W l J a U 1 v c 0 J o K 0 l p S W l J a U l p S W l J a U l p S W l J a U l p b 3 p B b 3 A 3 U T R R R V J F U k V S R V J F V D N z Y k R Z Y l R D W V R i R F l i S E E 0 S E h B N E g 3 S F o 3 Y V h l T G l J a E t n V V F p Z 1 Z R c U Z Y N 2 t j a m 1 V U 2 l W Q 1 F 2 a S 8 4 N G 1 J a U l q O G t W Z 3 N G b W R w Z D R L S W l J a U l p S W l J N k d G a n Q 5 d V J s N W N I a z h r R W l V U U N w V k l K d V Z 3 d U R I V E p a R E p J S k p M U z d p W V J F Z D F q c m d D Y z Y 4 Z H F 0 Y 0 p z T m d N Q V Z D b 1 Z W Q 2 9 W c E Z J V 2 N 5 W W l J a U p 5 e C t B R E V S R V J F U k V S R W R F O T V I U T Z v Z G Z y W V R h Y m 9 k R m 9 v R l F x S V p Q S l N y d G J S R V I w b j d Q W m J M Q m F y Z E R y O V F n T k R Z V l d x M l Z B a m 9 p S W l P a i 9 Z L 0 N C a U l p S W l J a U l p T 2 d l T V J n T X l N M 0 5 o V m F y a F Z x d E x 1 M 3 V F Q k Z S R 1 d V M E d x S F g 2 e E V X R n N h L 0 o w U k V S R V J n O E l H S W l J a U l p S W l J N k o 3 S X p z N k d Y Q z Z I U n F N c D d h N F F F Z E V E d 2 1 B d 3 d H Y X p v V n k 1 Y 3 F Y Z E Z T S W l J c U p T e F l Y Q W l J a U l p S W l J a U l o S z J N M m J O e E V h R 3 N y U U F 4 R V J C W l Z H b z R G Q 2 9 V Q l d W b F p w Z D R X S W l J a W 9 W T E h p Q X h F U k V S R V J F U k Z S Q 2 J w M T Z 4 Y k N 3 O E 1 S R W h K U z J s M G h J c U l I b E 1 W a W d j R m d R U G 5 5 N V V 1 N 0 s w U k V S R V N s Z 2 h V Z m l J a U l p S W l J a U l o S 3 l N M m J O e G w 2 S U N L a U V x Z F F L S 0 R S Y U Z q N W d Z a U l p Q j V h R E Q 0 U U V S R V J F U k V S R V p X Q T d P e H N o S V d G T W Z S Q V J F V D N o R U t o Z 0 Z x d H h w M D d k M H E 3 S z B S R V J F V D N I S U 1 Q U k V S R V J F U k V S R V J C W m p B W U l K Z k x F U m 9 h V 3 R w Z E l T S 2 l o N G h L c F l K T U p v U E J Z Q 2 p 0 c m h B U k V S S G R V d 3 c r R U J F U k V S R V J F U k V G a 2 R Q c F J H N X V M a l F h V F d s M 2 h Z a U l I a 0 p o W V d I S X p j M k Y w K 2 t z N 2 E 0 U U V S R V I z V E 1 N U G h B U k V S R V J F U k V S Q l p G Z X I 0 Z F d x e T N 0 Y m h B U j B V T k 1 x O V Z D c j l l W G R q Z U l p S W l J N 2 h r R 0 g 0 a U l p S W l J a U l p S W d z U n V 0 O E 5 z T m t P d F Z w Z D J W N G l J N k N H b V Z x d G h O c H R o d D l 0 T H V 5 d E V S R V J F O X d T R E Q w U k V S R V J F U k V S R V F a S 1 h s O G N s T G 9 p S T Z M N m d W c X R o T k J w T H V 4 d E V S R V J F O X d T R E Q w U k V S R V J F U k V S R V F X S X l t Y U J V S 2 t 1 N 0 c w U k V S R k F x b F R D W l R L W G R E U 0 l p S X F K N 2 d z R U h J a U l p S W l J a U l x S W d z T m x z a 0 V n a 2 t N b G t w Z D B W S W l J a W h J U 0 V B T W o v K z B S R V J F V D B v Q X N w N 1 E 0 U U V S R V J F U k V S R V Q w S U h y U n F E e G F M Q l J h T F J k a V d 5 K 1 Z G Z W 5 5 c H F h a z R l Z k l r b 3 F L a W 9 O U H B V S z V j T 2 R T c 1 d S T U F Z R G F i S D Z q b n l s M W V Y a D U y N 3 R 5 S k o 1 N T R B Z 3 F G b 3 J T N 0 U x U U 9 o d 0 9 q U m 8 x Q 3 g 0 N G Q w Y k Z q U j B p b G d j M n B X c m R 1 S F d 3 M k c x c T N i b z N v N k 9 n U z d 1 W D l 3 V z Y z a T d Z W m l D c D l E b 2 N E R 1 J r W k 9 I L y t Q T n E x Y X d l S l J I T F g x e l F h a m Z q b G w x O U V i Z D I 2 Z F l O Y 0 x y L 3 J h d 2 V M U X F H Q X l X U k N X R m h Z Y V h l R m l J a U l x R V F 4 K 0 V C R V J F U k V S R V J F R k F R M m 1 3 M m h v Y U Z C d T k 2 N m R l d H c 0 c 1 F K W W J 0 a X h Z c D Q v Z l h Y Z z N i O X d u e i 8 v Z m R Z d V h L b H N O M n J W e S 8 w N j l j d j R Q U F Q w d E t 3 Y 0 9 G Q 1 l i d H E x Y X F Z U D M 4 K 1 Z x M W F o Z D k r K 3 c x e j U 4 N k Z W c X U 5 N j M 3 Y T d m W m l y M k V 2 a 1 V p Z z B X a n V 1 Z z h B c 0 d Q S E R 1 e l p z d 2 N I R H g 2 R X l X U 0 M y V 3 h H O S s 3 Z G c z T H Q r O F d o U T R l U W 1 w c U s x T l J V c k Y y N 0 Z q M T Y 5 R U J L U 2 t x a D c v d i 8 v T 2 M v e U 1 6 T X h P T E Z p M U c 3 Z G 0 y M G J 0 M G F I V H A w U U V S R V J L S D M v T 2 1 u b n l D V H l h Q l V L a U d Y e X l H V l N v T X l Z T z N K N F h B S V l S K 2 o w W W p 1 M 2 J z W G U v Q T Z L e X Z M N j d Q e T l k Z G Z v M n J W c W d B Q X E 5 V 0 t S W X N X N G Z M b H k z a n Z 2 Z m N R S G g 1 K z E v M H Z E U 2 R Q b m t S V 1 Z s Y l F y O X V 5 W m N 1 Z 0 J r V W N E Z 2 N t V H B 5 S U V 5 Z E 9 D T X M r V k t o U U F R M G J O c n p y Y T l 2 d G R p e G F 0 R W p V M X J W c l Y 5 R z J Y c S 9 I M z M v L 1 h h e n J x O V Z x T k d q U W 9 O a j l B L z R 2 K 0 V C R V J F V D B v R 1 B 3 Z 1 l p S W l J a U l p S W d v Q 0 J 3 T 1 I 4 Q X o 0 Q U 9 S b n A 2 T 1 B Y d j J D T n V K a V l s Z X g x a X R W c H c 5 Z X p i Z 2 E w W k Z S U 0 V x S 2 l x Z 1 l 6 M U R D W l V y V n c 3 N F B n Q z h u b 3 Z x M W F 0 a n p K Z 3 h R c G h q N G N L R k d E R m l o T m Q 1 L y 9 y W H Y 1 Q 2 R u U T J W U 2 d X b F V v b V F r Q k M v e j J 0 e W N q S U 1 C Z 1 B H a m g x Y n B M N j U 2 S F E 2 c k Z p e G 9 s a m 5 l a n A w N k J C M j c 5 N H R i U C 9 3 d 3 c 5 N D V w b G 5 p a j J B b T U 2 Z W p u S G p 4 a 0 d w V k V L a F V D Q W t K R V Q 0 Q 2 V i Q X Y y d k E z M l F 5 S V M 4 d k Q r K y s r e T R T R W h K O E h 2 d m J i N z h K d j E r K 2 Z C b n o 1 c z J E V E N a R D U 4 N m Q v V j Q v T F M w T m 1 a b V p 3 d m J a c z J k U n N X S k Y 5 T 2 p S S T Z E K 0 x W K y t I Q W F E S W N C S E V 6 e W R P M 2 N 1 Z H Z E Q l Z 4 R E U x W G I x N m x W T W 1 6 W U 5 h V 2 x w Q U l D M z M z N G J Z O G V P U l Z 4 Y 1 h Q R T d X M H A r K 3 V r b j d O c T F L K 2 p Y W G I 5 K 2 Z W Q 3 Z K N V Z L R V J F U k l S c j g z N 3 A x Y T F D Q 0 Q 1 N 0 J L Y W x V N m x Y c D V j c V Z L N W d 3 W V V L e H J o O F h G N G M 1 Y y t Z V X U z K 3 V Q a m t j a n J 1 N k J o R V J F V k Z a d 0 9 B R E V S R V J F U k V S R V Z F U U J E d j R v R m F y U m R 1 K 2 x n a k l 6 c z d H e U p F a k E 3 N 2 1 L N i s 4 Z 3 B k Z W V p b W d Z e j B I Y n d P W m 5 l L 0 9 j O U M 0 Z X Z Y c T J M S m x p N 0 M 5 Z W Z O b X R H c l Z 5 a X Z R Y 2 V M R U N a d y 9 m e j Z n Z T l T d l h 4 O F Z L M V l z V X I v Y 0 J h d m F B d 0 Q w N 3 Q w Y n Y v L y t 1 e k R B b U p X V m h R T U h E c U J G a X h i R n V w N 0 Q 0 V U I y Z G 5 i U S t o Y 2 9 t O D N t c y 8 z Q 2 h R d l l 1 M 2 V 2 c U s x Z H U z Y U l p W W x C Y W 1 v c W d Q e l o 3 e m F i R F d h e k d Y b D V l Y W h R b 1 l J b 0 R B T G t 2 N C t T a 3 B K R W 9 S N m 4 w d 2 1 y M V N w V V h E Q 2 J 6 Z W p W c T F k U V A w L z N r a 3 F s O G 1 w e m Z a N D J i O T R z a E I 0 Q T R N Y U 5 H e G c 5 Z W p U R 2 p o M k x w S 1 N r Z T l i S F l Q R D h q Z 2 9 H V j d p b k 1 L b X B x V G h 3 N E V E Q T E v V 3 N D c k 5 6 N T A 3 b 2 R E c S 9 4 N 3 Z l e T F h c k Z R Y U R B V H F k e m 1 m R k h Z b E V B c m x j R H F 2 V k N z Q j M 2 T V h Y K 3 l G U X d m a U 9 Z d k N C a U l p S U h o W U 1 Q a E F S R V J F U k V S R V J C W U h k Y m c 5 c W V Y Y l B X Y 0 8 r Q n N D S 0 9 p T m R x V l F H Z k t 6 b n R Z c z Z 5 T 2 5 a L 3 p w M T Z x Q k Z p e F l Z U F h x M E 1 M Z y t h O V l z Z l B I R k Z 6 N U R I W U V J R F E y O X E w S E Z 3 c D Z Q Z m Z 2 M l l m L y s v U U Z m V D Z Q U l F L L 1 h D O X Z m Z n Z 1 d D E v b E 9 w e E 4 y d X g w V 2 l 3 V l d x e F Z t c 3 h s V n E x Y k Z r Q 0 Z E a X R i N W U r e m J i N y t G M C t r V X R l M 1 l z U U 0 3 Z H V 6 d 2 U w N k h E a D I 4 d 2 h L M 2 J 0 M E t h Q W I 3 e X k r L z d I Z W Z a e U R D N l h S N j l j M z l H T T l C W D g v e m d 6 M G 8 3 R n F P d z c x U H J z O V Q v L z c 5 V W F G Q 0 J j e W J O M C s 0 c j l W c X h a U X B V e k J p e E F p a 3 B L U U V 0 U z h s S 1 p o T C s 3 Z 0 U r a D E x O X V 4 W n J G c T F x d G o z e W N 2 T E s 5 T D V k Z X J V O G J 1 d n N P R E Q z V H h Q d 1 h p T 0 d Y d 2 d J a U t p a H d X R E Q w U k V S R V J F U k V S R V F S T E 1 K U W c 4 U X h T K 0 J n U 0 x H c l F v U 2 x E Q z g 3 S G M 3 Y j N r Y 2 p u a T Q r U F J 1 M 2 R 2 T E Y y N l Z H Z y 9 m Z n E w S 1 B p Z z F X c F J x V k l s c U Z R c U t C U U t 5 R 1 F 5 W V F a N F Z s W V d y b H k 1 S W h 3 Y k d o c n F O V H U 4 Y W R P b U J R N m F U N T Q 4 R 1 h s N W V U N z c 2 Q 2 s 5 U F Y y M H Z F T l J Y Y n g 0 R V J j d l h p e j B P S X Z G V X V C K 2 1 V d 0 d 1 V n d P c V Z S Y T Z P d m d I c n d B O H A r a m d o N m 5 3 K 0 V R c W k z N G M v e j R j Z n p 4 e H g 4 R j N 0 Z V h M V n U y Z U F V U 2 l t c m V 2 S G x R S 0 J U Q z Q v R D E r S T h j T 1 l M e D Q 4 Y 0 w y O T I 3 Z D h j Y m I 3 d 0 J J U D g x S E R 4 N H N M R H Y 1 W m R m U n Y v K y 9 i M n U 0 Z j Q 4 R 0 k z R 3 U 2 N W 1 J S l B K U k 5 V e j N Q d j k x R k 5 Q b 1 V L R k N w Z z Z k Y X F 3 L 0 l M R D R j Q 1 N K V X Z R d k h s e m h J Z U g z O V c 5 N 3 h Y U G N O U E l r U 1 B S c E V t V E l s O W 5 5 S k F o e U 0 z T k J Z Q 0 F x a j M 0 d W 5 k c G N 2 K 3 U 5 U F U z d 1 B N e H R X b l R C c U 5 I a i 9 a N 3 Z k N j l l d 3 V m N D J D R T Z h U l M 2 V j E v R G 9 t S W l J a k t B Z 1 l m a U l p S W l J a U l p S W p 1 U T U 2 e j B u M E 5 n S G t P Y U 9 0 M E 9 t S E F G d 0 E y Y n R 5 S V k 4 Z U 9 D Z H V C R G l v V 1 p z M m F O Z G k v Z n o 5 Q 1 E w T 2 h W Q 2 9 o a z h r Z 2 s 4 b E V n M z Y z Y n Q w U 2 5 i T n U z V H J z M 0 x s V G 1 C a 0 5 B R l d y V n N W U F A v M E V s V X F G N X M y Y k F 3 Q 2 1 U W n Z t O T c 3 c j E 2 L 0 g v U G 5 6 a F c y W l R P Y j F Q T 2 w w T 2 p 6 e X l D T i t y K 0 g r U E J h M m x F S l J L M m 9 F V T B 4 T U R O Y X N X W V B R M E 5 D Q U J 6 L z M 3 Z H V I a n o v K 1 d O a V d T c V d Z T z N j d X F s U 3 B F d E Q 1 S n B Q S j Z 6 M W l N Q m d D c X R E Z 1 N 6 Q U d X K z l t S 1 p P a W t F c W x V Q 3 F W V U N x V j B H c T F v b j N Y c j E v S H F W T 2 5 v R k t w b 0 Z R c U V S S V M 0 d l Y r O S t T N X o z M T V D d 0 F J Q 3 d 0 R H Y z N z k 4 U F h Y W H d 0 d G I 3 e n h C c z Z k T 3 d l e j J R e W o w W W p F e E 1 R U 1 d V N G l X R H p m b D B l T 0 h F R m 1 a b W F S c i t Q K 2 5 S Q m 9 l T X p 6 c z l t d 1 l V U F J j a n p I a n g v M 1 d p c W 1 U W n M y W H R l e F d D e G V W V m s w R 2 c y Y U 5 t M E t o O E 1 C b T g w R 2 8 5 R W 9 2 Q T h 2 W H J 5 S W d 3 Y 1 B R c V Z T Q 2 U 4 S H U 5 M H V l a X d I R G h 5 Q T J X e U d 3 V 0 J B Z 3 d Z T m Z B W l p B d j F N Q j d P S 0 V C R V J F Z E d E a n N F S E l p S W l J a U l p S X F K U 2 R 1 U E d E U n c 5 Z W h R Y W p R W X F s U X B 5 d V J 3 M 2 J 0 d 1 F I W F A 5 K 2 5 Y O D l k Z G Z z R n F 0 e U 1 2 T G c x N n Y 5 e H J J M D J n M G F O Z X V u Y k I 5 N U 1 p U m d J T V A 1 O D Z k d y t Y T G w 2 R l d x e E V h R 2 9 y T G x 5 O T c 3 V G N Z R E 5 E c j l k a T B h U k 9 1 W H I x Y X B N Z m 8 z Z y t Y M U 5 S V U F O N V Z D Z 0 x s c T R T N z J X e j I 2 c n M 3 O T h I N H d z c S 9 l e j V m T 3 A x T 0 5 J a n B x N X B E a l J v M X Z O b z h q d 3 N K Q 1 V G R V J B U X N G Z 3 N z R m 9 2 U D E w V X F s Z n B j M 3 N R Z n E 5 V X F H a 1 F I Z 0 U 2 Z E 9 n V W N l Z 0 M 4 e S t y Y j d Y W k 1 t e l l O M T Y 1 Z E U v V j k z T G h 4 M E 9 s M F d M V n F G U T R j T 0 N E c 2 E 5 T 2 1 E V H A x N m d T a j B Z a j U 4 K 2 N q S 3 l 0 T D J L Z F N x V E J 2 M 2 p 6 S T V Y S 0 1 I R G x T T k V E K z J t d X Z J V G s 1 R 1 J h T E J T Y V R D U W F E d 1 N 1 V T h 1 Z W Z m K 0 t Y W D M 3 e D J l O D d k K z Z J d G c 4 Z V B D Z 0 V i M X p W U F Z 6 M j d O b m o 5 L z F S b z B Z T j l P b l R 4 N n Y 5 O U 9 u V G 1 E R m p o c z l 6 Q W p W e T V N a E N q N W s 2 Z G F w b y s r d X Z 2 N z Z 2 Z 3 c r Z X R t M 2 J k c y 9 1 N V J s O G V P c X B w N U N j b k N 5 O G J 5 N W V 2 S W c z M z N 4 V D J O K z h l W E 9 N S F R z V 1 Z x c 1 Z K c E 1 K W V d G a F F z a m k x V m R m R m I 1 d m x V b 2 x W c T F h Q l p s T U J x Z l R p U n M z Y n N C Z 0 1 D Q T J O a F l B Y 0 9 I Q 0 J T e G N 1 T k J 2 d j N K e W N q Q n A w a V J o Z T l T b 1 V W N V Z N R E l 5 T X J C e T V V c S 8 x M 0 N 2 d n V K Z U 5 Z U 0 l p S W l J Q 3 N i Z 0 F 4 R V J F U k V S R V J G U k t i d D g r V E k r L y 9 6 e k F v L 1 p z R 0 V E T m 1 6 W U l H c E x U R X d z M G 4 w S 2 1 q M j h m L z k r T E Z 1 M n p P L y t M N z c 0 b 2 t q M 3 V o Z G N 5 e E 8 0 M j d k d k g v Y n Q y e G Z R K 1 o 3 b m V 2 S j h 2 b n I y N 0 l r W F h u a E I y T j Y 1 Y z Z l b 1 F r V m l Z c U p v M E 5 Q b H B a Z G V F b 1 U 3 d n Y z M l c 1 U X Z Y e j Z n U G d a c X p a b z F v b 0 N D V 3 E x R 3 Y z N z l p b j A 5 d T k y T z Z k T 2 4 0 O U N o U T Z M M l h y M T Z J U 2 t w Q 1 F E U X R X d F h V Z k R o O E 9 I R E d E W n N H Q z V k d W 9 U Y n Q y K 0 x 6 d X Z a c z Z l d 3 B F b i 8 v d j B 4 Y T l Z c 1 l k L 3 E x Y X V S a 3 B L Q 3 l w V X I r K z N Q N 2 R 1 M 3 N X d l h y b 0 Q 2 Z n Z u e V p i L 2 h o b 3 l N R E d S a 1 p Q a m M x N n h a c z R D d V Q 2 W F B j N m 1 M b V R O b l l 1 Y k 1 t U W d K Q 1 l G U 3 F m U 3 F I S E g w N k Z I M D Z O R k R G Q 3 B 3 V l Z N e E d v M U N t O F Z p U W U v Z X Z l R n d P S k N Y b H d l b j A 0 b m s 1 T 1 F D b D Z Z b 2 p P Z j N U S H A 2 T 3 R M V D B 3 T T Z s O E V I S W l J a W 9 z Q X g r R U J F U k V S R V J F U k V W S W J K W k R L a D F I c G h a Z U l E T F N N Z m l B W U 5 H Z 2 h M W F l T R W h F Q X F s W X F 1 b j V P V G c 4 T 0 h E d 3 Z i a n p 6 e U N D S W l J b U M z M i t G d 0 9 H Q z M y M k V 5 b V l U W j E r N 2 1 6 N S 9 2 T T V U Z 1 d U b k J i c m Z E Y k R Z W C t 6 R V V k c T d u O C t X N T d W b V J 3 W E 9 K Q k p l d 3 N E Q l I 4 S 0 V v b F J 3 Q 2 N l N 2 N P Y X h h d F V y V T F x b F R K K 2 g w d W 1 K Z E x 5 O H Z E M U 9 t V E 1 I U m 8 w Z E Y 3 Y l Z x M V J L Q 0 g 1 Y 3 V Y Y 0 t q a n o 0 S 2 5 V N G 5 M Q 2 x n T U J p d 2 Z Q b H l I R G h 3 U U Z S T m 8 z e j U 4 b m p 1 d W V l R T d m Y n Q y M l B G a W h W Q z F S Q z l Y b y t W S z F m a X J i Z m U 4 d H N u e j J v V U p V R 2 x V c F g 0 U F I 0 a 2 5 r d V p 5 T 1 h 5 W W k z T l l E S 1 p p b n l P d i t v M U 5 w d k 5 a M W p B M S 9 l S n I v c z Z u Y z V p V j Z E e H B 6 a V B 6 O F d 6 W W d r U k V S R V I r Y 2 Z n Q X h F U k V S R V J F U k Z S R 1 N h W H l 3 T U 9 Q Z 1 J M U W t J Q y t 2 W H J C N W x N Q m 8 x R 0 E 2 M V d p M X U z Y m 9 r R 1 F r M G 1 r e W o 0 M E s x Y k 4 3 U n M y U k o v L 3 Z r b n J s M j d o c m k 0 T 0 5 T c 1 d k T m 5 u e m R 0 M m l T Y W 1 l M l B 4 V 0 l w Z E x t S 2 d y a l A 5 U G J G c z I r Y k 4 y K 0 c y V 3 h H Y U d n b 0 Z B c U Y x M 0 l r M T Y 1 Z H c 2 W k 5 t N 3 l 1 N H h t d z J M c D F L K 3 g y d T d C c 2 l V d 2 1 3 O H N 2 d j F 5 c 3 g y Q 3 h X R E I 5 K 2 5 T d n d W N z N K U k p X c m x 5 S l Z x M W E r V n l H d 3 h l V l N v V 1 V s Q l J r W k d R S X k x V k l w V k l N S H o 0 Y 0 l T R W h 1 S F h y R m 9 Z T U d Z S m 1 6 W n F K Z 2 c 4 Q X N I N z l l c S 9 C N 3 d F R E J v a E N C V k t w R k 4 y N 2 Q 4 Z j g r Z k 9 G d G d N S E R 1 Q W Y v L 2 l I M z R D R F V x a 1 V i Z X Q w T 2 x T c V Z B b E E v d X Z v S G 9 v c F g 3 N D h L b G F z Q 0 N E L 3 V Y Z W Z Y U j h a R 1 l t b 3 F D a W Y 1 M 2 x X R V h D c F c 3 Y 3 V S b z h l a m R E U V V L R k t n T j F 1 T H p D T U 1 X Y k 1 H T k Y 3 Z U 9 M R W l T a F h y c H p Q W T Y x V 0 s r e D J P K 1 J 5 d W J B V W c 4 b G t D b n B W a 0 d E e m Z N L z E 3 O T h m R F J z M k x Q S j F Q d n p 3 U X h n T U J n Q 0 Z M e i 9 q N G h t N n V G Z H E x c X l K Z 1 F N S F F x d l Z D d S t G b V R O b k N 1 R U d y V m F M Z D k 1 N U I w Y W p F U W F E Q W J W c j E 0 Y l J h Q 3 g y Y 0 1 m M T N V N U V S R V J F a F d Q d 2 d Z a U l p S W l J a U l p b 2 x G V 3 N X Q k g 5 K y 9 k S H h Z b 1 Z V Y T V j T 1 Z n c 0 Z u e j g 4 Y 2 V p W T U 1 O T l s b T B h d F V L W n J O W l Z D b k J m Y U N 3 T 0 x P d F h W S l N V c E N Z b U l q U T B G Q 2 9 W Q 3 F N S E R s U 0 5 M Q S 9 m Z n A w U k V k S F E 2 L 1 h R e U t S W U 0 2 Y 0 9 U a H o 1 Z 3 l B L 0 V G b 1 Y 1 O W M v W E F m M U F i K 0 w y U n c 4 T 0 J C c k Y y N 0 Z r Q i t K W V J H a l J v S m c 4 b 3 V n U T V x b W t 3 b U 5 H M 2 F G U C 8 2 M T c r O D l 1 M 1 p z d 2 Z m Z m Z l Z H N E M T Q 4 R 0 E w Y X R S S W R J e F V L Z z N v U G k 0 W k d S b W l h M 2 8 2 Y 2 V J R V R w d z R V Z W g x L 3 Z u U G Y 0 c T J J e U 1 q a X g x O G 1 E d D N y d C t s R z R E O E V N b X l a Y 3 V 3 Y n Q w N l R K N D h H W E Z 4 Y 1 l W Z V V 5 S 1 J J Q 1 V s Q l M x Y n R z V F V x V k 5 4 N k 5 B a D l P a l J B M 1 h y M W d V Q S 9 Q a m p q N 0 J h c m R p L 2 Y 3 L 2 9 2 T E Z q e H d y T F J h e G R 1 e G F y V j Y 5 R 2 d 3 W U 5 r S k t T S W h 4 e j R z U U p 2 U G Z l Z T Z M e k p r e V l n T V R F e E F K Z k Q 4 O F o v a T F h d E 1 D d 1 l j T U F B R W V P S E 1 I N D h l T 0 Z m V z N i d H N V Y m I 3 d 0 J J S D l a Z 2 N H R E J 3 d j d P b l R v Z 1 A 3 O S t 3 T U F V b E 5 U T V h M a 1 N M L z N j S W 1 P a m h h V z Z Y Q T Z u V m k 0 Y 0 N I M j d k d U h D U k 1 t S U N Z b X h 1 Y z V u b y 9 G N F h B Z 1 B q N 2 U 1 N 0 d M R m k z Q 2 1 U T m 5 N R 0 h D a E R K V m R j S 3 p p c 0 t p U l l 1 Q 2 Z r M S 9 Q T D h q d W 5 i d G l 1 V G t a Q 2 l W U 2 5 6 O D h j Z T R m d j I 2 e i 9 O N j l P a U J X c l Z x b 1 V h T k d q a D g r T E R m N V g y U 2 s 1 U H g z S F B Q S V M 4 d l Q x U 2 h w V W F O R 2 w 0 Q k l 2 Z n Z Y W V Z D Z 1 p Z d F d 3 c m I 2 Z W 5 w e U 1 6 T X h J Z 1 J J d 0 o 2 W E w 3 c z J i T U h y V n E x S 3 Z i N V J F U k V S Q T h M Q m g r S W l J a U l p S W l J a U V w W j F h c F Z S U V B m b X p k d j l q b 2 1 K a V l H O W V 2 W D k y c D N I d 0 F z N m t D K 3 U 0 b 1 Z L d 3 F 6 N U M 5 Y 3 V P Q l Z 6 V U N u M D Z G Q 2 h R c W 9 V S 0 V D Q U l p V 3 A 0 a U 1 q T V R 0 M j d l R j R F U F Z x b F c 5 b G x u S X p j M E Z B R k Y x Z 0 5 6 Y 1 h F a W x V c S 9 a M E 8 2 e m 5 D V V N p V E N Z N 3 N u c G R D S T F O Z F h u U H M 4 U z h Y c T l I c m R 2 M y 9 Z N k x p c 3 J D N D B h T l l K Y 0 x 2 Z D U v Z n Z a b W p W c n N H W E x G c i 8 3 T j I v Z U x J U X M 5 S G 8 5 e G 8 0 Z G l 3 a 1 R K c U J w M D Z Z Q l h W K 2 x V b U h p e E l s W X V u U X B l d m Z 1 R F F E S X p N e k V m L y 8 3 W D Y 5 a l I 0 M G F o V F p 0 M m d q Y i 9 m d j N S O H V X T G I w c U 5 Y Z 3 V h e E l U R T R P a 3 B L U 0 E r b F B h c k Z Z c l B 2 d n N N K 3 p l d l J z Q T h P N j c 3 K 0 w 5 O T k 5 S F l t S m l v Z W R 1 M z c 0 Z E x W c T A 4 R 2 8 v Z X Z T b 0 V B U W F O V 2 9 V e G 8 4 Z m p 5 c F Z x Z 1 M z N H l X a 0 p K W m h D S F R w R 3 M 5 S 0 N N M m F O V V A 5 K 3 Z X e F p N a 1 N 2 N k V I Q U 5 p d 1 l R T W 1 U S m l B M E 5 C U S 9 Q R E R E M z Z Q M j c 1 O U 8 z U T Z I U V l P S E h o W D M 2 d W V B Y X p p M E d n M E R E N F F F U k V S Q l l E Q k J 5 S W l J a U l p Z X V o W U x C Y W h y T F R E N F J E O T N P K 0 R Y R V R C S k p G S U l K V k t S V D h 5 b V F 4 e X V k e H Z 5 W G U 2 T i 8 3 N D R 3 K 3 Z O c V Z T a W U r K y t 3 N 1 B Q d n V z Y U Z h N C t 3 R G c z V l I 4 Y 0 x k d j N 6 N n Z O c m x j a n J 5 O F B H R U p C Z m Y z a U U 2 b m c 5 b H N 4 c T F i d H d B Q U V S R V I w R 2 c w U X V s K z R Q K 0 N E N j V q W E o 1 N T V o b l J 0 d F B w R k Z X e D B H c T F Y d F V 2 W E k 0 Z E 8 0 W X h Z O F l F O U p q O H p l d 0 d n R l d y V m h V c C t D Q 1 J T S 0 J V S 2 l H U l N F V E x a Y 2 p s Y 3 A 4 b D d R M E d n K 2 d 4 a F l X R n d X Y X p D V C 9 G c 1 d Q S E R p e F p z c V R B W X l R U 2 l k Z n l J e E 1 u V H N U W X N X T U R E a H V F a E l S Z 3 d J Q U J 3 d m F p U l l 1 O F p 1 V 1 B H V E 1 H Y m R 1 M j l U c T N U c D A 2 W G 0 y Z X o 0 L z d r a H d G O F J 6 b 1 B u Z n V I R m F 2 W G c w Q X V I T G x p b W h m V 2 x x Y X N N O D l h Q U 1 B S j A r Z U Z Q W m x a b V l X Z U E 5 U F g z N z V w U k I 2 Q V B L c m 1 I e j A w V W N Z T U d B Q W 5 u d n V 1 U U x Q M 2 J 0 M 0 x 6 S X p N N F h n a 0 9 2 K 0 0 y Y k 1 F T G J Q b n o r U F l j T 0 d Z Z U R B Z 1 h q c X F h Y 0 t 2 T j c 5 b 0 x D b F l v c k Q 0 W E R B W X J F V S t q Z k l j M G t N a V V T Q 1 h i d D J D Y S t 0 U H p h Y k R S T W 1 U Q W l v T C t 2 V 3 J V T k d S Z 2 F H R G g w c U x L c 1 N x S U 1 I R D J M R m l o V 2 9 W N j l l a 2 M 3 e k p k R F B D Q k V S R W R I R G p z R U h J a U l p S W l K N j R E b W R U c G p O W n V F b k p D U U V T c V V T S V N F a F h v T y t k e k 9 y a j Z p c z h R e i t 1 T U k v d W J t N X N O b H N V Q 3 F W d 2 8 5 R U l p b n Q 3 a j Q w Y 2 5 O e m N l a l F J Y S 8 y a F F z W E l q T X p F O W V 2 W H h m S z g 3 d G V O e G R m Z y 9 m R n N Y Z n Z Y c S s y T 1 h Q b U l D S W l B d S s v L 3 o 0 Q W N j a E N v O U d J Q n V k Y 3 Y w Z E V S Q W l 6 c j E y R H p C Y 3 V Y Q k N P S z F l d U h C N T U 1 Q k h S Z l R 4 b m Z M d V h t U z h w b m x V S V h E d 0 h 3 Z 2 N O R 2 9 T b m 4 z N W F l S j Z Q S H o 4 d V B C O E E 4 T 1 N U V H d y T E w 3 a D c 4 O D A z Y 2 Z I a V J X R j c x Y X B W d 3 Q 4 Y n E 5 V W E 4 Q 3 g z b C s z Y n Q y U G 1 6 S m 1 G a H Z X Z W Z Q S k p t T T F t e k p z M 1 Q y a X p X c T M 0 N U p O U E 1 I c j B h R k d G a G t B Y 0 9 u U U l P M 2 Z 1 R k x Y R n h z Y m l 3 b 1 V M V 0 w x N k 5 a U k t K Z V J 5 Z V l G L 1 N 3 M E d n M m h i c j l m a m w x O S t n Y z F t Z z l s c 2 h 0 R m 9 S S T B h T l p D Y 2 5 D d z Z 6 b U t 4 a U x i L y 9 2 d H Y v U D M z M 3 o 3 d m N m T G t T W n c 4 Z W R M b n Z t U E h q d U h Z c 1 d N K z l 4 V z J 6 T U t i Y j c 0 S n M 5 a 3 N D a j g 0 b l U 0 c 1 d y U U l G e T V j d 0 x C a H c v e C t C d T E y T z l h d V h Z c z M z M 3 d U U U g 0 S V p j c V V L V j d C a k h M b H l x R j g r Z k l G O X V O K 0 1 Y e j R j Q X d k T 2 h S Q W Z p V U Z 6 O G 9 H a 3 l a T k N t a H B G V S t C Z k k 5 N W Z q Y j M 3 O S t Q M z M 3 N 3 p l L 3 g 1 Y 3 V Y O T F u e H h S Z U 5 S a U 8 4 V H c 4 Z E 9 v U T M z b m d E S F R w M F F K Y 3 V Y V k N y V n E w Q 3 p 6 V V l E S G o 3 N 2 J l R l p Z Q j h W Z W t w S 3 M r c U t V U k V S R V R r R z R N U F J F U k V S R V Q w d 0 x M Y j d U Q V l E R E F h a m N M Z 3 J W Y X J a Y m l C N l A v e k Y v Y l J h R F J 3 T 0 J 3 d 2 0 4 M H d t V X k 0 Y y t j T 1 Z D b 1 Z O Q n B O M E N v S z N B O D h a M 3 N I Z z N 0 R m h P T G F 1 S E d q M X l B d j h I L z k z Y k p s Q 3 h J U 0 V 0 Q 3 V Y V H V 2 N D R J U m Z M a D A 2 W k l 3 Y U 9 m d S t Q S G p B S U J L b F N y a D l 1 M 2 J v b 0 g 4 a k l 3 T W 9 h S 0 R h M 3 Z C Z 2 d X a W t 2 U F h y b D F E V G s 2 T 3 F P S k R z M m J O d k 4 2 R G 5 n U G p T c V Z T Z E c y W F l J V n h G Q X F G M z c 4 T G 5 n U G g 0 Z U h o b 3 V m W W M v R D F 6 S m t 6 V 0 x s e X B k Z D F j b k p 5 U k 5 0 M n U x M j R w M X d 1 T D l M c n R u S G p S c 3 l i T j A 4 V W V O R m 9 O R 2 p Y c m g x K y t l V V h y K 0 9 m Z n Z w c G 1 N M W 1 M R n k 0 V U h U L z Z k T 2 5 3 M n E x N G 9 r b m 5 n a m 9 2 a m s 1 T 2 Z q O D g 4 O U Z i W l V x V l V K U 1 V o S l d y R m d S Y 1 A 4 O V p X U m t Z T z d j d W F L M m x K U V V y K 0 N E Y X h t V m t s U l l C U U 9 O U m 9 O e D Q 4 W m h 6 W m 8 x V 0 x K a 2 l T a D R z b V h M R m x 5 O W V o W G p 4 N C 8 z V 3 V i R l p l U E d q Z W p S b 3 d j a U l 5 U H h 5 U 2 V m S U M w d F R i U y 9 m Z n Y y R 0 R K a 1 N K b V o 0 Z T h L S m E x Y n Q 4 N H I 5 R k M 5 Z W 5 X L 0 l h N U F 4 Y 1 h G b 1 d y V n F q N z N l V l o 4 M k x o e G 8 v Q z d W Q 3 J G M E t G R D h l V 1 h Y d 3 B 0 O G Z I e F B p d l p O R z d j R 0 5 l d l h 4 Z V c 5 d E Z x d G Z q d 3 d 3 O H h Z Y 0 l F N F Q x b n N W a n c 4 O D g v S X l z c k M 2 T k h q e G F x b G p n Y 0 R 2 e j k 5 O S t p N 3 d t V H l T V D Y v d l N z N l B M T U 0 4 K 2 d Y Y n Q y Q U l C V H A w N U J w V k l o T 2 p w Y V Z B b k Y 0 W E N J Q W x V a E l m e G Y r R V J F U k V T Q j R M K 2 F p S W l J a U l q b 2 d l T n d P S k N i b X d 1 e j J R e X R W b 3 Z 3 O F B E U z d o S l J t U 0 9 W U 3 F G U 3 F Z U W x G V X d t R T I 3 Z H V n V 2 x V b 2 1 3 c 0 x B e U d 5 Q z Z j d V V L V H B 3 N D R U W E x P a G p h d G 0 y T D g r Z l B v M k h E a H N X K 2 h 0 M X V 4 N F l O R 3 d v O W J 1 N 2 N 1 Y W h m d j c 3 W G d G Z 3 d a Z 2 I v K 3 V 1 d k J l N z N W V X I r L 1 B u e m 9 1 M k 1 q Q X h r W k d T S T J x N W V 2 Z W 9 W c U d q Z X Z M b l h 0 Z l I 2 d l d n N 1 B U M G R M N z c 0 b 3 R k e F Z h d F c 5 Y X F 1 O E k 5 L y 9 F T l l P b V B M b G k z N D k 3 L y 9 M Z X d i T z N Z c 0 h u d n N N U U Q 1 b F J 1 e X N y S U F G R H l v N k R s b z Z W b C s z e k 1 Z a 1 p h V z V q V 1 k 3 Z S s 2 U l E y c E 9 C d 0 9 m U F B O T j F p N 2 R x M m 9 Q U 1 F r Q k I 5 O D h J S F B z S X J M c z g 4 K 0 M 2 U F J L Q n F j Z G p n Y 2 1 E V n J G c H h P S j F K U 1 V n c n Q 3 O V N w V T R Y b n p P V m V M c 2 N n b F V w U n J W c T F B b y 9 K e m M w V m Z i W X J W N j Z N M n J W c n c r R n d 3 R 2 F 6 d 1 c 2 M 0 M 4 d G N 1 W D U z L 3 d u M D N 3 c 3 Z 2 U E F D c W x X c m h t b l R w b 2 5 l Q T F l d V h N R 3 R X N 2 R 3 O E 9 C Q m 4 x V T h y R m F y R U Z v N W N 1 U 0 k w Q z Z U e W Z E V 1 c y K 2 h T N W N 1 Q W Q z L 2 Z t R T B H a k Y z N 2 x 4 c z I 3 Y k 5 h M T l H U m d a b X p w e D V W O W N m T T J h T T M r Q k R R V X Z F O U 8 v Z j M y d U p D V i t o a D l q W V d F e V l N Q U d 2 d i 8 2 N j B L Y l g 2 M U d 2 W G o x T W 5 U b 1 Z I M z M w R W U 3 Y 3 V R T U E 2 T j Y 5 T 3 d Z T k d v U y 8 v d m 9 M Y V d s c E 9 I M z Z O S T R l U G V v V m F 2 T G s r U j F S c V Z J b D R X L 0 U 0 c 1 d M Y 2 V y V U t R R D V G U 2 5 h d D I 5 O D d k M U V B Q U F n Q U V s R V F W U 1 B n U U 1 I Z W d X c V d I R 0 p p S W l J S 0 R B T V B o Q V J F U k V S M F F O R n I 5 Z k R h R F F p T E N 5 T W d R Z W l J Q W 9 O R F V W b 2 F D a n k 4 d k p 3 O C t a T n F G U X F h T F h h M H U 1 V 2 t m e n Z m L z l E Z W 5 v N k t s U 2 9 n Q V l O R 3 F C a X h Z c E J 2 Y j d E N F N p M E R I c G h k d T d j R 1 Z B b E N v U E J n T m 1 6 W n d 0 b D g x M 2 N a d z B Y a D g x b X c 5 Y X R X K y 9 x R 3 Y 1 a 1 p t Y U t a b j l M c F Z J M G E 5 Y k 0 2 e m p Q d 1 h W L 3 l w V X I 1 O V V t b D h 1 R n N J N W 5 z R U N o V U F q N z N C V l V 4 Y 1 N 6 Q W 9 E b m t o a k Z y V U t R b D V m b n N 5 L y t a R 2 R u W T l h c 1 d W N n o 1 M E 5 D U W p C d T N E Z z B h Z E t r d 0 9 B R E F Q V H A w d 2 U 1 d W J u N D Z h Z W Z o R G F u M D R u W n M y Y 0 R n T i 9 3 Z z h Q a H d N e V p N M z B 1 R H l H V H l i d 0 d h V X R L N j l h d D B i c D F h N y 8 3 V F N Z V F J v N G N L U W 8 r W E w x N k Z U M T c 5 a F R D T U 1 I V W 9 r V U x U S m t 5 Q l p N b V R Z T F J h R V Q x N n R V e G F k S W t i T n k 0 R V Q v O D h J U G Y 4 e n h m U T Y x V 2 l 3 O C s r Q U N O R 3 p j T 2 V o O U w w c j U 5 K 3 p C L y 9 2 d 1 N x W n p q V X R D U 0 g 1 N k J n a U Z E a G 1 E O S t 2 V 2 9 Y Y n M y W G 5 6 e F J h R k N q V X R r W k N R b V Q 1 N k 1 M N y 8 4 R W 4 v L y 9 U Z m k 0 d U x 3 M F V j Z m l a Y T F j T G w r L 1 R y a T Q r T X h l L 1 p z V E p v M E N m W H I x O G N i Y j d 3 Q k F Q a m 1 t M i t R b X B w Y V l M O T F P a D A 2 Z C s 2 T U R o M D Y 0 S y s v L 3 N L b V R a d D h I d W R l d G V M M j d k d G x w d E l I R V J F U j B m M k t 3 U W N p S W l J a U l u b 2 c y R 3 c y N U 9 U a 1 F L b F V C b j B 3 a z R q K 2 o x c X R o b H F 0 a H N G Z 3 d L M W J 0 e E F l S G w 0 b X l u Q W Z P W E l F N m V u c G F O Q 2 d 3 V j F W W k N q S T l l d l g 3 M n J n e W 0 2 M 2 U 1 V 0 x k e D l Z Y n R X c U Z m Y n M y U 1 B z T z N i c 2 1 G Z D F p S W l J a U d M Z k h 3 Q j I 3 T m p o c 3 h w R y t m T G x r W n V i S 3 h w c z F H c T F R b l d H N k 9 o b 0 d B d 0 d Z V H N 5 T W h J e E 1 U R m V n N 3 p 1 b 1 l y N C t I a W Z B Y l d i T j I 4 R z F G Z W R U d W R W N 3 I 0 N F B B Z F E z U l V X Z k x C W U x N V U t t e F M y c E l L N 1 E 0 Y 0 9 Z Y z Z j T 2 F J b F F v R D h r T X Y 0 O G V P U m t K Q V E 4 T F V H R F J v R X Z W N l A z M y 8 v W F d o e m h S L 2 t j a m 5 h d G 0 w c k 9 0 N W l z V 0 R t e k p u W X Z Y d T M z M n U y Y k 5 r U 3 R X c l Z R b W h v S 0 p S S 0 p V S k N R d U J 3 T 0 h E c D B p W E V 4 T V I 0 S G E v W D Y w V m w v T 1 B q N H p G M D Z G R F k 3 W F p Z T E J i a z V l V U p T M F V N S F R v V U 1 w a 0 1 T c V V T Q 2 9 V Q 0 1 w b k 0 3 K 3 o z R 3 p k d U l E M D l Y Z F J X c j E 0 O W 1 F d 2 1 y R n E x Q 2 5 h N 0 h W Y X J G U m F M Q l Z h c k Z U Y W J E V m F y V m Z q Z F p y U E J i R F l q T H k 4 U E 9 U a z V 1 S D M 3 T n I 3 N T V w c 0 N Q M U 9 O R 3 p m R 3 B F b V Q 4 U D M z M z J Q b z B L S D Q 2 c X V 2 c 0 g v L 2 Z y L 0 h l N n B Z c 1 N J b V Q 1 N k 1 H a l Z x Q k h 4 T 2 F i d H c 0 U U t X T D E 4 d S t p N X l r Y 3 Z s U W x X V X Z M d z g w V k l n Q 2 9 V Q 2 N y a 2 N E b 2 Z E N i 8 z d l d q T E Q 4 e H h m N F N Z W H o 5 R F I r d l h y V W F s U 0 p j a m x j b n p 6 e l R k d 0 9 C e G 8 z Y n E x O E g 2 U l N x W D Q 4 O D g v M G J K b F M x e T Z k Q W 1 Q U C 8 2 N D h E b m 8 y Y k 9 u N k w 3 N z l 1 M 0 Q 5 d T N i a 1 p P V G c v R H d j T k g z Z X F 0 V 3 J R b 0 1 Q d W g w T 2 5 6 N z d i Z E M 4 T 3 F 2 d i 8 3 e W U 2 e G 4 x W X F T K 3 R 0 R V J F U k U 5 T E M 0 L y 8 v U E J C R V J F U k V S V V N G T U p o T n l j M 0 1 S R 1 J u S m N z Q k U 5 N G h H b z R G Y X J V W l d W a G J D d 3 N M d X V 0 S k F T Y 3 J N e k 1 T W k 0 y Z F F w M D Z k K z N w Z 2 F j T 0 d E Y m h 5 N V l x d 1 h h T k d E V n k 4 Z U Z I W W p v K 1 B o M F F p R V F h a F h l W D J m L 2 5 s R i t H W W d t W k l G O F p t c z J I b H l w W E N k b m g 0 T 0 9 S e U 9 i S 3 l z c U R W Y X Z I a 2 s w O W l 6 W m 8 x c U Z h d E d n W V B I b 3 l G Q 3 h j S 1 F Z Z k V 4 R V N j T 1 h N R 0 o w K 2 V G U G 8 2 Z n Z 4 N F p H U m t D R E 9 s Q V l q S 3 d y d V d u Z k N V a 0 p D Q X p 6 N z d 6 S 3 Y 5 M X E x Y i t Q V F R U M F g 5 O H h 3 N F B I S G l o T E F N a S t m Z z V Q L y s 5 e j l j d j M 0 Z G d I a l E x R 0 t 4 K 0 g x T 1 h H W H V Y Y 0 x D d 2 p C O C t I Q k l w V k p o S U x k c D A 2 W U Z W b z N 3 N W R 0 d n Z 3 V U F K Q 2 N u b z F X c l Z q N l B 5 Y 3 J L d 3 F K R m k 3 Q j k r M 2 F 2 Z m V Y T G w 4 Z k V p U k 8 5 e X Z r W F J p S 1 J Z T V N J R W R E c j l m a m Y v L z R u d E R 1 Z F R u e j I y V 2 R R S 0 J S S V N r b 0 N r U D k 4 V D V r e X B k R F o 3 Z F d x V l J P V 2 9 I Q T R I T m k 5 Z X p l V 0 x s M k t P M 2 Z 1 N E 4 v L y 9 q Z W l v c U p F e C 9 z S 2 N N V E d 4 d n E 4 Z G t a R 1 J v S E J s T U t j U G 4 w Y X A w K 2 Z M d m I 1 Z 1 d q Y 3 V E R j B P a D B t V H B 6 b 3 R i e U x 1 N W l Z R 0 Z F d 1 E 2 U F J Z T m F z V 1 l p T W p D e l I v Z 1 h M c V Z P b j h Q M z M z K 1 B B Z 1 F N K z k 3 Z H I x d z V E a H c 2 R l J x U E J u M y 8 r a W Z I a n h 3 d G h B c F Z L a G E r K y t n c F J V V k Z Z d D I 0 Z E Z p e F l J S n p u c X F 3 Q U F Q M z Y 5 U k 5 W Z k N r b 2 R P S l p w Y 0 h Y O G p x Z W R 1 e l l J Z n k r Z E 9 u U 0 F v O T F W N k Z D Q m V I M 1 J 4 O T l W T F N 2 W X N X S 3 l N c k t F Z 0 p x T X B r c z R H V n N Q T i 9 i d F d 2 W E R y a F B S R V J F U k 9 T T n d R Y 2 l J a U l p S W l y V G N u T n p Z Y l B a d k F a V 2 l L a m t T U 1 F T U k V W R k l U c z d H e m F i e l d z M i 9 Q M 2 k v U G 5 6 V U t 2 V l h n T l c 5 N U 9 z c k N 3 c 1 g 3 N W M x T m F 3 W V V O U j h B R U F l d m Z 1 a m V Q S G o r T 2 R k O T V C V W x J U 2 x p M W J K d H A v T n h V Z m Z 2 e n h S M U h 3 N G 9 r b m 5 z Q n Z 2 L z B H S U g 4 b T l 2 U F B Q d y t 6 M l l 4 W F g z M F Z v Y U d o b 2 d G S 2 Y 4 d W V W S z F h R m F H a G 9 U N l h o R W h N V F B S N V R s U l V s T S 9 2 O U x O b n o 0 c T J 3 O E x D d k F Z T z k r e l o 0 M 0 1 t T 2 d C U l F N U 2 R 3 K 0 d B e l d i e l d i b k V z L 3 F G V H F m R C t m U G 4 3 M m 9 3 M 2 t X c j F l T H R 0 O S 8 y d V c v d D J y V l l 0 b X l a e j F C R z N i c D F N W D c 4 K 0 d K W E 4 1 T E p a Q m c 3 Z G l 6 Z W Y v O T l w S 1 d s Q 2 U x M n V 4 M W Z m d m t s b W p a d G l y T m 5 6 K 0 t U V H o 3 e G V 2 d 0 t o Y 0 p 2 V U N R b k p 3 Z W p S b z N D c F V 1 W G h M Y T V j K 2 R p M H F S S n h l c G 5 X Y k Z y M X k 1 O D h j V V h 5 T X Z M S y 9 D N H Z u M z d Z c 3 F V S 2 N L M n d X R E F 0 b T N i O F B 6 e n o 1 Z D B G N E 5 D c V Z U a T h 1 W E x Y d T F h c l J a d n Z 2 a 2 0 y c m R 2 R H l B L 1 l Q V H B w N S t L c X J H O C t l Y W J p S X F L U W s 1 T 0 R s Y X R X a V U 2 d j E r L 2 Z n R H l R d 0 R 1 M 3 l s e X V i e k F 2 e W 1 1 M E 5 X O V Z x M W F O V W d r R W t S S F I r T 1 Z W M T V C N j l h d D h k S k x M M 2 t G T V Z 3 S 1 d n b 2 1 O e m R Y K 0 Q w a U l z T H Y 0 d z F H W l J z a U l p S 2 l o d 0 d E R D B S R V J F U k V W R 2 J s N U 9 S Q U t w V U t K Y k d K c U h U b 2 R E c m s 1 d V l L W m N I d k 4 z Z n U z T G 1 2 d n l j Y 0 R n Y y s v L 3 h 6 M G N D W l F x R k F 5 N V l 0 c 1 h I a l J 0 R 3 h N V E V 4 V 0 x o d 2 9 W Q W E v d n o 1 O D Z M O W Q 3 U F V 6 N m x U c D B U Y k h U c D B 3 T H A x N n d E a 0 w 4 M 2 d H d U F F O G d k d D N h c 2 g r Q X V m U 2 F W U 0 5 H e l k w R 3 Z K a S t q b 2 F M K 3 o v U D N 4 S E 9 q V W F E U m V G U i t L e T J 3 M i t 3 d y t 1 Q y s 3 b 2 R Q c G d s c l p a T 0 R B Z 1 g 0 R E k y M 2 F 0 T U d X T F Z 0 d z R j S U Z V W H V u V H A w d 2 V Q R G d n R 2 V V K 3 h N Y U d v c V B Q d m 9 J S T B l T 3 h M V n I x d 0 R r T D A v e T h j Y 2 Z J e l E w R k R W c j F r V H o 1 c z J 4 Z W Z O b T R a e l k y R m c 4 K 2 V T V G 9 0 b j Y 3 c 0 x E d z l H N G N X T l I 4 T 0 h B Z 1 F Q W X R t M m J N Q 2 h l V k p H U m t R Z 0 p D W U Z L c F l K Y 0 x r Z E l T S W h R M F F Q S S 8 y e D d m Z 2 J L b H k r U G 1 q V n J l b D N y M k x G a m 9 n S G t L b F d x a U Q 0 d n J n Q 0 0 x V 3 F G M F d p R T B X Z 1 U z Y 3 V U M V d y R m 9 r V 0 x z S D c 5 Z W x G N 1 d G Z 1 l S b z B h a F d u V H B v a 0 N Q e T F i d G t S U 1 V o T C s r T 0 1 Q b 1 c z e D R z V l F L Q l R v M X E x Y k F N O U c 2 W X F O a m N X c 1 d i T X d l d l J v S V p D V m t w S 0 M x M T U 3 R F R x Z E R p Y V R D Z D k 5 O X g z V 3 J s M H J P c T l i d D I 3 b z B L R U R B R 0 R l d k h t a X F p O E 5 H e l l V Q W 1 t W m 1 a b W k 4 d 3 I 3 T G 5 Q L 2 J L c F V L a G l O U m t n a 0 V p Z 1 V D a W d V Q 2 l p V l N r a W x V d H k 4 Z V Z Q M H V t c z B H d U g 3 c 3 l D d T k 0 S m 5 v R U d o V U d E W X N H R k l T V W t K N k h Q b z d 6 d k t h R F N L c X A v N G V z O F d k Z z B p S W l J a U V t U H d n W W l J a U l p S X l p U l g 2 T 0 Y r b l d G T z l M Q U p D d 3 U 3 Y j h N U D J k b l p x R k t s U 2 1 s M 3 c 2 O V R w M D d o O E 9 I R G 9 y Y W V Q W H Y 2 W G J y S E 5 X a m 5 j R G h 3 L 1 B o e G 9 W M H F s Y U p 1 M 2 J y R j d z Z W 9 V Y U 1 3 W X N R S V h M c D B D W T B h T l J L R k d Z e E d v K 2 p Z T T J m T 2 l M Y X J W Y X N t c W 9 M Z 1 B 0 R F l 0 R 2 x U c i t C R G N u S n l r Z n Z u T 1 F B W k Z o W U d z O W t z Y X R O b 0 5 F S T R 3 V 3 c y a T J a V W E 3 V m F L Q l F L W W R z M X V 6 d 3 l N d E x u d 0 t M T l p z T 0 5 H e m V F N 2 V q b 2 F B Q k F Y R n d j c E Z J c F F r T k R Z Y k Z Z Y 1 B U b 1 V k R X g 4 Z k h 4 W H R m Y X R X d V h h T 1 o z U W t L Q 0 1 C a n N T O F d L R l R G a n h n e T g 4 O D Q 3 d U h i d E d 0 U n F O W V l O R z R a M j d k c j V Q Y W V v Z E R v Z E p r e V l n S G Z m Z l J k c X R S c W Z m Z m F a O E J q R H d z S X d Z c 1 F J S k N R a 1 l P Y k 1 t Y W h W c X h h b V R K b m l k N W t E b D l k Z m Z 4 M 0 h q a D B U V l F i N C t 1 d X Y w Y n g 1 O D J M O X Z W N j h l T E h m Z l h m d T N N S D c 3 N z h 2 Y W 9 1 S 2 l z S 0 1 H V E 9 F e C t I e T A w O C 9 p V j R u d F Z x T m F k T 2 1 G Y n R h M U 5 t e l p 6 R n o 1 a 3 l 2 W U V w c 2 J D d y s r T 0 F E c i 9 1 N 0 R C c z J E R 2 x w Y W F M S 0 J 2 U G 5 6 O G V k T z N m U X Q y L 2 Z n S m J y d W 5 y M X F z L 0 t D O U h S M G N L U 0 l 5 V W x Q R H d j W T h h T X d l T E Z p O U d 2 W H o v V X J W c 1 h E b 2 N E V z d k d X h i S m x 5 M F N m R n d E b z N M b X p z T l R O d W 5 Y c n N H d l h M b U d m V E N i R D R N R 0 R o V z N Q Y z k y W G w v R E Z m V m 1 M d W 5 Y c j R 1 T 1 B Q L 1 l L S W 1 6 Z H V o V 3 p a c z B T d G h V S 0 J R W V B I b 3 p 5 N W N 2 R G J y Z U x m c H h P c D F k Y m F H Z 2 8 y c l Z y N T F Y b H B I U G 5 6 Z 1 g y e l o z b m Q 1 U 0 w 1 e E l z Q l g x M 0 Y 3 U W N E e E V S R V J I O U h 3 W W Z p S W l J a U l p b 3 p N b k 5 6 V 1 h v Z 2 V n K z V B b y 8 1 T 2 J t O H Z O W k J B M G J O c 1 R v M G F Q e D J X Z W Z 3 Z U Z 3 S U R J e U V p K y s r Q 0 w y N z k 5 Z j R I b k h q a D B U a F F G c T F x d 1 p V R V V D a D h N Q n E 5 V U t w V k l w Y X R k b 0 5 I a i 8 v Z m N 4 Z l B o d z l P e l p V e F F h Y 0 R n Y 3 N G Z 3 N R b k R n N E 1 H R H d q N n B W S X B h d F d x S m d n L 3 V n L 3 d 4 T V R H a S s w Z 2 t F b l R z M k J F b W t 3 a 3 l t U 3 p n N m d Y d S 9 Y S D E x M j Y z a T Z w N T l P L 2 Z Y e G l V M 0 x S c E U 3 N z g 4 a 3 R o M z h p U k k 1 R 1 F r S U N E Q n c v a T k 5 O S 9 4 O T Y 5 Z X h F W E Y 0 Z V p N M m Y 2 S E h B K 2 Y v N j h L T U J S d V h K b E F N Q 0 1 H V E 9 F T m 9 m R G d a R W p S d 3 F E b U 5 u W j J l a l F v W U 5 v V 1 p Y d n Z 2 d E 8 5 S H l V S z F j T 3 c 0 Y 1 B M L 1 R 4 Y X J W Y W Z Q R E J C M W k 4 Z U R H R 0 R o M 3 F k e k Q 5 Y n N U R X h H R H M y T E d v V k t t U 3 o r d T N i Z H N X a 1 p H U m l J b U p D V 2 l X Z k d o b 0 t O N T k 5 M T J N S E R s U 2 F N d k 9 6 c 2 J T c F V 0 R m c 5 e D N L e W N u Q j J Q S G p 2 V m F D c 1 p v T k 9 M c n I 3 O U c w N l p O a 1 p D U W d D c F Z x d U R J a 1 N O W X R H a V I 2 T G l C Q X d j V 0 s v U m d O Q n F 4 Z l B s e S 9 Q V F R U M T d M R D Z T a 3 B H R G 8 w S 0 Z l b n l 0 M z V j d V h 4 N G N m Z m 9 q M z M z O W Z O Q 0 M r Y 3 V W S 2 5 E M T d G c 0 9 I R H k r M E 9 z M z I 3 Z H U 5 b H J n Q m d C Z G V l Q U g v K 0 1 j L 2 l 2 a U l p a T R t S m d h V E o w K 0 d 3 V 0 R B K 3 Z Y c j h k L y 8 v d G R u R U t O Z n Y z N 2 8 x Y X N Y Q U d E b n p w M z Q r d X V 2 U m Z 0 Z m Z Q R k Y x S 3 B W U z l q M k R E N F V W U E h C Y X J X S z d s b T l l b l d 2 N z V G T m 1 6 Y m h u L y 8 4 c D Z q T l l y S G d z O D g r S y t R U i 9 w L 1 k y R m k w Y j k v K 3 J p c T k r R n J t e D l V L 2 Q z W H I x c 1 h X c l Z 1 U m x K V G t k V D k v M X l B a U l p S W l N U V l m a U l p S W l J a W 9 U R E d a V E x E W m J Q Z D E y W H F p a D F s W V d C a X l z N 0 5 o T X B t Q 3 V p e k F n N j V k d T N h U V N D U 1 l Q b j A 2 W G 4 v O W R h a F V L d E Z T R X I 2 N G x x R n c 4 V l Z w d 0 J l R H d Z Q k J n d 2 F o Z S 9 m d T Z O e T V z K 2 o 3 d E h i d D J o Z z Z k Q 2 d l Z i 9 4 e G 5 E M T d W b l N l M F d p R V F x R 0 E w V 2 p F b G k x Y m h Q Y T R 1 R G l v M V d x Z n d R Z X o y W X l G Q 3 h k N j l j R n F 0 Z U x F a V J P W U 5 X c 1 d 1 b l R w Z 3 V U a z V F S m 5 x M 3 N H S D l S c U 5 S S V R F N U d T a 2 h M U T R 3 Y n l C e j d u e n A w c m x K Z y 9 k Z W 9 V T m 0 v Z W p J N G R P M 2 9 k Z S t M R U N k R j J u V H A x d k k 2 U l N x V j Q 1 N T E z O E 0 0 N z c 4 Q m 1 z O E Z r T W 1 I Q 2 h B b D Q r K z I z M G F G R E I y e m F 0 Q W 5 m Z m Z l Z D Z Q a j M z M z h m a 1 p H U k F m V T N O a l l X V T Z a T U N m a n h G Y 2 R q a n o x V z R Q N k d E U n N L d n p 1 Z H p r S 3 Z G e D h m a n p a d D J v a G 0 5 L y 8 1 N T U 4 d 2 0 4 M E Z o Z 0 l D N V F v O X B L Z W 5 l K z B 6 R 0 F 6 W X Q y O G Y 5 d T N i Q n d D b 1 d y V X F z c k t 5 U k J V O T J y Z H Z Y N l F a K z B E K z Q 5 N n h Z d 2 U r K 2 V Z Y n J 5 V V p a R E l a Q m c w Y W h L N W R 1 d 1 o w c l h y M T Z t S G l 4 S W 1 Z T 0 h H a T Z E T n o 0 T U F C d l B I R 0 c z a n V 1 Z W Z R c l Z 1 M y s v T D c w M l F 5 N G Z E a H c 5 a T F h e G Y y N 2 R 2 b n N 4 S k J a R 1 F r M 2 4 z M 1 h U U n Q y a F J B Z n R X R k 9 Y U G 1 p T j Q 3 Z G V 2 V 3 h j c 3 Z 2 e X c 2 c n l q Q m h 4 T W 5 U b 2 h l V S 9 m U H B z U G h 3 S k l s U y 9 E R E R 6 O F U 3 Y 0 g 1 R U l 3 Q V g z e D h 2 T 2 l 4 e H N m S D Q r V E p r N k x Q a D B h a m d k V n F 4 Y X h a c z F D d V h E b j A 3 Z H N Y U T R j T 0 Z a W m E 4 Y l V N R H h F U k V S R j U 0 N y t h a U l p S W l J a W 9 6 T E R a Y k 1 q T n p T M T J h V 2 9 p d W p k M E 9 o M H l N e k 1 o b D h z a G s 4 b E t 1 e n R s a G 1 0 M n Z X d W c y W E 9 n M z E x Y V d w c l h z Z 1 B O b X p j U D Z E N T J 1 e D E z N 3 R 6 Q j B x V k x z V 3 p a T W p S c T F B a V R K M D h X Q n F V N 2 R l b 0 V 3 S H R w Q 2 F Q U m l I T G x 5 d U d I S D M 0 U W h U T G F 0 R 2 t E Q U t K Q l h M U F p E S W Z E Z 1 J r e l p u Z 3 R C K 0 I w T 3 J G b z B T S z B h Z E 1 H M m R u W l d M R m l C V m F z V 0 l F K 2 Z m c W d U N T g r Z n Z 2 d D J a O U F L a E M 0 T T V 2 T n V I Y n R H c G 8 x Y X l Z S 2 J p e G V 2 Q m d 0 V 3 J T Q V Z x c 1 Z I Y j l u e n g 3 U m R 2 M z Y 5 W D F l d D F h d F d 1 a m Z 2 N y t 3 T E l Q Z G J z Z W N P W E 9 3 Y m R z M j B m S U t B U E R H R z I 4 S U E 4 S V B z b G R l Z V F W N z k r N k Z W c X Z G S z Y r O G d n N G R P Z 2 l E d U h j c k 9 6 c 2 J U e n p 4 Q k 0 2 Z l A 0 O H p a O D d n M H F W T F h 0 V V h Y S H h W S X F o Y n R 5 N X U z T G h S N E 1 D N n V 4 T W 5 U b U Q r L 1 B s Z V F T Q W d 2 N E x E d U h I a l J P R 1 F R R F J 0 M m h T Z m Z Q S U p w a 3 l a Z 3 B 5 Y 0 h L R m R y O W R q e V p J b F d M M T Z O Z H E z Y j Q v a z V H V F V y M T g v Y U 0 v Z D N m c m p q e i t 3 Z X Z W c W 4 2 R V R x V l N L c m w y N 2 9 t L 2 Z 2 a 0 k x b G l W T G x t R H Q y c l d p N H l J a k l 6 R m h 3 Z 1 N 2 Q 2 c z W H I x O F h i V m V x V k 1 s d l B 6 e V h C b k l 0 R T N I N j l H b j g 4 N S 8 v O U h x d F p E S l p 3 S U h a M j d k d k M r K 2 5 Z S V J Q R W h J U 2 t K Q 1 F J R 3 l m U F h z V 0 g z e n d n Z G R 5 U U Y 5 O T l S V 0 E v Q 1 Z j N X M y Y m g 1 a V l H Q X d h T k 9 p a C t M N G d J a U l p Q 2 h Z R 0 g 0 a U l p S W l J c U 1 6 S X l j a 0 p l S l l z R V p X d X l N a E l a R 2 R u S X l J a W 9 y U z d V c W E 0 R D Z C N k R 1 Y T Z a a 3 l i V E N i T W 5 q M W J 0 R S t u M H d V V W Z I Q T Z u Y 2 p M e X h O d F g 3 c D B 5 Z W R N Z k w x Z U w 5 b z J t V X h J V D A v S G 1 q V n J o R G F W U 2 9 V T 0 h U b 0 F F S z l E Z i 9 2 M m J Y e j g 4 Y 2 Q r b C t z N G N P Q U F y b D Y 5 S 2 1 v c m F L Q V R B T E t 5 c 2 t U Y n Z t W m p t M H d t W E w 5 K 0 h a Y 3 V Y Z k l h S E o w M m J a c l A 2 K 2 J r N U d E c D B x V V l N b V N J M E h i a n h n M V J 4 W W Z 3 O E h E V X E x Z l B i O S t l Z i 8 1 N W 5 E d D N E d H U z Y n h m Y V B F T V B 6 e i 8 v Z k 1 C V k F Z c k Q z L 3 N s b U F L O V p w V X F W Z k R l Z S s v a D B V Y 2 Y 5 U X F V M 0 c y L 2 F 0 U 2 9 n U m 8 x Y W d q Y l p y T V o 1 O C t m e C t u V H A z S D Y 5 R 2 5 z M z c v Z k t 5 V G p i c 0 d D Q l Z p d 1 l B R n E x c X l K e H g 5 L 0 h F b E p T W W l M a S 9 P N T N B b V F 2 K 1 N J W j V V S E l M L 0 t 3 S W N m Z m 9 n S 0 Z T c j R Q T T k 5 Z V J O Z k d q V n F o R G x 6 N W 1 E U 3 B F b k l 5 T W d R N 2 N 2 T H k 4 U F B Q L y t N c l Z 1 M 1 l 2 R G d 3 W G p 5 e V N j T H Z O Y T l r c H l j a k x a d D I r S z M z M z d E L 1 B u e l l i R l l J S k Z J M E s 1 Z E 8 v V H A w d 2 R W c T F Z R m t C O F c r Z G U v L 2 9 Y e j U 4 K 0 x 6 d G Z w Z F B q b 2 8 0 O T g v b H Z P T T Z U a U w 1 a G l 0 O X V 4 Y m R z M j B U V U J Z T 3 J V c W R p O W U 3 Z l B j M n J V c U l G N T g r W U Y 5 Q m h m Z m Z W V n I r b 1 R C W E V 0 Q T F R W X U 5 M k 9 Y M z c 1 Q l l z W E x 4 W X R j M U t o U W d Y a z V l V j V W Z m h K V D A v S H V I S G o w S 3 B W S z d 6 M j J t c 2 x z d F F O R V J F U j B Z T 0 d 3 U W N p S W l J a U l p b 1 Q 5 S G 8 5 b E V x b D M 0 R U p J c n E v U 0 t W U 0 t C U U s 1 T 2 J t Q n F W Y 2 V G a 2 d r V W p n Y 0 R p Q 0 5 q d m J j K 0 R V Y n J m R G F y W G k w M D g v O W F x a T B M T m 5 U N S 9 W T l R 3 S G 1 m Z n U z Z X M x V z d 0 Q m d 3 W S s 3 K z g 1 b U d l e F d E Q i 8 v b n h S a W Z s d T N i b 0 p s U m Y 2 O U 9 r R H E 5 V 0 t V N m R P W W R l d V h W N E R t V z N i d H N Y T 2 5 U d U Z i Y y 9 C W G x j L 2 J 0 N j h p Z E 9 u V D h Q a G N B a k x S M X k 3 Z G s w V U t n Q 0 F O V 3 Z X U U N x V j R z N m R P O G p L e W t K V 1 Z s Y W h 5 N F A 0 c z N I a l J u V H A w Z 1 c x Y X R V Q 0 F Q e j N 2 L z h W N 1 U 5 T V R D e n d k Y z N P e m t i R G h n M n h h O W N 1 b n d Q Z U t w V U t F U k V S U 0 U x T l J h M W F 0 W U t 5 N U l N b n o v d j Z x N E l R e k h z V U 5 M a m Z 0 b T F i Q V B s a E Z L Z l R D W W Z E Q W F 2 V m l p T k h q b 2 l P O D V 6 N V g x U T J t d z E z N 3 R 6 Q n R X d l h j U E x r e V F K R E Q r N H V Y T G l B Q 3 h j d V l Q W H E x W W l N a k V T T E Z p M 1 F 1 b l Z y T k d y V V N Q U m E x N m h S Q T U 5 O D h n b k d q Q m t q W E x 0 T m 1 6 W V l P W E t r O E R v Y W p V W k 1 u V G 9 W T X B r T W N y a 2 N 1 Y m 0 1 b 2 d v b y 9 2 N 3 R V c m x 5 W m N 5 Z V B S d X p a c z N D S D M v O E l k b 1 h H e H V M Y 2 V Q R 2 9 V c V Z L a 1 Y 2 U G t x Y V Z D c E Y 1 O D Z k R V J V V m h j T 0 h E N k 5 y M T Y 2 b 1 h M a 3 l y R l l y O X V 6 W m c 1 O S 8 v d G t y O U F N Q T F h c F Z 3 K 1 R K a z N I M T Z s V W N Q W G 9 V R 2 8 w R 0 1 w b E 1 X S j R r T l R W V m R M e S 9 R T W 5 2 d i 8 4 d U N r R m x a M m R q N k 5 D a E J m W T V K e W N I N j l l d k Q r a n h H W T N H Q X Z k Y n J W W j g 4 c 2 t u a 0 V x b E N B M E 5 S W F o y d H V p M T l s e V d J a U 1 q Q T d 0 M z c 4 Y V d M V n U 4 d 2 w 0 S 2 h R S 2 p S N D l H Z k h 3 O H R t L 2 Z q b F d y V m 5 s O W I r N 1 p z d 2 N I R G h 4 Q W 5 6 N T k 4 U H p 6 e n h m c j c 0 d k Q 0 Z U M v b j R t S W l P a W h 3 T 0 F E R V J F U k V S S G Q 5 e H d P Q j R 4 R 1 k 4 Q m x x W W 5 v L 2 h B V 0 Z v Y n I x N j l E b z l F O E Z J T X V V c W 0 w U k l N U G Q r N 2 N 3 Y 1 N K R T c w R 0 Z T T W p J L z F X R W l o W H J w e G 8 y O W V N N k d i T m 1 2 a z g x e j N n Q U 9 S L 0 Y z L 3 l 5 U 2 Y 0 e j M v K 2 c r K y 8 v e D V L c F J M U F B 2 d X N z T D l q e D Q 3 N D d y d n Z 2 S m F J Q U l E b m 5 u c 0 9 y N z M y R 2 1 R e W 1 X a T J 0 a 3 Q w Z E x R d 3 d C c 1 d G b 1 l G Q 3 h Z V U 9 P c z Z P a m 9 h M m R u W l h s V W R D a U 9 S U 0 Z D d F d q W F V x V k 1 I V j Y 5 Z U Z R W m J I U T R I N X M r Z m o r b l R w O E 5 n T U d E V H B r M m k 4 N T U 0 N G d u a G Q 3 M W V q K 3 Z Y c i t Q Q 2 h R d E l T M H Z E W D M v O W h Y U G 5 6 a F Y 0 W D Z Q U m l B V U x G Z 0 R J Z j U 5 R V I w Z W p j d V h L a U l x S 2 d r N m 5 n M X F 0 a G t x b F F r a E l D S 3 B Y c j E 3 a 3 B S T U E 3 L 2 V M K z J C c 3 N I a G V N N U I 3 T E Z x M E N E L y 8 v T F B m L 2 V I a D R U N 2 J i O S s r a m U r L y 9 4 N G h J U 0 h D c 2 p t d T J m V j Z 2 U j Z a b V p t N G N 1 V U t N a k 1 6 L 1 Z h U k N B a 0 p 3 U X N 2 d k F D M V d v M j l l L 2 Z p M U t s V F B v L 0 x 5 c 3 J D a G c w Y n N H S E R C d W g w T 3 J S c D B 3 W n Q y N 1 p G Z 3 d Z T k l K R k l V T H Q y Y l V 5 Z V B C b m p 4 N D l I b H k 1 Z D h O c H J y N G 0 r M D F R c U Z X c l d y S W t m Z i 9 6 U j U v V T l Q N G Z 1 T k J v T k p r e V l n T z N i d D J Q Q m d n W E l 6 c z V H Z 3 d Z T j h Q S E h I M E 9 s V X Z r O X o 5 Z G p 2 W m V h T m 0 y S 3 l N a E l I R D U 4 R 0 1 l T 0 h j T 2 h R N G R F M V d U Y 2 R l b l N C U U 1 H R E l C Y X J j Y T F h O W N 3 Y n R 5 N E F x K 3 Q x V 3 A 5 L 3 B 2 U F p E S m g 2 Z E t s b 3 J Z e F k 4 Y m c y T E Z q K 0 9 X W F g 0 U z J x b F d y N H R h d F c w S 0 l J U 3 N y Q y 9 Q b n p 5 L 3 F R L 1 F a N 0 p I T D V Z a U 9 q d l l i c E N o Z n Z q e l d y V n V I M U 5 S V W 5 E c D F 5 b W U x R U N C L 0 d Z M U p r e V l K b i 9 X V W x C U z B i O T h l b X p a d H d 2 T G x 5 N U d k b l M w Y 2 E 3 V m F z V 1 R K R X V 6 W n N 3 Y 2 Z m U E N C M z F D S V A 4 S D h 1 M F J F U k V S M F A y U H d n W W l J a U l p S T d u c 1 A w N H h 4 b 2 d l T l Z x d U Z Y c S 8 z T z d q N U l I R U Z I N E x G c y t L Q 2 E 4 Y T h w N 2 Z l Z X N 2 d l d 2 U U p D U W 4 0 N F l j Z i 9 O N U R v V k N n V m F 0 V 1 B 2 Z D V C a D h z R m d 0 V U t o V j Y 5 K z Z O R m k x Y U l E M D l Y Y l N N U V h w N n V s Q 3 B 3 V j J i T m 0 w d 1 l N Q U F B T U R 3 N G N O a E 1 w b X d i O T g r M F R H d T Z n Q k E v b 0 J n d j M 3 O U 1 H d l d M T C 8 5 Z n Z u b G x 4 R V h G N G U z M 2 5 y T D d 6 R k E v a U J r d z R Z T k V S Y 1 h o M 3 I x N n F G T 2 5 U c k N Z U E t G Q 3 h j d 2 V Q Q m d Z Z E Q 4 K 1 B I a j J M Z H Z I O U x T M H J 5 c U J u e n h 4 U m N 3 b V V 6 S X p j M H R k Q W t E O T N 2 Z n Z u M 2 J x O T N o Y 0 9 E S 2 x T d T R j d V d L e j N Q b X p K a 1 Q w U F U 5 R l N l V W N M Z j M 4 S H l Q K 0 5 L c l Z 5 O X M y Y k p G V k 4 3 Z l h m M z Y 5 W D I y b H k 5 Z k h r b E p T W m c 0 Y 1 d L U k g 0 d G N M a 2 R L U 2 d w Z W V 1 a 2 x Z U W 1 W N T U 1 N 0 R s b F p X Z G k 3 Z H k v M j d O b U R 2 L z c 2 e S t m b k 5 U c z d H e H M y Y k V C a 1 p L U 2 9 H a 3 I 5 K 3 Z Y e D F W Z G Y r U j E w N 3 R t e k o z N z Y 2 U 2 V m N z Q 5 Q W x x c E l U a z V H U W t J Q 2 x p M W J o d D Y 5 Z S 9 z T l B m V H E x U X U 5 Z X Z Y Q 2 h R c 1 h S T y 8 v M k 5 q W V F 1 O F J U R 3 Z X c k 1 I e T V j c 0 x Y T H F r Z n Y z N k d E Q m d n Q 2 p J M D d S c F V 6 e j k 5 T k 1 G a G 1 F N m R 1 e m 9 j N k I r e V p J b G 9 t b 1 B G U 3 B V U U 9 2 V 3 J k R z J i V n V V T D E 4 Z U s x Y X N R T m V 1 W G Z I c X E 2 K 2 l i O S s r e F h 4 a y 8 4 Z G Y 5 W k N P S F R 2 N k R U N m t w S 1 J B c V Z T S 3 F 0 d D R p b 2 1 K d 1 h 2 d n Z T Z F V t S E d S U 3 F Y b z B x V U w y c l J w Z y 9 u e j U z d U Z 4 T U x E d z R 1 M W Z C U 0 R E M F J F U l B T d 1 l Q Q 0 J p S W l J a U l q d W E z Y T d I V 2 F 6 K 2 F F W U 5 D V j Z F S 2 5 W Y W 1 S b V p z S n V 0 L 3 R j a X V G Q l V 0 T E J C N W x N a G 8 4 K y t n a G p 4 N D V G V 2 x v Y W d Q e k F R T X V X T G Y x Z W 8 w b V R K a G c r Z k R p V 0 w x K 0 9 t e m R 2 a X Z h c F Z D b 0 1 I a n p Z N y 9 l c j U 2 Q 2 Y r O E I x c l Z x M X Z B Y n Q 2 d G F 0 a T Z s V H B 5 S T F O U l d M R n k v R 1 g z L z l o U 1 p O b W 1 E V X F G S E M 3 S G k 1 W E k 1 e D Q 4 W m h 4 W W 9 W V 0 x 0 M k x T d 1 d D e X B Y c m 9 6 b m 5 u d E 9 k S z M y N 2 R 2 a j I y K y 8 5 Z X F 6 V H F k R H Y z N z k w T E Z q U n d C Q V h G d 2 M v d j c 3 Y j J G L 3 h Z b 1 Y w Y k J o U X p S d T N C Z 0 5 H e l p F O W V y V i 9 U N D N O V 3 Z X U k Z K U 0 V 2 Y n Q y N G Z v N k d p O C t P S 0 x l T 3 l 4 e D d C c j F 5 N 1 J h L 2 5 x c T Y 4 a V B E d 2 N Y M z c 1 c G Q 5 c n V k K y 9 m Z n Y y N k 5 p e E k 2 S 2 p v M 0 h r e U J G c z M 3 N G Q r L 2 Z 2 a D E 2 d k w v V D h r U 0 5 I R n J 1 N m t h K 2 x T W U t 0 T 0 9 H S 2 l J Z 0 l k T 3 J V e W V k Q W N V e E 1 E R k p T V X Z 5 Z T I 3 U n B V N H d Z T V F J e l p z d 2 8 5 R D R T a V F U M T Y 5 Z E h t e l p 0 O E 1 R V F Q 0 a E N P U z Z 1 N m l o Z H U z Y k Z y V n U z O E 9 1 d n Y r T F h Y M z h W V l J l U n l X U V l N M m F N e j B C U V F U U H R J e U 1 q O G R o a m o y S C 8 v d j F D V z Q w Y U 5 m R F V V M C 8 1 c m N q a V N h d l Z Z d k R n d 1 l V Z V p 6 Y W I 4 Z T k v L z F 2 W V Z x d l Z h T k t r U 1 V E M 0 N K W m V 2 W H F o Z H U z Y S t Q V F R U N z F D T F U y Y U 5 F S F B u a j J S b U p q b z g 5 d y t m Z n B n N j l h d E 1 K b E 1 Y d n V T a z V Q U n I x O C 9 u K 2 M 5 O H N n a k 9 I W H F s U E Q 5 O S 9 U V F R 3 c 0 Q r c j E 2 O V V K a V l p T H E x c T B M a z h r a 3 F q N F J H a H F L d W 5 Y c k J 2 U z R V b E 5 U a G Z l M T U v Z V B T M n h z T E N J a U l u R H I x a T B B K 2 Q v O T l l c l Z R O G V P S G R H c F V 5 Z E l K Q k p j d V h J R n E x Y X R F c D B Y R l J X R m w x N T Z D W j A 3 Z H k 3 d z c 2 R l d x O F Y 3 N z c y S H B L U W t m U E h G R j h q T H k w U G x 5 c F V 4 Z H V 6 W V l 2 M G R a Z k N C a U l p S U h o W U 1 Q a E F S R V J F U j B Y M 0 5 Z R E Q 0 S E x 3 Z 2 9 y S k R x O V h D W U R B O D h B R W 1 1 V n d P c T l Y c X Q v c E N V W G t P S n B y T l p x a l Z h a 3 l h T k F u R G h 3 K 0 h R c U h B c 0 d I R E N y M U 9 4 N D R k M G J G a l I r V G w 1 U W x o Q n F s V W l u T G x 5 a F Z Z S H Q 5 e n J Y d l B i W C 9 p N C t N e F k 4 W U 0 3 T m l 4 Q T Q 4 O T l o a m t j c m x v d j B 3 b V E 3 O S s v Z k R z c z g v a T R z V 0 x p S T J O a F Z L c E Z C M G p s V X J S c m w w N 2 J O a X d B Y k d 4 c 1 d q U W 9 B R V N F a E x R d U h G a j B j Q m Z s e T V k V U x O b V R U U n U z Q m l O R 2 p V U 1 p 2 Y 0 h x a 2 V Q S H F o U 3 B R c j Y 5 d T B y O U d I M D Z O R V l P S E F n V n E 5 Z W p T M W J 0 d U N w c D U 2 Q 1 Z x d E Z h b W 9 x Z n Z 2 d E 4 5 S D V v Y U d o c U Z l d k h o N T U 1 Q k V r S l N W N X p i c H Y x c X d a b W p W c k J v Z k R n Y k 5 u e i t M W X N X T k l U V T F G V 2 x x Y T E x S W V M V n E w U U V K Q 1 F w S D Y 3 O D R 6 N k 9 D d n d z T G Q 4 R l V G S k J E d X d Z Z U t G U 3 V p Y 2 V Q R 1 N F e E 1 S R k p T a 3 R m N 3 c x T n l j a k s y Y j k r T 0 F 3 Y 0 9 p T n B s T W h t c V Y 2 K 0 9 1 T G c 0 M U s 5 Z k g 0 O D k 5 b G l S W n N O S F J F U 2 d W N j l l Z U 9 t b G w z R G d 3 Q U Z z M 0 x n U k J 3 O G V 4 T n R 2 d i s y M 0 N r c G h u b j M y V 1 R S c D B n U l Z x b F J C N 2 R x M U V S a 1 p X Y X p y R k N R O V B S M n p a O C 9 H b V R O b m h M Y m 5 u M y s r V k N w a k p T W W 1 Z d m p 3 N F p n K 2 Z U c X F W Y X V H b G k x Y j R z a 2 5 u M F M x Y X R V S 1 B F K 2 4 w e U U 1 T 1 J t N 2 Q r O U d W R l F V Y X R h c 2 l R W U 5 H d U R S U n g 4 d D h O e V d M V n V p W m N 1 V z J M d D N M N V l 2 W D Q 1 T 2 5 U b 0 o r N l J T c V J C d X V I N z l 1 d W k 4 e X B V c l k v c j A 2 U U U 5 c G x k Z m Z W W D R i T j Y 4 Z V J Q W j J k b l E 2 W F J l e C 9 Y c D B 3 Z E 9 w e E 0 x Y T l a R W J H e X N W N F d P d m 4 z N z R 0 a X h Z e m g 1 O G l U a T Q r U H h 6 R F B Q b 0 c z Y n R r V m F r c V J O b X p a Q 3 V H V G d 3 S U Z R c T l V Q m 4 r d k 9 h c l V X K 2 p r a k l p S W l l a E J J T E J h T C 8 z c G t S R V J F U k V S R X B j a n B k T 0 x H a l J 0 R k h z Z 2 l v d n R M Y V g r V z E 2 e F p n d 1 l O R 2 9 q S 3 J a Y 0 V t O D J H N 0 9 4 c 1 J F V k Z s Z W g 5 Q U 9 E a 3 l a T l F x O V d J a V l r c D h Y d V Z G c l B a R E x s Y 1 h x b 3 p s Z l Y 2 d l J D K z A r d j E r U H p 6 e j F H b F N o W F V x R k Z E c U h w U j N F b 2 1 l b W R G V 0 c 0 Q U F D Q U F T V V J C V k w w Z U Z 5 O W V S R V p H Q m k 1 Z n Z v e D I 3 Z H F o V H A w N n d l e i t m Z V h 3 N G N P b 1 d i T m 1 z Y 0 l B S j A r Z X h P N 2 R 1 M U d s U 2 h W V X J s d 1 p W Y X B V U W F W S 2 x Z T C s z c 2 p L e W l x U n N F S X d i Z D I 2 R l o 5 L y 9 y b X d w R W J y M X E w e F p z e V l V d j J j W E w 1 O E d W V 3 J W a T N T T 1 U 2 b l U 2 Z 0 U 4 N k M 2 Y 3 V V S 3 J G W X J h d G F z Z V Z m W H V k d U t E V G R 2 M 2 9 S T 3 B 5 d F M 2 S U t J a U l p b 0 x H T H d n W W l J a U l p S T d s c 2 1 r d 2 t t a z h u b l R E c 2 l L b H R 1 M z c 0 T n R W c n R O Y l A v W H J o W H d R Z U F B M H h F V l B J T 0 h U c U V h Z E 9 t N F p s b m 5 r R 2 Z Q b j M 0 Z l V O K z N j d E F I a E V S R V Z G c D Q 3 K 0 t p W W l J a U l q b 3 Z t V T J t M H R s a 0 p T S W d r K 3 B W R D R V b j J t b F V n b U x 4 Y 0 t C U 0 N J c U 1 R a 0 p D V m k r Z l B r R C 8 z M U t k O D l p c 2 Z C O V F r U k V S Q S t O M H F 1 Q l J r U k V S R V J F V k l o N 1 B V a D Y r L 2 J 0 Z T N h d m g 0 b l Q 2 Y 1 R x M W F 0 e D U 4 N m Q w d T V L V U J n T U J o d y 9 m a H h i d D I 0 d D h Y d W R P M 2 N P Y V d s c G 9 w L 3 M 3 T 3 d T d j I 5 S m N B V W Z I b l J x d F J v R 2 c 2 R z B 1 M E Z F R H p n T 1 p s T W d j b k 5 6 b 2 R G b 1 N y c 2 J S R V J F U l B j R X B 4 O F F F U k V S R W R G O X l U V m o r b D Z 0 V 1 o y W G w 0 Y 0 J B d 2 F n V T Z k T z Z O V 3 J G O H F W S z F l a z g 3 T 3 p z N z B H T 3 p V Y V R Z a 3 Q w N U d U a z R P T W p J e D d V c n I v Y n R o c 0 5 z e W V Q U n Z i d D I v S D l 1 M 2 I 4 Z W 1 u b n h i N X V m W G 5 5 c F V y e U 1 u S k V i V 0 Z o W V d o V 3 J W c V F i b S t P N X Z O a H Z u e j U r U E V p U k 8 0 Y 0 9 H Q z B O N m t T W k 1 T T F I 4 O W V m S m s z T G h 4 U T l R M m Z Q a H d k T 3 p Z c 2 N U d V d W S m t N a G 1 r V W l t c 1 Z p d m t j b m x w Z D Z m R X l H U X l L S l Z L N U 9 Y b F F h M V d s M 1 o z a U l q b 0 l X V X d H S 0 J T c W U 3 W n Y 2 V 0 p p S W l J U 2 h 1 R E Q w U k V S R V J F Z E Y r e V d x M V F L Q l Q z N 0 g 3 S G p 4 K 0 g y V 3 p H K 3 Z Y c n N X W E x G a n o 5 O U 5 Q b z F x M G J J a U 1 q Q X p w L 3 p a b z E r T T k v L 2 l O c T Y 5 R 2 p C d 1 l O R 2 x R U z N j W H Z 2 L y t P a F F z W G 9 s T 2 5 U b m o 1 N V p k U m 9 V S U Z u O G Z 0 M n J V T F o 4 N m N F Y l h K N V h M M D d k d T N S U H J s N 3 R h d F c 1 Z z Z k U 3 B P b m p 3 S k F F a F B U O G Z Z c 1 d P R E Z u N V l z M l l O Z n Y z M V Y x R m I y N 1 p 0 T V d i T W 1 M d S t 0 c W V R a 0 J C Y 3 V u U k p G S G 9 B O H A v Z m 5 q M T d C d j E r T H I 1 b W F X c T F X c C 9 I b m o x N 0 Z v c 1 d M U X J L Z l I 5 L y 9 I R j A 3 O T Q 5 S 0 5 k e T U x b 0 c 0 a 0 V P U G d E N X I 5 R 0 5 H e m N Z Z k N B a W 9 s S 1 R t N X V M a W h V c m x u W T N p S W l J a U 8 0 W k J o K 0 l p S W l J a U 9 p K 1 p M Z m J F U k p 5 N y 8 2 V D V j a V J J O E x 2 Z V h s N V d M T m 1 E W D c 4 O F V m M D d 0 M G J 2 W H I x S 3 Z U O F F B Y W 9 I U T R I b k U 2 b n F F M G l r U l J y S n Q 1 d n Y v M E d o O E 9 C a l J z M z R 0 Z G Z m M F h M b G k z U n Z u M T d K Q 1 F r a U F J a k o w N m N 3 U H I x N j B Y b j F x a F I 0 N T R F S D J i T m 1 p V 0 V I b H l D R 1 g 3 d 0 5 h Z 2 N H a H A 2 V j l j c 1 N P Z k 9 u W E h z M k R G U j I 3 W n Q y M G 8 w K 0 J B V 0 Z 1 Y l Y 1 a S 8 0 W U x W Y W N m V G 8 w Y U R j d D N i d D J r R z V q a W V K U k F L S H c x R W k x N z Z m U 0 N R U 2 h J V 0 Z 3 V 0 F 3 c 0 1 R N E V S S G R j d 2 F E Q V Z x d E Z o S 0 p w T F M 3 U W t S R V J I V F B N U G h B U k V S R V J F V D N K W W Z E Y 2 M 5 S z h 6 c W R U d X p k d T l l c l h T N l h v M V d y V n B n N W N 5 W k 9 u e j R 0 M n R l b l R 4 K z B h O W R P M k Z h c F Z G N 2 5 l d z d N T D F 5 N E V P d l d y U k 8 x U G Y z M D B 4 Z 3 l a R W l S K 3 B 1 V 2 x v Y j A 5 S F J o M i t G d 1 l Q Z n U z Z G k v Z n o r K y t P S U x 4 T V R F Q 1 B 2 Q 3 c 4 T z l 6 b y t J a U N q U y 9 Z c H I 5 T 2 p S R 0 Q 5 K y 9 Q O W o 3 N z d E b z Z q Y U 5 v R G Z 1 N X Z 0 M l N R a 1 F B S W h J U U Z D Q 3 l E U 0 l R U l F x b l F V U V V T Y W d P Z 0 x M M G 9 Y Z U V F U U V C V V V S S U 1 v Z 2 l o U 3 B J b G 9 S Q W h J R j B H U U l q M E V R Z 2 1 r O S s z d C t 5 U F h 6 c G Z a b V c z S n B r Q 2 U z M 1 Z 4 N l p 5 W k 9 Y T j J z N 3 N w N T U 3 b j R N N m R P N n g y V y 9 o a H h Z b 1 Z w W m 9 V T G t u d 1 l j Z U 9 I V G g 3 O W 1 5 S n J t Y z B H a m x 0 d D I v Z n h v d 1 p N M X h P T E p q T l p 1 Y W Y w V 2 l F V n F 1 R l J x U E J 5 c F V y R V J r W j Z m Q T h 2 d k N Q b z B v b z N x d 3 V 3 U G Q 2 O W d h U l N N V D d Q R D Z O b E V v b D h 2 T H l v T l Z x e S t 6 N U p J U V F R d X h w d F Z x W V R D Y X Z M U z F H Q 0 N H R U V Q S 2 t v T 0 F E S V l R U V F n Z 2 h w R k l x e i t E R H R X d l h r S m 1 a e V d r Z k 5 X b 1 V 3 c 1 B E b 2 R W c T h m R G h R O V k r K 3 d s c H Z z b G 9 x V l R L M n V i N 0 E 3 U 2 p 1 L 2 V k T 1 h q d 0 l H L z d 1 S E h q V 0 t F S H Z q R U E v R l V F e W 9 L L 3 Z 6 O C s v U E J E e k p z M 2 o 3 W G N o b E F v U k x k d T N V c D l K e n p m Y 2 d t d W d n L 3 A 2 Z W 1 j S 2 h T b G R m M z Y 5 U k t m Y T E 4 Q n h C N 2 Z Z M 1 M w V E l R M 2 d 3 O W x W V G x E S 0 J S V 2 l Z b 1 B O d j c r L 3 N q S 3 l v S k l K Q 3 J Y c F h z S U l Z U l V U U W F E Q V J x T n h 1 M m w y Z 2 d o a E J C Q 2 5 p W V V m Q 0 N F R U V J S U l Z U l V T d V V a Z k V o S V N P Q z B o W V d G W W V E Q W d R R D R n d 0 l C Q V F H c 2 J Y Y 2 1 x U G 1 x T D N n Y V F 0 Q m 9 O R G h 5 N U F p b l B U b z Z H b 0 1 H R G V L M D h 3 V W Z I R T J j R j V l V m x l W H l q K 2 F M R n k v R 2 x T d F h J S m Z M S V p Q S k l K R k l l T D l t Z V h s N X J H M W J o W X F U S j A 4 Q 0 t K c j h 0 M X F 0 T U p s T V R F V U V n O E V B d l Y 2 U G 9 V T 0 h P b H h x a E s 4 Y U F 0 L 2 p M Y z Z k e D E 2 W m l F U W l U c H V q N m h K O H o w Z W p S b z N R c m w w N 3 A 5 Z k l 6 O C 9 I e n o v L z d M S X Z i N m h x d 1 F j Q U N B b 0 t R b l o y T m 5 4 O W Z T b j h R Q W d o c E 1 3 W U R B Y W 8 x V 2 9 L U F J C Q 0 N D R 2 t 5 c U x n Q X l H R U V F S U l J Y V J T S 3 E v Z 1 E w R k J B W T R k T z h a c E h 6 R m l C R F B w N 0 U 0 M U I 3 N n g y a z l h d T l P U E s 0 Y 0 9 I W U p H b y t G Y 2 U v T G t 5 Y n d U N G 5 4 d H J w N 1 g r L 2 Z 2 N D U x M z N z S G t 5 W l B S d l h 0 M 2 g 4 Z F p y V m F v M V d x b z F X b z N S L y 8 v a W x l Q W N H Y n o 1 c z F N U U 1 K b T R z U 0 p h T m 1 5 W l l t Q 0 Q w L 3 p 4 R F B m O H h F V k Z l V X d P R 0 p 6 L y 8 1 O V R 2 Q 2 h y Q U l p V l R I N E F C U X R M N U 9 W b F F X R l F r S E x Y a E J D Q 1 B F N j J 4 S m F G S G 9 n a E J C Q 1 N G V k d 3 U W R D Q 0 N H R U V F S k l w V 1 M x V 3 N z b C t I R G d 3 Q U h v O V h w V 1 c w a E l D T H A w N m N K c z g w M E M z N z E 3 b H h W Q V N F b E o 0 U n p 6 N E 1 F R F h M N T h t Z G w r L 1 B n e D V 4 a F B K c G h O S m h Q M j d 0 M 0 x h Z S 9 T c F F 0 b m l Z d l N X T H Q y T F h R N k h U N z U 1 Q k 0 4 Z X Z R S U k w Z U 9 M T G Z x R z N 6 d T N y M 3 I 5 c k d 1 e H N u M 2 Z F K 2 Z Q c D F U d 1 V P d j E y U F p z b V d j W T Z k T 2 5 Z c n E x Y X Z 6 O W 4 z O C t I R W N P b l N J d D M 5 Z l g x K 1 l 6 V 1 p Z T E J Z W U R B W m 1 n c U p h d F d v Q W d P V G t a T 3 p h d F F z e W 1 R d 3 l t U X h 5 d V J 4 U 3 F a V D N O W F A w N k Z F b 2 x V c m 9 k R H F v M V d y V X I x O G Z Q W H Y y O U 9 y W H l G R l Z p Z E l T Q 2 9 V d W w v Z D R X Z 1 V G Q l N F d k x 3 O F d p N l h V e T d 3 U V F n Z 2 h O a H F O Q m t h a m t V S V B o Q k J D Q 0 t u e U t Q a E F D Q 0 d F R U V J S X F i S j B P a D M y N 0 5 u R G F l L 2 J 0 e T l y R X R s c 0 5 u T 0 9 X Y l Z x b G N 2 K 3 Q y M 2 J o b T N i d G p r O W h x O X Z S d z R j T 0 l E V T F G U k 8 r M H N 2 d m V S M k g 2 N G N Q b n l Z R m R i W X R t M G J 6 c D A 3 a C t u V H A 2 T n U z Y n B l d T A 1 c G V M b z h T S E Y 4 V l J H Y U 5 X d U d r S k F R V H J 0 T U p v T k 9 w M k 8 y V l N v V i t 2 V H A 0 N 0 R 2 d 0 1 C Q V R 2 Q W h P a m 9 h U F h y M F l M V l p y V m J r N U 9 R Z 0 1 E Q 1 F h Y 3 Z K e W N F Z m Y v e m g x b V B Z c 1 d N S G E 3 d F h y M T d v M m J N b j c y c 3 B P V G t a K y 9 i d G M 5 c W Y v V k l r Z 0 d l d l M r S S t m M z k v Y U R R Y X B L V 2 x R Y V Z T U W F G U V Z Q U 1 F D Q 0 d F U E t F M E d n M E t D Z 3 F n V X F u Z z c r O W Y w Y 0 1 o a E J C Q 0 N L b H d G S H d n a E J C Q 0 N D R 0 V W R m 0 v L 1 B J T G N u T n p P Z T N 0 M j d k b m J k d F h o U E F t Z C 9 2 V 2 F y W F l 2 b j A 3 c H o w N k 9 o c j E 2 O W Y z e W x o U 1 U x U H g 5 Z G R m Y z l v V E V 4 T X h m L z U 4 c k Y r L 2 5 s V 2 1 2 M m 5 U c G x D c F Z K R E w 1 W k R K W k R o O S t q U l N V b E l R R X h P R G V 2 W H F P Y j J X V n F 2 R j d 0 M j d X W G Y v Q 3 d R Q 0 R C M D Z G R U R S S C 9 N M U d n M y s r d X N 2 Y U x W Y T F y a 3 l t Y X p F a j V G d n F Z d D M z M z B Y R V J F U m t F c W x r R W d r a 0 V n a 0 R p c 1 R y R n E x Q 2 9 X R m h U a D k r a l N p b 3 F K U X Z Y c D F 5 T 1 Z 5 a U 1 W a U d B d 0 d 6 d k c 1 d W J s W X U z W X R y R l l y Q 2 d z T G t a Z V h o N l N r S k R S c D B n U 0 x G a T B x O G V Q Z 3 c z Z j l L M W V 1 N E 1 x V k t 4 N z N a V F F h d l R F a 3 d z T z I z R V Z C U V F F e U 1 q S 2 d W Q 2 9 o a 1 V o N F F 6 b U V F R U p J Y 1 N h V E N R Y U R B W V d G a F p E S l p B Z 0 9 E c T d v S V J G Q 0 N D R 0 V W Q n I w V 3 p V a G h C Q k N D Q 0 d r U 3 N y T X p N U 1 B Q L z d J d T g 5 K 3 l Z Q 0 N n b 0 l 5 R 3 d m Z j N m W j h 0 b T N i a H F 5 c 0 x F N T c v L z c 5 d l R J T 2 5 V N k g 5 O T k v b i 9 l e F N p U V N 6 S n M z a n h W N k F J Q m h 3 N G F 4 d H M r Z V B R c 0 F P S F h x R k I 0 K 2 Z J a m V 2 W H V q Z S 9 m d V V L b F V y T 0 1 z R m d 2 Z W Y v O T l U c k N n Z i 8 v K 0 d E Z H V I S 3 N 0 T G k 0 T z h m S H h y T G J T V E J E e m 5 a d W V u b z c w O U h T W D V 4 W V V G Q 0 F o S V l I W l R r e E 1 S R 0 p p b 3 R O e l V s S l N l S m R C S 1 F 2 R n E x T 1 V G b C t J Z 2 5 p U F F D Q 0 F u N T h m e k d Z e k 5 C b 0 5 F O E N T U 3 F V U W k 4 V V F D b 1 d z Z j R R U V F x b 1 d p O F h D K 2 1 j M E d w b X d y R n d 1 U j Q w Y U 5 j c H N X U 3 B D Q 0 N H R W t D Y 1 Z C U j h J S V l R U V F n Z 2 h W Z E t Y W D M 0 S m p V Y m o x c k Y 2 d l I 0 e W 1 R e D Z 2 W j Q x V 1 M 4 V 2 l 5 R V N p W m h 0 d m 9 s b l Y 5 V U o z Q W x W M 0 w 5 L 0 g z d j M 3 d V h k V j c x N m R a Z m 5 1 M k s x V 3 Z I c H A 1 O G l P V G 1 a c z A 4 a 0 V t S G V 2 S G x v M n J T c D B 6 N U 9 u a n l K K y 9 m d k 0 5 d j M 3 d D N E M T E 5 L 2 p V M m J O c U Z i d D I 0 W V B I Z 3 d J a U l p Q U F C Z m Y v M D F F N U t 3 Q 1 F v S 3 d 1 a l J v e m 4 5 M G g v M T N X Z G Z H Y U 0 w d k J t a U l J N k p S Q 0 t v V k N x b 1 Z D c V l U Q 2 J v O V h y b 2 R E c l d a Q m R m N V J G Q 0 N D R l B O N E Z B d 0 F y Q W l j V m l C Q V F F V U h V Z 1 F n Z 2 h o Q k F u N k N j b F F n Z 2 h o Q k J D U 0 p W e j Z 0 U X B u R D U 5 M n U z a m x 5 N W R D Z 0 R Z c 2 1 V T H R t e l p 3 c l J Y c j E 0 Z H I 3 M z J H a n A z N 2 9 6 N T g r Z H p s a F J v M 0 x n e F Z x N W N X Y W 8 3 d G k w V 0 M x Y X Z Y Z z J U e V Z U a V B s e l p z R 0 V E V H A 0 O H l X a 1 h D Q V N Z U F h z M j J y V n I 1 L 1 I 4 c l Z i T H U w U U d V R l E 1 N E 9 E Q m d 6 a D Q 4 Q 0 R h d E d t R G t K Q V E v U H J y c j Z 4 a m h F S W g z b m 5 u S F N p V n l w S S 9 D R G R W M W t u a 3 V u W H J Z d j c 4 K 1 Z B c W x W Q W 9 G R X l v W n Q y N m R i a D Q 4 U 0 x y M k V X T E Z x R j Y 5 Z X J R Y X J W U X E 5 V U l D Q W d B V U J S V 0 t N M H l J T V h S V W h m b H o 4 Z k h o e W E w Q 0 N H R U V F S U l J W V N R R X F M Z n F B a 2 h o Q k J D Q 0 N G V m l s c X R 4 c n A x N n p 3 K z c 5 R 2 p S O W l 4 W X d l c j d m S G p 4 M W l 4 W W d Y e T h 2 T F F 2 S G x 6 V H Z E a H h v M G J P S F R v R U h y M T Z s W G k 4 Z j c w M D A r N G N l T k d p Y z k z W m Z Q b X p k a X p a d y 9 2 d m 5 m Z W V R Z X h z Y k V 1 K z h q T X p F U 2 p S b z J R b j U v d m R J b U V j K 2 Z P O G J h L z l k W m J h T j I 2 d F h z R E x p V y s 0 R V B m d m 4 x U n I x N D l L Q l F L b U V 3 b W Z Q N z U 1 M D R u L 2 x V c U Z a b z F h N F o 2 O W V x a F p z M m F r R X F s a U l 1 T G M x c T l v M j N i d H V q Z X Z U c z B H Z z N V Y W p V Q 0 F 3 T l o r d 0 1 E Q X h F V E U 4 T T V 6 M z U 1 R V F D b 1 d i T W 1 V e j J q d U d i T m 1 q b j h X a E p D Q 0 N H R U V F S U l J W V E 4 e l N q N F F B Z 2 h o Q k J D Q 0 t s U z R 1 T G l r S l d W V m F M e i t D Y k R 4 N D R k a T h H R E I 4 T m 9 O T 0 w w N m R P Y z V T S y s r K z Q 3 e E 1 i R z h r N W d 1 N U t Z b U l q d n Z 2 d k 8 0 L 1 B j d F h u e l p t e m J 0 b z E z M y t U S m s 5 R 3 p a M C s z K 2 d r T E M 4 U D g r Z k 9 o M V d w e C t 2 U n A v U H J y c j I 2 S E 5 Y c j M 3 b z E r L 2 Z x N V B l Y l N z b G d z b k x h a F E 0 Y 2 l K Q 1 F F Q V B E a G h 4 K z Z y S F p R V U Z D Q U J n M G F Z T V N J R V F D Q X I 3 N z Z 5 d V d T S l g v L y 9 U Z W F O R 2 1 D V j E 1 N X B Z U W p k M j d S b 2 t Y S X p z N z J l c i 9 M b H k 4 d m w w b 2 N o Q k J D Q 0 N H R U V F S U l J Y V Z C d 1 F k Q 0 N D R 0 V F R U p J b G J G O S s z W W N Q W H J V N C 9 Q M j c 5 K 1 B D e G N 1 Y 0 5 v N 2 R 1 e U l x S 2 d v W m w v b n p w M D V 3 W W V j b k J 6 c z I 3 Y 1 B E U n M y Q k Z B M D h X N H l t V 0 E w R 3 F I U m F G Q l l X S W h X c l Z w e D d 1 R F B 6 c z d H c 2 1 Y T H l t e U p p N i s r K 2 d v L y 8 v d 3 o 3 N z V K a 3 l h V k t J d 2 d s O H Z 4 L 1 B Q U D Q v b m 5 u M G R p W W l M M j d 0 M k x Z O G V P O F l Z T m J C S V N F b U N 4 V 0 R C N j l H Z 0 V C U V Y 1 Z k U x U G 1 j M W 1 o L 3 Z p N C t O e C 9 Q a H h 0 L 3 J a d k h r e i 9 Q e j h v R k F v S E Q 2 U D l y N y 8 v b n R r W l d W a D B x U k p Y b H Z T d 0 d x M X d t Q X c 0 T k d q U j N q N D h L R l g r a X p P V z B 0 b k V F S U l J W V F R U W d n a G h K U W x D a j R R U W d n a G h C Q k N x b 1 R U c D A v a i s r K y 8 5 L 2 k 4 b E p R V X J G K y 8 z b U d m c D A r Z m R 0 b U h x N m 9 O T T J m T 1 p B V W Y x R 2 8 x M 2 5 2 d l B h U 2 5 w M 3 M y V 0 R j Z E 8 z Y k 1 Z Y U R p a l R m Z X d L Q k J n M H A 5 R G J Q W k R M M W U 3 e l Q w Q U J R R l F S S V N F b k R p e E F r T U d 6 W U 1 M N z M w R X N S a W N h b X Y 3 K 3 g 2 O W 9 S Q 0 l j N m V Q Z X Z 4 R W l o e G N Y R W V Y e j g r U G g 2 M 2 I 5 L 0 d s Q 2 x U V U w 5 K 2 Z Z L 1 B 0 N 0 Z h c l R o O S t q U z J i d D J L M G F O S G w 2 a W l p Q 3 R T c V J R a W t j a n I v U k p D Q 0 N H R U V F S U l J W V I 0 R 3 d V Z k N D R 0 V F R U l J S V U r O X U z Z n Z Z c 1 d L R l p 4 M m d V Q 0 F C Z z B h S U R F e G t m Y z h n O E d B N W N 1 W F E 2 Z l R s Z l V R R 1 J x T k J 1 K z k 5 e D Z T a 3 B M S z d C c U 9 R Z y t U S j A 4 d T F i S V R P V G s 1 K 1 B Q U F A 1 R 1 F r S U J i d D I 1 N W R L N U 9 w O F A z M z M r U G d 3 Y 1 B Z c 0 t F Q 2 V q V X F W T 0 p 4 K 0 V N W D h X S G Y v N z V C M T k r K 2 F Y V G F o Q k F V V U F D N E E 5 U G V P T G 1 6 W n V Z T 2 5 V c V l t S m l N R 1 R J R U R S c D B z U 2 o 4 M C t l U E l t U F A v N l l x U z V p T k J y T H B E S k R X W V F w Q 0 N H R U V F S U l J W V F R U X N v Q 0 J S O E l J W V F R U W d n a F R 6 M n o y W X l h T l d 2 a S 9 2 M z d y U F l o U T R i Q W J E W T d E R D Z z W H I w Y W Q r N 2 N L W T h o Q W l p Y S 9 K O C 9 m e j V 1 M 3 J 6 S j J S Y 1 F F S U R v N k d p Y 0 9 u W E s 2 O W N W a V V T W U 1 X T U d 1 b l h y N X Z Z N U Z v c 0 Z q e D g v U m 1 K a U l t N 2 N 1 S U V y V j Y 2 N G Z L N 0 N 3 c 0 l 3 Z n Z 4 N E h E b H l C T W V P S G V N O U p q V T F G V X V Y T G t Y T G x p M 3 h 4 a H R 2 Z V B R N D N H R z F X a m x 0 Y T l h c z R i U U 5 I e j R j K y 9 m d l I z N S t Q d E 5 X c T F Z d H R H M 2 J G b n Y z N 3 V Y d E 9 5 b 3 F p d k 5 h N n R T c E U w S k R R N 0 Z 6 N T A 3 T 0 9 F N m V Q S W 1 U S j A r a W U v Z n V t R D U 5 T 2 d R Q 2 d W d V B Z Z X Z X c m F 4 d G 8 5 R U l p V V R D T 3 g 1 U E F o S C 8 v d n N 2 Y T l 0 Y n k z R V F R Z 2 d o a E J C Q 0 N D R 0 V s R F g 2 S 3 d Z a G h C Q m V h V 2 x w U 0 U 5 U G g x Y X J o V m F y N V o w a 0 l J U V F R c 3 F T c D N m Q k 8 5 T 2 d R U U 4 4 L 3 Z u b j J M N T l P N 1 p 2 M 3 c 2 c j F Z c n c 4 S E N N R 1 R N R 0 d 6 Z H U 1 R D F u O C t i T k 9 I c j B x T U 0 r e F d J e F p 4 a 0 F n O E h B c V F a Z 1 A v R n N O c H R o T X B s N H Y 3 Z k t a R E w w N k 5 F R G Q r N 2 N n Z E Z v W k 5 w O W Z I d 3 d m L z U 4 S E Q 5 K z N P V m o 5 W l J L c G N M O C t m U F J v a 1 V M d D g 4 N W N l S U V W c T F h N V h Z b E R L R l F p S U V E Q j J M c z J M R 1 F T Q 1 J v M T Y 0 Z E J n O G V q R y s r K 1 F a W H I x N 2 x Q Z W Z p e F l 1 W U 1 t V k t x Y X N y M k N 2 K 3 Z E c l N 1 b l Z y a k J v M U N q L y 8 v R E 9 y U F N V b E J R c U Z n d m V j Q m c w Y V l O S 2 t T W m c 1 Y 3 l h c n Z i Q 3 d F T 1 B H a l l Q V m F z V 3 V Y Y n M 0 N X c w Y 0 9 C Q V R K M D V r a F I 3 T V p q T 3 V Y Y n V H c z J m U D R 0 c T F h e T d I V z F C U X d C d F N t R F p 0 R 3 J P R X l y W n Q y N k R S Y U J B Y 0 h N e j h D d 2 t K W V F V b S t 2 Y n R 5 e n E v T E l N U D l r R 1 E 4 c E N S a 1 Z I d T F 5 U 0 V F R U l J S V l R U V F r a j V v T 0 F E S V l R U W h s c X R 4 d l h y M S 9 I Z 3 d R T 2 1 C T F p N S m 9 O U 3 F X U k t P e E 5 D Q 0 N G U E t y R l l q R k d q U n F G W n M y Y j Q 5 T k 5 Q T V h Q b V R J a k Z Z d D V q Z C s v Z W p k O S 8 v O T F w Z j I r L y 9 U W T Z k d X p J Y X Z 2 Z 2 d 3 O X c v d n g 1 V n R 1 V 0 x W d V k v N 2 V G S G 5 R N k h m T H k 4 b U F 3 R 0 J B V U Z B U S 9 Q e i 9 t b U g 3 O S t x R m h 3 N F p Z d E d n U m N u S n l B Q l F 0 U V J F Z E h l M n d T b 0 l q T 1 R r N U 9 I T G t p T V A 5 W V d G a G V P K z k 5 M U M 3 Z G 0 y U C t v M k 5 q Y 1 d 0 V z d l d 2 U v Z H V s O G U y Y T l j T 3 I 3 L y t P c 0 x E d z F u d G p S b z F 3 b 2 9 W S z N E c T F D b D g 5 Z F Z Y e U 1 6 T T V K d 3 J r V W d R S F I z T m V V N U x 3 O U V 5 S H p a a F l X R 1 l Q W H M y Q k F J Q m I 3 Q k R v O U Z 3 M m l J a U l y Q m t 5 U k k 4 Z l B p U X N 5 O H R M U T B B O F B y c n J 5 T X d N Q k R y M T Y 5 b l F p O W p 4 N D d G c 0 d I R F l E U W F j Z X J V S 1 N R b E p T R X B L U W s z Y j k 2 R V d x M T I r e k Z a c l Z h W F A 2 d G R 1 b l F K b H k 5 Z l p y V 0 p 4 V 0 x z M n J Y T D R m d k E z U W 9 V S l Z H a l J v M H k 2 N X R Q U m t Z R 2 x F c G x 1 V j Z U R U V J S U l Z U V F R Z 2 d o N V l l Q 0 Q 0 U V F R Z 0 F V c l c y Z G x K U U V p V V N D c U t n b 0 J B Y 0 h s L 3 N m c E F r a G h K R G l i Q l B H M 3 Z i c 3 M 4 O W l 3 N F l O d k V z R D J M Z 0 t Q U U R B e X B V c j N i c m V T e S s 5 N U h C Z m J H d 3 M 1 c z Z k e T J t U G l v c k M 4 d V h M T V h m d V h I V H A w Z 1 c 5 Z S 9 j R 3 d M O U 1 n e U 5 u e j U 3 R j Z 0 V 3 J r W n V i e T d 1 L 1 h i d D J t R F Z y V m 9 r b m c 4 Z U 5 H N G V r c E N S Y 3 Z I a l I 0 V E V 2 d l B B Q z J y V n J o K 3 p z Y k J n T U J q U m 8 w S U R a Z C t M R U N X Y n B r Z G p Z V 1 B 6 M D A w K 2 M 4 O G V P S G N z Y k p p Z 0 5 2 V j d Q M n Z i e D h j S D Y 5 Z X V 4 W n M w Y T N M b H p C N H N X T F l K S 3 B Y S V l Q R m l 3 W U F H d V h i d U d k Z X Z X d 1 d B d 2 9 F b V R K c 3 c 1 M T Y 5 Z j V 4 e W Z r W k V C c z l r T W t V a U V 3 W U 1 I b z N i d D J 2 a j Q 0 N C 9 S d l h 0 M 0 R C c z J q R F d H c k t 3 c 3 R 4 K 0 h T c V Z D c j E 2 O T B M T m 5 U N F N I a C t Q U 3 B V d E 9 q K 2 Q 3 N 2 R T d l g 5 O W g 2 S 0 d z Z W J L c 2 l q Z n M z T G 5 U W W J V T 1 F n Z 2 h o Q k J D Q 0 N H R V B Q a 2 8 r R U F J S V F T b l R w M 0 N v M G V Q R U J V V m h l a m 8 2 Q X I 3 Q X p n a G h C Q l N Y c H l G S H Z n S W h V T D Q r U G p B W U R D V T B Z a T R 3 c 1 B E O G N r b m 4 2 Q m 1 6 W n B N b X p 2 Q m g v e j h m S 3 h m d n g 2 S E R 4 O T J l R X p M b G k y e G N P S E N V b F Y w R W d x R m 1 E e D V N a V p O b X N R c 1 I 5 R z R j V 0 4 w N j l Z T l A v M z B F O U x T M H J C L y 8 z N 3 M z N y t m M m Z m c H A 1 O H k 1 L y 9 6 e n o 4 N G N P Q U F x O C s 2 Z G V 0 Q 2 8 5 R W d J e U 1 E R F J v M F F Q L y s v Y k Z 1 M 2 J v U 2 o 1 R 1 B m U l V I a z h t R W 1 U T m 5 R a T Z Y U X l B U V l P M 2 F 0 V k F v R k J D S l J L a F d y U n J u T 2 R x K 2 Z U d j g v Z j F S c D A 0 Z D N M b H p C e E V S R W R p N m R T d U F v b W 9 R c l Z 1 M z V s e H o z Y n A x M E d x M X l N L 1 B S M j V 1 T G p R Y U R S N D l l c 1 R z R n d n R W l J b U p 3 Y j U 5 K z l 4 N k R P U E d q Y 1 B B Z 1 F N a G x V c m R m d H g 4 b F M 2 a W 8 2 U G R Q c D h R U W d n a G h C Q k N D Q 0 d r T X F Q Z 0 F 5 R 0 V W S E V u V D U 1 R W F t b 3 E y c l Z y a D d w M T Y x Y j B j Q W d o a E p C S z Z j V V h Y O F N o U T R m S 0 5 m Z 0 F B Q 0 V o S W F 4 d F c 4 Q 0 F q O F Z p U V h 4 O F B I N z Q 0 U W N V R k J R N D d U Y 2 9 L T W d y e T F p R m h v W m k r U E R o O F B m M 1 I 0 Y 0 9 I W m l R e H N t V E p 6 a 1 Z P N H B Y Z X d E Q W U v Z D l w M D Z k T U d U S U V N V E Z 4 V 0 h J a 0 N G b H N 0 U V c z M U l W e F N z d H V G c F c 0 K 2 p S b z Z 4 d F c 3 R E R V e U t S a U x Y d F N m Q 2 h i Z H U y S G 9 V Z U F Q Q y t k a H M x Y X V S U k g 0 U V F R Z 2 d o a E J C Q 0 N D R 1 Z G U V V m Q 0 N H a 0 N y d D Y 5 U 2 9 l U D M 2 T T l 1 M 2 J j O W J k S m 9 R U V F x c X l T W k 1 t W W V Q R 2 p U Q W F q V 2 p S b 2 d Y R 2 p C b m o 5 c V I w U m Z q c n I 3 L 3 c z W G Z m N G Q 2 O W U r V i s 3 V k d q U m 5 I Y S t D c H E x S 3 R Y a j d Y T k Y z e V F T c V h 3 O W Z Y R m 5 E b H p t R G E r S 2 h l Z U x Q b G h 6 M V V v c E t K R V J V V 3 h 0 Z 1 V D Q V R w M D Z J R E h q e D h q T 1 R u W j V m b k 9 R a k V B Z i 9 E Q j F j O S 9 w W G 1 l Q 1 N H R U V F S U l J W V F R U X N v V E J S O E l J Y V N L e X M z T n h i V n I x e E F W R l V X a E I w S U l J Y 1 J P b X p a d F V L Z E 9 I V 3 p Z c 0 F I e j U 4 K 0 h R Q 0 R n V E J 4 U G 5 E Z 1 J 6 e j c 3 T E t 0 d D d k c T F 1 S E x s Q 3 F m T n h t c T F R c S 9 Y U T Z Q U m 9 M Q 3 d F S D U r Z m g 2 T m k y O X l l O W F z V 1 I 3 M V V S N 3 N x e G t B U U Z o W U d H d W J i M m t 0 d n N B R T M 0 U z k w V 2 d z O G R o e W N u S k t m R z V a a 3 N s a 0 N B N E 9 S b H B h R 2 1 K a V l q Q n E x Q 2 l F a D R k a n l a S W x i Z 1 V m K 0 p h e U t L N n d z S k M x T F J L S k V C b 2 E 2 d l F j V j J F S 1 F n Z 2 h o Q k J D Q 0 N H R W t N c U N n Z y t F R U Z K R l h i e D R F U k t K Q k 0 y Y k 4 2 L 2 9 v U k J D Q 0 N H V l V 1 d l d y Z k h z c z g 5 Q 0 t C U n l K b z J C b 2 l V V D h 2 U H p X V z E 4 a z g v R m p 6 R W F q V E F h a m R E c G R D Z 2 9 L S U N Q a j J l L 2 t u b D Z C M z d O b W p V e G V Q Q m d m U D M x M X g 2 Z F Y x b 0 N n W U R U R m h R V X h O c m 1 D M G Z 3 T F c z Q k Y z S X d t O D B s R 3 B m V m F r V m 1 a a W F y V F M 2 W G 8 w Y U 5 H b E F v R k Z B c W x a Q k l K Q k N K U k J B S 2 h S Q U t o V W h O V G N X T k d 6 Y z R m Y 1 h H e H Z J K 0 J r Z E 1 K a E 9 N U m l Q M G V q M n l z c k o 0 S z E 3 R X h N U 2 d m Z n Y y S m Z y N X p O b H p v b G F y T 1 l H U D J y V n J 1 e H g v Y V F J b W h C Q k N D Q 0 d F R U V J S U l l V 0 p n Z y t F R U Z J R j V l Z m 5 J e U 1 q Q X k x Y n R 2 V G 9 E L 2 F F R U V K S V Z X T 2 J p T m R x d F p 4 O V c 3 W n N j Y X V Q Z D k 5 O T E r R y s y T m h Z Z E 9 y V X l l M 3 g 4 Q V V m d W 5 m d m p z T 0 h E M 1 B h Z S 9 U b 2 d V b V R K d U h P b l R 0 d T k r O H R P c D J P M C t i d j c x K 2 l 2 d m h D S j J x M X V r U j l w Y V d s U W E v W H M 5 c G V l Z V V W d l B 6 e X k 3 e k h w N m V u W S 9 i c z J a e j J G M T U 0 Q W E r O T l o b 3 N G Z 3 Z N W m p N c 0 Z n c 3 N G Z 3 V z V m l 2 T V p q T 3 N W a X Z U W m p 2 R z F s Y X p a a z N V c U Z H R D k z b 1 R K a 3 d v M G V N Q y t D d G o y R H g 0 O E l E V F Z y Z H V Y W m Q 5 M m o 5 W H B H e V p U Q 2 J v Z E R x W V R D Y l d h N G N R U W d n a G h C Q W J n V U R B a E x T R l F p S E V Z a k d r V X F u S G 9 Y c E N D S G t h M F N j a E l Z U l V R U 2 t w S 1 F C Y 3 I r d E 1 D Q 0 d F a 0 N K O H d Z Z U t 3 Q m Q 4 N k 5 P b k Q 1 U k t K Z m J 0 M n d l Z 3 F N c k R s Q 2 x U M E t a T k d 3 Q W x 2 M n Z m Y X J Y a X d 3 O C 9 4 T l N w V T Z G V U t q M D Z O e m M z b D d V d G x V b 2 h s O H R M T k E 3 N 3 F o b 0 F V R k J R V U t L K y t B S U F O V 3 Z X N U Q z M j B h T k h t R G R 2 S H R M V D B 6 b j c 5 d S 9 m a i 8 z N z k 1 Z G 9 E S k 1 u V D B h L 2 Z 2 M U t k S z R 6 R 2 8 z R z R i N F R K M D V 3 M m l J a k k x M z J 5 U m R n S W Q 1 b E 5 w d W g w V 2 l n M C t r Z 0 V B Z 2 d s V W 9 o a z h t W V A y U 0 x S Q 0 x l Q 2 l x R U V F S U l J Y V J x S 2 g 2 d 3 R s Z 3 N N Q n F O e k 8 5 Z l V x a 1 V D b 1 d D Y m 5 R a m h G U l p G S H d n a E p B c U t D Y 2 5 C O V d y V j R k V U t x M 2 9 v U k J D Q 0 N G U G h N b 2 N m Q U N B M T E 5 L 0 h a Y 3 Z Y M G F M R m k w d 1 p z d 1 l W c 2 l n c E 1 H S H p N e E 1 u R G h 4 Q X R l d l g 4 Z T R j Z V B R d F d 0 W D N x V W 8 3 S m x N S m p 4 K y 9 K a l Y 1 a W h j N E k 0 M z M z e V Q 4 L 3 h I U k V T V X F D K y t K U 3 Y 0 S 2 g 4 a 0 p p W m k w Y U p G b k 9 V a H Z N S F g x O W Z y Z l F L T 1 F 3 c D Z 2 U j Z I R G g z a X R M Z G 8 w U U p i d G 1 4 Q l V G Q V F l d l h x e G Z 1 M X R m M G h W U 3 d X Z T M y O F Z a M 1 Z h a 1 Z C U V F I M G V q M l V T a V V D Q X d Q c E Q 5 U 0 V F R U l J S W N R b F c w R F d S a W F U U W F W U 3 d X U X l 3 V 0 F 3 S U R z N 0 c x S 3 B G Q 3 F W a W d L M G h K Q X F o N E l Q a E J C U 0 J S V V d G a m 9 z c 1 V 3 S U l Z U V F M c j d n Z z F n c z V r e F V H Z 3 d H V 0 N 3 V 1 Z w d E 1 K Z 0 5 R T k 5 G c E 5 C b z U r e j N o S 1 B n Z 2 t V a X d a c z B h M 3 Z L b U p w T 3 B S T m Q 2 O U 9 n U m d L S U F 4 S W 9 W S z d C e D Q w W j A 2 T k F C M 2 J 0 M 1 I r U E d q U j J l Z C 9 2 M m J V N 1 l J a X d z c k V S a k F P R D B X c D Q 2 Z i 8 0 O G E x c 3 N G b l B H Z H Z E Z 1 F j V E Z 4 W l U 0 T U 9 L S 3 A 5 V X o z U F h j Y z g 5 e H F q N z Q r Z m 5 o a H g 5 K z R G V E l D Q W 9 L Z 3 N G Z 1 l K W n I r Z V d Y W H p C e D R r U k 1 u V H E x V E 1 a R z J O U n F O U W 9 M Q z Z G U 3 F l R G 4 1 M W Z S d 3 l H R U V F S U l J V T h C S H g 4 Z i t Q a j R R S 0 Z R U U t Q U k l E M D l I Y j Y r d m 1 Y M i t 3 Y 2 h o R l J H R k h 3 Z 2 h K Q X F x T E N 3 R U x W c j E 2 N 2 9 Z U k J D Q 0 N G T 0 N R U U N X Q 3 d X d D Z v T W x E V y s 0 T V B N b V R N U k d 4 d k x h b H U w Y U J I T 2 5 q M 0 x h d H V 6 W n c 5 d m Z 3 V U Z C U j d m Z 2 V N b y t B R E E 0 W n F 1 S l E w K 1 B I e j R r T F d k b F p X R i t Q a D R O R 3 J V e U d r W T R l R E J n N X k y S m s y Y W x H Z 0 0 z c F N Y b D R m R X h F U l d X M l J r S k J O Z W V m V G 9 F Z G F 1 W F l 0 L y 9 2 b U g 5 M 3 p i T W d T Z U 1 K d k 5 u Q U N G T F F q a m J h T k d q Z U s w S l N R a 1 l Q Z n U z W n o y b U p n W X J G c T F p d G 0 r Z S 9 j d T V z M m J o L 2 J 0 M j J Q O C t Q R 2 9 V N m R P b V l 3 U k t L b 2 l V W l h 2 U E 1 2 T n p Z V l l M R V p 3 Y 0 h C R k Q 0 V V F R Z 2 d o a E R 5 b E Z B b 0 Z G Q W 9 G M U d v M T h 2 T H k 0 T y 9 2 W D l G R E l v U 1 F j a 0 h C Q j B J S X F Z T E 1 a b k 9 s b U V R a W h C Q k N u Q k V L a G V V U 2 Z I Q 2 5 B Z 0 5 m O E 9 I a H c 0 Z T R l d l V x c T g z K 3 p u b 0 F u R 0 1 z R m d 2 T V p q U E 1 a a k 4 w T 2 g w d V h i b 0 V q V W F E Q V F N R 3 V K d 1 E 1 Z 3 M r d U J v L 1 g r V U N z O W 5 z O U J 5 Z 3 F I S U R u M m J O b W p r O E p 6 R X h F U W t K Q 1 p 6 M j F x M W J 1 N 3 h l V 1 R 0 N j l D a m 4 r V 3 Z Z c 0 N H e X M 3 T 3 h i Z H M y L 1 A 3 N z c w N m Z s N G l J Q 0 1 U R n h Y b D B 6 V C 8 v L 0 J O T G x 5 N W x 0 W l h I c E w v R l l z R 1 B Q L z Z J e l p z M 2 M v Y j U r Z m 5 o e X B V c n l N e k 0 1 T 3 c 3 Y y t Z T X p w M D d o d 0 V E Q m 1 E a 3 l K R m x j b m R Z W l F r e l Z Z V E 1 6 R X o 0 K 3 Z x V 1 d m a U Z F R U l J S V l T U T R w U k t K Y l J h T G J L e X N o Q V V G R l R S d 3 l H R W t E S k h 3 U W R D Q 0 N H R U V F S k l w V 1 F M U H B R M W Q 0 S U J m T W Z 3 V F N y e m 1 U V n J s b H Z I O W V 2 W G o 3 T j B o a j I r N T h O V m l J R 3 Y 0 c 0 9 0 V z d l Z z A r a 2 N U c 0 R t N X V i a X I 3 L y s 0 c l N I a E l R Z 0 p D U 0 U 5 N X o 4 L 0 h 4 O C 9 Q S E h u U E U w Y X R R S U V S R V J U c 2 R Z M W l 3 V 0 M z N z U 1 U m R P K z h t V E o z S G d 3 S U V 5 V z l i Q 1 U w Y W p F V 0 t 4 b U 5 Y R 0 Y x Q n c 1 d X J W c T l p N G N T T 3 V Y N y 9 P d T M v V X F G S D Q 1 N T k v Y 0 9 m T 0 h k N z l a c k 1 a Z S 9 m d X h k R 2 p S e k Z t e k J q M D Z 0 W E x x M k d O c W h w O H l N N 0 9 S a 0 J B Z 0 1 Q S 2 V 6 c l Q 3 d 0 F B S U F C S l J F R l V M S V F R U W d n a G h K U U Z 1 V n d P a 1 V p R W 5 K d 2 N W S 3 R X c m F L S F F 3 Z 2 h a W X A r N H l h R U V F S U l J W V J V U 2 h V W m Z M Q 3 Z E T 0 J P a F l U e X d Q Z D h 1 S H F P S k J J S n A r M 1 J v M G N Z T 1 h J a 1 Z D b 1 Y 3 e m 4 1 K 2 Z u U T Z Y U 2 M 5 Z z R k T 3 Z B Z W 4 1 T 1 R n d 1 V M R m l B b E p Z V 3 o 3 O F V Y W C t R O X g 5 T 3 Z i V n B h R 2 k 1 Y 3 V B Q 2 c 2 T 3 R q T X B u d 3 h 4 O S 9 1 S F h 1 N G N P S D h l a l J J M D Y 3 W H E 5 M 0 8 v U n c 3 O T Q 5 R E I 4 K z N Q M E J 3 L 0 5 s U n V i T m 0 0 Z W t w Q 1 F v b F V v b 0 Z B b 1 l q V W F r c H F a e W p y U C 9 t c W F r c E 9 E c z J i T T R m U G l 3 d z B B R E F J d 2 V Q U n I 5 K 3 Z W R H Y z N z l j U C 8 r Z l d 6 Z n Z o M 0 h q e C 9 u L 1 Z y a z V 1 Y m l z O D g r d z Z G R G g v R E 9 P K z h n T k R U V W 8 4 Z m l T R l V N U G 1 S b V p s T G 9 n U k J D Q 0 N H R V Z C a m I 3 d z l V K 1 l F U T h y U 2 o z N 2 9 K S V l R U V F n Z 2 h s V k o 1 Q l I 4 T U J n T 2 5 6 Z j Y 2 N V R F T 2 Q 1 U W s r R k N u V G g z Z W R x M V d 5 N 3 V F a H p Q U F B m Y 2 N w e T B w S 1 F s T G x p e E J l b m 8 2 W j E r T E Z p M F F H e H Z M M n h k Z m 1 N U l p 3 R V F 1 b D J Q d D J y V X V 3 d 1 Q y R l J Q V W F q V T J i Z H J F T 2 E 1 O S s v Y V l P W E 1 t U H Z 2 c 0 0 1 d z h l W k s x c j N Q b n p y a D g r V E x 5 O C 9 P W k 5 v d k Z 3 c n V V a W F m N G x p d X h H V F J v R U Q 3 N D R B U G 9 k R H B r W l d Y e E h p T V F D S k N a b V l s e j U 4 N 2 g x c T F i d U h M b E N 1 O X p i M i 9 F a U J G N D V a V l h t T z N 3 O E h E T W 5 q M G J y N 3 p 5 Q 2 p a d T N J a X p a O C 9 5 b m 5 m M T Z s V k 1 u a n d a b z B h T n d w Q W h R M G 9 k V 2 p D Y n p T N H J t e n h O Y 2 5 O e j R l d n J T N k V I U W d n a G h C Q l N v U 1 F T Q 1 J R S 0 J m T H k 4 d U R 2 N z E v U n d 5 R 0 V r R E p S d F c 2 e k l J U V F R Z 2 d o a E R 3 e F J D S 1 I w M G x p Y i t H Y l N M Z H Y 0 N X V R R n d n R U V B c U Z I d j h y R G I 3 c U J L N H F G a l J v M E F E Q n d j R 2 x 1 a T R B T k c v Z U h G R l J V Y X k y L 2 Z 2 M 1 k 4 Y U 1 H Y n d U N 3 p L W k R G T 2 1 U S E h Z S D k v e j d 1 e X g r U G 4 1 T 2 F 3 N F V a e j l I L 0 U y Y k 5 p Q W 5 K d 2 N 6 b k Z k d T N h R l V x b k U z T G x 6 M G F W T E Z 3 Q k Z T M 2 t z V 3 J R S T g r Y k 4 4 K 3 J 5 R H N V N U M 1 d T B i O S 9 l W V J V T 2 1 5 W k 5 t a 0 N q M F d E O S t 2 W D Q 0 N D g v W E l Z Z X B G S X B w a z Z k a W x H a l J 2 S H V E d z h Q e D Z K R m k 3 Q m 8 w U 0 p V c j E 2 Z D l 4 a U R 3 W U N i T j I 5 N j V U b X h X c T F W S n Z p Z 1 Z x c 2 h G b 3 N k T G l s R E N D R 0 V F R U p J Z W J J d G U 2 R l d x e X Q 2 S 0 l R U V V p Y m 9 s Z 0 5 D Q 0 N H R U V F S k l w U 1 F X a T F G W V d B a W x V b G 1 t M S t H Y m J M Z G Y 1 b 0 Z 2 c 3 Z y Z G Q 5 O T F X T T N B R 2 R z e U R R Y U R B U n F O Q m d V R k J j a l B 6 M 2 N y R k 1 G W G 5 Z S 3 Z y V G l o V U l n c F U 2 W m c 4 Z U x G S G k r O V l G T 3 p a a z F N b l R x V j F W W l l X S W h m Z n Z t R j k v c E N v U k F 6 W j g 1 M F d H M E M 0 R D d I U U 5 I U 0 U 4 N z A 2 d F d M V T U y a E 9 J R k F n T 2 p v Y U d i Y m F y W H k z b W 5 2 N i t 1 T F R w M D Z N Z W R N b m p 3 W l l X R m h H R H A w S 0 t S U 0 t h e F d x M W V x T y 9 E a G U 5 d z J Z c k V Z N 2 R x M X c r S E R o M 2 4 z c T F R c V R K b z B D V k Z S V V p n O W V 6 Y V d M M S 9 1 O U Z x d F d y W E N w R W 1 U R U J Z V z V u S m M 3 Z H E x U T F 4 Y 0 h M N z Q 0 Z 3 V j T 0 h H Q 3 R T O D Z P a H F 6 W n M z e V N 2 Q k J y O W Z E e j g r d j F Q M V V k b G F y R l l X R m h W N E p I U k Z D Q 0 N H R U V P S X R 2 c j Y r U 0 V 0 T G c w S 2 h L T E 9 3 T n l H R V Z C U U t Q a E J D Q 0 N H R U V F S X F K W W x F Q X B Q S k J J d k Z V d X B L Q 2 M 3 d 0 J S L 3 N K K 0 N k V F Z a N 1 N p Q V F R Q 3 d X U X l 3 V 1 E 2 b F V v a 2 F O R 2 0 2 Z l c 1 T G d B d 0 M w Y n Q w Y W 4 z M z J H Z m J 0 M j R l N 2 Q r O U N y O W U 3 c k t i a D Q r T 0 R 3 T U J B d E d 6 W k V y M T c 5 K 1 l F V U h 4 O W Z i R m l 4 U W 9 z W H J 3 W V Y 2 N W N Z Z H F G U W l H b V R a d k d C Q X N j N F F z N X V B b y t 0 R 3 p a R W t x b D B 1 R W R T a 0 9 H R E V H M W F 0 V 1 l i W U Z B Z 1 A v O D V 6 O W 8 z N z Q 5 V n E x Y W h l e n N i Q U R B O D g 4 L 3 o 2 e H p D e F F G Q 2 t h T 0 h N b H N G e F F V Y 0 p Z U U N R O F B 4 N E l G Q z V 5 T 3 o 5 N 0 Z p e G N S R n h m S G F y T 0 5 3 W k V X T F Z x d 2 d n O H F s U X B O b W p S Q j Y 5 Y X Q w Y l Z y V n l Z M E V C c 2 J p O V R V V k h 6 N z d i Z W N Q c G 8 x Y T R a W F h u a 0 Z y V n E x O G 1 p O E t w V U t j K 2 Z P U m R 1 M m J S R V h G d 2 U 5 W H M r M D J T O G h V a E p t c 3 h r V 2 k 4 V X J m V l Y y Q l F V R k x x d D N F R U l J S V l R U V V o R l V L a F V L Q 2 d x c V J D Q 1 p F R k s x V V B D Q k V F S U l J W V F R V W 1 s S n B W T G 8 5 W H J J N W Z J e X U w W j V C e D l L Z z I 4 Y z d v N H R N a k l T Y j c v O X R s Z k h v M V F x c 1 d U S k V z e W V Q U n V K a V l r U W k 4 V 1 l N M m V P e T l B R H d G O U Z R N l B S T 0 Q z S H g 4 Y 0 g 3 Z H E x d z V F a l I 1 a T J n S U F B T k d 2 V 0 R N O D k 5 e H c 2 Z H V 6 S W U x N 3 I x c T J 4 W n M w Y U x G b X l C R G R 2 M 3 N T Q U F R T 2 N Y a W N y S z R 2 V E p o S 0 p F Q m 9 h N n Z R O G U v Z n U z Z U 8 w S l N j b k 9 6 M m 5 l Z l B t b U R S c E V t c l h y b z I 2 Z G V 1 a V p z M m F E b z k 5 K 2 V X W G N l M 2 F O W n c 1 Y 3 d a a X N S Z 3 h N V E V Z T k d n U U d q V n E 1 T k U 0 N 2 Z Y b z B R T l J V V k Z Z d m 5 3 N W h n M G J o c 0 R B d 0 Z M M V o 2 U F g 2 e U d W U 3 I z U 1 Y y V m 1 O c H V y V E d V T F F n Z 2 h o Q k R 5 N U Z F b 0 Z N a k l 5 S U R a Y k s 0 e X k 5 Q V J R c W 9 H Z 2 N G Z 0 t Q d E Z j d 2 t o a E Z R c U 8 z Z n V S S F I w T k p v M m J W c l J R e U d F R U V L Y z B 1 b D A w T 2 w w Q 0 F n S X F P a W h F Q 2 V 5 c z d P e F p N a 1 N 2 U F h X V z J q W X N H R 1 p Y d X Z H a l J 2 N D k 5 O S 9 V Y W R P S F V S R 1 J p S W t K T V R 0 Y 3 c w R 0 F 4 S V N F d E N 2 W H o r b n g 5 M j l l e G Z i d D I 5 b n R Z V 0 V o R 0 R j d U h F Z W p U V X h N U k c 3 Z H U x a X R Z V 0 h o N 0 9 x U z V S V 1 J r W U d U c D A 2 a G U 3 Z H U z d T l 3 b 0 R C W U d C V n h p a X R u S n d j S 0 J T S 0 N n a y 8 3 T n k 1 R T A y Y k 5 t V X R o V k p X Q 2 d v S 0 l C S 0 p v R k F v e X Z 4 Y W h C Q k N D Q 0 d F b E l S Y X J Z Y l Z h b 1 d 2 c j I 5 R k Q 0 V V F R c n l H Z 2 c r R U V G S U Z V Z k N C R U V M S W s 4 S n F 0 U 0 k 5 U F I z Q n d j R V Z Q U l J D U 0 N s V T l I d T V Q S U 1 Q R 1 J r W k N B d 0 1 w T H Z u Q 0 N H R U V F S k l w V 1 V 5 b V p D Y m 0 0 d n E x Y X R Y O U Z B S U l j U n J h S 2 t M U W d n a G h C Q k N T S 1 V s R U F n Z 2 w 4 d W g w K 2 t n a z h r c W V q a U V r Q k l x N n l W c k t n d V R 5 U V N C U V B C V W h o N n l z c k p 3 N X N 3 W m R P M 2 F G V X F s c 3 F L S D Q 5 S 0 p F e W N n b F V y U n J s M j d p a D V L b F p h U W t J Q 2 9 x Q 2 h F U k V T V T J U W H U z T G 1 E e U 1 o S U N B U 0 N N c n Z H a z J q Y n R t M 2 8 x S 2 t U N n R h d F d 5 S F h 0 M W d z d U h 6 N U 1 o b z F h b F J w U H Y r d F Z p d U 1 S c U 5 Y c X h t V m h G c X R 4 d X J W c T V u d D R P Q m d U S m d 3 b 1 F K S F J D c G F k b l k y R G g w N m h D N W R 1 b m h V e l l 4 N G o 4 V m l 3 W U 1 I R D N E M z d s M T A 3 Z H J W S z k 5 V H R G b 3 R m d n Z 0 T j F i Y n d J R U R J U m F M U z k y M 0 4 v a j R G R T B Q b W t 3 b T V 2 O E p J Z V J K U j U 5 b W h C Q k N D Q 0 d F a 0 V w T n F W U W l P e n V i Z 2 c r R V B N R U t D Z 2 9 R R 0 J o W T B j T W 9 j e n F k e n F 0 T G V a d y t m U n B u e j U 1 R m 5 U c D F F Q m 9 h a X F p b 0 t B U U Z C W G 1 0 Z j A 4 Y 0 8 z W U 0 z M 3 p 6 R G R h d l g 0 L 0 9 u V H V q V D U 4 K z V W S k J J e T h 2 R C 8 3 K y 9 t N G Z u N T Z l a m s y Y k 5 1 S G 8 w Y U 1 J R E F 6 R W w x O S s 2 W l Z s W U R a d D J n U 1 R 5 Y 1 J z R H g w N m x G b U d L V H M 3 R z R j U E g 0 W l l M R 2 I 5 R T R s R W J r K 2 N O R 3 p Z O E l t b 2 J o U V h G N G R M b H k 0 e D J 6 M T Y 5 T U N 3 W W N O N G o x V 3 I x Z m p z c z g 5 Z 3 N W Z 1 F I Q n l N O X U z Y m 8 w d V h M b D Z 0 U E d n M m 1 6 R j M 3 b H p V c k Z r V F k 4 Z U 9 S Z X Z X c m I z V z k 1 U H M v d j M 3 M k x 4 N U 1 6 W n Y z b 3 l J a U F n O D g 4 d 3 p h T k t r Q 1 Z x M W F s V n V K Y z B 6 T X p N e G I 5 N D h D S V Z D U k V a R 2 9 t W E x s b W p m d m o y Y U 5 X d F d M d G N I a W o 0 L 0 R o d z R n S X l N R E R 4 N D h B Q k p T V W t Z T U d B Q V J v O G U 3 Y l Z y b U 0 x b V B I e j Q w S 0 9 B a V V R a X d h b F R w N W p 0 N X M y Y m U y M D h W Z G 4 r L 2 Z 1 U m 0 1 d n I 5 W D V E U T B Q U n B V c 1 h y L 2 R i M 0 w x N z k 3 Q n A w e V p z M n J R S k V S R V J h T k t r Q 1 d K a l k 5 R 3 l a Y 3 N 5 d l c 1 b F o 3 R l l j T y 9 l U F Z 5 N m R B a 0 N n U U N E Q m c w c W s y d T g 5 O T U 3 d U h y M U t u U T Z I U U N n U m 8 w Y V h 2 a 1 p 4 M n c y W T h P R 0 R h e T J B U U 1 H c 0 x Z T E N n c H c 4 K 2 J O R X Z X d l V D a E s v V D F W S X B G Q X A 5 U F J j a G V F a 0 t j R 0 J S O E l J W V F R U W d n a G x a c E l K S U p V S 2 9 W R 2 8 0 R k N v Y W p v N F J C Q 1 B L V F J h Q 0 N W U 3 A v S 0 t n a j J U Q 2 F U V j B O Y V d W b F p P S E R n Q U x N O W R P a F F 2 U D c 2 N n d D Q U s x Z X U 0 S 2 V m Z m l y M U 5 k c T J i W X M r Z m Z x N F B P N l B Q L z R B V U Z T O T Q v R G h 3 e m g r L 0 R q V 3 J s M k w w T k R R V W 8 v Q m t k V F V W U H o z d i 8 5 R m J H d 3 N 4 b z h m N z d M U 2 h O R m 9 4 S n c 1 Y z V D V 2 x n Y W d L S k N 3 Z n Y x N l R K O C t 2 Z F J q M m I 5 L 1 B 3 b 0 t D c G p 0 Z 1 F N S E 1 2 K 2 Z s W l d G Y j c v O X R s V D l U N X M y R F Q x N z l t U z F K U 2 N u W T k 2 O G V a Q k t w W k J J S l B E e D h X S C t l Y k 8 2 Z 2 N W a W d j R m d n R T Z u Z z B h a n d Z d 1 p N e H d H Q 0 5 S c U 5 S N C t m T W h z R 3 d 3 R 2 g v M W V 2 b n d a R m 9 z R k F K Q 1 d s b 1 o 5 K y 9 Z a E 1 q T F N x O E d I Q 3 h j d W 9 L Q 2 d B Q V V G Q l Z p d 1 l B R 2 F O V 3 V H a V J N b k l p b 3 F 5 b X Z Y Z U J K Z H V I Q 0 I r Z i 9 r N U d R a 0 p 5 Z m o 5 d T N i Y U 4 r K 2 Z i b U 4 0 Z E d q U n d D S 1 h s O U p T V W x J U 2 t x Q 2 4 1 O W Z 1 U V l m V k N v V m Z 2 d n R O N l N u c H p O d D E 2 N W Q 4 M H J m N T g r Z n g v b n o 1 M 0 h p e E F u b z l Y c H M y c l R K N 1 o 5 V H h X S X h K Q k l K O C 8 0 c G F S V 2 R E e j c 0 Q U N r c E t T V T Z 0 e V I 2 O U 9 p Q k l V T 0 d s T n Y x U E h Y O C t I R l d N T X R i d W 5 m d j d q V D R z S H Y z Y n Z q N C t F Q X V s M E 1 x b F V J b 0 Z E b z g x b X c y d z J B d 2 9 M Q 3 d F S D U r Z n V q U m 9 3 Y 0 F z T D Z P d H Z l c 3 A r L 1 h 2 T H c 4 Z l B 2 d H Q 1 R E p a S k J L c G Z E e D h Z R l F L S F E 2 S G s 5 W U x C W V l q V W J v Z E R x b z F X c T g v Z m J i W H F r U 2 9 O U H B r S k 9 U Z y t 6 c 2 J L U 2 5 w e U 0 x T l J X U E h q M 0 N n d 2 N Q Y 0 8 v Z V B l a j F l Z 0 J G M V F s Y X R H a U J 5 T W p J V W w r e k 9 L R l F p T U R B U U N i M E F B Q 0 h E e C 8 y U 3 Z E Q i 9 y M H R G Q W 8 1 R l d j Z V B Y c U V o U X N Y b H F q L 1 J v M G F Z Z F d x V l N V Z U g v R C 9 3 U W R D Q 0 h s Y V V Q Q 0 J F R U l J S V l R U V V 1 b j U r d m 9 p T X p P V G d n K 0 V Q S U V L Q 2 d w U X M y Y k 5 p a D V H d W J C W U x G N m J Z Q U R B b V Z B b y 9 o b V l u W j J O M D Z k U G w v b 2 E 3 Z 1 F Y c m w 2 O W l q d D M 3 c k R h W G 5 u b G x U S U 5 Q U m l O U m 5 6 N D R Z Z F F x O V g 0 L 2 Z m Z j h m Z m Z m M l B L b E N s T 0 o 0 T E V Z a k d t V E p t Q 0 J R c 1 d N R z J I R G g x Q 3 o 1 N D l T M z F I d F Z 3 d V p 3 V W Z 5 c U 1 L a 2 N W a U t a T z d s M T B w W H R u Q 2 5 2 M l N C Y z Z X T U x D Z m d H e l l z Q 0 Y 2 O W V w V n V z S F o r Z j M z M z F u Y k R 4 O C t w T H R X Q V p 3 N W M 0 Y T F Y Y X R X T F N 4 Y 3 V O Q 3 J G V 2 x j c 1 E 4 W U t K V k s 5 T y 9 m d j l 5 d U R 4 U k 5 N d m J 1 M 1 J 1 Y k 4 y O W 1 q Y 3 N i W W R y Z H U z Z m o 0 c 1 d M e l B a d n Y v M k d v V U 9 I S W p V M U Z h Z F B u N F p j T G 9 k T U p v T k l K T 0 l O L 2 h Y L 1 h w R 1 h s N G M v L y 9 5 V H R k O X F 0 Y 0 p z T n N O a 0 1 r R 3 I x Y 0 x I e H d l O W U v Z G 1 I W k 9 k b l k y N 2 Q r K 1 c 2 b k Y 0 S W l z c n E 5 e X V W U k p s O W J P R 3 E 4 K 1 V I V H Q y c 0 w 0 L 3 V L d G x 5 N V p N O E 9 I Z X Z Y d X N m U T B i T n Z S N H F T Y X R W b 3 V E Q n c 5 N l B J N l M r d T k v L z h 2 Y n Z t L 2 Z Q d V R u N T h O a 0 1 z R m t N a 0 d 2 M T B P d j E w T 2 4 w M E d 2 M T B P a j B V Q 3 R W a 0 9 0 V m l N L 1 A 1 O E p O c m h p T X B t d 2 Z Q b H l m U E x K S n k 0 c k 9 k M j R j U U 5 u e j U 1 M S s 3 R m 9 0 V n J X O X Z I a n g 1 b X F U b n h z N z A y a j B R a T F X b z J B Z 0 F C T W 5 E a V J j N X h B S U l C W U x J Y l J h Q V R B L z d O R G F a W U M 4 c 2 J T W T B L a G t B a 3 B F a 0 x J M D R D Q 0 Q 0 U V F R Z 2 d o a E p C S 1 R 5 Z 1 V R a T Z Y U T Y x V 1 B 4 R n J 5 e E 5 D a W h R V 0 Z r S 3 B W S H I x N 3 Z U S 3 p O d k J C L 3 Z K c 3 V L Z m Y 5 N W F I O X F k a W R B Z E 8 z W n c y a D Q 4 Z U l C U F B 2 b k V v M n R a c l Z a b U l r U 3 I x V U l z R m 1 Q U m 9 r V z h 4 M z d 6 e l R l N G R l c 1 d z N T J W b F l Y R m l 4 Z W p m L y 8 r Z V B I R k Y z S H E x Q 2 x J c F Z K S X B W S m 1 X U W 1 i K 3 Z Y c k l 5 a 3 B p Z G 4 r N G 9 z d j h O c H J y M 0 h H W X J 0 N z F W Y n R v R m V 2 W G c 0 b l U r d 2 5 L K 3 p 2 M k N 5 d E o r V T l Z d i s 2 Y y 9 Z N k x G N T F B Q U J l Z S s w M X J 6 N 0 9 q S X d N L 1 B Y W F g 2 e T J h Z E 9 t b 1 Z h d F d s N j d 4 c E 1 v S 3 l z T G x 5 O W Z a c l h O b U R I R E s w d S t l T 0 x j d V h P c z d a N D l l N V p x Z 3 M v b X J i Z m V n c 1 Z p Z 1 V 3 b T Q 3 e j M r U l F X R n J L M l R T W V Q 1 c 3 l a N H p M N F l E Y W J Z V F F h b V l u Y X V M Z z Q x b l B Z c D A 4 Z l Z 2 R G h w N T k r d 3 F C Q m c v R D Q 4 V 0 9 z W D c v Z W 8 4 Z D A v Z n A x T E Y y N j F P a 3 h k Z X J V N F F R Z k t P V E R a d j h h d D F Y S T h a V H R h M i 9 q N 2 M 5 N 1 B y Z H Y z M l p 0 d i 9 U U 1 M y V i t 6 Y k t p M V d x e G R l d l d N d W 4 3 N G N P S F d M a H d J W l l z V 2 V M M D l a K 1 V s S V R 0 M j d l W C t E b 2 F q Y 2 F q O H h z M G F P Q n d u N n Z n U T J t Q 2 x O N E l Z V k x 3 Z 1 J E e X R L S G d B e U d F R U V J S U l l U 0 p v R k t w a 0 o y Z E R Z V k M 4 Y 1 J N R U J G U 2 x k b k s 1 d 2 N H Q m x i M F V N c U 4 y V 3 o y N n B J Z T l u M F Z u e l M w b j R n S k R n N W 0 3 b m I 5 O T k 5 L 1 d m d X F W Y X V H T 2 5 Y c U F D a X F 3 S k d j b k 1 6 c 2 M v V k g 4 e H M z Y n V E d n Y v L 2 1 0 Q j g 5 Z X R T T l I r Q 2 N z N 3 N w Z S 9 U b 2 d j d V h M M 1 B 1 Z 3 Y z M T E x L 3 g 2 N i s v Z W 5 T Z E J 3 O G V Z U G 5 5 N V M 2 U D Y 5 Q 2 h n O F B K W W Z 0 Q V M v R U o v N W 8 x Y T J M R 2 p C b V F T Q 1 N R e V d S T W V Y R 1 J T T V I 4 d j d w K y 9 U b z J i d H p J N m J k a n g 0 N F l Q S G l 3 e T V M Y U l w R U l Z c k d Z N m R j W i t 6 d V B i U l B F a m h R U G d M a G l Q N G 5 v Y U N 6 M z d 0 M 0 R n d 2 N Q b U 8 z U T B G Q 0 h 5 M m V V M U s 1 Z H U x a V R O U z F h d E V D Z E 9 u V 1 F r c E l D c z l u T W h G d H N k O D V i T E J h M y 9 v b E V J b y 9 2 d E M 0 d m U v Y n N R W H g 4 U E N R U 0 N T U V N D Z S 9 F Z j I 1 d U x 1 d D V F W X Z G K 0 8 2 N z c x e j J i W H V l Y k s 4 R m c 4 R 0 E v L z c z d j N q M j J X Y z l I b W R P V G c 1 d T N M a k J h d X Z h d G F 2 S C 9 m R E p 6 c z R 1 M G Q z M X h S V V B S c m 5 M Z m 1 L d 1 k 4 Z U 9 V Q 3 F W V U t 2 V k F J b 2 U 4 e D k v L 0 Z H d U Z Z N 3 M z O W Z o N G V I d z k v Z j N T d D l t c z V s N T M 5 a k N I K 1 Z S N m F Z M D d N Y z N a c 3 l Z R W d V S V R w d z R 3 Z n F l N F k z b E h K d 3 h H Q X l z c W t w a X N S a H Q y c l F w Z G I r M m F p U E Z 2 M y 9 a a H p x S 2 Y 0 W V V Y K z V B S U J B d 3 d V a m J P Z T V P a 0 E 4 W k 1 n V D c 5 d T F E V G s 1 T 2 l j Y 3 V F Q W p n N y s r U G d J Q U F W S 3 R X a m Z Q Z j N O e G N w O E d I O G d p c n V L d j Q 3 N j E 4 d j h Q Y X Y 3 N W l Z M k 1 4 Z S 9 a c 2 g v M j k r d X F y e k d l Z 0 4 z N 2 1 w T 0 F E S W V S c F E 4 R U h R Z 2 d o a E J C Q 3 l C U E R 6 O D h Q V 1 Z s W n F G N j l l a 1 V Q a F J E a V F s W l d W c F V L U G R o N E 0 1 a G w v d 2 R 0 c V Z U S 1 R N N 2 E v N k c 4 V j Y 5 Z U d E R m l C Q U J n N j l h d C t P R 0 h I N W g 5 N 2 R 1 M 3 g 5 U 3 B V d 0 V V M 1 l W Z G Z D M X B a M z g w d D F x d F d M Z H V Y Y W t m U j B s R V J V V m h 6 W m 8 x M k w 1 O U 8 z N z g 4 Y 2 N L L z Z P O H M 2 K 3 J 2 N z g v d W 5 m d j d u R C 9 q U n M z T 0 h l T 3 F s U X F U S j g r M 2 V u U 0 h S R V J F Z G k 1 Y 3 l k V E x 0 O G R w M C t m e H B J b F M 1 a H R v V k N J T D c 3 N E F y V n I x M 2 J y Z k o x T z U 1 V k p Q d n R n V E Y 1 Z U h x W k 1 t Z U x X d W V I a D R a Z 3 p a N D d U W X p J e U 1 q a k x Y R n k r Z k J u a n g 0 L z N i S 0 E 4 N n R X c l Y y b U R E M X F 0 R m 8 4 Z l A v Y m 9 I S 1 B S e U F s R H V Z c 3 Z E R E 4 y N 0 Z o b 0 5 C c j Q r U G h B S X B F d 2 Q 5 V V h m N D N 5 c l J l L 1 p z M G F s O W V 6 V l l X e E J T K 0 1 S a U 5 r T W h s c n F Z c k t R a X d X b z B P S E R q a D g r R E R U Z H V E Q U F Z d 2 F O Y X J j e G 1 E L 1 h o M D l l a l E 2 Z G V w V X F q N V R V M U 1 S R W h K U 3 F q N H F T a 1 V G b z k 5 N j Z 5 M k l S Q 0 x J W k R K S X B W S m t a R 1 N 3 S 2 l K M T d 0 d 1 p M N y 8 4 T X F 4 V 0 s v U j Z Q U X d H Q T l S c U 5 W T j E 1 T j k v L z J X R k V W c T B h R k d p N m l n M W E 5 Y k U x c T F i b V h I a z V 1 W W l J U 0 V C d z R Z T l k 0 N z U 0 N D g v c 0 h M b F N t W j c 1 c 3 l a a U k y T k J R Q U 1 I e j Z j b V Z C d j J M Q W h W c T F h Q m F E b y s 4 c T Z k Z X N 3 Y W R J a 3 R H b l R C a n F k R G p x Z H p t R 2 d U a U t S b 0 U r Z l B 0 a T J i U n V F U W l G V U t o W D g v U H p n N i t z T G x V b 0 Z Y M T l m N X Y 5 M z d k c k Z X d X B p M W F w V n F G R 2 p C Z 0 l D Q W t w V l F j d C t i T k h S M G F 5 Z l N m L z k 5 M S 9 P V W x L M j U 2 R T R n O E h B V 1 R w S X F W U 2 l a Y 3 V X c 0 Z n c 1 R B V X J X K 0 R w L 3 Y z N 0 9 I Z n V I T 1 J 5 T 2 V S e U 9 h U l N L Y 3 h t T T N P d T B X a k U y Y k 5 u b 2 R m c m 9 W Y X I w Y l J w V S 9 q N S t Y R 3 U 2 K z c z Z k c 4 R k g 2 e F d h N m 4 3 S V l T U X l v S 0 N E N F F R U W d n a G h K Q W 5 o b y t Q R D N 4 O W Z a R 2 J t K 3 Y w V G 1 G Q 1 N N W E t 5 Y 2 1 C b j U r Z l Y 2 c 2 Z W R V g y Z i 9 T W F N x W F l 2 b j A 3 V W x K U z B M Z H Z Y N G Z u M l M 5 Z k V S U V U 1 U E J Z W j V Q Y y s v Z n Z a e T A z Q V F D U m t a S E 9 o d X l V e F d K a D d o e l Z h R F F 1 b C t z U W k 4 V V l O V 2 9 V b W p k d m p t W E x s a k Y z V m 5 m d T N C a 2 5 U N T U w Z V Q x Y j l R Y m J K R 3 B G L 0 d I L 3 l w V X J l T y s 5 O T F q c m h 3 Y 0 h C M l B w M H F V S U R R M T F l c T V R S 1 B S b 2 V T Z W o w Y 2 d w c 2 Q r N 2 Q y K z N R d y t B Z D h w b U E 4 Q 3 h Z O G R Z M j R X R m h a d 2 x C M G 9 6 a G 8 w Y k 4 3 S W 1 D c j B w T E N 5 c 1 R Q c D l X b W k x V 3 J l L 2 x z W G R 2 W H U z U k 5 l e i 9 4 d 0 1 D d 3 V E M l d 5 R 1 h D N k h X Q 3 l H a j Q 4 U D d 0 N j k 2 N 1 Z 3 b E V L a F F G Q l F F U E 8 1 W V F 0 Z z h F M 0 N k d T d j b V J W O H V I S G p C a V F T Q 1 Q 3 N D R B T W 9 G Q X B J c F Z K T 0 t N U m 0 2 d F N w e l B Q W X J s M D d 2 U G 5 t b T V 4 a m J F c 0 R h V F F h M 3 M 4 d l Z 4 U D l G b 3 N G e W N u S n F G Z X Z u c 3 Z I R F J S V m k v b l B m L z Z E d G 0 z Y l l 2 e j Q 4 Z V Z h d m F J c 0 h E b H l o U E 0 5 e k I x W l d W b X M 3 Z U l U O D N 5 N m R l d k c y d D Z 5 W l F 0 c i s r V E p r N G l K a V V I W H J s M X g 3 O T Q 5 M U s x Y m w 3 W C 9 u M y 8 r W V c y b n A 2 Z T d y R k k w Y 0 9 C Q V R x V W d v V k N J Z 0 l B Q T Z Q V j Z i T j I 2 R m J 0 M z c 0 W k 9 w M E 5 Z V 0 J n N m R 1 e m 9 0 R D l u R G h 3 N G d J e U 1 E Q 3 h k d W h S U l V W R V l Q b n c 0 Y j h C b T U 4 N m R F S W x F a 0 V x b E N B d 0 1 4 R n R 2 d m V Y e W U 1 a j l h L 2 o r L 2 Z 0 S V N V b H h l b z Z 0 U 3 B G Z X I 0 Z E 9 w M E 9 u V H A w U U h o N 0 9 P c 2 I r N T R z W F h u Z 0 I z Y n A x W T k 3 S D k r L 2 Z a N z N u M n J a d G k 3 b H o 1 O E p v T k V L b j A 4 S F g x N W N a M j l p e F k 1 R 2 V u Z z d n L z M 4 T 0 U 0 b E V z R n F 0 U 0 U 5 U G g x c X R a d D V q O S s 3 Z H d 6 Z m Z m T 0 5 3 N 1 B u N S t h d 2 x 2 b W J P b k l s b m 5 u b U d k Y 3 l E Q n c r d 2 J k c z J o M z B V R D Z T W l R D Y U h 4 e E Z D U 0 Z W R n d R Z E N D Q 0 d F R U V M S U U w V W 1 r O E Z r T X F H d 3 N K R F d O a W F r R W l v b 0 t J Q k V J d U Z N d m h Q W H p w M D d o M l B I a m l F b 0 t B a U J n W U h R Y U R T c y 9 Z b U p p Z G k y Y l J z c 0 Z n d G 5 Z c V k 0 K z R s a l o w R X h S e E 5 u c W F t c G 5 E L 2 V k K 3 p Z R V F z V 0 x I R D F N T H l 1 W m N 1 V 1 d M R m l C U l l 1 W E l o b X p a c G g v U G p 4 Y U 5 H a U J h c F Z x N G J B d 0 V C b U F u V H g 0 c 1 Y 0 K 1 B B a D Y 5 d 1 Z L M V l 3 R X l J S k N R b G 8 w N l l O S z R C U m Z Q T E V X V U N r S k 0 2 Z l A 0 K 2 x T N W V 5 S n M z Q 3 d z S 3 d i T m 1 5 T X F s Y 3 R I U G 5 U c V N t c G p M Y k N v V 2 k x S G V m S H o 1 O G 1 G b k N R e X F W S W p N e m s 3 W C 8 4 Z V B I d U h q e E l n d 0 d B e l F h R G V y W H I 0 L z g v S H p X T 0 R 6 b H F r V D V 2 L y 8 r e X d s V 2 V K T 3 J R R X B G R W d x R l V D Z 1 V r T X Z s V E x X R j R r d X E z T H Q z a n h V Q U N B M E 5 k Y n Z r Z S 9 H b E x 2 U j Z Q Y l J h Y m F W Y 1 d x e j Q z Z W 8 y c j c 3 N k t 1 Z n U 3 W k t L a l k z R j N M b H o z V H I y b V d l Z W d W Z 3 N a b 1 Z 3 T G x 5 N G d O Z G V l d z A 3 Z C s 1 M E 9 p b F o v S n o w O U h R Y 0 9 Y T E U 0 Y k c x Y X R Y a V R L N j c 0 K 0 R C Z z R p T G k 4 U E l r U 0 1 4 Y k 5 n d 2 w z Z l E v L 2 J i Y j l E c G R E a H g 0 Z 1 R P b k R t R H Z u M z c 0 d V d Y W D B h M W F 0 V T h 2 b l p s Y 0 9 m T 0 h k W V N F a V h s S 3 Z o Z 2 Y y e D h m R H l y c l c v Z n Z 1 a l l z U 0 5 X c l Z x R l k 4 Z U 9 J U z R 1 a n Z V N W M r S E N C Z G J 4 R H g 0 O F l D M F Z 4 S 2 Q 5 K y 9 Z T 2 w w a m F z M m N Q S z N 5 e G Z m d j J F Z 2 N m c 3 J L e W N P N 2 N P V 1 k 3 T V R I U j R j O G Z P M 2 J z W U F L S 0 p X V 3 J N d U d K O F B C d 1 R 2 R E I v b k 5 2 N W N x V l d M b H l K W H g 4 Z k N D V l N q b W Z i U m N 2 W H N U Z 3 d Z T l p v U U p i d G F Y a X d V V 0 R 3 W U J Y W D M w V k Z v d U Z D U 1 I x N j l i T j Z k S V V y d G l I K 0 p L V G s x b E x r a m x E d 1 F k Q 0 N P R 2 k 0 Q U 1 o a E J C Q 0 N D S G t p Z V B y N j R 2 O C 9 I d 0 t Q e E J T e W R q d V h 2 W G t M b l h 5 L y s 3 Z n Y 4 K z Z l O W k r M 0 w 0 d D l B Q V V s Z l Y z e E w 2 S 2 c 2 Z D M 4 U n V O U m l 4 Z n Z w e F R y b D Z q M F R C T F h 4 a U 5 S b G d z R n J l c U t O a k t R Z H N t e D N 2 M T Z 1 V n l F c S t n b 0 F B K 1 B q N U 1 1 Z S t J a U F p c 1 d y V U t 2 c j Y r a 0 V x b D Z O K y 9 Q K 3 Y 0 M z M v L 2 5 S T j Z H R G R 1 S E R N W n N t U E h E b X p h d E F t e H N i R 1 l N M m V P M H d u Q T l Q U j A z T H A x Q z N L N U h E S 1 p E R 0 t 4 b U Z Q e V B 6 R X h r U 2 x 4 c m R W c U V S c 2 J 5 N X B J T 1 h U b 0 V O Y X N X Y 0 9 h b E l p T W p N U 3 l a Y 3 Z L c E d M U m 5 U d D N P T X R w O U 8 3 Z H U 5 V F h X c m R 1 b m R P S n J E M T c 5 b U R Q b m o z T T l 0 U 3 B V L 0 g z M z M r e m p n a 0 5 E W F c 2 N 0 U x K 2 Z q N 3 U z Y n Z I Y k R z T F R l b D B P c X h l d l p y V j F y e D V j N H d j T 2 R M a E 9 h N G N P W E l F Q n c 0 Y 1 l M W X J j M F d w R V N O R 0 1 F d m E y R H Q 3 O W l 6 c l R 1 T F E w R k N z W G J 2 V 1 p X V V Z U d 1 V H Q m t L a F V N R E h 4 N G V w d U d E N 0 w x Q T B h V 2 N y b H c 4 V U x R V m p Q e W 5 w a U 5 W c V p W V l p z Q z E x N F l x d E d w Z z M y S l l m Y 0 l k T U p r U E R o Z z F 4 O W V w V j F L d F h E M E 9 H R E V I W H J s M E J G T D A z O H Z M e T N P c k g x V V J u e D Q 0 Z F B R N C s z T D E 3 R i t 2 W H I 0 Z l p i T W I z M z M r U G Y v N z V C N 0 5 u e j N Z W X V s S 3 I x Y X o z c 3 N G Z 3 d O N j l l M 0 g w N k Z H c 1 h y M z Z p Y S 8 r V U J x L y 9 m W W J 1 b l h y N W p C b 1 V O e S t m Z n R Z c j h Y U T B G Q U 1 H V E l F T T J m T 3 h P M 2 J 0 d 0 V B b j M v K 0 9 U N z g 4 R U 1 B U l N F S G R 5 Z T U z Z l h D Q 3 k v Z 3 h 4 O S 9 a T D V 2 S l N Z b T R 2 e j U 4 M m p k d X J Y S G Z m M 3 l 5 e S t j T U p X e m l s T 1 Z o Y U 5 x V n J Z c U t 2 Y j R L Z 2 p 4 T G R s a n R W c F p u M i 9 l d 0 h j Z G Q 5 a 0 h a Q W t o a E Z E d 2 d S Q k N D Q 0 d F R V B L R T h 2 U H p v L 0 F E S V p X S T d R L 0 J 0 d V V G a U 9 m c y 8 v a H R Q M W 5 z c k p U N 2 d R T U h V S 2 R P S F V p b F V r N E F J Q 1 V s Q l d m U G 5 t W H U 1 S F Z s e l p v M V N F e E 0 1 T F J m d W 5 R S m x 5 N W R j b m 0 r S y s 1 T X Z x e G J 0 d z d Y c j E v S H R H b l Q w T H g 1 Y 3 d D T 2 w r e m d x M D R 4 W W N J R T l P b l R C M G F q R V o 5 L y 9 q a 0 9 I V G 9 F Q U R o e D R n U 1 V T a V d t V H A z c T h O b z N i O T U w V 1 d a O C t 2 V H B y T z J Z b U J p S V J D S m 9 O Q n B z M n J R S n Y v N z Z L M n Q v L 2 Z y M T h j R U h I N V R K K z h O Z 0 1 P Q 2 p q e j d p V E 9 Z V W 4 4 R G R 0 b T B i W W 1 K a T N K N k F M c W 1 V b E J T Y 1 B u M m E x Y l p v M F N L b l Z S U k 9 u V H F G W m N 1 V 0 1 k d k 9 K d X E v K 3 V v c l B I N z h t S F h z M U t s V E V S b 2 F D c l B a W E t M b G R l e k x 6 U H Y 3 K z N 2 Y 1 I w W E x 5 O H Z E N T U 5 L 3 p t c D c 0 N D A z d k I 1 N k F J Q X Z 2 L 3 p T N G I 3 S G p 4 L 2 p y Y m Z l W X J W T m 1 E Q U I z Y n Q z Q j F B M H V m N 3 B w N T l 5 O X R l c V Z h d F V Z L 0 p t a F N G U G c y S j k r L 2 J G c T Y r K 2 l t Z W Z m W m J W T H B m T D N R N C t 1 R 0 l M Z 0 x r c k 9 U a 1 o 4 K 2 Z Q W j k y c G Z 1 W E t G V X l a T W d Y V H A w L 2 5 o T 2 9 B W U 5 l d V h a d 0 o z Y k N 3 T U x 6 M z N u d F B i T 2 h C T H B k N z V i V 1 J t N X V M V 2 J O b W 9 X d l h y a G c w Y U J B Y U 4 y N 0 1 l O X p q e D Q 4 N V N 4 U z g v Z m J i O F B Y M V p T M F B j L 2 5 5 W l J 3 N m R B Z z l l d l J n a F I z d H g y d z J t M W x m R T l 0 c j A 5 V k V l V U J B Q V B y M D Z Z T j k r L 1 l 4 Y m J 0 M z c v W T Q r S 0 J X c X p u Z n k w Y U 9 I U G x F T E d O V 0 V V d G J B V U R k d W 5 V e F l j S U V x R l F x c G 1 M R X l w V X J t Y S t a U 3 F Y Q z I y K y 9 E Y T F X Q z d W Y W p m c j E 2 M E 9 y M V p a N G 1 T b X o y Z X p O N F J O Q 3 l G T 0 J n Z y t F R U V J S U l Z U 1 F K N W F m b n g 4 S 0 N 3 d V J t N X R i c W U v U U p P U n B s N U 9 U Q T R s R V V t a 3 J Q Z k R k c 1 Y 4 W j J a Z l R k a l R S S H h 3 Y 2 p C R W p S c k R 1 Z k h l M k p y a D l K U U J u d n Z u b U c 4 N U V 6 R F B Q U E F P S l J N S z V r N y t z W E w 1 O G 1 T b j c v d T Y 3 N z J M d z R N R V l N M l l N Y j h s K 2 8 5 R 0 l E e i 8 4 a 0 h Y W D R 3 c 3 Z 2 S U F Y W D N 3 U l F O S F N B U F o z Y 3 Y 3 K y s r L 3 c 5 L 2 Z I b U R G a n Z E Y m 1 y S 3 d z S E Q 5 K 0 h E L y 8 v R E 9 u R E x o V U t r W F B u a j N k Z X Y 0 Y U 4 y N k 0 y c l Z y Z T N U d E w 3 N z R 3 b W x a O U 4 5 L y 9 4 M m J O M i 9 H M 3 I x N z h m N z c 3 N k 5 S b z B Z Z T l l K 0 o z Y n Q z c z d i Y n Q y K 1 B 5 N W N 2 N D d 2 d n Z z T z c 3 N z d M V z J u R G Z 1 T E c w V 1 I 5 U W t J Q 3 F 6 S U R V R l F C S V R R M E Z J b U p p V m k w Y U J I N j l l d U h B U U 1 H Z U J R d 0 t U N G h D V H h a d 1 l j L y 8 v d 1 R a c k 1 a K y 9 m d l o 3 M 3 V h d F d x a F Y y N 2 R p R S t Q a D V T c W R U d D V T N k s 2 O V d y R n h N N m N v Z k Z Z c 0 h x M W F 0 W m 4 3 V W h J U 0 d z U 2 d V a W t Z Z 1 R q S G 4 5 O W R j O U h w c z k r O W R N W E Z 5 Y z I y R 0 I x T l J V e k p z M 2 o 5 b D J k S 2 U 0 S T g 4 O T l 4 e H Z 1 L z F 6 Y m o r e F d Y e n l X a W d V c 2 8 2 M 0 x U b G k 0 K 2 5 r Z m M y Y U 5 S R V R F O E 5 a Y 2 l F L 1 B 4 K 0 x G a T N D e U p F a j h l c X J y e k p W Y X U 3 Z n Y 4 O T U 3 M F p F U k 9 D a m p 6 N T Z v c 0 9 N S T B h T X d O Q 2 h R M H Z k e j Z 4 W n M z R D E 2 b F V j T z N Z T X g 0 N G R R N H N X T F p p S 0 R U W V p H U m x Z d U h B a D Y r d m F x M W N 2 T k d 2 V 0 R B Q X d k K z V j V E p z M m p R a 3 d i d G l 3 Q V c z Y n R t V X R j Z U x q N D R Q U F B 2 c 0 1 k Z X J V Q V Z B V V Z p b S t o T U x v M G F N e G V Q Q m d t R X d t b H h Q N 2 d 3 Y 1 B a Z 1 V m T G w 2 O H l L c X M 0 N D V m Z n Z t R j l i M D F J a U l D W G J w M G N Y a j h C e D k 4 Q U x G W U R K b E 1 C a D h m S D l 5 N 2 Q 4 L 2 x z a 2 N i T m 1 4 Z 1 B X Z H Z 2 d m 1 t M D J D R l F D Q k F o d z Y 5 N 3 A z W k F B Q W d B R W x F U V Z R Z G 1 D V j U 5 S G 8 5 U W t K Q 0 9 N Z l p Q e j h E Q m d 4 Q X Q y N 2 R J S l Z L c 1 d U S k V x U 2 x w Z k g y U D N q d 1 l F U k d S a U k 4 U E J 6 L y 9 Q T V B O b S 9 l e k h 0 Y 3 Q y N 2 Q 4 T k p M T D B H a j B i Q i s 5 d V Z i Z H F Q N D Q 1 R k l K T 2 p V c V J P e m 5 a e W N q S X l N R E V 5 Y k 5 z M 2 h Z M 2 J s M U t s V G l J b U p L Z k g 1 a E J E e X R L S G d B e U d F R U V J S U l l U 0 o 1 d X Z y Q z U x T 2 g 0 e U 1 E Q V F G Q m J s Y 3 Y 1 Z 1 E 0 a j B X a X d W W l d W b n c 4 L 1 B 6 N m g y M z N o W V F F T 0 M x T z I v T G t u M 0 p Z c j R K M k x D d 0 1 I e j Q 0 W W Z J e k 1 6 M C t 2 W D M 3 d D N M S 2 5 V T 0 Z O M m R P R 1 B H R E t 4 Z H V 4 W U t o U U p 5 d V J 3 U 2 l R U S t Q a j Z j T m J J Z H N T M T F v Z G Z y b 2 R W c W 5 a N m 4 w V 2 h Z Y T N 4 Y n J W Y j g 5 T k 5 Q T 0 g v K 1 B H Y k 1 t S U d v c U N o b W 4 5 b H N 4 b 2 9 W S z N E c j F p M m 1 y V V d M R n F 3 N 3 p r V W l F V 2 J O b W d X S l J J S 0 V o Q V N t L 2 N j Z m Y w U z F h d F V 3 Y 0 9 C Q X R 4 N k R L M l B I a m 5 X N F Q 2 L 1 h N M H V F d U x K Z 3 d R S 1 B n Z z g 3 Z C s 1 a 3 F s b n d T V W h J W U N v Q k Z C U V V Z T z d j d V Z p N G N D R m F 0 b X p w V n Y r O W V 2 V 0 N V Q 2 h r b H Z 5 N G V Q R W l M b D Y 4 e U 9 5 U G l Z b E J 2 W H I x W U R L W m N Q W H F W Y z R T T E d L e G 1 M b i t s M T k r a W N t V E o z T 3 V Z U j l N N F p 1 a 3 Y z T G x D c j c 0 N G d 0 V 1 c 1 T W 1 U V E J z M k R B Q X d O Y X R X N U d U a z R N Z m Z 2 Z 0 J 1 M 2 J 0 U X A 4 K 2 Z m R F N T e T g 1 R E E 4 V l o 3 K 1 V 4 N U 5 V U m V y c n I 3 O U d l b m 8 2 c T A y c F Z P T D E x M T l u V m R F b 2 l l a m 9 h S m Z C a C t 6 c 2 J L W T Z 6 T m 1 6 W i 9 I d n Y v K 3 k 5 b z h l U F p v M T Z X Z T d B N 3 A 0 M k 1 V Y m d U b j d h a W R I a n g 1 M U 8 r e m g 2 Z m V H O V B S M G 1 N M W 0 x b W R o Y 2 J i c k Z t O F B D Q W p B M X E x Y l d j Y 0 5 I e j Z j d V p z L 0 p p W U d j K 2 Z P W m Z a Z H V I Q U I 4 K 2 Z Q W j d Z O U R X T W 9 G Q X B N b m p 3 W l h i c D B 3 Z X J W c T F s V l V n Q m d 5 N V l 0 d U g z N 0 5 t Y l B u Z z J 4 V 0 l 4 V n E x Y X h u a 0 8 1 W E k 3 L y 9 l O S 9 U M X p v d 2 Y 1 N 3 l 4 O S 8 v S U d n b 0 N D U G x p O H B 6 b X c y S X o w O U h U Z H U z R 0 M x R j M 5 Z l d L M V d I R H A w Q 0 J z M 2 J 1 U z h s b E p U V S 9 I d X U r K 2 l z T E N R O H p t V G w 1 Z U h t V E 5 u S W l N a m c y a 2 J O b X d Z c W x X c n h t e m J u M l A 3 b W N D Z D E w T k l T Q W l h T m 0 y S 2 E 5 Z X V B U 2 d L M T F 5 O W V 0 V 2 p 5 Z 0 k 1 T 1 R t c z k r d W 9 V Y U 9 j L 3 A 1 V i 9 Q c 3 p 3 U D h 6 a F N 1 d X Z s Z k t a R E s z b H R x d 0 Q 5 U z F h d F V L V F p v M H d h W k 5 t e H l H S G d E Z z E x O S 9 4 Y 0 t G Q 3 l H V H l i Q n I x e T Z I e H g w O W V o U U J B U U d Z T U d G Q 3 F Y N z N Q S F h x R k x a c z J W T G k 4 N E d p e j F B S 1 B o Q k N 5 U C t q N E F N a G h C Q k N D Q 0 h r a V d l Y m t N b k 5 6 W V Z F S W 5 t a U p p M E l l V k l W R m h i Q 1 l E Q W d N R E N 3 M H B j O U R n M E 5 4 Y 1 d M R n l 0 O W R S a j d T U T c 3 U 2 F l N m R l d G k r Z k x s Q 0 F n S U t K U G d 3 K 0 R C Z z l H N m R X d n M z N z h m O G Z I e E 1 K d k 5 t R G R 2 S H F w W H I 0 N k Z D e G Q 2 L 1 h w O E 1 q T X p l V U 0 w O S s v Z n g 3 U n A w e k I 4 K 0 h D T U d E R U M y Z G 5 a V 0 w x N k 5 X c 1 N I a W k 2 M D M z R G h n M 1 E 2 L 1 V 3 R 0 F 6 U T Z Y V F E 2 W F M 4 N j J C L z l k V l h x R j Y 5 T 3 V 2 d V N 3 Q 0 l q S X p F Z i 8 3 e k g v a j Y r a 0 l x b G N M S H h 3 Z n I x c T F q V F I 0 d V h y d 1 l S c U 1 S V 3 E w V 1 N V b E o y T H Q z c j F j Z X Z 5 Z X Z 6 M l B I a m 1 I V H B r M U 9 q e E V J Q k t 3 N 1 g z V T Z I Z D U 3 N 3 o z T W 5 U c 1 h I V H A w Y 0 h t T m l S T W 5 z c m E x V 2 k z c k 9 X L 1 p z a V g 2 O W V z S G 9 L Z z Z S M 0 V 5 b V F 3 b l Q 1 N W t 0 d V B q N D F H a l J n M G 1 y R 0 J q U D J s d F A y R j k 1 O D R k d l A v K y s 2 e U F o R n d 1 e D h 5 W k 1 5 R V V D b k h w M G l X Y 0 9 Y T 0 c 5 U m o z N 3 Q y T C t Q a D Q 5 T 3 J W Q 3 k r L y 9 M T F R V d j M y N z d 2 S 1 d y b U d U N j F h d F R q Q m h 6 Z m Z m T F B j b G l h N G Y v O C t G a T l l e k x z d k t p b 0 t Y Y n Q y N W J T T H h X T F d w S 1 E z b H V N b 3 Z x U U R V Q l F J S 2 l u N 0 l J N j l E U n M y T 0 Y w e W F N K 2 V Q W k R K W k c 0 S H c 5 e F I w c j Z h T j I r T 0 w 3 N z R B b D k v L 1 R X b l d z c V p N M m N 3 Y y t a T T F L O W Z I e m R 2 M 2 1 U d G 1 6 a H h v c 2 V W W n l x R E d q V n F z T G F U a z V P e F l z V U t y M T V E S n B P a G Y v L y t 6 T F p B S U V C Q 1 F n S n Z n T V k r Q 0 d Z d k p T V 0 Z 0 Y j F u e n g 0 O G V Q Q 0 F D Y 0 h r N S t l e j l y d n o v U 0 U x T l p X c E l s S D h l O V l M T D d 5 Q X Z M d z h 6 d m Z N V T Z k T 0 1 j d G p G Y S 9 X a 3 B X V n h T e V p Z Y X N j a 3 B T V W h N d V h M e l B W O W l J a k k 1 M V d i Q 2 1 M U U t 5 N 2 d T Y j d w Y 0 V F Q W d G T 2 5 E a U J I V H Q y T 0 Q z U F p E S z U v Z l B P M 3 I x N z h l R E J B M H l a T W d Y Q n d j R n V u V 0 5 6 N 3 R 3 N W J O M j Z G U T B i T n Z U b 1 B E N G x E Z l l R U X N q V G l v S V B o Q k J D Q 0 N H R W t L Z U N T Q 1 J D W U d B Z 0 N n c 0 x r W m F X Q n B W S 1 J Y O E l J c V F N Y U R R Y U Z C U V V R S 2 x V S W p B d 3 N L S 0 g 0 N W E 2 Z G V 2 a T F x M W J P S F h x R k h y M j d G b W l z d S 9 s b 2 Z q a 2 5 V c W w 0 d H l 4 T 0 h u e V p J Y 1 R I N T A 3 Z D h i N D h l T 2 h V Q 2 l 3 W n M w Y W 5 E c D F p d G 0 z Z X Z W c U J B Y 0 h R N n Z W N H Z q e D Q w N G 5 5 O F B D d 3 Z E R 0 c y L 0 F i R G J q b D E 5 K 3 d m S G p 4 L 0 h Y W D M v Q n g 4 Z k h L e F Y x L 1 A z O W 1 X V W 8 r S V N I a H l N d U x n N C 8 v Z l F U d G 0 3 Z H l p c U J i Y k Z Z c 0 c z Y k 5 w d z d k d z d K e W N t O E U 1 V D J r M 3 Z P V 0 s x V 3 J G a X h B a D k 5 O U J G c j h x R k 9 u V H B N c V h F Y i s r Z X N W Y X R X V E 9 D b m U v Z n V 1 S E R o Z 3 N k b H h Q b T R P K 2 w r O U 9 o U n J G e T U w b V c 1 O H g 0 O W V r Q 3 Y x e U 1 1 T G 8 1 c E 1 4 c U 5 X T F p z R 1 d i U G 5 v M 1 k y R m l Q e H V m b 2 V p Z E 9 u T 0 J N O G k x Z X Z C a n g 4 Z k U 0 Z n Z 3 N D A v Y j k 5 O S t q Y 2 V Q R 2 F O R 2 l C Z F B t T F B o d y s v W n R 6 S j g v b j d N Y 3 h m V H A w M U d y V m k w Q V J a T j F F U k V S U 0 U 1 T 1 p o M W p O Q m 9 S S H g r U E F 3 Y 0 9 v S G Z 2 M 2 h n M m J C a G 5 Z a F I 0 Y 2 l z K 1 B I a n d B T G R 2 M z J h M X h j V E V v S H Y z N 2 t 3 V k J x Q m 9 3 c y 9 I e D R k N U R 3 d U Z R b 2 h F S W d p R l F n Z 0 V B c z d T T E R i d U J O b 2 N m U j R K a F V M O D k 3 L y 8 1 W j J 3 d C s v W E c 4 R T V 2 b U J U U m Z W b G 0 r d 3 Q v d m 1 0 M S t z N T R h a m l u M T h w S 1 N t c y 9 m W V Q 0 d m J m Q 3 p 3 a G w 4 d n g 5 d H R 2 b z A y Y k 5 s a T l l a l h y O V g 3 M z d s M 2 N 2 W H V Y Z F h 5 N 2 R 1 M 1 F w M C t m R W w r d k l y V m 8 w U U p p c 2 R o b G V L V T B o Z 3 d a d 3 F u R 0 5 H Y k 1 H T X l h T m N 2 b H V R S 0 J B S U d C Z 1 E 3 Z m N 6 c W R E b m Z 1 M 0 d H M j d j T V U 3 b F N 3 e W N 6 T T V G M m V 3 W D d a R T V 2 a W 4 4 K 3 U r c k d 2 V 3 V L c W V v U 2 5 s V X J j N G U 3 U G I v Y n Z t V E 5 u e n V E Z 3 d Z T U 9 q N j l X c l J w e W N u T G M 2 b H V w V k R M d m 8 v U G 5 6 M l B T c E V u b z J i T W 4 r d m J 0 a T h q S V N L Z m 5 x d F Z x V E o w N m x m b n N i d E t r a V Z 2 W G R L W X l W M X d q a E p D S 1 F N R U h R Z 2 d o a E J C Q 3 l G U E Y x O W N Y U 3 F V U 0 J R V U Z 5 T W p J Z 0 V x b G d s U X E 5 Z X F k Z D R S V U 5 W Y X J G W H E 5 S G d V R k J a Q k t w Y W h a c y t Z V D l a N l N T Q 1 N J a V l u Q j B h T k g 4 Z H R 2 d j Z G Z H U z Y V Y 4 b T V X V z l s e m 9 H a E M w Z j R 1 W m 1 k b H h 5 T W p J N W s 3 R H U w b n N r N m N P S U h 4 N D h m R D M 5 O G Y 5 Z X J W Y z J z c 2 V y M G V B T E I v L z M 2 M 2 p u Z F h W R l N V M C t B R F V E U V J P b l R v V U h U d D J o V X J W N j V r b G M 4 U E N 3 d k Q w c V Z M T V h m d V h O W U V V V W 5 w O V h x O C 8 v N z d X T F Z x R m U r a 3 V M d G F 0 V 3 F G d 3 N K Q 2 R P a l F B Y l Z y M T h i N j l l d V p m U 0 V o S V p n e l p 3 N W 1 6 W n J G V F B L T H h X S 3 N X T E V D S z F h c 1 l F M X l 1 a E 4 4 M k w 5 L 1 A r T G k 0 b G g z d E N x V l N u V H Q y a F c v L 2 Z Z Y j U v a C s v Z n B C c j l m a m 0 y K y t Z Z H J N W m p N K y t 1 Z 2 p H S T F H U F A v O D h 5 V j Z 6 T V c x Y X R V S 2 t 5 W k 5 3 d D Y 5 Z T V H V 2 x v W U 9 I V H F n Z W Z Q b W F O U 2 9 F V k p T V X B D V W x B U 2 d L T H p 5 O G N j Z j Q v U F B Q M m R L d W p 0 Y j Z x S j I 3 Z H J v M 3 I w N z l 1 M 2 J 4 e n p l N G N P S H M 4 c D Z 0 M j N i R m 0 z Y n R z V z V j K 2 Z 3 N D Q 4 L z R 1 c l Z x N n o r V E N Z V D R 1 U G p j Z k R n U V h 6 M D B V Z G 8 z T G d 4 Y T M v e G l X Q 0 J R U E J F a E N h e n N y S 3 d h T k V p V G 1 q a n p U Z m Z C Q U J F U k V S Z 3 k 1 W X R V Q 2 d V R G l m R m t w T 1 Q 4 Z G x u b j N F b V l X V X l H V j U 3 N 1 R W M D c 5 N 2 Q 1 V G d j V F h 3 T 0 d E Q U F E U m 8 w N E 4 x b k g 2 R H l S c U F x S k N U R W E 5 V j g v U H o 4 U 2 5 5 d V J D S m h 2 a m N X Z j E x c n R W c D g v Z l h Y R H M r N 2 M r Z U 8 w L z N G N z h R d n F a a V l H R V J F U k d E c D B x V U 9 R M W 9 C Q V F G N D U 1 M T N T b j J 0 a W h J Y 0 h J e H A w N l p o N 2 R x M W 5 M Q 1 V O N 1 J 1 M 1 J y R G h 3 L 2 5 0 R W R I U n l N O F B C e j M 3 O T h I V V B U N T d 1 L 3 Z 6 N n J N O U 5 K T E w y S G t 5 S k V R Q 2 9 V W V B Y b z B w N X F E V F V w S 0 N 0 U n F O W l J L S m V l O T Z V N G x G N 2 x j N 3 N s R E t s U D J J W V h P b l R 1 a m F k T 2 1 y T G J 2 d i 8 r Z U Z Y Q W N Q M z Q 4 S 3 d 4 b H N W a F k z N 3 Z j b m V T M 3 I v a F E v R 2 N a b 1 Z D S U t W T 2 1 Z T T J h T l V 4 Y j Q 4 Y U 5 j Z n I w Y V U 0 L 3 p a c z N S M X B h R 2 x O W l I 2 V l N Z Y 0 d D Q l Z p N G N D R X p i b 1 B C Z 1 B q N G V H U m x a V 0 g y N 0 5 u T T U 2 T E Z Z c 0 h O b X p k W m 5 3 V T Z u W T R W V 0 x N U C 9 2 W H Y z N S t w b E h Q O S t u W E k 1 W E t F a E l T d 1 B t c 3 R G Z 3 Z t e k p u R G J K Z E Z 3 S V F R U X A 1 a z l L b E l D Q 0 d F R U V J S W V l b 0 l C Q U w 0 K 2 Z u Q m J E W k R y V l l q T H k 4 U E V v a 0 V V c W t V V X F t M D B w Z m x K N l F 5 T U p 2 T j B P d j F 6 S k l C Y 3 J u O G l W a l d 3 c E d B Z 0 F C M D Y 5 W U 5 a O C t l W m F v a G x H Y W l t M C t U S m s y U W 5 K e U 1 p S W l J R X A x Z l B Q a m c 1 K 2 Z I d W R 2 V G 5 U d l J V M U 5 U O G V q U k k x Y m I 3 d D I 3 O G V 5 e n o 2 S l Z x M V l s R 3 B j M 2 V i S 0 1 R S T B h T m J C c z J U T E V 4 Y 1 h o d 0 l F R E V J d k Z t R D k v U G x R c U Z V Y U 1 H S U Z s e T V a e H p 2 S H o 4 M E 5 B U U F E O C 9 m M 2 g 2 K 3 Z M L 0 Z P c F Z Q R H o 4 N E 8 v d n o 4 S 0 N n c F l F e D d a M m R r N G N 1 U U l a d 2 t H V D R 3 Y 0 9 S S V R K a 3 l B U U N E Z z N G W G F y R m t 6 e U d R e T F n U k h 2 W H I x M E x C a F E w N E Z C V 2 Q z M E Z v c 0 Z u e j c 3 Y m Z Z d l h z M 3 E 5 M 0 h 4 d 2 Y v K z k v L 0 9 I Z i 9 G L 2 Z p a X k 5 Q 3 E 5 V 3 k x a E s z V 0 N 6 N D V K T l B Z T F Z h M 1 p y a 2 R r Y X B W R 0 x R b 0 V I b z I 3 Y 3 Z m d j c 1 W j J Z W k R Z b E V n d i 8 5 N z M r W U 1 t V U t N M G 1 m b l o y T m h J U U V 5 R 1 F 5 R E J 3 N G t E U H h V M 3 p w Q T R W Q 2 d U Z m V l Q V B 0 M j d m S C s r K y 9 q L 2 J 0 M j J Q M D Z O R z h Z M m p U c G c z Y X R H b U R T N W N 1 N G J 2 d n Z z T 0 5 H e m R Z K 3 h z M m J J a E d q U n B 4 e m l z Z U h 2 R D E 5 Y T M w b 2 E 2 M H R E V E 1 t e m V Q V m N i Z X h o Y m F F S X Z G V E x E R V h r W k d C b m J z M k l I O S s v Z H p K Z 2 M 3 Z H V 5 S V N a T W 1 1 Y j F V e H J a d D J 6 a H Q 0 Z U h o d U h E a E F z Y U 5 H d 2 V a V E F h S l J N S l V t Q U M 0 R l R i b X p w M 0 x M T W x p T n B 0 a E 1 w b G d N Q m l n M V d y e D d y d n Z J a m 8 2 b W 5 X O F h x L 0 h y b D I 3 V 0 c z Z S 9 t d 3 I v a j R C Z 0 d l Z m Z a Y V p z S z F i d H k 2 T V J p T V V D Z 1 Z r T W h r U 0 V o S 1 l p Y z N p c j k z a W s 3 b W w 1 Y T I r U W t O R H N Y T G x T a X h i d G 9 5 e j V B R U F O R 3 J V c U Z U Q m o 4 c W d X N 2 R 1 N k 5 D a E F 4 N D l l b 1 N j b k J 5 W F Z Y R 0 t X N 2 x 5 S l N 1 U U V C N G V q b 2 t U S j B J a W t T Q T R P T m p w K z J M a 3 l K S E l 5 O H R E M D Z a T l V i Z H V Y V n k r Z k J u e j U 4 O W 4 5 Z 2 N G Q l R H Z j d 4 O S 8 v R E d t V E p u Q y t l e X p T V X h N U k 1 1 V 0 x a R 1 d s c 2 E w Q l F Z R 3 V x e X d B U E J Y V U h I b l B I Z j h I M 3 Y z S G Q 5 V X Z m O F A v S l d U M F R S c E 9 x a T A w R U l w W l J V U V d v W V V P a G l 5 d D h n U 1 V V U k Z Y Q W l L U U V H R 0 N p c k t F c E Y x N F Y 1 Q U V S R z l L S 0 l v W E 5 s V H d D S W J C R U V v d z l K U 1 d t a V R w a 2 1 i L 1 A 3 b 0 w r Z W J r O U d t a T d i e W V q N G V Q T 3 d a T 2 V l V D V K e V R t U G Y 3 d k 4 5 V 3 F 4 V m 1 z O W 5 w d X V H T 1 k w Q i s v L z c 5 a 3 Z a S H J 2 e m 5 Q L z h w Z E x t b n J Y S G N 2 Y l l B T U d M R U N L Y 1 d F N j Z T S G l J a U l q Q m p 4 Z 3 h K e T Z l c 3 J D d z B i T m d R S D N 6 d 0 F k N T k 5 M T N 4 Z T F y L y 9 2 M H h l d l J v b k Q 1 O U d o Y 3 Z Y c 1 N G Q 3 h k d y 9 Q a H h 0 d 2 t 1 T m 8 2 S m Y 4 S E J 3 Z U k x Y j l X c V Z U a D M 3 a H l B Z 2 9 v V W 5 U c D F 3 c W h S b z V 5 c V d W V D J 6 e X d p b 3 Z 1 T m l R O U V S R V J F U l B T U E p a Z k w 0 Z X Z y Q z E 5 Z l h 6 R 0 F x O W Z y S V F p Q 1 d B W E M 5 b U 8 4 L 1 Q r a U I 0 W E Z Z c E g 4 c y 8 y W W F q U W F Z Y k Z Z N E 9 Y b E J Z M U c 0 e m F B V n R Y N C s v d W p X N 2 R 1 W W t B a 0 x T M n R v b 2 N r W V o v b z R P d n I 2 M V I y M l p P Q T F J N G R P M X p P L y 9 q a m o 3 R n M y Y k p p a j h s M n Z W U W 9 G Q 1 Z L Z W p H Y n p a S k F a M 0 h 2 U m x V b 0 Z C Z z N i a H h x M W F x R k N 4 Y 3 V J Q 3 d z R E F B U U V 4 T 0 R o e D k r R 0 1 u S n l X a l N w Q W t l Z W V R U m h J Z U h 3 O C 9 Q e j Z u b F F t e H N M S z V m d j Q 3 a z V H U X h 1 Y V J 4 N D h a a V F H S D Q 4 T 0 d s U 2 5 v Q S 9 p L 2 d i T F Z h O G U y M z M w c V d 4 Y 1 h G N G Z U c D A 1 S j V E U m 8 w Q U 9 B Y z B I V D M r b V J t W m 1 M K y 9 Q b E l T a 3 F T e k Z j b 0 Z I a n J y Y m N R R l J W V m F P S U R V U E E 4 c z d P e j h m M z M z N H Z 6 c k Z Z c k Z p e F l B Q U F l S l Q 4 V U Z V U l V L c F V Z T k d p U V p G N X d j R E R H a k J t R G p 6 N z Z D Q U R R c T F j d k h E M T Z G R 2 Z P b k V G c 2 J H e W h G U j l z b 3 F L a X N H R E J B b 1 N H a G h Z W j V M R 3 R 1 M i 9 m U H F 4 W X N R T H A 2 Z W 1 R e V d R W U 0 y Y U 0 r T m p j M 0 Z 6 e H p t S D c 0 N 0 0 0 a V R r V j R j O C 8 v O F E 3 N z d 5 R E 8 z Z n V s S G d i b j M z M k d Y Y n U z Q 2 1 a N S t m b m g x Z G V l Y V Z Z c l U 5 V 3 J W c U Z Y M z c 1 U l R K U G 9 W Q m c w c V J K b U R s e n B u a U h k R k Z z N T Z F c n J s b z h D S U x n b E p o U T N 2 e j g v T V R F a H l l Z m Z G S 3 l i T i s r Z m V J e G J Q O G Q w c 2 Z I e C t t Y W F U Q V l Y R l l p O F B M e U V x d n N W S z l l M 2 V r W U w 4 d F M 5 Z 3 F G d 2 l u N X h P Y n c 0 Y 1 A 0 O E 1 N U E 1 Y S G l S S T h E e k p X U l d x M z J 1 T H F S d l k 0 Z E 8 y T H o 1 c z N p Z E V K Q 0 F s c T F h d V h S W T R 0 e j d v U 0 Z o V 0 h 1 M 0 x s W X V I Q W h y b D Y 5 a W l a T m 1 1 R H M y Y l B p O H Z Q b n p 5 T T Z P a H J Y c m w w V D V 6 b T J Y L 0 p V Z U h n N G x p N W R X c U x I d W 1 P e F d K Q 2 R u V j F v Y 2 d G U V B n R j V U L z g v e m Z G e j V k V l h Y O F h t e l p 0 U n I x N D l E Q m t 5 U k Z K S k N p a E l U S m s 1 Y 3 l Z V 0 x W c U V Q L z c 0 Q T Q w Y U 5 j S z c 3 N z R y Y V d 0 a G M r d l d M V V J H U m 1 M Q m d n V j Q 1 N T E z M E x o e F k 3 e j Q 0 b 3 N B Z 0 5 X c l Z 6 c 2 w z V G 5 5 O S 9 k S G p 4 N D k w T F Z y V j V 3 K 2 Z S c G J 0 M j U x d V o 1 O W d r b E d S a 2 F W c U V a R V J G U V p N U E d C a U l p S W l J Z 2 V D T F p x R D B E Q m o y R W 1 r d 2 t X a T B X O G M 4 b j J y e m g z a G h G V m R U S 1 p U S k w w S T V m T H h Z U 2 h x a H o w S 0 V w S V N F a T V 0 T H E 0 Z G V 0 V 2 l h c z l B Q V Y z c k 9 2 M W V 1 a j F l a 1 J F U k 9 D U F A v N F F s N m 5 W N m l M Z k U 0 d k Y 0 a m J 4 S V Q w O U h V d V h M d l c 0 c m N H T E w 3 N k l s M T U 2 c W R S M 2 l o N D R j R U J T b W F H a 0 F i e G F 0 V 3 J o O D g 4 L 3 g v Y n Q y O U d s U 3 h j b 0 Z B c k 1 t V E 1 I V T Z a T X d h K y 8 v b 3 B m Z i 8 w V k F O Q 2 p S d y t u S U V L T E Z p M 3 c 2 N i s v U 3 U 0 U 2 Y r Y V p a N U N k b l k y Q k F 3 Z W l X N 2 R 1 S l J x V E t 6 d D I 3 Q k R M b l F N R k F Z N 1 d y V n Z q d 3 c 4 L 2 x L e G 5 h N 2 R n b i 9 p Z 1 Z x d G R C b l d T a 3 B M d z h j Y 2 Z P d 1 c 3 M V d v M X B r N m Q 2 b k Z n R G d C R 2 p 4 N k 5 y S 3 d z U 2 V E Y m x 2 e W d W Q 3 J S d m 4 z N 1 F o O W Y w c y 9 J R G g w N l l Q L y s v V k N y M V R o M D Z K Q 1 k x T E 4 v L z M 2 b j R M Y T d I d T U x N n R R c D F q N X R R Y 3 Z s e T V j a k x 5 O F B O V 3 J V d 0 8 3 Z H U 3 R m p 4 d z V v d F Z w T W 5 q d 1 p G b 3 R G O G g 1 N F V s V 2 x v a H c 2 Z E F o e j U 4 N H Q 5 Z D M v R V J F U m t 2 Z S 9 l Z l B t b U R 4 N X N z Z X R J d k x 5 O H N R c U x J N G F O b X h Z b 2 9 C e m N T a V Z T c 2 p s Y 3 B k S k V l W E Y w N E N q Z m F L R F k 2 S 1 o y V 3 p H R z I r O D R U T H h R Y W x V d 2 1 R e X d X c T F v b T d k d X B n M G F W S z V C R G t 0 R m d 2 b X p a d U h p e G N 2 d W w x b i 8 v N z l 5 T W 5 K d 2 R T c F U 4 d X N V a 0 I 1 d V h M b E N v N G V Q U W 9 2 T H k r b z F X b 3 h R Y S t r U 2 N 6 M n J T b U F n Z 3 B L K y 9 i d E E v Q i 8 x U T V N S m h P T V J p T 0 N n b 0 x F b G p 0 b n p w e k J 6 W n M z N G U z d E R a V k t C W V Z D N G R T S z Z j Y U 5 H L 2 o 5 O T k v R m l p W U d n d 0 h Q U H Z z c 2 p o d z V n a l p 0 M n V D Z G Q 5 N F I x e j E z N 2 h 3 T U J v T 2 t l b F B k d W 5 V O W V n N k 8 1 M F Y 1 d k l l Q 0 l I a V V p T 2 x w W l l q a U t D c l p 3 c 2 J 4 T 3 J s N T g y W U V C d 2 R E c V Z S a T l l c l Z z R m d z a U k r U E Y 1 T X p C R U h B a V J N b n h F V E p t S m d Z O F R v N V l N Q U F 5 V 2 Z m b 1 V P S H N I d j N i d H k 3 Z H c r K 3 Z y N l N j e l V 1 T H E 3 U X h B Z C 9 m M z k 4 O X R s b j R 2 Y z V 4 N l R J d 3 A 2 c l k v V W J J a U p 5 a l l r U F J F U k V S R V Q w d 0 Z F c W x m L 2 9 v Q z R S V l U w V E p r e V F U R C 8 z M 0 h Q a T N 5 Y V R D Y 2 V Q S D B k M G R M V G J 4 K y 9 h d F F z c E t T b m l k S U 1 H R F p D Z m 5 5 O E d Z S G J 2 M 3 U x e E d m T 3 k 2 a F B 1 Z U 5 k b F N h K z l 0 b k x 5 Q 3 h Z c 3 d M R m p 4 L 0 R 5 e X k 5 R H A 5 T T V K V k p F U k V S Q X J W W k x n a D d W c W x W e k N t Z 0 h C Z 1 p p M G F K R n B i N l Q r d m J 0 M j l p O G V U U G F 0 b T J M a 0 p B U X J G c T F T c k o 4 N E 1 D Q n l N L 1 B s M V J x a 0 1 s a 1 l y S 0 M v V G d k Q T U z c D Z l b j R 6 M y 8 r Z z k y N 2 R 6 d n R O e U F n Q U c r L y 9 i W l R 1 Z T Z p e U d R e X Z Q S E d H O G p L e X N M U m 8 w Z k Y r V m F y R l h Q b n p v V k t w U k x i V k x o U z B z U U h p O F d D c 0 x B d 2 Z Q W F Z W N U p 0 L 1 B E R E Q 0 a U 5 q W l d z N n k 3 e G 9 T V F V h a l U 2 Z C s 2 T W 4 z N z Z D V T g r K 1 N S e W N u S U F B R j I 3 Z G d Y Z z N I Y W h z a V k r Y k 5 5 N E V h d F d y W E o 2 L 1 g x O W Z T V 2 w x U G Z z M l l P d n Y v N W E w d H B M T H B k T D d y e k 9 6 T X l V Y k N N M U 5 S V 3 p a O D h X c C 9 Q e j h 5 V 3 R q a n A w N k N D M k Y w b E p T Y 0 d j T 1 h P S 3 Z L T l p w V k p C c D l O Q m 8 5 R k F x V l N L a V h V Q W N Q W H F W V W x B T k R 3 O F h H e D F Z Y X M 4 W k R R Y V l U Q V k z T j R 4 N 3 V Y b E J Z U E J B S 0 R n b U M 1 T n d w a 3 J H U m t a a 3 R l c H R N Z W t y Y T J N W X p E Y 3 h q N F o 0 c 2 l S S X h n L 2 Z q e m V m d n R 0 M U t 4 W n M x V D d 0 V 2 U x V 3 J G a 3 l S S 3 g x W k 5 O a l J v M U p K O G J R R U d 5 M W J S c D A 4 U T c z a X V y e T V j d l k v W H E x Z V c y L 1 I w N 2 R y a E 5 K a 3 h J U 0 J B V E h 3 N G R P d V J V N m N m U m x p M W J z R 1 h M R n N t O G 5 q M T c 0 c l h Y W G d O U W t O a D E 5 Z X B W Q U 1 E W n M y Z H g 0 c 1 F K e W Z u d T Z i W G V k b D d Z V k d T V k F N Z l A v N l p O b T R w V m 0 y e T J i O T h 1 V 2 E 5 N z k r N l N 4 S l h z N 0 d 3 e C t R U W 8 r Q z d r Q 2 N k c i s 3 V n I x e V F W T k Z 6 W n M y Z V A r U G Z u b j M v d T B Y N E F h Z H U w R m k x Y V N K W U Z C U V V o U F Q x Z F R F a V J 5 K 1 V l Z n c 5 e W Z Q M 3 E x Y X Z u O F p p S W l C N W t U S H d n S W l J a U l p S W l J c X B r N 3 Q y N 0 p 3 b E d X U 3 d X e k p v M U M z U G 5 6 b l Y 1 U j N W d W J p N C s r K 3 d 6 e W J 4 Z X Z Y b 2 h K Q 1 F F a V l t S j R q e j d N d D c z Z y t Q Z H B 5 V n B s N U d X b G l a V 2 R B Q U t F a m l h T k d t Q 1 B u M z Z P U F V R R H c 0 T 2 h r c W x r a V F V S 0 p W S 3 B 3 U U g r e X B B S l h I N T h t V n M z c n d a d T N m d l J u N S t Q a G 8 z Y m 9 6 M T Y 5 Z E x n c V d C Z 1 l I b z A 2 Y 1 B q a H c 1 S W h s U G 8 w Y U 4 0 T 2 Z u S j F Z Z X N y R l B O d G 0 0 Y 1 N Q V 3 J s M 3 J N c 2 p U b 0 V F R F R K M D Z 0 Z E I r O D R X U n k r V 1 l N b V V L R W h N V E p Y Z C s 1 K 2 Z u W T l H a V J Z a U 9 q a T d X W G N K V 3 F 4 V m 5 6 c H p C O X U z Y k V S T V R n M 2 J 0 M m t t V z M 3 a H h B d 3 N X T E h C c W F h Q l V L d E d 2 W H o 5 S k g z d W d i Q k l m T G w 2 O G l O M j d k M l B 2 M 3 I x S V Q w O T N X b T V M Z 0 t n c W l R K z J L a l U z Y n R 3 U T U 0 M G N P U k p Y c m x 5 U k p N W V l q V W F u S U h a U l V s S l N D b j F N Z G 5 Z M k x C W U x O b S 9 l a k 0 4 L y 8 5 e W p p a E 1 y V n F 4 d 3 U y e m 8 w S 0 Z p e X h r Q V d M a H d Z Y k h m Y y 9 2 c m l F Y W p 3 W k l s U 3 d B Q V d W b F o y T F Z y V j d H M l p k T 3 d Z V U 9 4 R X N 2 b m 4 z K 0 9 y N z c 2 e X V Y K 2 l z d H F 0 V 0 x 4 N H N Y W X U z Z X Z a T D R 0 M m N P V j V P U m t 2 U D c 2 N j V n e V p V c W h 5 V z Z l c 2 x n c 1 d M e D R z V k 0 x b k V h T k d t S D I 3 T m 5 Z d W 5 X c j A z d D I 5 d X h a d l A v K y s 1 Z z V j N m J U Z F p i S 1 h s U l V s S m o 0 b 0 5 m c m 5 a T G 9 i S z F X a X V K W V V j V F B 6 N j l z Q m x n Q 2 p w O W Z a O D Z j d 1 p r e l p 3 c D l q S 3 R L T X Z a c 0 x X R 0 t Z b i t O d V o 5 c T F h b 0 Z t V X l H R 2 p W c T R K b G 5 u a 0 Y 4 Z k R 5 R 0 R o M 3 F 0 c j F N W V p W c j d O O U x W d 2 1 j T n V W U l d Z T 0 l x Q 3 J q d H h Z a U l p S W l J a U l p b 2 t y R 3 Z z M k Z U V T V P R H F a U G 4 0 N z U 4 K 2 M 3 T G Z 2 N j Y 2 O G w w N E d C Z 1 h q M D B V Z W h W Q 3 J S d G 0 x Y l N l T E E v Z V F Z T U h P O G c 5 R V R X N 1 p z a 2 Z 5 d 0 h 4 S V N n a D Q 5 Z W d C d 0 x n V W R H Q m d v d V p 2 U z l y Z m p P R W 9 U e U F T Q W N l U E d T Y V p u e l p y b H R N N 1 l z V 1 B o N W V X R m p S c z N T d W J i Z X N F N 0 J w R H Q 3 O H h O U 0 V q Q T l 1 M 2 J 4 V U N Z V G Z m d T N m S E t L N i t V d W 1 x U l d x M 0 d 1 K y s r a S 9 I a n g 0 d E I 3 O E R B U U 1 5 Y U 5 h d F l T U S 8 3 O X U z R H h v M G J 4 V z I w Y W R O R 1 h K Y W Z u N C 9 2 d n Z z T 1 g z e n h o V k 1 B c k U 2 Z E 9 r a E 1 U S F R a Z j c 0 a 3 o 4 M W l z Z U R j d V h Q N D l k Z G Z j Z U R B Z 1 N L R C 8 3 Y m p 4 a k V Z V l Z u d m J t L 1 h y a D F h d D I 2 T m V m U G 1 Z Z C s r Z l h q e H h S Z l J 2 M z k v e k p r e j U 3 N 3 M v M y 8 v K 3 g 5 V 3 J s e n B G S 2 o z O C 9 Q R D N i d D M 3 O H N Z N 0 x r N 2 Z 3 V k J 3 U E x s e T B 1 M H p X Z W Z m V l p N Z k h D M T N a S 3 d W Y W 1 4 d j V N Y 0 F B W V B I b 3 l m Z i 8 1 W k R H e k d 4 T V R B e D h k S F V s M G d L e X N M M D Z a T n c 2 a F J v L 0 R Z W T Q r V m F Q O U F R U k x k d k h u e j h O d H Z 2 M G 5 t U j B S R V l P Y k 1 t V k N y M V h q c 3 N j Z m c 3 K y t Q Z W Z Q b V N h N j F 4 N D h m e D V J b F M 1 e X V k M V Q y M n J a d E s w b E 1 0 R T l 5 Q 2 c w T l J Y Q n d z R W Z i Y 1 V 6 M E N n Z 0 l L S n N C b G t C S l B 1 K 0 w 0 b W 5 G Q i 9 1 M k p k N 2 U z c 2 p K e V l G T U p v T k t w W U p L c F l L W G x 4 Y 0 V R Y 0 R 0 M j d j b H g 3 e F d x L 1 h v Y 3 l B d k x 3 O W 1 z O W 5 w T T B T b F V 1 R z E x M T V E N T g 2 Z F B m b 3 N j O W U 2 S X l j b l I 5 T G V x c k J X V D U 2 M i 9 5 Q W l l b E F 3 O F l H S W l J a U l p S W l J c U p K e D E v Y z V J e U 1 E T T J i T X d J c 3 Z 2 b G p v N D R j T k d 5 Y i s 2 R D V p e E F n Y 1 B u e T R 4 R z B L U 3 N N e G l K N l J r U 0 g r Z m V 6 W U 1 i U n M y Y k x R e C t 2 M W V 2 e j Q 0 N C t T Z V N O S G p o U V R H U n g v O E s 5 V 3 J W c H B o d X Z F W U R E Z z h P S E R r Z 0 N F S i 9 y M j d Z d E h I b m t F d i 8 z M m 1 5 U 0 p S Y W x V b 2 t 1 W E x n Q U t U M 3 d J Q 2 d y Q 2 5 E b H p N R z d j T 0 t T a 3 B F Q 2 o w Z U M x M T E 1 R G h 3 N G R T d k Z z c F B 6 O S 9 U R m p 4 Z 3 k 4 K 2 V h Y j B H Z z B t R H Q z T G 1 y V X F P R j I v Y X l z T E t m c U R D Z F B u c F J N M n d K S U o w K 2 V 4 T E p s e T V 3 U 0 5 3 Q 2 d Y N z k r Z U 8 2 N T U 4 U z c v Q j N m U T A v d i 9 z L 0 1 6 T V R K a 3 l k e D V N Z 1 J I R D E 2 d E 1 n N 2 Z B T U N B a E F m S D Q v M j d k d U x k M D h Y d C t M R D M z L y 9 M U W x J M n R T b 1 V R T z F h d F h 5 Y U 5 3 b H B W U X F N W G 5 5 W l B U c j E 4 O X R y M 2 R C R U t C V 3 E 4 V i 9 j c m t j Z 2 l C S V d r W V l E Q V p K V U 5 E Z j M x L 1 N B c 2 Z X N n N K a 0 1 z R m 9 O R U t o V U t C S G p 4 N m 9 Y Y n M y N X N 5 W m c 3 U z B O Q U J B Z E h R M F J v M G F o V E Z q e H B U V E 0 z Y l B Y U X N N c l Z Z T G Y z O S 9 w M 1 l l b n R E c G R L V W R s c 1 N W S z F j d 2 Q r N W M v U F h Y W D V M N V h i c D B 3 Y 2 l S S X l W d E R 4 U U t C Z D U 4 O D A z V X F s V k x V c m 5 I W X J G Z 3 h Z b 1 Y r U F B Q U C 9 I Y W E 2 O F Z 1 M H J O Z 1 F N S H N I e j V j c W R n Z U d S a 0 p H Y k 9 u Q 2 s 1 M 2 p 0 M j d J a j g v S H d z V 0 x C Q T h s b X h i Z H M y M U t 4 W k U w T 0 d E S E c 3 b j R v N k w x c T B h Q 0 c y N k Z H c F Z G Q W 9 G S k R M N W R p O W V 6 Y y s v L 3 h 6 K 1 B q N F l Q N z g r U j R u Y z I z Y 3 V G R 1 N m R E I 4 K 0 h C M D Y 5 W U 5 n U F M 4 e U 0 z T m x W V G 9 h Z E d p Q l d y V 3 J J b n E x Y X Z E e D h j S G F y V W F G e T V j d 0 t K R m k 4 U j F C Z z h l a k U 2 Z E 9 p R X Z M d z k z N z k 1 R m V u b z Y v U D M 5 e G V Y T m 1 6 Z D N l K 3 c 2 d G d N c W p P U D d V T m c x d m J 4 W k x K W W l Y M 3 Z I e j h H a T F 2 Y z B h Z E c r c l V X R E J n M H d h O V l z c D B T R U h U d D J T Q k p K V l N v V l h u b m x G U V F F Q k l q d n Q r M m Y x V 3 A x b X F k V 3 E 5 R 2 h R d 2 V u W k F 4 Y l l x W W 4 z R l d 3 d U h E a G d t U z Z R W U 1 H Y n J m a G F U S U l F Z E d E Z 2 9 r U F J F U k V S R V J F U k V T V m p I M V B h M E V R R U J Z V 2 h p d F h y Z 0 F B c m w r L 2 p y Z m Z m d H Z 0 W T J 2 W H J v M 3 U z Y n V M M C t I a D R l a l V x U k 5 r T W h t Y U 5 X d U d o U X N Y b H Q v Q U h U a V c y Y l l Q b k 0 r Z l B 4 O T k r d l R C c 0 d I R D N E N S s w N l p O a 3 A 3 b D l l d l h S M 3 g 4 d k R o d G Y y Z S 9 S c U 9 S Q k p K S 0 t p T W p B M G V Q S H N Y a H c 0 Z n g y M i s v R m Z 1 d T F l a m 9 h T H p 3 d 2 d 2 U T Y v V l l 2 S G l 4 W k Z u S G p o M 0 Z B S 3 V 0 M 1 l L T l l 5 O T J u V T Z I Y W R P b V l k V 3 F W U m d 6 W m t 5 N U J M R E N 3 O E 1 4 W m N v V U J B Y 0 h P M j M v N k 5 H a l N F N U 9 S b k p 5 T X Y 3 O D g w O W N 1 W E t s e U 9 T W l U 2 Z E 9 Z Y y t l U F R o d z R J R F R N a j g v U D B 5 W U 1 B R 3 R X c l d T e k h k O G Z k M G x Q b G l 0 V m h 3 O G V C Q 2 5 U c D N D a V J N b l h D W l Z 1 T n B u d T N i d D B M N T l l e l J 2 M 3 R 6 c H p 2 M 2 l W b n p Z d l h z M z F x N W Q 2 e l I v O E 9 E Q m V Q Y l p a N H N j V D J u S l p E S z N T U T h B M E x W c l Y v V H I x N i 9 R Y m V 6 Y 3 V S U H o 1 c z B U c H g 5 N z d M R k N n O W 8 y V F p z M n h a d z V j e k I x N m x S M D Z 0 U U p 3 N F l O Y z l s R z V I N G 9 y Q U t E V H F j V G c 4 Z i s v d j Z v W G J 1 M n k v V X l N e k 1 s d 2 R H e W F M R U N B S 2 1 w c W R p d 1 l R T z J i Z H Z t V k l L K 2 Z m d j J l U D M x M X l H V H l T V E x i S D h Q S F R v V W 9 h R 2 h t R G R 2 b m l T W X V Y U G 5 U b H k 5 Z W h X e l o 4 L z J x Q j N M e F l z W H N Y c j F h a H c v Z n R 4 c F d j d V d M V E Y x N m x S S j R O N m 1 j K 2 Z P M E 9 2 M V R s V X o x c X h a Z z N y M T Z q b W R 1 e l l W Z F Y 0 R U J B U T R W V F J Z d m 5 5 N W 1 M e V F u W j J O T D c 3 N E F s T 2 1 U U E Z v Z T Q 3 W F l L M V d p K 3 J W c X h m N U 9 G Z X Z p M k 1 s b E l D Q U F J U 0 h o N 3 Z k a G l B S T Z O Y X R t M V A x S m d C N D l E V 3 B i W m t B Q U N B Q V N V U k J W T k Z I a X h 5 R G p X T z F x T k R R V U k 4 Z l c x Y U 1 S a U 4 y N 2 R x R j h Q Q n d 2 U E h H R z F B b 0 Z G Q X F s V T V K V 0 F E d y 9 2 d n Z T e j d q c D B 5 W j R s U 2 h 5 V D d w d 0 d R e V l m d j I 3 Z E R w Z E l p S m l Y R z V m N 1 B a T E V r Q X F W M j d 0 b F B T d z l h d F c v S H B w N T l L N X B s T U p z e W R P O W Z q N X h r U k V Z R k 9 u V G 9 W c T B x U 0 k z Z X R n e H p i M G p S b z B B Q T d k d X h B M j d a d G 5 m Y m 5 T Z n N o S X F J S E N S T W Z p S W l J a U l p S W l J Z 3 F r Z l B u e j B z Q y t v M G F O Y 0 t i Y j c 2 S k 1 X U E d p R D l 3 T 3 d i V W 5 u N z Z h V F J 1 M 0 J q Z m Z Q T U 5 I b i 8 4 Y 2 F l N 0 l z Z V B I d z l C R U p 6 S 2 5 a Y z N 4 M k Q 2 a l J z M 2 t K b V p p Z X p z Y k d S a 1 p H R H Q y c l c 0 Z G V z V 1 J v O G U 3 U l I w e X N q S X d M Z m Z m a X V a O S t T V F Q 0 c C 9 t O D F t e W V z V U V o S l M 3 U E h s N W V W S m d p e k p 5 Y 2 w 0 N V p W W E N 1 M l p y V k F v M E x S c F U 1 d z R j Y 0 p w V 1 Z S V U Z H Y k 1 t Q U Z C R U x C b z B T S 2 t w c W F L e T V S S 3 B T V E p 3 L 0 Z P V D F l Q n l J a U l D T H o z M 2 5 2 R m V r N 0 Y x Y n A x Y T V m e k 4 y L 2 V q S 1 N r c E N J Z n I x Y X I w Y n A x Y T h U S H g w T 3 B W T H B z K z l H c 1 d U T k 1 t a l F K Z 1 l H Q l R z c z h y Z m d n a z h t d 1 k 4 Z U 9 J d H U y Y U R R Y X R H d l h E a D A 3 Z G t S M G R I U 2 h k d 2 c 3 S m o 2 V T l W M y 8 v e l R C d 2 N I N D E 3 L y t W Z X B X T W V Y S i 9 u e X V W N j h l a G c 4 Z j d u S z l w S 1 F r c k Z 1 M 1 R w d 3 V h V H N M Z T V t W m 1 S Z z l l c l R M T z d D N 2 R l d U d z V 1 B I a X Z 1 e H Y 4 Y m s 1 K 2 V M Z j h m S H h 5 T X d N Q k R 2 d n Z z d T d 0 M j d K O D d 2 M E t G R G t V a 1 A 2 Z W 5 w Z U 9 l Z G Q z R G t 5 Q k d Y e T N 2 M D Z J R l h Y M z I x M F B l d l g 3 O S t 1 S G J 0 b X F R a V J i d D I 3 U X B O d U t s T U h O L 0 h m Z n Y y S V R J e U V n T U d E S 2 l n R V V s b F p X W G g w c V Z M d U h E a E F w S 1 R r e k Z o d 2 d S e F d l U E d q W j N X O S 9 Q e j g 3 a k 5 S V V p H a G x P b G d I c j E 2 c F Z 1 d 0 N W Z 0 1 C a W N r Z 2 8 4 V l Z o U 3 A 3 M 2 8 2 R 2 k z a V E 5 b n p w e V J m S z d V c j E 5 Z i 9 O d G l z V 0 R O b W p Y N D c z L y 9 X N k x 4 M m Z N a 0 N h a 2 9 r W k d S Z U 9 L S k p 5 V F R a O C t l b F N T L 2 F y V m F t T T F t e k o 4 L 0 g z N S t m b m p x c W F j d 1 p z d 1 k 4 V m g z V E J R a E l u c l E 4 Y X B J U k V S R V J F U k V S R l N K M k p m Y U J n c j Z 2 N G V F a E d E R W l C R l l z V 0 t G e T h m O D h j Y 2 Y w R 3 E x a U l t S n d Z M G J O M X l X S F F l a z V a L 3 Z C M z k v Z j l T b 1 V V T 1 N v U E R i Y j c 5 S m d 2 N y 8 r O S 8 v Y 0 9 6 W U 1 h e F p z M F l T d E Z x e F l v V 2 t L a 0 p F U k F U Y X R t M H J U a D g 1 Y 2 t R U 1 B D e E p n R 2 Y 3 O X U w N G Z m b z B u b i 8 r Z V F R R U J D Q X N M Q X d E Q m d 6 Q X h v M G J u Z F l O R E F 4 R X I x N j k w T E 5 u V C 9 q N y s 4 T n N O b V A y N 0 5 s a U l M N U R o d z R Z U D M 0 O D V I S T V Q d j c 0 W T B u Z 0 F n R D Y 5 K z h 2 U 1 F R c H J O V k Z a Z E N y V n k r M 2 l R O U t w U k p 0 M n J S Q l F r S U M y c l J w S T d r R G R j Q 0 F B Z m p 1 d S s v R T Z j R 0 R C K 0 9 a W j U 1 e E c x Z 3 V U c X V M W j U 1 N X h t W G l n M H d t U T h 1 V 0 x k R z F h M W Z F e E 1 S N D N C S W d P e n R i T X U x S m I v Y 0 h Y V 1 Z J Z W l p c z h v a j l O U 0 1 w S 2 N t a j V C M 0 F 1 Z k p J U 2 F o V U t y e j Y 2 c X Y 0 N m F l Z n h E d n Z a V E l a U m 9 3 W W d h R k R o N 3 J k b i t N N T B M a H h Z O H l m U H g v V H A w O U h T a 2 9 L e G 8 0 Z D Y x S D U v T U R B U U h U c j F n M l h M b D J T V k 9 P U X k r V j Q 0 W V V Y a X F 3 R 1 l 2 U F N T e S 9 o c j c v K 3 d 0 b X p a N U d R a 0 l E R X h N U X l T U X k 1 S D U 1 O T l s b W N P W E 1 H R n k 5 Z U Z P Z X R X Y k 1 H c l Z x M V F s a F k y S D B i a D M w e U N 3 Q n M y Y k l G b X p a d G t p V E R C U V V G a V g 5 Z n Z I a l J a V F d t d T N m d l l 1 c l V x W G p y c m J k Y 0 p v N 1 o y N 0 5 u a i t R e k 1 U U T B W T k x H N W t G e D d O Z 3 h 5 Y l N 0 V G N T R k N 4 Z n c 2 Y W V m N H R L b F M 1 T G x j c m 5 j N D J w U k d S a 1 o 0 b X R j b W t v U E 5 x M W F 0 W k p V R E x s M D Z S S 2 1 U W n N t Z V I r a m 8 2 U H h y M y 8 5 Q z B E Q j h i Q m t 5 U k t F a D R k a j l P a l J p S T Z P T H Z V W W l J a i t h W m o 0 U U V S R V J F U k V S R V J V U 1 Z 5 K 2 Z C b D c 5 d X d S c H d W Q l F K Y 3 V Y U U F V M 0 l t N 2 J k c z I r U G 4 1 W W R D Z 1 F a Z 3 h Z N G E 0 M 3 B F a l I 5 e m U 1 V n Z S V 3 J W c U p i b D d l T n U y Y l U 2 Q j Z S W X R X a 2 d D Y T h l T 0 h a T z h E b 0 M w M m d N Q S 9 Q R E R E N U x w T m 0 z Y U Z I d H M 5 K z d k d z g 2 Z E 8 z S H c 0 R U h F e G N X a G Q r L 2 V l U H J w c D d G d j N 6 N H h R R l c v Z m 4 w O C 9 2 a m p p S S t Q b D l 4 W n F W U X F N W G 5 5 W k N R b U p x S m R 1 M 1 l Z T W 1 R S X N y T 3 p N W C 8 r Z k J 3 K 2 Z G a X l u N 3 A x N i t L c H A 1 N l N 6 T H Q 5 K z d a a 3 V y V F Z C a H l y V k J U V m x x S W 9 N V E V 4 V G o z b m 8 2 T 2 o w Y m x 6 W j d S c j E 4 N X R v c 1 l 6 e n p 5 R G 8 w Z V B p Z 0 Z i M i 9 I c m p u M G d F Q 2 c 4 O G F G T 2 5 U c G 8 z Y n E x V 0 x u a 2 9 Z Y 2 V R d m Z 1 M 2 R H M W E x Z E p F T k Z U N T g 2 Z G s w d 3 o 4 Y U Y w N 3 Q 2 O W k 2 K y 8 v a H B x d F J y Z T N 0 N V F L Q l F R Q k V G e W J q c 0 c r U T h l U E 9 p V V R H R X l t W k N i b X d 1 V H l R U 1 R 5 W V I y N 2 R w S l d s Y T R P N 2 F 0 V m 1 1 S j I y O D R 0 c D R w a X R W c X h j Y U 5 H e V h K T X l h V E N R c 1 h M a 1 I 4 Z k R 4 e W N u S 1 F r W k d C Q 1 J N b T R K R k h I c E U 4 M W 1 3 M l M 1 N k R x N l N M M E 5 C U X p K M D d G N y 8 r K 3 F 0 S F N R O D J z Y k d 4 Y U 5 h c 0 d l Y l B u N D h q U j Q 0 Z 0 1 E Q V F r e W R Q T G x i R k J y b G N q Z 2 t U S m 1 E b X p K b V N L a F Z W Z 1 Z L c F J H S m l J c 2 F P S F N 1 M l V M R G R M Y j l n d 1 l K Q 0 U z Z E t j c z I 4 Y 0 9 F Q y 9 2 N z d i O X k r Z l J 0 c G F X b T R m d j A 2 c m w r L z d u U m R j N V d N Y V B z O D J i c D F L N V l 2 W C s 2 e V V n a F F j S j E 2 N m F X W E 1 I e j R j U F R x M W N 2 b E 5 U S S 9 Q O T h w Y W R M e H V L c 2 9 N c G x N Y k h m a C t Q c G 5 a V 1 Z K c H Q x O U R 0 c T N 1 a W p z Z m N y U H o 4 Z X V Y Y n Z F Y V Z 0 Q 3 d 3 Y 2 Z m S U Q 5 K y 9 l N 2 Z F e F l X Q m l X T E Z u a T B Y T V p P W E t r M D N 0 Y k d J d k Y 0 d l o 5 d F p l Z m 4 0 K 2 Z m d m 9 K c T F h d G t p U 0 d W c T l l S F F h R H d h b D F 5 c F V y V i 9 E V 1 c y O G h M a T R P e n o v L 2 Z M b T B 3 a U l p c X F x W S t F Q k V S R V J F U k V S R V Z B W n N m Z H R M R 2 l U S 3 o 4 L 0 h w N T k r S 3 Z s U l B 5 N H V E d F d x V l F O U W t B U 1 J t S m l J b W p W c k 9 n V n N T O H J 4 c n R U e U V C T V R J M G w 4 T 0 h Q b W p O T T Z Q W H Y y R l A v V z Y v V l l 2 S G l 4 W k h s N G V E a m F 0 V 3 N u V H Y v e X l 5 O D R l Z k t r T 0 s x V U t 0 R 2 l S W X R p a n k w d E x R M U F R Z l d G S F R 0 M k l D Z 2 9 D S k d S a 1 J n M m J C Z z J i Z H F F c D U 1 N k N u R n h j V z R m c j F L c E 1 H L 2 V Q T W p s Y 2 h 3 N W N n U 0 x G e T k y U 2 1 q d z h m S E I 2 N i s v a n J s e j U w S 2 o w V U N y M W N K c X R U b 0 Z Z V 3 p 2 Y z B r N X Z w Z U Z 0 Z X Z 3 a E N B S W l J K 1 B 4 L 2 J 0 M j l H M W E x Z j A 3 Z H N Y d F d y V k t 2 S n h L c F V L N D h l U F I x N W V I a D U r K 0 d G e C 9 1 b l R w N 0 Z 0 M n p a b 0 5 C b 3 h j S m V T a 2 l L N U 1 4 c 2 9 P Z 0 d r U T R j T 3 V I M z d O Z 1 l P S E l n T 0 h U c D R W T 2 I 3 O H V Y T D J M N T l P N 3 k 4 d k N D W H k y R z F X c E d h b X V w V W x j U F R r d k t W b G F 1 Q V l H W m 1 K b T d j d U F H T l J n T z V Y S T Y v L 3 Z x c n p Q Y m 5 l T X l s c D Z k a n p a b z F 4 Z H J H b k R s e m l s e W 5 W c T F h a 3 N R S G Q 5 Z X R P M 2 Z 1 Q U N p N E h o U 1 h m Z H N U K z J R Z l Y r N 2 R 1 N G N G Q 3 h h N F R E Y X p X c T N p Y 1 N X W H k 3 R n I x e T V j d T N Z T k l T R W h D Q W 9 L Z 3 E r d n I 5 T z V l Z S 9 l U F J p T l J w a E 1 K d V R r N U 1 C b 0 5 D S W 5 K d 2 V a b V p s U U t C V F l z R 0 V E M H R M U 2 t K S 1 N n a G 8 x Y W 1 E T W 1 E S G l 2 b H p S N l h T W U 1 X T U d O b T N h a E V j Z m Z k V G p 1 O W 5 0 M W F o U k E 1 O T g 4 a 2 1 K W H N 1 S 0 Z o S V N n c E V q U j J M c D B x W G l 2 S X N Y T C t M Y m I 3 L 0 Y 0 T U d E Q V J R a z Z k a n U z a m V a V E 1 q T 3 p u Y X F G R k J Z R X B i T j F x M W J z W F h y M W h L T j g r Y k 5 t N W d 4 W T R a V E N 5 c T F X b z F I S G 5 s R W N u M 1 M 2 L 1 Z Z c 1 d J R k 5 t e l l n Q z V k d X F C a n g 0 N l N L a 2 U v L 1 B L T H B M S V N B T F J 2 M z c 1 R T R 5 c X A v Z n Y z N D l h d F c v R H k 4 c 0 x v M G F P a F Z x d W h W c X N M V F R a W n V I Q 2 h K T 2 5 v N V p k Z k x q S T V K V G M z R n p r N U 9 m a n h 4 e C t S a z V P R E x s M j Z J Q 0 F n Q U F D d 2 M r Z E 9 T Z k p U W m 1 h b W V M N j R j K y 9 l U G F l a 0 V Y Z U t T c E F 5 b T g x N C 8 v M z N J U W d D M U d v M U 1 q T X p K W W x O a n A 5 W D E 2 N W R 3 L z c 5 K z d G O S s z Y j g v Z m Z m a 2 1 V c W x R c V R K a z F D W k d R a 2 R 1 L 2 V q Y S s r K 3 N v c G d l Y k F n U U 0 0 Y 3 V R S W h n O G Z q a 0 d E Q n B Y b y s 2 Z k Z Z b 0 Z N S m l 2 M j Q 0 a U l L a X N t U G h B U k V S R V J F U k V S b F F G Q k V F c V Y r T E J 1 M 1 R x e F B M c U 5 m Z T l u b 0 N B Q k F I Q y t h M X F y M V h w M H Q 3 c k p a S k l F O W N x a X Z I d F J X c l Z x a F R w M T Z 1 R H E x Y X N 1 b H p k c D B n U 1 J r W k h p O U 1 L R k M 1 M E N P T U 9 H R F J O L 2 1 O K 3 l a U X V X T F Z z b V d k N n p a M C t 4 N 0 x S O V V O V D J 0 K 0 9 Q K 3 B z M m J j S 3 B V N m V j M m l h M G J O a 1 N B T k M x Y T F k M D d k c l Z v L 2 N 5 T l R V V n E x Y X R 3 b 0 V E Q j V 5 V 2 F i V m F 2 U C 8 r K z J q U W 9 B R U N B Z 0 x 3 N D Q 4 L 3 V 0 M k 9 y U n g z U 1 R r R 2 c 4 d m l 2 U j B 5 W k F o R 2 p C a F I 3 R j d t O X U r b l R W a F l H S G J 2 M 2 w x b 3 N v M U d v N E d m b j E r a D I r N 1 F v U U 0 2 Z C s 1 Y 3 J Q S F V x V k 1 I U 1 V s S m h i W j Y w V 3 E x S G l W M n V G S l J Q Z F l k W D B 0 M 3 I r M 2 t 5 W l B k T H Z N a 3 V G d m E v W m M x Z D B r O W d Z R 0 I r U D c 3 N z R 1 O X Z i U z B O T X l Z T V F N N 2 Q r N U V m b j Y r M C 9 Y S C 9 2 c H g 5 d X h a Z l B U U l I y T F N W R 0 h 5 O C 9 P e G U v Z H U 3 T j Y 5 d T l E M X J s N j l p c 2 N m Z j l 5 a n N k b 2 5 o V G w r R G h 3 K 2 Z G a H l O N 2 9 n Q 0 V Y d X V 5 a j J k O X B u W j J j a k p p Y k c 0 e V N 6 a W p v d m d J S l d Q Y i 8 4 O G 9 1 W V d O V 2 x T e G R K N V l 5 M H R E U 0 1 I V H U y M E c x N F V r W G 1 z Y 2 N l O H l q e H d j Z k h C M D J h T k J H d j g 0 Y 0 9 I Y 0 x s e T V l Z G t o N z g v Z j N 4 e m p 2 d m 9 H S E R o c W h Y c j U 1 V E l 0 S G R 1 M 2 V 4 Y 2 V O R 2 J O e T R F V U 9 H R E 1 I S W t T T 2 g x K 3 V 4 Y n Q w N n l Y b 1 J F U k V 1 c j h Q b G F j K 2 V Q U z Q v Q j R 2 R G s w U W 9 S N j F h d F V K Q V F B Q 0 1 S a U 0 r L y 9 4 e n l i T E p r e W Z q N U 1 t V C t P b W 5 u O F I 1 b 2 F H a H V I U G 5 q c G p F a 0 o 2 Z W p 1 W E x s e G Q 3 d j Y 2 d W Q w c W x F a l Z x M U h D Y l N C R V F F S U J O b X p i a C 9 Q b n p P S G Z 1 b k 5 2 c m l G c X R 4 a n Z 2 d k N O V 2 F 1 b m N 1 V E 0 2 Z G V x R X J W d T M 0 b 3 N 2 d m 5 E N k h y Z G 1 6 U m 9 j T 0 h B Q T A 2 W k 5 R L 1 h x M V l 2 M V B F c n p 2 W l d J c U R K a T R n T V J F U k V S R V J F U l V S b X d K V D Z V e E 9 Y T G w v S F Z W M T l K N X N Y R n h h R n U z Y m 9 1 M T N j T W F q L y s r T 0 1 Z T m 1 4 W W t m d j U 3 Y m Z m S k M w e V B D b k J Y R m 9 5 b V F 4 U F B 2 a 2 t a c y t l N 1 h M N W l C R W p 4 T D k v L y 8 x M 0 h E e D R V T E s 4 Y n Q y N m l J K 1 B S M 0 p 5 T X Y 3 O T c z O D d C W X F D Z 2 9 J a 2 J U R H N Y e H V M e F l M O C 9 I e W 5 Z U H J w M D Z k e C t 2 U n B 5 Y n p x M W F 1 a m N l U E d B R k N z S U 1 D K 2 Z m d G N C b n V D Z z R N e F k 4 W U 0 4 V D B j T U d D Q T I 4 U 0 h z T E F 3 M U s 5 Z j M r T j l 1 d U o 0 V E p S R j R z T k R E e j F V N m 0 z W S t Q c j Z v b l h y M W s 1 d F F P e D E 2 T k N o e U 5 l K 0 p N R l V 1 V n l P e H g 5 L 0 h K O T g 4 b 2 5 i Z G J w M D Z W T G t 2 b 2 N O R z R a a H c 0 Y m g 2 d F d y Z V B u b G w 4 W D V F U k V S e F I 1 V F d m R G t Q Z m Y z O T B m Y n R t M 2 R C a V J 0 e V Z U b H R m L 3 l V T m I 3 c V Y 2 O U 9 x S 2 p v O T B t V G R n U 2 Z 5 N W N 1 S U R F e E V T b m d H Z l B u a j N S c T F j d l h M d D J E Z D k v L z c x V E F s d F p h Z D Y 4 d W V S W X N 5 K 0 p E e F R j O V Y v Z W F 0 U 2 8 0 W l Q 0 V U 5 u T 0 M 2 R G d H d j d x c T Y v a W d 3 O C t 3 R 3 V 2 d l l a V 3 J W c E p s d G V 2 W D E v U 0 5 z Z V J 2 N y s v c E d L T k 8 y R m h Z W W l P a n N i e D Q 4 Y 2 w 4 M n Z X c k l u R 2 p S c 2 p N a k l T V F p z M l J a M D Z k U 0 F J Q X N 4 b U 0 5 N S s r M j F j d m 5 6 W m F W d V J r W k Y 0 N j Y y M 3 h P d n V r Q 0 Z E R U J Z V 2 h v O C 8 v d G l w S l V S Y 1 h K e j Q y Y m x x M V N x b k Z p O E R C Z 3 d v Y 3 V 6 L 0 5 H d l d y S k c 4 R H R X c l Y w Z D h m R H p h d D I r U G d J Q U F m U G 5 s b C t q Y n R 5 O U d q a H p w M U h x c U p P e X J 4 T m p y M X E y Y j I 4 U 0 h 6 c D A 3 d z h 2 T E M z d j M 3 b l c 3 M 2 Z E d 2 N F e W N P T k h w K z U 4 Z 0 N P a l Z x e G N T R W h L d 2 Z Q b H l T V X N Q b 0 9 B e n R p U 1 Z v N W o 0 U U V U L 0 5 F e D h J Q 0 l p S W l J a U l p S X F B N l Z K Z k l p S W l N Q 3 N X Y k 9 3 Z V B G a T N M c D F D d 3 F G Q W l O S G p u U z d 2 d U 9 k d m l W V l Z 0 c 3 B T b n g 4 U E Z x M W F v V 2 t w Q 1 R K L 0 8 3 Z H U 2 T j U 4 K 2 J p Z E l z V 0 x i Q j A 2 V k o 4 K 2 V X W F l w b n Y 1 N T U 3 R G d h R E F i T m 1 6 W E l x O D Z 6 V m F q R j k r b l Q 0 K 3 Z x S z g 0 e E d v M l N k M 0 5 4 Y 0 5 H b l N C T j d l M 2 9 X V 3 F l N 2 Z 2 M y t K Z n Z 3 Z k 1 t U U l a R E l a V n E 5 Z U x j N k x p N H Z E M k x G a k p X M G J h d G F z a V N a T m 1 1 R H M y Y k 9 T e D R l R 2 h p S X h N Y k h V Z 1 F m S E p K Y j d r Z F J T W E Z G U l V X N F R I N k t q b y 9 I O D g 4 K 1 g y N z V q W T J P e G F O R W l s K z B C b 3 F L a U p B a z R o Y 2 5 O e l p W V U h O R m 9 O S W l L a W l x e m N S Y U g 0 N 0 h 1 N 3 Z p T 2 k 0 d H p t Z m p R c G s w Y n l m b F h Y Q W F E U V R L d D A r a 3 d l Z k p r c U 5 W c W V I d D d R e E F F e U 9 Y e V F r d l h P N 0 p h c l R D W l R P S y 8 z T n h j c H d C Z 2 V T U l l E Q j g r S E 5 1 M m J Y T j Z U V U 5 E U T l H d 1 l V T U F R T U 9 H R F R G c D B p V E 1 t e m R Q S E 1 Q Q W d R U E Y 0 N 1 p l d l h y b z J M R W p q a D g v a n A 5 L y 9 o b S 8 v Z l p i a 2 F Y e G l 5 T T J O b F l 5 N 1 p q N F V K R X E w M 2 x o M D d C a F E 2 e G N 1 Z E p 0 d T Q 0 K 2 Z m c T R U S H l v W H I w N k p r M m F K R l l S S 2 t x Z l B u M X c v U G h 4 U k V k S G 8 y U E h q b 2 l P a m 5 a Y k x V S 3 B W R 0 x t e k p u N D Z L T 1 B 4 S E 5 T S n B O a D h P R E J l U H J w c D U z T 2 x i W n Q y M k x w M H F W W X Z u e T V 1 S D Z O R 2 p V d 1 l j S U V D S U l B c T l V S 2 p V W W o r Z j R S R m h h R 1 R w M D Z l V F Q y O G 1 h N 0 J w U V Z X e k t q S z g y Y k 4 4 Z T V j K 2 Z F S 2 g r O W U v Y 1 d Q M W V I R F J 1 R 0 5 t M 2 F v R U d E Q m p B Y W p a S n J s M X F 0 O X J q a T B 2 b n o 1 O F Z 6 M z d H d G x V M U V S Q V N x V m F z b X R 0 N F J C Q U V O R 3 p a R X Q y N 2 Q w T D E 3 Z D h o a 0 1 0 e T h l Z E 1 w M m Z X a G h 4 N 0 M w S 0 Z E M G F O S G o w S m Z N N T F P a D R r V E o 2 S n Q y N 2 I 0 N U p O U F l E Q V l V T E 5 t V F V 5 W k 1 x V k V y e l V U S D R q b 2 4 0 Y U p E M F J F U k V S R V J F U k V a V U N w V k 1 K c 0 5 u c 2 N M S E h V c W x V c k x G c T B D S F B t e k V H O W V 2 V V F H a H J x Z H Q y e U t p b G Z s a 0 c 1 d 3 N o a 0 1 r e W V Q Q m x M b H k 3 R j N y M T d Z Y k Z Z O E 9 p a m o r S 1 Z W M T V 4 V 3 J k T 2 5 U c V l N b V V L d W 5 i d G l q M T c 5 b 2 g z N n M 2 Y k 5 3 L 3 Z 2 d n N 1 e n A 4 L 0 Q 2 R G d q d H o z M 2 5 0 U G N s Z X g y V 3 g y Z W 0 x e W N u S V F H Q m l J N m R P b l k v W H E x V W h P V G h Z R G h r c W x F c 0 h C d 1 V o S V N F R C 8 v d j F M L 1 B 3 R 0 R 4 N k 1 r e W R Q N H V M R m k z a n h 4 U m Z k Q n A x a V k y T m h O c H N S S E J 5 T T h Q Q n d O R y 9 l S E U y Y U 5 D b V R v S U 5 q b 2 t O b E N v c m F S R V p H U W h B R T Z I U T Z C Q V l H b 2 x h d F d x a G Z 2 e j Z p b 3 F K S z N l c W p L R H F k R G p W c j F n U U F o S V N F b 0 h i d D J t S T U r T U x P T l h 0 W H J s e k J n Z 1 V M O E 9 l Z m Y 0 c n p C Z z B h V k 9 4 V 0 l H W E Z N V W p 2 T 0 c z V H Z I b H p L Q l F L V k t 0 V 0 R V R k J R W W l N a k V S V V Z C U m F 0 b X h a c X Q 3 d X J x N G Z u c l p C S 0 t u Y z N O d 1 N K N W d W e H N m S E I 0 O C s r c W h Z R W o 4 a U l n S 3 R X N 2 R H L y 8 3 O U p W V k d F a E l T S U F n Q z N u L y 9 m U 1 F r S k 9 D N T U 1 N X o y b F o w Z E R T a W 8 2 T 1 J u N S t Q c T F l d j R 2 T G x 5 N 2 g x N n h a U 1 U x T 1 J u W j B O d l Y 2 U G 5 K d 2 N t T T F t N U 9 Y b G l l M G t y R m F y K 0 5 4 a 0 1 o b G t N a G t F U V l C T U p v T m N M a 2 V q U m 8 w a y s z S D N m d D l 2 b G U y O H N P Y 3 U 2 U U V v T 0 Z a d E N Y R y t 2 c j Z J a m 8 1 R 1 h G d 2 M y c l p 0 V y t q a k h M V n Q y e F l y V j Y 3 M C t E c W l V Q 2 d 3 Y W R J a 0 p D W W 1 J a j A 5 S F J N b V R F Q 3 p a c z N j c m g 4 W U d J a X B V N m Z p M U t s V C t P e X p 6 O U M 0 Y 1 d O N G V Y a 0 J L R G h P b m 4 v K 2 V j V E V 4 R 0 R X c k Z u S X l z c k N j O D g 5 V n l H Q j d G Z G Z m U l V 2 d i 9 3 e X Z M e T h v R m F y e X p U a H d a S F p i R V p 1 Y m k 1 e W N u T G c 3 K z h Q b 0 9 E e k 5 U W T J G Z 2 N Q S H N R W F g z e U I 3 d D I 3 a S t z T G d p Q i t 4 d H k 2 Z F V 1 e X J a b z F h K 0 t q a n o 3 e W F M O G p S N D R V M j h u Y 3 Z u M G J t W m 1 a N H Y 3 d E R S O C t I R m F y R l h Y c T F F R k V S Q V M 4 d m I w b H k 1 O T Y 2 a W 1 j U E h r U 1 o 4 K 2 V S V 1 J r S l B y M D Z Z U D I 3 Z H N Y c T Z K U l F r S U M 2 d F d y a D l t e l o y U F V x R k h R Y U R R Z V A 5 Y W U y V 3 d 1 M X Z G T 1 J G V F p 5 V X d t a z N P Y U 1 4 R V I v Y U 4 5 O D g w M 2 F O c T B L W m 8 w Y V Z M U l F 5 R W l J a U l p K 3 N m S X k 4 d E R a b V p t c W R z R F d D d 1 c 1 T 1 h s U W F W U 2 x k S E l L a G V U e V F T W l R G Y W l I O X I x Z W o w b V R w d 0 l y V m F M e E 1 U R U 1 t M 0 Z V R n A z N 3 R 5 Q l F x R 1 F W S j h n W j F h c n R W V E I 5 b 3 E w W T h j T 0 x G e T R V R X l 1 a V k r U H g r V E p r N n Z F M 2 J K V i t Y V y 9 Y e k l 6 T T N I b n p o M k V o S V F V b W N D M m V m T m 1 k T 3 Z X c m N T S m J s V 0 Z M V E h E W k R K Q n I 5 Z E R x O V Z L S 3 R r Q V Z m d T h P S E h p Q k F J Q 0 F s Q z d k d T M 3 Z m 4 2 a 3 B x Y k M y O X Z i N m Z V c 2 l 1 M T l j S F Q x N m x W O C 8 v M z N H R H Q y Y k Z r T m t j c l J 6 W n M z W V R h Y l V h Z E 9 u V k p 0 c D d R V k c y N 2 Z 2 Z z E v Z i 8 4 U 3 R a R W l J c X F N b V B o Q V J Q U U F Z d U l E R V J F U k V W S D U 0 Q S 9 J N V M 4 c k t 3 d G F y Y l p L Q k 5 Y b 2 5 5 Y 3 B L U W t m Z n Z n a C t 2 V H B n K 0 h E a C 9 O Y 0 p 3 T F B D N k t x c U t 3 U 2 R v b U l L a E 1 t U G h B U l B Z Q 1 k r R U J F U k V S R V Z E N n l z c k l n b D h 0 T F h I S 1 l p Q 3 E v M 0 5 4 Y 3 N k U T h F U l h n Z V V G V X R S Z 0 1 C d V R u N X h l N z Z n Z 1 J V V 1 h H M U h n a U l p S W l J a U l p b 2 p L a T B X a W c x K 3 N y Z W h o R V Z J N F k z Q 1 Z 5 e H Z P Q 3 F H c k p 6 c z U y M l R h R m l L Z 3 F Z K 0 l E R V J F U k V S R V J F V k V a a 2 N 2 b D h Q T H l n c 0 Z n c U 9 p a E V C R V J F U k U 1 M G V 2 M T h Q Y j J a d H N 3 S X Z y S D R W V 0 5 p S W l J a U l p S W l L Z 0 0 2 W F E 2 W k d W b F Z m U X d p S W l J a U l p Y 1 p H Z G 5 3 O G Z I c D Z L S F F V U l U 1 c G o 0 U U V S R V J F U k V S R V J V a G 1 R e U d Y e D h m T m p 5 Z 2 9 p S W l J Z 3 F G Y j F l R D U x T 0 I 1 b E 1 W d E Z E S V N J c W M w e D h J Q 0 l p S W l J a U l p S X F Z M X F 0 R m 5 s N W V j a k p 5 Y W 5 v b 1 J B U k V S R V J J U 2 N u Q j N s N W V k Q m 9 O Q l U 5 R k N L a W N z S E V C e U l p S W l J a U l p S 2 l j d U R u N X d l R H d R Q 1 R 5 V l R S U X l F a U l p S 2 l C N W p K W k l M Q l l J Q 2 Z u M T l G R D R X S X F O d 3 c 4 W U d J a U l p S W l J a U l x S n d F Q m d Z a U 9 6 d W J 5 U T l F U k V S R V Z D R k 1 K a F A w Z W o w Q 0 F 3 T X J l a W h F U k 9 X S 2 l R O U V S R V J F U k V S R V J P V 2 9 X c l Z x e U 1 y S 1 l 0 c 0 x J a U l p S X J x d m N u S n l r S l d W a F l D Q W d J b 2 V D a E Z S d V d Q a U F 4 R V J F U k V S R V J G U k 9 R c 0 1 E Q l R 2 d G l N a U l p S W l L b T k 2 d l I 0 b W s 0 b V Z I b 2 p v Z 2 N I R U J 5 S W l J a U l p S W l L a S s 4 R F B 6 d z h 5 b V F 5 M 2 J 0 M k N 3 V 0 N v N k 9 F U U V S R V I w V C t R W H E v S H J W d T N J S l B K N E 9 m b l Y 5 S E R J U 0 s 2 Y n h R V l B R Q W l J a U l p S W l J a W 9 n Z U Z S c U 9 C d D d j M 3 N y S 3 l r S m F X Q n E x V 0 M 1 V k t C W V d D U D l F U U V S R V J V Y 2 5 r N W V V a E 5 6 Y 1 h l c j B l M 3 Q 3 Z U N B b 0 t n a 3 d t c S t o a E V S S G R W L 3 k v Y W l J a U l p S W l J a U t p K z B n b W s 4 S F g x e G Y 1 K 2 Z r d 0 d B e k l 6 T X d F Q U h o N W V V R 3 B W R U l R Q k 1 r L 0 l p S W l J a U l B c 0 Z n c 2 t u O W 1 z e G 0 1 d W J r Q U N y N U x Q d l R R U S 9 6 K 1 N F U V B M Q 1 k r R U J F U k V S R V J F U k Z W Q U x s Y 0 R w M U 9 C N T F P S j k 2 b F p 6 U W F K V D l t V z Y z V 2 l o N G 1 F U k V S R V Z V U 0 1 w b E 1 r a U N y V k N y a D c r L 1 A 2 b U Z F U k d E a U F 4 R V J F U k V S R V J G U m h W T W 9 G U H p C b W 9 p S W l J a U l p S 2 l F V 0 8 r R 2 l J a U l p S W l J a U l p S W l J a U l p S W l J c W l 3 b V B o Q V J F U k V S R V J F U k V S R V J F U k V S R V Z H V n h j U U h J a U l p S W l J a U l p S W l J a U l p S W l J a X F y S 1 k r R U J F U k V S R V J F U k V S R V J F U k V S R V J F U l Z G a E 1 m a U l p S W l J a U l p S W l J a U l p S W l J a U l x T X B p N G d N U k V S R V J F U k V S R V J F U k V S R V J F U k Z W V 1 V 4 O E l D S W l J a U l p S W l J a U l p S W l J a U l p b 2 l x T G l R O U V S R V J F U k V S R V J F U k V S R V J F U k V S V V p U S H h n W W l J a U l p S W l J a U l p S W l J a U l p S W l L b 3 N K a j R R R V J F U k V S R V J F U k V S R V J F U k V S R l J s Y 1 h F Q n l J a U l p S W l J a U l p S W l J a U l p S W l J c X F 5 b V B o Q V J F U k V S R V J F U k V S R V J F U k V S R V J F V l J Z V E g 0 a U l p S W l J a U l p S W l J a U l p S W l J a U t q S 1 l 1 S U R F U k V S R V J F U k V S R V J F U k V S R V J F U l Z W b E 1 m Q 0 F p S W l J a U l p S W l J a U l p S W l J a U l x S X F p N G t Q U k V S R V J F U k V S R V J F U k V S R V J F U k V W R 1 V 4 O F l H S W l J a U l p S W l J a U l p S W l J a U l p S W l x T E N Z K 0 V C R V J F U k V S R V J F U k V S R V J F U k V S V V p Y R n h B Y 2 l J a U l p S W l J a U l p S W l J a U l p S W l L c X N w a j R R R V J F U k V S R V J F U k V S R V J F U k V S R V J G V V d F e C t J a U l p S W l J a U l p S W l J a U l p S W l J a W 9 5 b U x p Q X h F U k V S R V J F U k V S R V J F U k V S R V J F V l Z a V E h 3 Z 0 l p S W l J a U l p S W l J a U l p S W l J a U t p S 2 9 1 S k Q w U k V S R V J F U k V S R V J F U k V S R V J F U k Z S b E 1 m R 0 J p S W l J a U l p S W l J a U l p S W l J a U l p S X F p d 2 1 Q a E F S R V J F U k V S R V J F U k V S R V J F U k V W R 1 Z 4 Y 1 F I S W l J a U l p S W l J a U l p S W l J a U l p S W l x c k t Z K 0 V C R V J F U k V S R V J F U k V S R V J F U k V S R V J W R m h N Z m l J a U l p S W l J a U l p S W l J a U l p S W l J c U 1 w a T R n T V J F U k V S R V J F U k V S R V J F U k V S R V J G V l d Z c U t I Z 0 F S R V J F U k V S R V J F V k Z a e X N 2 T G c 5 R m 9 S R j V l S G l 3 V 0 N 5 d 1 d D L 0 x 6 O H l 0 N l d F U k V S R V J F N U l K T U p v T W d D T 0 k v c F Z J S k x 5 O H Z L Q l F N W l p Q b m V M U V F F U k V S R V J F U k V W R 1 Z s N S t m R D R Q Q k F L U F J D S m x N Q m k 4 d k w 2 a l Z h d k h I V T d s Y 0 R w b E 1 W d E h E S k N J a U l p S W l C N 1 p r W m R z L 3 M 5 b U 1 6 T X h N Q U l D W G x 4 Y z B H Z z N r Y 2 5 r R m o 1 S X F P e V k r R U J F U k V S R V J F U k Z S b F d X M V d w R 1 Z s W V h j M 0 Z 4 b 3 R W c F V x M W F O U D R v U 0 V S R V J F V l V o d G 1 S b E c 3 V m F E W j F P a D d 5 O F B K a E 1 K d H k 1 Y 3 d k Z V h s N 1 E 2 W F J N W m l h M 2 1 Q a E F S R V J F U k V S R V J F U l Z r b D Z 2 U j N a M k 5 u U T Z I W H g 5 Z l N 0 N k 9 F U k V S R V J F V k l Z V U N n V V V D Z 1 U w R 2 c w T U J n T l N V M V B o N C t N R H J W W m I w V U 9 q U 2 t n b 2 V o V W l J a U l p S W l J a U l x T E t 4 V m I 2 T m p n N E d C c U 5 w b 0 p I U T B S R V J F U k U 1 V W 1 q M F N B N E 9 C Z 0 F j U G Z 1 M 1 F v Z U R W V k d U S H d n S W l J a U l p S W l J c U l x N W Z i d D I x Q 3 I x Y n p U a T R p S W l J a m 9 B Y V B W Y X F G U 3 F a Q 2 V u b D d S U T Z G S 2 h v a 1 B S R V J F U k V S R V J F U l V a Z H k 1 Y 3 d m K y 9 2 N V F x O V V W U F J R a U l p S W l J c W 9 B M 3 Q 3 Z T B P b D B 5 T W p J c U 9 p a F V D W E N 4 Q W N p S W l J a U l p S W l J c W 9 T Y n Q r K 0 R W O W Z Y e W d V a W 9 v Z U N o R V J F U k V S V l N D V l N n V 3 R W c 3 Z L R H l S a T R n T V J F U k V S R V J F U k V W V j Z t W m 1 a O F B I e F l k S U R F U k V S R V J F Q k t F a C s w R 2 c w d U h 2 M 2 J r V V B o U 2 9 C S m o 0 U U V S R V J F U k V S R V Z H b H B 0 Z n J v V l F x M m Q 2 Q 2 l J a U l p S W d r d k w y O U l a Z k x v Z G Z y S z N v b 1 Z N R 1 k r R U J F U k V S R V J F U k V S S l d X M V d w R m R u W T J 0 R n B 0 U l E r R m l J a U l p S W d x S V I 4 Z k g y U m 5 a O E 5 x d F Z i M F V L Z 0 N N Z k d C a U l p S W l J a U l p S W d x c m F 5 c 0 x P a D B 1 b 2 9 l Q m h F U k V S R V J W V 0 k 2 b l E 1 W l d W a 1 Z Q U X l x U U V 4 O E l D S W l J a U l p S W l L a V N p a y 9 Q e C s 1 d W J u U W F E U V Z Q U l F p S W l J a U l x c k V O Q m 9 O Y 2 5 O e m t a K 2 Z Y O U Z E b 1 F y Q 3 h B Y 2 l J a U l p S W l J a U l x c V V E Q V l E V z F 3 U U V S R V J F W k Z I T k J v T m N u S n l L b m 9 Z V k V H W S t F Q k V S R V J F U k V S R V J K V 1 M w V 2 l F b D V k W F J R K 0 R p S W l J N k l G M z U 4 N G R a R 1 p t V n Z R d 2 l B c m w 1 Z V V G b z l G W T B j T 2 d D c U t v N k F F U U V S R V J F U k V S R V J F N X l z d k x n M H d t Z z F 3 d X I r a W h W R H B H b 3 h I c j E 2 K 1 h 6 Q n N 3 W U F E O C 9 m M D l l d n l s U z V l d 1 l j T U d q Q j Q 5 R 2 c 4 O T l G Q j V E S k Z L e V d L e D R P V E p r M m p V c U J H O H Z i M H J l a m d B Q U t 2 V k N y U F p E S l Z L V m R G R G 9 m O H Z J e U 1 E M T Y 5 Z n g r W E x s M 0 g 5 K 2 5 X O C t 1 c X J G V D J r Q j h x d V h i d H c 5 K z V k Q k F R R X d O L 2 Z I M E Z C U W F o W n M y W k Z E N H N J N j l h d F E z c D Z P c D U 0 N G d r R U J R V 1 Y y W F l Q S H o 2 T X R X d l h Z d E N n U W V q Y X R T d D B P b D J a Y m J z O F p H Z G 5 3 O G Z I e C t X e X Z Y d j N v b k h q e H F o Z X Z m c D l H N C 9 C W U 1 D Y U 5 X c 2 s 4 M G F O R 2 x Y c 3 o 5 W H I x N i 9 E W X J H S T B 6 V n I x b 1 J T c V N 5 V E 1 S Y l g r Z l B u M G F o U k k 4 a G t z Z 3 J a d n l z S 1 J V S G 9 P e T h 2 V C 9 5 Y k h o e D h 4 N G 1 J a U l p S W l J a U l x T k l w c j J v U F d W b F p X T F J v a 1 d U Z V N 5 K z l o T U R B d 0 V J Z m w 1 e W N q S 1 Z M b D J M a X h J b E Z y b H Z l O H Z M e T h N M D M z M G p t Z G U v Z X Z j a k V C N l B S a U R W c j F t R H o 1 c z B B Z 0 1 6 T V R I e j Q 0 W W N R a F B 0 Y k Z Q Y m d 3 W U 5 s M 2 5 0 W m 8 5 R 2 d W Y X R X S H E x N z R N Q U J t T T F t Z U h 0 N 1 E 2 b F V s d n B I O G Z 6 O G Z P V G w 1 Y 0 Z v T k 1 K b 0 5 L S l p z M m F v V W F O R 3 F i W j U r L 1 p 0 d l B Y V 1 d 4 Q U V B W F h y M W t W M G R E U m l Z b U x 3 O E 1 N U G w y c T d 4 W E g z N 2 w x c z I 3 W U 5 h V 2 x w d U h i d E d p N W R 1 b 1 M r Z m Z 0 a X h J Z 1 J a Y k w 5 T T J m T 0 l D Y 2 5 C N j F i d H k 2 V D d W V l Z S c U 1 S c W F t c D R y U l d x L 1 h v R 3 B P V W x J V H A w N m R M N W c w Y 0 9 M R F V 4 M T V G T z N 2 M k x O T F Q w O H Q 4 d T d H e H N S N G w w b V Z u W i t P T k 4 5 N U F 6 W m 8 x R V J J U 2 d w Q 1 F F U F R z M m R O b F V Q S F V x V l B Z d W 5 X c k 9 C M G R I W T B Q U H Z p Z 1 R N W j c 4 K 1 p O c k Z t e k J v T U h E M G F E Q m c w O G Z 0 e m R 1 M 2 N 4 Y 2 V K R W N W b 2 1 r M k h a c 2 1 Y M y 9 U c G Y x b E p T V W x D O W V u V 1 A z c 0 5 U O U h r Y U N 3 Q U F J Q U J K U k V G V X A w N 2 g w S 0 Z E Q 0 F v S 1 F u Q n d N S U t E Z z F H N 2 R 1 M E t D d 3 l Y a E 5 s c 1 J t N X V y a 2 Z y Q 2 9 J Q W p V W W p U c H R N S n Z 6 d 3 d 3 K z R k K z h l d G 0 v Z m p r N m R P b U h B Z 0 F F S U R 3 O H Y 5 Y m h P b l R x R n p N e E 0 v U H Z m L z h a b m 4 z M k d x S 2 d v d l B I R 0 d 3 Z 0 l D Q 2 o y d G 5 K e m M 3 R j M 3 M T V F U j B l W G V m S k J l b m 8 2 b G k x Y m h w U 1 V G Q 3 h h d E 1 q b D h m K 3 Z m L z B M Z C s v Z V J i d D I 3 Z E M 3 Z D I 5 R V J V V 1 Z l L 0 J l S n B Q a H h 4 O S 9 s T X g 3 N m F X W G l y M m R j Z V B H U 1 Z v N X J G e T V F c U d o b 1 V V K 3 p 0 V j M 0 R W 1 U S n B Y N D N E Q W F q W m d 4 W X d i c T E 2 K 1 B a N T k 5 d H R C c l Z W S l N F a j c 3 N 0 R O e H V u b n o 1 a G c x Y W x T S j l 1 c 0 p s V W 9 G b z l I b 0 5 2 R 0 Y v c m 1 Z K 0 V C R V J F U k V S R V J F U k p W T 1 h s N G U x R 3 A x b V c 5 W E x w Z m p 3 S U V E a 2 5 r d n Z Q Q k N v W T h 4 R 2 8 y W V B Y c z J y b D Y 5 a W p m Z W V B U F R w a z F E d z R Z T n k z e H N u b k w x Q T d V b m R 3 d H U y T E J C V E h v Q W d O T 2 5 U K 1 B M T D c v R V U w O D l C Y U R n V H M 1 O S s v W k J w V k x C e T h z T E N v V U N n a U J B R U l S a U J R U D Y 5 d T F i Y U J E a z Q 0 O C 9 o b D Z 2 O T N o N 2 5 n Z 1 B E L 2 M 0 O F d I R G h n M z Q 4 O D g v e T N U L z l x W k 5 t M W J x N F B Q T m 1 6 Y 0 J G R l I r d U h U c E V p N W R 1 Z 1 J m W D k v N 2 1 2 a W c w K 2 5 3 M D A 4 L 1 N Z T H l a O C t l T F p O d H A 2 Z W 4 0 N E 1 Q U G t C R 1 J n Y U d E Q m 1 D R V N O R 1 N B S l R X N 2 R 1 e G Z i d D I w d T F q O G p J U 0 x k Q m x m W H I x M E 1 t a z B H a j B V Q 3 B W T G 8 4 d n Z Q e j g y R T B H b k h 0 M m p W W U x C Y l V y R m x U V E p Z c F R p V W F z O W t N a z h r R W 8 5 R 0 l 1 b l h y S W p Z M l Z y T D g 4 d V h M b U R C a G d q a m R v M G N Q a k I w N 3 R z a n R 0 b W p S Q W 9 H Q m d a S W t n Z l B u e j F m N X h J Z n Z 2 L z h l K y 9 i d E s v U H Q y b C 8 3 Q 2 l N S U F t N 2 N 1 S U V i T j I 2 S T g z c j E 2 d V Z 5 M 2 V E Z 1 l N b T B W c X Q x d T E y e j J Z d 2 J O M j V B c V Z S N k Z L Q T h m U G d 3 O X U v Z m o v M z c 5 N k 4 1 O C t Z W U 5 H a V F S M G x D Q 2 9 V Q z E 2 O W Z s M H h Y O W F R S E F Q a n d 3 d y 9 4 M T E 5 L 2 9 Y Y n Q y d k Q z O T B m T G x p M 3 g r T 0 9 Q d T F 3 M 0 x T M E 5 t e l p 0 a 3 N 6 e k 5 E Q m N X V 3 p a c 2 d V c l Z x e n d h T j N 1 M 2 J 0 a j N M a H g 0 d l R P b l R 0 e D c 5 N D l B Q V h m c G J a d j M 0 N V d y V n F W T 3 Z I Q m F y W G k x S 2 x U N H J U W m J J W m F y U z V X M G t O S 1 N n c k 9 u a j J M S T B l T 0 l D a 3 B D W H E 5 S G g w N m R F Q m l Z c U x i e D l 5 N 2 R 3 O V h y b H d w Y 3 R 1 Q 0 l P R G h o e C 9 H d W 5 Y c j h Q W F h Y O E 5 z T m d N b 3 V L W U 1 H R E J B c 3 U 3 d D I 3 Z V J r W k V C b 0 N B W j h z Q 0 J B N G l O a m N X M G F k T T h m a T V G d V h u e k p s Y X Z Y b z M 2 O W V 0 a j Z O Q 2 h B Q U J 2 Y j I 4 S W d p Q l d h M U N y M V p M e m M 4 c V V L W W l O a l V X U E h q M E t U V W J 3 O H Z L U 0 p E N T R t a W d z a z h t Y 3 Z n T 1 h K d m x 6 e T V Z d H l N N 0 9 4 d k h q e H p G d T N E Z z B i T m d R Z m Z 2 M n h h T 1 B Q d X I w d V d x M V d p W G Z 2 U 0 l p S W x 4 d T g 4 U 0 p F M 2 o 0 N F l k T F h m S E 5 s d m h B R H g 0 b V B o Q V J F U k V S R V J F U l V h V m p z V m p L S l Z q a n F t M U F V Y T B F b G l 4 W m d x d F h y d 0 l v K 0 x G O D R z U 0 p H R D E 2 T k h y M z d s M 2 0 0 L 0 9 F c X l R S F Q r N 1 d H e n A w S 1 B i d j N 5 O E o 2 S z F m d n g 1 U l V W R m 8 x c X d a c m w r L 2 p w M D d k N V o 2 Z k o w N 2 R 5 N D B F S 0 p X c T h z O D h h R T h r b V F x a 2 1 P Q 2 d W Y X J S W j g r Z m U 3 c k d B U k J R U G Z 1 M 2 J G M j d W c k p 1 Q X d H Z y t U d T R 1 T E t 5 c 3 J D d E d u V H h L R F Q x M T k v a l R O b n p t R H k 1 T W x p c F l N N 2 Q r N l V P c 2 1 p c 1 B Q N m h 4 O S t x S k E r O V Q x N z l u U k t m S E F N b H R 0 U E h 6 c D B D R 2 Z Q b m 9 X M 3 R 6 Z F V L a F h r Y 3 J r a 0 d P V H Y 3 e T l K Z k 5 p e F k 0 Y 1 k 4 T F J h c m N q T H k 0 U F p i S W J S Y U l S Y 0 x z Z l R U e j h 0 M m R l Y U 5 X c 2 d r O G 1 n V X F u R T d a Z j F k Z G R p c 1 l o V l V X d 0 p J Q U 1 H R E h E Y l p x Y z B 4 N V k 3 Q 2 9 Y Q z Q r Q 2 U 0 N 1 Z V c T l X N m Z h e G p r b 2 5 G W W 9 G Z X I 4 Z k 5 t e m R 4 L 2 Z w M V h M O S t I Y 2 5 K e V V o T 1 R z Y U 5 H e m R n c 1 Z p Y 2 d 0 V H U y Q W N u V D U 0 O G l a T W 5 U e U l 4 T V J F Z E 9 u U W 8 5 S E d P Q W R C L 3 l y V l J v O U h B Y k R i a j h 1 W E x B S U N R a 0 J D M z Z 6 c S t Y M 0 s 1 M 0 9 N V 0 p Q d j I 3 Y 1 B p e F l 1 a F V x b W d W Q 3 J G c W t E d U V x U k t 3 b U t 4 S U M 4 d l R 6 d y 9 i W D h Q S H o 1 Y y 9 G N V J u S X B Y M 2 J 0 M 0 Y v O D J t O D M 0 K 3 V 1 d k p j d T d k Z X V H R 2 p W c T R J O C 8 v b 0 R W Y X B Y O E F 3 c X V G V j V l W G t W V 0 Z 2 b n p 6 e j h s M X h 0 Q k V Q R G t r M D h p T X p N V G N y b G N y S H l V b l o y T m U v Z n V J U 0 1 q Q S t u c D Z V a E p T Y 0 h O b X p l U m 5 K e U 1 1 M 2 Z 2 T 2 0 x M 3 o 1 N D k 2 T l d y R j V v M W E r W n l 2 e G N 2 W G 5 T c W J 1 T k t Z R 0 F n M X E 1 Z G k v R H d j R E h w Q V F E V 3 J s M k w r U G g 0 U 1 Z V S l Y 1 O H Z q c 2 t S T m d h R E F j d V h M N G R H b z R H M 3 Q 3 Z m J a Q 0 t M e F F L e j J T e F d T N 0 k 1 Y 3 V R S U V o S V N 4 R 0 5 X c V Z T S z F U e n N y e m N w S 1 N r N G N l S U V U c H c 0 Z 1 M r K y t B S 2 R P b l Z D e j U 0 O V V h Z E 9 I Y W Q 5 T 1 o 3 W H J v N l h R N G N P U V M 2 W G 8 y b l R w d U x u a X V Q M T F k d m J 1 O F R I Z F U 1 T 0 R 2 N z c z L z l L N W w y O G V C R U d n O E h s T m g w L z Z 4 e k h r c H V i a T M v L y s 5 L 1 l z b V V M Z X Z m d V h l c l d U Z l l K S n Z S Z 1 l l S U R F U k V S R V J F U k V S R l Z P d V d W K 0 N D V H l l R G w 1 U 1 V w S V Y x W V l H a m R 1 b l h Z c 1 d P S F p K N 1 p i R V p 5 Y 2 5 L U l k v e n F x N i 9 3 K y s r L 2 V 6 e T J m d j M 2 S V M 0 d X J z a j F a R E l a R k F v R j h 2 T H l 4 S G 1 l S k Q 2 b z F X c E 1 t a l F K N D h l U E Y x d E 5 X S z F X e k o w N 0 Y w d V d M U E Y 0 b k V V c E t t Q m p 2 O X p i M n h 1 T k d q V X E w W D V P b l R v b F B v K 1 N C U G N F U V J B R F d x N 2 s 1 T 1 N J U D V v T G d 1 Q T J r R z R M V 3 B W b C s 0 N 2 Z m d n R O T X Q y M W E 5 Y 2 l F M 1 E 4 O G Z M T E w 4 T m l z V U N 0 V m 5 0 V X V T Q T d P M X N 5 b l p l W G g 4 V E V 4 Q 0 t E M C 9 u N S t X S 3 B k b 1 B C Z 0 N W T G x v a T k 0 T l B U M H l W Q k t h Q 2 c 3 Y 1 Z y c j c y R 1 N a T W 1 J V G 8 2 d X R q O X p x c 3 l 4 L 2 Z W L 2 x n K 2 Y v N D h O b T d j N l B H M m t w S 1 N r S l N V N U h K W l l H Q 2 d V K 0 x E b G k x Y n l q d 0 p 5 U k 9 k T z N k M m 0 v a F F I b 0 g 2 N G d T U k h j O E p k K 1 B K e X N w e U 9 v N S 8 v Z l Z Y R E I 0 O H V O R H R Y N 2 h 3 b 2 N n e D J P N k t 0 e G N i R z F 0 a z B n U H d m e F V l Y k 5 l d X F 0 V G V v V E N P N z Z H Z m 4 1 L 2 J k U j B U S H d J R E F 6 M y t Q d U h s N V l X c 3 J L e m l E N 0 F N M k I 5 U G 5 y N X Z Z V 0 Z o a U l 5 T U Z L Y z N i Z H F F b E p R V X l U c m J 0 b T J U Q k 9 K Z E d U N T h l S k d K R D B l T 0 h K R k 1 4 O G J H N H N h T k c z a m x s V m M 4 R 2 1 0 a F B 2 N z R Z e X h k d X R U b C t W W l l K U l Y 3 M W F w V k F 3 R E V 4 Y 1 V o T 2 p v Y X g 0 O G Z C M U J R d F d 2 d D J y V V l Q M z Y 4 d U 8 2 W k 0 y Y 2 t q K z N V c V J P Y U 5 t M 3 F j c n R t c z d s V U Z Z a k 1 a a k 5 X c m x 5 S n Q 5 O S t H M E R C O F d u N 0 R t c C 9 y U D d 5 e X k v a T M x b F p X Z m p 4 e H g v Z G Z p Z D B Q T V p k S F M v Z m Z m Y 2 R U c D g r R F V F U V V L O W V Q W X d h T l F y T m 1 q V 1 R m S D h z V F V 1 N W R l d l d P U 1 d 5 V E p 3 N E V S M D d k c 1 R C Z 3 d j U k Z C U 0 U r d l h y a T h z Y z k y W C 9 P W C 9 v M E N H c 1 h M b F N Q S G E z Y k 5 t Q z h Q R H d V a V V Z T S 9 I a H d j W E V C e U l p S W l J a U l p S W l x b l R 5 O C 9 O T F h l Y l d I Z n N m b l F H N E R Z a H M y N 1 l O N j l h d G M 1 c i 8 v U F B Q W S t E Q W d V W H U 1 O G F O R z V L e T B F V n A z N z Y 5 e C t z N m p 0 b l Q x N n B C Z 3 d Z W V B I Z 3 d 2 d n J x S z N I Z T d k d T M 4 Y 2 t u b j Z C e D Q 4 W W U 3 N z h 3 e F V s O H l N b k p F W U 1 U c F Z G V X N E U X p N e E 4 3 O S s 0 R k F M U n Q y e F l K Q 1 F s R m p u U H o 1 c z F p e T R t d 3 N E R D A 2 T k d q M F B Y e j g v T m h N Q m p 3 O T k 5 L 1 k v U G 1 6 W G o 0 N F l m Z G x u S X V U R V p H Q n M 2 Z l B 5 K 1 o 1 M G 5 B M H h O M z d 0 d 3 B k V k R 2 M H F W T H h Y N k 1 m Z k F o U E R 3 Y 2 4 z N z Z L W l l z V 1 N L c E 1 K S 1 p t W W x w M D Z i a D J X Z W Z m Y U F T S H p 3 S l l E M U l I T i 8 3 O G V Q S E l 5 b 3 F x d G p i Z W Z Y V l Y 4 W E V u Z U t V Y 2 5 l O H R 0 c k d z M y 8 v Z n Z 6 e X l 5 O U l U V T F G V 2 x v Y U R B Y U Q w M k 5 0 Z D l B W D V 1 K y 8 v e T V 5 b l o 5 K y t r a 3 k 3 Z S 9 2 N z F H V k N C d T V Y Q z Z l Y y t Y M U 9 Y c S 9 P W j R Y d G t R c V Z 4 e m Z i M T l m W D Q v M z Q y b V F 2 Y n c 1 U H Q v V 3 J W d W p m d j M 2 d U h M b E N u N z k 5 V m R 4 Z n F k T 2 5 j U y 8 w O V B U b m F v O W V N T G Y z O T l 0 M n h C N 2 U v Y n N r V X o z N n R X c j F B b C 9 L c F V L S V N F a E N B M E 5 4 Y 1 d M R j E x V 2 Z m Q T B H Y 3 J m M z E v O C s 5 b G 5 u N V d j T X p 0 M j d N R E F n U U 5 S c D A 0 Z F d L M V d I R D U 4 V 0 Z 6 b X F o c E 9 X Y k F Q d k I 4 K 2 Z C Z 2 5 U c H h B V k Z T V T V C c G o r M X V 2 M T J Q T G x p M l N 4 d z h i T n N 4 d E Z R e F B 2 Z 0 1 t S n l j R E t Q a j h 2 W G p 4 S W 5 4 O G Z B Q k F r d m h R M G p Z W G Y v e n h o M U 0 3 b V d I R G h p R T J O a F l y V j Y 3 R W Q 5 O T l o N W 8 x Y T J M U m 9 r W G l P Z V U 0 W m t F U W t K U 1 V o U F h y M T d 1 c 3 d M R j g r W E x V c m w w Y n p a c z N M O U V Z b W Z q d z R H T G l B e E V S R V J F U k V S R V J W V X B s V l Z h N k p B N G V Q S W h Q U C 8 x V U 1 r O F F C T H o r K 3 V 2 b z B x V 0 x S O X N v Y n N X S z R n U T h Y Z j J B N 0 t s Q m d 3 W m g 2 O W F 0 W X F s L 1 F S Q l F y V m 8 x e E 1 m S G 8 w V 0 x G d k R 5 O G 9 K Y X J S Y k w 2 Z 3 V D V U 9 q M l I 0 N G N L U W 1 t R n p X V z B 0 e G g 2 R T V S Z 2 Z L N 2 Q r O W k r Z k x s S m Q 3 K 2 x T d F h p d j M 0 T j k 1 N H d 5 b n h Z Z V R J a 1 R B W U R G Q W 9 G R k N w V k d J S m Z 2 d W d o Y X V l M U l z V 0 x T c H l m N 2 J X Q m l h V E N T Y V R T Z X k v Y n Q r c W 9 y T H c 5 d m J H a E F r V D B L a F J J N n h Z c 1 V J T W 5 0 b X F V V G d h T j I 2 Y 1 I 0 b E J U e n p 4 a E 5 O Z C t L N T g 4 T U V I V U t s V T B H Z z B V Q 2 d V M k x W c k Y 1 W X R X e V l 1 b n p 4 N U 1 s c T B h S U d j b k J 5 a 3 B h V W h K U 1 V G Z m 4 1 K 1 l w b H p o V U l o W H A r K y t 1 b 3 I 3 T i s v W D N 4 c 3 Y z N z k w S z F i T n d B U U s 0 S G s 1 d V l p S n l m S G J a V 0 R v c W h V S 3 B k M 2 9 0 d G F n d 0 F G a V R l T z d U d T B X a T B z R m t 1 V j Z u U H V H T U Q 3 L 2 Z m Z m t a Y V d W d X p 0 M k I 4 S H h m M H N r Y 3 Z s N G p G c E c 0 O V d x O F h S b z B l T H R S M U J F Q 0 N U e W N S d H R X c l Z D c j E 2 O V N x M F d w R E J Z T U R X c l Z z b D g x N T g 4 V V h v Z E R y a z V l V k J v V k R n e G 8 w Y m 1 E b H p K c n k 4 d k 1 S L 0 t w V k t m S j c y d 2 V o N z k r N W g x c X h a N H J S O T Z 4 R 2 o w U W l E d 1 l E M z N u d X Z 4 T W Z t L 2 V M N E h o W W 5 R Y U U 0 a V Z R N m 5 R N D Z u U T V x d F Z y e U 9 W a F V n U G l Q U C 8 2 U V R C Z F d 5 U 2 c v U H g 4 b W s w b H N k V 0 c 3 W H R z Z i s 0 N 2 5 R V X h N R E h y M z d 1 M z B P Z F N 4 W T B j Q U J l L 3 J 2 S G 5 6 U 2 x U Q l p j U 0 l F V V Z X R k x w N D h T S 3 V Y N z h 1 V G d j R 0 J x S j U 4 K 1 k 0 Z C s 1 Y 3 N m W m x 1 N H M v T k R R V U l T R W h x R j Y 5 Z X B I b n A r T n I z N 3 Q z Y n p 6 M z N I U G k y R z N Q M m Y 1 O W J 0 Q 2 d B V n E w Y U N G V z N i S m F y Z m o 4 O D g 4 e G Z m c D B u R G x 6 Q n F t c H F l S z Z j W E Z 4 V G 0 x c k N p T 1 h 5 M k c x V 2 l W Q m R Z V k N B W X Z G S X B r M 2 R P a F F y R i s v W H B 4 Z X R X b 1 Z Q d m 5 r R T V m Y l h M T m 1 q Z G l t Q 0 F C Q 1 E w T X h a T W l R U X N k Z 1 R 4 Q U V w S 2 F t S W l B Z 0 F F c W x F b m Z 2 M 3 B W c 0 x 5 Q W d B S F h y M W 5 W N m J F a 3 F x M l Z s W l d I d T N M b V M 1 O X E 4 Z V h N T U d q U U l Z O G V P R l J N d S 9 2 N z d i e X h Z c 0 F E V H B r M X o r U j U v K y s y M 2 t p U m N l N k d o b 2 V q U m 9 3 Z H E x N j V k N 1 B I W k N J T G d V V E l h L 2 Z N d z h Z R 0 l p S W l J a U l p S W l N a k 9 u a j E 3 b k g 3 V U Z R U U J p W W 1 K U 0 V o S T h I Z z d q a j l N Q n d Z R 1 N 1 N D h U V T F O b F F R c D l 1 N 2 R D N z F l N 3 h R U W w 4 d m x r T W x r N G o 4 Q V R u Z X h I V H A w Q 0 J h T E J U a z V P Z E R y O W V q Z X Z U d D B P a D M r L 1 B O U H p K c z N U N 0 x 1 d E d u V E 1 H e l l N Q 3 h i d G d 5 U m t a R V l N M l p N a V N v V G V Q c T h I W l h I R D l G R j N Y V m F F U l V F W E x X R H l N b k p j V 2 9 m N F l t L y 9 2 c X J S R 0 5 3 R E d y V X J s M G I r Z m 4 1 O F B i M k Z u d l g v L 1 h Y W D J W M l Y 2 U k d v M E Z n W U t D W W Z H R U w 2 T G t M c n Z U d D J 4 Z W h v Y U Y 0 N z c z M 1 l E U W F r W k N R Z 0 4 2 O W V 6 c 0 Z m b m Z 0 M n V W U m d N M 1 R 1 N C 9 E d z h N b D A 0 N U p S M T V l W G 1 J Q U 5 D Z 2 9 5 R z B K Z E 9 E L z d x c T E 2 Z F N w V T V t Z F Q w O D k 5 U l N l Z W V Z W k N J S 0 F 2 L z c 2 Q y t Q R 2 p S U H Y x R l d w V k p n L 2 Z 6 N k N n b 0 l B Q V B 2 M j d j U H M y Y l B G e D h w a 0 1 z e V l N V U 8 4 W T l p K 3 l v M U 5 2 M z c 5 Q U V B T W 5 B d U N V T 2 o 1 d T J I R E J 0 e S t m V n V j N 3 Q r L 1 A y c l Z x b F h v Y z d B R j J t M 0 h n d E Z v T E x S T m d h T m R 1 M 1 o 1 d k c 1 W k V R U k J Q S l p z M T l 6 Q X d F R G 9 k T G 9 p S z Z a M D Y 5 W U 4 3 Z H E x U T B o S U N M e T h 2 R E I x N m x U Y 3 V I R U R B S E R z M k R F M G F 0 U U l N V E V 4 Y m g v L z N Y Z m Z T Y T R S V V Z G U j Z O Q 2 h B N 0 t 5 c 2 p C d T N E a U 1 I R G t T W V d G a H V I Y n R t a 2 Z Q e F d R e T R k Q 2 h R N F d 1 W T k 4 M n F i T H l 0 Q V V K N E p 3 a 1 V a e n J X M W h Z R 0 R a c z J G Q 3 N z Y V d r c E l p Q m V L Q W d h U H Z 4 e H g 4 W G F 4 d U 8 z S j J I O X E x c 2 1 q W n R p d U R n W U F E Q S t 2 W H J j Z U x F Q 2 F m M U l 5 T W o 4 Z T Y 3 N z R y S k F 5 d F h y c F J j W H h z M G F D Q W 1 h a F h H c 1 J w Q l h G d 2 N C R U Z 3 d W 5 i R 3 g 4 Z W p W N j l l M E d x M T B H c T F F Q V J C O H R y V X F W T 2 4 y T z B M S E J N Z k Z B c U Z 5 M F F O e D g v N V B u M z Y 0 U G Z m Z j R k S 3 B V S 1 B I a j N 3 M k d P U E F Y Q 3 V Y R 0 d i N z Q 1 T 3 A 4 U H E x Y X Z o N C t N R G p V W U R t V X l H N m R P b l M 5 N k w 5 O T k v S D g y Y U 5 Z U F Z h b 1 h C W U 1 D O W U v Y 1 F F Q k N B S D M v O F V i e G 1 Y T H g 0 M G V X N W V P V E l F Y W Z Y O T R V W F h w Q z h 0 b G F y d G R B R W t i b H o 1 M k w v L 3 Y w W U 0 y W U 1 l d l R v N G Z T Z G 9 h U l Z F e H l a V E N h O C 8 v N z d Z a l V z b 0 t E U 3 h v U U p F K 0 R 0 N 1 k x Q m d 3 W m h 3 W U l G N H J K R G h 3 N 2 h p e S s r Y 0 Z s U n c y U X l P Y z F y M U t n U k J n M G F o S G J 0 M n B W T H V 6 d D Z N R E R 4 Z 1 l p S W l J a U l p S W l J N l A v N z V a Z G Z z S E R o U W t s d 1 h p N l h Z L 0 x r e V c 1 N 0 x i d m o r S 1 B 0 W T Q 4 O U p t b V J N W H Y y Y k 9 6 Y n Q w K 2 N Q b m J z R 0 k 0 Z E 8 x Y W l j W C 8 0 N F l l U z Z Y Y n Q y a 0 d u M D h I Y j I 5 c 3 B N S 3 R R S 0 5 D c l Z 5 L z Q r d n F p Z m Z 2 M l p W N V p v N m d m c S s y R G J J R 0 J n Z W p i d D I r S j l y T i s v W G 9 4 b U Z 2 V U h l M G w r U U h k d m h 5 M F V x a 3 N z c E t B W T F D M E l p d V d 1 T 0 9 Z Q k F N Q V R 6 N z V w R k 9 s Z 0 p K S 1 N F a k F s Q 2 x U a W x 3 d k 1 6 T l R M R X Z l c 2 1 W T H Z Q Z m V l M W k 4 Z U R I R 2 p o M E x 3 U G 4 5 T 2 5 u e U p F N m V Q R m t t W X l 4 T H Q y L 2 Z s c H h m d n I 2 K 2 F O Q 2 d R W m x 0 M 3 o 3 d 1 Z i Z H V Y W F R w M G t V T V d w c E 1 K c X h k d X h a d n Z 2 a 2 1 B R G l W Q 2 g 4 N G N L Q 2 t U T H F y U 2 l 2 R k x l L y s w M D g v U 1 J J Z j J y U n B n e F l 0 V 2 h S c k c 1 W F I z c j E 3 W V R R Y T R l M 3 R E V j l m W D Z m a n o y Z z A 0 c D E z M 2 t G V 1 Z o W T B H Z z B h T m 1 5 S X l N a E k x S 3 R Y R D J h e k d Y U G 1 6 Q k h Y M W V s M G l J b U p 3 Y l Z y M X p C b H l o U k p h d 3 V y M V l w d n Z 2 a 0 d v Y U d o a 2 h Z R k 5 x b X B x Z G k 0 Y 2 F N N E x a U E p N R 3 J V S 0 F E Q X p 6 L y 9 q S l N V R k h 6 N D R Z Y 0 l D Q W d v N j V l Z z B u T z h u a G F X K 0 9 D W V h G Z m F k Z 3 h G d V h E a G d t U z Z z R V F w V D d u N n p M c H k 1 W X F Z U k F O Q V R N V D g z L y 8 r N T d J d E Z 3 Q 2 N Q M z h l e T V Z d H c 0 U U p F N 0 J 6 N T A 1 S j B v T k N v Y 0 R y c j c 5 Z T V P Z G p W b F l X Z H U v Z U x a b F h 2 W H A x Q U 0 0 S k d y V n E x V U o w Z E x R N D d a a H c 1 V W x G b n B J U 0 J B R S 8 v L 3 d 6 d n Z 2 d U 9 3 R C 8 5 M T F E R U F U S j k 2 d G J 0 M j V K S G 1 j Z n F O Z H F 0 V T V K S z R J Z 2 l B a 2 1 R T U g x d 1 A 3 e l N L R l F v R 0 h E a G d B S 2 p s T m I w Z 2 R R V U o z Q 3 Z x c U J Z N n N i c z l t T X B V d V h T d W E x Y X R V S 2 J k c T B r Y 3 c 3 Z X Z R b z V z M m J o O X E x Y T Z O M j d k c E 9 p U T I y V m w 3 Z m Z m Y 2 R l d l R v Z 2 N 1 W E w w d V d Y N 2 h 3 Q W R P b l R 3 Z F F r S U J w a z V H U k l j N j N W W T N L e m M y R j B X a E U v L z c 5 S l M y K 0 1 q S X k 4 T k Z I S D B t Z X V 5 Q U l t R E p s Q 3 F w V n F 3 Y T l Y b y 9 v N k d n a 0 p D U k l 2 d H V 1 W D c 4 Z X d j S E I 0 b X Z r U 0 N h V E l T W W 1 C b z g v L 2 p n Z W Z 2 a G h K Q 1 V s S V R V M X R W a F Z P S W p z T W Z H Q m l J a U l p S W l J a U l n Z W V C Y U x C V j k r K 1 N X K y 9 Q S k x 5 W H l G U W 9 F c F U 2 Y W d Y Y n Q y e G Q 1 b V p i a G J 6 Y j R V d m 8 y M 3 R 6 Z m t j a m x h d D I 3 d H R z e H d V Y U t p b 3 R D a 1 N a T V N Q Z F k r O E p H Z W 5 v N D F h O W F V Y U R 2 M m l r c D h j Q X l F a F l X R k 9 T V 0 U y Q n M 4 Z U R E T 2 5 6 K 1 B V N m R P Q V N q b 3 I 1 N m R u U z F P T z Z w Y n R 5 N m V l T 0 l K e V I z M 3 J v S n Q x Y X B W R T l z c j J D b 3 U y U D R M R k F T M j d K T W 4 v U H o 4 R U J Z V 1 Z 1 a H p z M y t P O W x V V 2 J L M H V p d U x q N D F O b W l R K 3 V x b H c 0 T 2 5 Y c U Z L W k 9 u W X B l d l h y a G 1 X Z W V n Y m U z T j V v M G F Z S k Z p e G F K c j B O b F R C c H h 4 V l p H M 2 F a b H k 1 W W V u Z m R w Y V d u W X Z I b X p 5 O W Z y M 0 x s e j J M Q m h B e k l 6 T T N I N T h t V T B h Z E p F Y k x I a G V E N G Z P S E F B N 2 R 1 M 2 g x N n Z s O X h K T E p Q S j R P d n J p O D J i T j h O a S t Y L 3 N u W G R V R k Z m L 3 h w L 2 R a W U Z s S 1 F z T E t s T E Z E a G J z W W x k U V V W U l F v N U V Z a U w x c m p J V 2 9 K R W F q R V R X M k d Q V 0 5 z V V N O Z W Z Q R 2 t v R E d 4 Q k s 3 e E J Z R X h Z S W F M Q 0 J L N z B 2 W l h Y W i 9 m M 0 I y Z m p 0 b E s y Q z l u M 0 0 4 a D d r e m Q r Y k 9 6 S j A 3 N D M 2 Z i s z e F Z V Q 2 d V c U t 5 c 2 h F d 2 1 R L y 8 r L 1 d 2 V j R h V z J Z V D Z y U X F I U W 9 J c 0 1 G N m F r O S 9 q d m Y v O U x q U W Y x N j l l b j N V T 1 Z T b 1 h k d T N j a k 1 6 T V R R T F h Z N D V O U F B x R k V L U 3 F W Q 3 Q 5 L y 9 6 M z F E S j A 2 Z F F y M T Z 0 W E Q z c j E 3 V V Z a V 1 J q d E 8 5 K z d k T V h I a V J N N k F u b H F 0 e H J m Z m Z r d H J k N z k r L 1 N o e H h a R W p S N m p 5 Z 2 9 J Q z Z 1 K 2 1 U W n Z T M G h J Q n d P M 2 J 0 N m 5 y S 0 J R S z B h S k Z D O X I 1 Y U t l N k t D O H Z m e T N l V l l a Z 3 R s S G Y y T V l j Z T d s b W x o d k Q z Y n Q z a l h M R H V I T G x D b T F a T E J h Y k p O U n E z Y n E x V V d P Z W R q Q 1 p 4 K 0 9 o Z S 9 m d U 9 I d j J M Q 3 Q 5 U X N 1 V 0 x m S H c 0 V U 9 x N 2 V m T 2 5 j T 3 p a O C 9 3 N z c v L z B y Y W J O R 2 t T b G Y 1 Q U g 0 Y 1 B I O V o 1 R F E y M W 0 r b k N 3 T 1 U 4 V T V z b 2 x V c G F T Z z Z n Z W l 4 Z 2 x t b W p 2 V T V i N E t D T H h N U k U y b m R N a X h Z d G R L Y n c 2 d C s v U C 8 3 M 3 Y v O V J y Z 2 p 0 M j d l b k 9 Z b 0 l o V U t z W D c 4 Z V c 3 Z H V 4 W l V y V n l B V U N q R n Q y a l R X Z n J L e n M x R m F X b 3 A 3 O S s 3 c G R U O U t U M D l I V W x J U z Y x N i 9 l U E d D S m J v Q X F y L 0 h 0 S j B y d E d H b V R m b j Y 2 N j g 1 K y 9 Y U 3 B V c 0 4 z d G Z O b X p m V G 5 E K 0 E 2 b X M 5 Y U 5 B Z z l P M 2 J s e E x T Q U 1 E e D Q 4 Z H g r Z k p s O U 9 u V E I 4 T 0 h E M G Z q e G 8 z M T d w d E F Z R U t F R H d R Q 2 d V Q W d F Q W d F Q W 9 G Q U l C Q U l o S G V h a 3 B J U 2 J O a X d B Z i 8 4 O H c r d F h D Z 1 V Z c 2 1 T S l h w d H l m W H h P Z 1 N U c k s y d H d l Z n p h V m J m b W 9 C Z F Z W V V Z m d n p 4 U j d Q M m E y T m p Z N 2 J 3 d 1 p 3 Y z V J Y l F u c 0 h J U l Y z T 0 1 q W G x t U C 8 1 e j M 5 M G J 2 L 2 l 4 U X R N b n o 2 Z F Z q W n A w a V F F Q m d Z Q 3 F M N X U y a k 5 U T m V 0 Z F h W M X I x R T V k Q V J 0 e k 1 D U z B 5 T T d P e H B v M W E 2 Q l V L b k h r e U J G Y 3 U z W U 5 V V k Z S Y U 5 H a U J j M 0 9 u Q m 0 0 T k R i N G J X e X d P e m s 1 R 2 F t c H F i Q 3 h z W U d W b F J V c l N I V H Y z a j J V b F p X a G 9 x S U N a V 1 Z s N k 5 x M U s 5 e m M z R m o 3 W V k 0 W k h U c D B N T 3 I 0 S l N V b H R K b j k y b H k 5 Z W h W W H I x N m x 0 V l V Y R l J V V i t P S 0 x M M W p s Y X J V Y X U z Z n Y 1 c X p U d W 5 Y c j E x c j R 3 Q X c w U j B a R 2 1 q V 0 Q v d l B Q U D Z m R 0 d r T 3 B E c l R I S k h 0 N 2 U 1 c j Q 2 T V d M R j d S W j l 1 Z k 9 u W U 5 V S 3 N Y R W l S T U J W S S 9 6 L 2 Z 2 M 3 g 4 R 0 R C d 0 V B e G N Y R n J P Z G N M Q l p q e n B 3 N W V s T W w v Z n p 6 e j d R Q X B L V 2 x K U 0 l q S X d G V X B 4 b k l 6 O C t u Y l Q 5 N j l H a U 1 H e m V P Y z E 4 a l J v e W d u Z 1 Z I U j B l c 1 d i T k c 5 O G 0 v S V R E d m 9 i N X h p e m 4 y b W l 0 O F d M V n F G Z X U 2 R z h O d n Y v M U d 1 U T R Z Q X p Q T k F S Z H F 0 U n A v L 2 Z V W H R l e n I 2 d 3 V w V k F w S F I w Z D R l S G h R d 2 g x d m I y K 3 N Y T G t T W j g 2 Y 3 d k Y X R X N m 5 0 b V d O Y 1 l H Q W d s Z X B H S C 9 u N S t Z a U x p e l A y V k Z q d 2 V E e F l X M X R U L 2 J F M m h B K 3 B x Y W 1 J a l k w R n d M N j N 0 c m E y T m R v M 1 Z 3 b 0 5 K a 3 o z a S 9 i d D I z T n V s N T J k a m F L a U l q U n Y z a H d q U j Q 2 R W p Z M E 5 V b E p T Y U g x W n F W U W l K e W N I b z B h T l F t b H B L Y X l z c k Z C U 1 V v S 0 h E e C 9 T M 0 l P W U x o W D Z P S E h p Q k 8 3 Y 3 V X U D A 5 c 2 J T c T F j d k p D V W w w Y 3 B V S 3 B W U j k x U 2 x V b U h u e n A y M H N y N T k r M k w w N k 5 H c 2 J U W H B 0 O D Z j T 1 l N e l o 4 N W c y Y k p s T E F j T U F r R W Z S U G h B S U J B S U J B S 0 J R Q 0 F R Q 0 F R Q 2 d V Q j R w L 2 5 y c j c 4 N F J R K 2 Z m Z l l a T 2 5 Y c V p Q W i t U U l U r R E J n d 0 F L M W J 0 N G F G a F F V M W c 5 Z k N 3 Z 0 k 4 S G c 4 O E h n O T h Q c C 8 2 Z S 9 u e T V i U W c 3 O H F W S z J r e m V E V n B C S U R x Q U p y M n R w b 0 F z e k d 6 O D N W a F R 0 M l N r a E p Z V 1 Z t a G E 5 Z X V 0 U F l V R k J U U V V u e T B h Z E 9 H T n Z 1 U G F 4 d C 9 m M y 9 h N 0 h l c F Z F c T V I S E M x e m N M Q 2 d t Y j c 3 K 3 J x c W 5 j R 0 t K L 1 B a d 1 h Q O U x r a U t K V k t T Q 1 F T M m p F Y 0 h C e D B i c z l F c F Z K a D A 2 W k 5 0 Q 0 J P Z 3 d Z T j B L Z F B I M n B a S U J D d z h v T X p a M U N h Q X p O S C s 5 Y X R X N D B L L 2 d E V n V l M l h M R m x D T F R O e n N U T T V j K 1 l N T F p D W W 1 a b U p o U X N Y W X V y V X F S Z 3 l a Q W h W e m d 4 e W Z 2 e n h 4 K 2 p Y c j U v Q j l v U 0 d o a G 9 s Y 2 t s T V R O V H J k b k x n d 0 F I Y X N y d T d P M H Y 0 S U p Q S m F B S U Z B S E J 6 Y z B O d W J p N V d y M T Z O d V h Q b n d 0 M 2 Q z V 0 J i Q 0 h T W T k y L 1 h y b D I x d m s 4 b T J z S X B p V V J D e T E v U D d J d k R o d z l u Q 1 E 3 M G l j R D g v U H d 3 Z i 8 1 O E 5 H a l F B R m x a V 1 h q e D R n V X R G U U F B e E 1 Y R l l m L y s v Y l F 5 Q 3 d z T E x G d T J E Q X F G Q X R u W j J i U j F m Z n Y y M V N s N m V G d G h C c m l a N D V Z M n p F Q 3 N J V 0 d j T H B o d U J Y V 0 J V Q 2 c w e X U w a E 1 U R V J P V G s 1 M U h M W H J s M E J W T D h M d D J 6 W m d x M W J 0 e U k 1 T 1 J r c l Y 2 N k V T Q 1 J D U 0 V n S W t w S 1 N F Q j h m e j l x W H Z i M j k w V 2 x 1 d E Z O S 2 1 Z d T I 4 T U V V S n h a Z D N M N T l H N 2 R 2 M y t a Y 3 h 4 V E l k Z X p Z V W E r c m h V S 2 h v R V F V Z 1 A 1 K 0 J R Q 2 x w Y V V z a H c v T n Z X Q n k 3 T m d 4 U 2 h D M W F 0 V X F 6 b T J L a W 9 v d 2 I 5 N D h X b G x D U W d J a 0 V n b k 5 n W X o 1 d m V M c T Z r c H p j T k J l U G 4 v K 1 B H M W J L e X N y T 0 R r N V V j d V p t W m 1 V S T R 4 M k d n K z F X a z I 1 Q T N I Z D g r N 2 R 1 M l B M b G k w R 2 h X U U N n U U M y d H J h d 3 N y S 2 l q V j F P V G s 2 M D k z O W V Y a D Z y Y m x w Y U d t M z g 1 Z l A 1 T 2 x O a 0 V B a T Z J T U l I Q W 9 G Q U l C Q U l C Q U t C U U N B U U N B V E N P O D N 3 N G N N a E V v b W 8 y W k h X M X R a W X V u U X B L e m h s S 2 t 6 a H c 4 V 0 x G N U d l b m s 0 d F A z e j R r T G E r U z V j d V J x Z l V Z U D Y 0 M z d a d F c 1 M H o 0 b 1 Z D S V d l d 1 F T T 3 c w S j V k c j J 2 R 3 Z r S 2 h N R 2 8 3 Z l N 4 Y 3 V C Q n B h V 2 5 n O C 9 t d 3 R M U 2 s y c 3 V j M 1 g v L y 9 u M m t w c W J T e X B q Y n B L U 2 s w T 2 9 y b F V v Y 0 9 I Q U E v d j c r b k F F R 1 Y x Z F g y c X h u d V Z 5 T 2 t 5 Z F A 2 b X l y U 3 F X a U J j d l V h a l V r R W d u d C 9 t b m o 3 d T Z P M X E x Y m 1 6 U 3 p P a j g v b i t v R D E 2 N W R Z O D N z a j R 5 T X B O M V R h M n R y M X Y z U z V C R 3 Z D Y 3 d a O X V m T 2 5 U T T Y 0 R m R V V k d U U 3 N j Y U 1 H U U 1 Y R n h k c z J i S 0 Z D c X h V V l Z W a D I 3 W n R l U H I w S 2 F a U G 4 4 N X l L Q U d x M H d j W U 0 0 T 1 Z L N z F J W F h I d T N E b F d N U G F m Z i 8 3 Q m l S T W 5 r S m V Y a H p W c j F t R E R o Z z E 2 Q T J s O F B o L z I 5 d l k w V V k y T m p R M G w 0 b m x U V U N n V U 9 I M z Z O Q V l P S E Z q a k 5 D W E 0 5 Q k M x Z 2 I 3 Q X J W S 3 B w Q j N U d 2 N H Q n N 4 O V p X M X Z q a z A 4 K 2 9 W d 2 J L a W 9 x Y 1 B u e V p a d z R j V U p u V 2 9 N U F A v d 1 E 0 Z U h o M U R Y N T Y 2 K y 8 4 T k 5 Q U H l F Z 0 l B Q l R w a 3 l o Q W 8 1 T V F S T l F m U j B l U D M 3 T U t 2 Z j A 5 T V N j T 1 h N Z 2 s 4 b X d m Z n Q y a U 1 W a V d G d G J 3 O E x D Z 2 5 y b m F E L 1 R N c G t N U C 8 v O E 0 0 R H F j V T J s V W x G T 0 p r R k J R V 2 E 1 Y W J 3 S 2 1 N K 0 R 2 a k d L N l N w V V Z G U 0 V x c W 9 x a z F P b X Z B e m h n N 0 d P T z h 3 K z B x W k 5 H K 3 B 2 Q 3 d z T G Z Q e n h 4 N U R K W k J D S l J M a H k 1 U X B p W T J O M T l z d m k 0 b U t N S H o 4 Z U x W c T B R T 3 Z X c m V I d D d Z M z Y 5 Z X Z E M G R F U m R u W j J z T E d 4 Q V k v S H c 3 T m 5 6 M 0 Q 4 K 0 h H V H p p Y 2 p J N E 1 s Q 0 5 N Z U V 3 b 0 x D N m 4 x Y X J V Y V Z W V l Z W S j h z T H k 5 S G 1 6 W n Q 0 T z N 0 Y m R J e H R X R 0 s 3 N 3 A x N j R i Z z R H Q 2 Q y N W V X b H R L R U Q 0 Y j Z 5 Q j k v L 0 V I c m l 3 S 0 J n T k 8 5 W j l 5 N G N R W k Z G U H B n O W o x d D R V T z l l d l Z Z M z J D O W V 2 V 2 l w Z E R R W n V q U W 9 U U 1 I 1 S 2 h S b z Z o b n h O b l o y V 2 h 4 b V o y Z E h a b z F h N G F j b k J 3 M G I 5 N G N y c T Z 1 c U Y r L 1 B w e W R u Z U h v N k F o N 2 U z d l k y O X R U M 3 l V c W x R c F J V V k Y 0 O U 9 n U k p r e V l n Q j Q 5 Z X V D R E R 6 N m c 5 b m Z x M U N s Y 3 U z Y U 5 k c y t Z e j I 2 S E R o M W 9 R b D R D d 1 J p S T h J R k F J Q k F J Q k F L Q l F D Q V F D Q V F D Z 2 Z C V 2 9 W Q W 8 4 T U V I S D h E Y T J w b 1 Z F Q U x Z Z 2 J V N W M r Y l F s a X N x S 3 J C a n h 3 N m p q c V Z T c V d o T 0 M x O T k 5 U l d h T j I 4 T 2 d D M T h l U E R n Q V I 0 O G V L Q n p Y O H l B W V V w S 0 N r U W l F Y n k 4 d k l 4 c W l 6 a 0 l o V U l x e U Z l d l h q M 3 M y Y k 9 I Y z d 0 O S s v Y l J a c 2 d i b X R t d k Q w M l F R e G U 2 W m h 0 c V V 4 d X p S Z z J o Z l F 6 b U R N L 2 F J Q z B 0 R G N 1 W E w r Z G M x N 1 J w V S 9 U d T N a d F Z y b j I v T k 1 z M W h U a 2 J X a k 5 E M V J 5 T U N k W U h C Z 2 F p V W F O R y t Q T E x M M m 1 6 U V k 4 Z E 8 0 W V d M V m 9 n T U R D U U p T a T R l Z k 1 t Y n Q 2 O G F Y Y T d h c H V x c W l y O C t 1 d X Z y S E x 0 R 2 J x c H F h b l l 2 W H M z c G s 2 Z H l 0 c k 8 z Z D B k K y 9 i d G c 1 T 1 R F d 2 9 M Q y 9 I a G h 4 O V M 2 M G F Q S G 8 x U m 8 w Y k 1 u c X Y 2 Q U F B Z 0 F F b E V R V l F o U H o 4 Z k p T V W w y T G h 4 S T B z a 1 p T c C t m b j V Z d l h v M U N n c 0 x h K 1 Q w d 2 9 W Q 2 9 j Q l h Y M z J G Y T l l d U l T R W h B U X N X T E t o U i t o U n p a K 2 Z y U T Z W U 1 F T N l h j d 2 F 5 b W V J Z G l V V E N F a j Y 0 d W J r a E 9 q b 2 F Q Q j R Q U j Q 0 Y 1 F X S m l J c E t T a 2 d 5 T 1 U x Z X Z Y a 1 Z v Y U N q R V l q R m t N a G 1 P S G o w S 2 9 E c U l m Z V B H R F h 6 M j J X Z m 8 w S 0 V E d W 5 Y c n B q T k l y W T F R S 0 1 T a V J Z d G d a V 1 V G b V V 4 R 1 M z M m d D N W x N c G p P b F V l d l d y Z D h Z N F V O e G N U R n R X Z C 9 Z e D d 5 b m F y V W F 1 Y m 0 1 b E 5 E R V d K a k h t R D k v U H V X R z g v a n h Z L 3 o w M D A v V X V v Q 0 F B Q 2 9 0 V V Z a V 0 Z 1 M G J v b l h y M W d n T k R h V 1 d Z M k p p c U Q 1 b T d y T 3 l i O T g r Z l B u b G w r R H h l S k R K W k x o e j V 3 N y s r Z W N m e E 1 m S G 8 2 Q 2 d 3 R 0 I 5 d F Z x T m U v Z n U 0 Z D Y 5 Z T Z 4 M T c 3 L y 9 Q a U l p S X J C a H d 3 Y V R 4 V 1 F Y T D E 3 R X h Z c 1 h k Y T d Q e m M z V i t k N E R n R T g r K 2 N T Z z h F R W t F c 0 h P e m c 0 Q V d H N G 9 O U l Z l N l h Q c W t z b G t M S k Z E V l Z V V l R w O C t 6 Z G 8 y S W l M Q 1 p L R 0 5 O d H A 5 c j Z L a W d 1 Y U M 0 T 1 h s a G R 6 Y 1 h O c j I r b 1 F Q d l h y M U 1 y c 2 R U S 0 t p b 2 5 E M j d G b H F 1 Y V N r Q k N V b E p a d 2 l M Y U R h d W F w U m 8 w Y V V v N U 8 3 d X p 0 T n h H R k l Q R G x t e k p o Y W F E W G h Y W U 1 J S H d n R U F v R k F J Q k F J Q k 1 J N 2 g x d 3 V w M m F 1 Y W 1 Z K 2 F m N X B i Q j h K Q k F M Q l Z E U 3 B D T F Q v Q 1 F R Q 0 N J W E N s e k p y a 1 B E L 3 F O V n F 5 R 1 F 5 M X N 3 e F h Y R D l Z S 3 Z y U j F 4 a m p x M 0 I x R l F Y b W g v c 0 V 4 S V N j U E R n U W R 5 N m R R d k 5 t a l h E a G c w Y l R O N l h z W m o 3 d z N 4 Z H R h Z X V L U 3 d z a E V L a G d G S 3 B w Q U l u W E t o V U t y U n M y U k k r U G o 2 Y 3 M 3 R W x F Z 2 x h d G 1 4 S k x a d G p 4 Y X h y R m l P Z n o 4 Z n M y Y k 0 1 Q X p q T S s x V 1 R 3 S X F H M n B 4 a G I r e S t m S H g 4 c 0 d u V E p p e G R 1 c F R L U F Q 5 e D R r U X F j R m d i Z W V E M T B h b F R K M 2 g 1 Z W N I W j J S b j I 5 d m E 0 Y 3 V V S 2 Z 2 a m h C M n I 5 S j U 5 O E F s O W Z Y M V J V V k V B b W s 4 S F Q w N U 5 X L y t U S m t 6 U 2 J j U T N l M 3 Q 1 N D h 1 U U p 0 U n d Y R j R j T 0 h U c W d Z O G V P d E 8 w c 0 x T M 2 g 3 T 3 l z c z M w O E h n O V N x U l J T c V J U M j l 2 Y m 1 u a W F G b F p V V k J B S U J M V D F N Y m F C U U t M Q m l 4 U W 9 x V l Z C O G Z E d 1 Y y R F M z M 1 h Q b n p z V 3 N X Y k 1 B Q U w v L y 9 q c 3 R 1 Q X d B e T V Z d G 8 4 U m x w c U F y V U 0 0 T X Z E a z R P T k F F U E M 0 d U x w Z z l l e l k r L 2 Z S V G x K U 1 U 2 R D J H d j c 4 L 1 V s T l R x Z T B l U G 5 5 S X V Y U G 5 Z d k R n d 1 l p U G o 2 Y 0 Y 3 O F Z p T V h V Z U F R R U I r T z Y 3 N 3 d C V X o 2 c j I 5 U F N F c T Z z c n J s K y 9 U b X R m W k d S a 2 p X Y k R 2 O G t 3 Y m Z I M W l k K 3 l z c k p Z W m Y v K y s 2 L 0 p 3 Z 2 Z t d D F 2 S G p o M n B G R W J N Z E V D d X J x N 2 8 x c T B i Q U 9 E U m 8 w Z T B k V k t w b E Z v S F Z J L 3 h H a 0 d C c 2 V L M U N S T W 0 0 U G p 4 N D F R Q V B D R W h B Y 0 9 I R D R l N 3 V 6 d W V Q S G x p T V A y Q X N V Z 2 t F c n o v L 3 Z 2 N D V a Z G Z r S k t T V W l 2 N 3 J H M E d E Q m h B Q 2 N x M D N R c 0 F 0 b 0 9 S c W V n V G V o d z h l T k R n R 0 t C Q k p C S 3 g 3 d T J j T 1 h O b z Z i Q z B x Y W l v d 0 9 6 W n M 2 b G w 3 Y n F w c W F t M G I 4 d E d q U n F 4 a E E r Z W 5 w N F l Q W G 8 w b E V v b F R a V F h x R k V q T k d u U 3 h L Z z J H N E 5 L c G R J c H B O S 0 Z W Q 3 J G e k p r e k F R R H o 1 c z N E V j E 5 O X h a b m 1 R a H N l a j R j S k V 5 Y l F 2 c k 1 J Q k d N a H d n Y 0 N n V U F n R U F n R U F v S H c x c U 5 X c T Z u W m 8 1 V 1 Z s Y k N 3 c 0 l D V m x S V T F B N W o 1 a j B B Z 0 V N e U J L Y V R T a U t s S 1 M w d W h W Q 3 B o W l d W R i 9 h d n B q R F R D b X d F e k t H M W h Z V U Z 6 U 3 B E T D V h e G d 4 W V V M R j d C N j l X c H E r Y 0 d E Q i 9 q e n p 6 O F J F a E p T d D Q w R j N S S 2 R p V E Z w Q m 5 S e D k r N W R G Q l l X b 2 x l d l h y Q z J 0 b 2 F k b l I z M U h n Y l l N M m R I a n g 3 T k V o S X d 0 e G t 6 W m d 6 M V k 3 N V N x W V J D b 1 V C U l V S R l V L a F d 1 W H I w S 3 B W S 0 o 3 d D I 3 c z l v U 0 V 4 U E R T a W 5 C e G V I R G g 3 R j c 5 M j Q 0 T 1 R s a H l w U X B 0 R m 1 s U G o 0 K 0 d E T m 1 E Q V F D Q V p S S 0 p l U n l P Z V J 5 T 2 V M a T R s Q l p X U W 1 G U W 9 F d V h i b 1 l E R G J v U 2 h j e W R P a F F u W F d a M 3 l t M T h k M 1 N v R U d E V 3 J P U 0 5 p W F l M W k Z J c 0 d i T k d u e n h 4 U m R 3 Z D N m S H l K R W p x W F V L a G F M R z U 2 Y X Z m c 3 V X T F d r Q k Z X Y i 9 0 c m U z a D V 1 Y k c y Z m R p b 2 9 L b X J P R E 5 0 T 2 5 U O G V P S F R z b 0 1 R Y 0 F i T n k 0 R W R 1 M m J h T U N w c V p p V G x v W k p u V W x 2 b n Y 2 O U N s d T M 3 N U 5 L N 3 Q v L 3 o 0 V 0 x s e U l s U 3 R Y d 3 N Y R n h l U j l h b X p T W T J O a l d h S U h E d z h Q b E p h V 0 l p R W h 3 Z X c y T j I v Z W 5 I W n Z t V F B H d V F M Y W J k c T B R W F I w T k w 3 N D R n d V d L R W N r R W l F b 0 t B a E R o Z 3 l C a D R j S G t w T 1 R F U j B k V F F W Z 0 1 6 S X l X Q T V D Z k Q 0 Z k N 4 W X N n S z J 0 T F l C c W N j W G l 4 W X Z o N C t O R H R l M z A 2 Z E 0 w U j R m V 3 J W d G o r U E R o T 3 M r T H g r U E I w d E p T N y 9 j R k 0 y W F J t N E p T c V d R R l N s Z X N X S U U x Y T l a d 2 p s M 2 E 0 a U 1 O Z C s 3 Y z R Y d 2 4 2 S 0 1 t e m t i R 1 l 1 e j N v R W d r d 2 9 J R k M 3 Q m d 3 U U x x d T B F d W w 3 T k V G d H A w N 3 R 3 W k V S R V J p S W 1 K b 1 F R V H p z N 0 9 p S W l J d 0 p r e l o 1 Q 2 N u T X o 2 Q m h r M m J C Z 3 l N e k 5 a W T V 5 R G c 0 U E p x W T F l Q m N 6 b k 1 5 O H Z q N 0 0 v Y U d B N n p P a D Z Q a D Q r Z k l o R G h 3 N n h 5 a l h p d E x 5 O F B K c X d 5 Y 3 J L a W l W O G N I U j A x U G x l S 1 M w d H B T M X J P N E h j d j M r Z n R x N X g 0 O G E 0 Z n Y w N m F 4 K 1 J r W k d Z T m 0 w Y X J h e T J 2 e D N O Y 1 N q U n V B e m R 1 M 2 N Q U j Q 4 Z V J m U G 1 6 W E h 2 M 2 o w N E 9 E a H d 0 a z h v R k t K N T g r W j E 2 b l p H Z U x z a H d n Y 0 N n V U F n R U F n R U F v S H c x b E p W V l F X W l R J Y n k 4 b k l x M k d o b l o w Z k V E U V F D b 1 U 3 U U p a N F N p O F Z R c V Z T b 3 J L e E V S V V V G a W 9 x S 0 l C S 0 p J Q m F M Y T J X M j l 1 d E N U a z V P c m U r e n J L e X N S c m J z Q W 9 F Q U l w R 0 l t d T J z Z 1 J u b 3 F s Z X Z I d l U z M H l u Q 3 h z Y U d D a z V 4 b 1 F s O F Y x U l V z R 1 l h T X Z 2 R F J 4 O T l S Q X Z 1 e H N U R X N D e W h l L 1 h x a G I v K y t v d W F R U T B B Z S 9 m d V J Z O G V Q Y 3 d P b k J x T F B r d j B t d k Q 3 N z c v a j N M b H p S b T k v N E 1 B Q m c 5 d G 9 w O T N n U W l 3 V 2 1 4 e m s 0 d H J I b 1 V P S F d Q M 2 w w Y U 5 I V 0 x W c W x j N T Z Y b D V l R 0 Q x N n R N S D l j N G x N U E Q w O W t a a V l p U E h q e D h Q Y T J o c V d s c F l R Q 0 F S V V g y S z Z t Q 3 h l d k J n O E h v L 0 t s Y T d w a i t Y b D V W a T B h Q k h M e H I 2 e X N w S V Z 2 R 2 5 m d n I z Q n R w b 0 N N M W p k c m w w N y t Q c j Z j b T U 3 O S s 1 Z G p C a 3 p C c T F h d G F L V l I w W k d J a k l 5 c 2 x i Y l Z W d j g r T 0 9 Q T 2 1 l c k N v V k N M R n k 0 R U h Q b X p L R U N j Q V V G Q m R p O G V U T S s v L 3 h 6 c z Q 3 S E h F Z W l v c U p Z R G h S Y 3 p K M D d s e H F U Y W l N b E N o Z E 5 t a l J C V E V 3 T W x p N W R T c H N K b l o 2 Z W p v V U x G e U l t S m d h d X J x N G 0 3 Y k 8 4 d k J 4 Y n R t e W g y Y W x y N z N m Z H V u V T F h d k 9 p U l l 0 b 3 d V Z m 1 1 N H N a N 0 5 h T X U y M 2 F 0 T U g 4 K 2 Z P c F o 5 L 1 g x e G R C U V V I b z N i c z N U U 3 p S d W 5 W c k x G c T B D R j k v L 2 J W T z U 1 S 1 p N M m Z D M z k r Z l Z 0 Y X p a M C 9 x N z d T M E 5 H e m R 1 c F Z h R m 9 s R S t P U 1 R U M m g 5 U V N L U l l O K y t m Y k N 5 c 2 9 L M X R i W F I 5 M W l U b X F t a W 9 v S V N t Y n p 1 U E g z N m x C V 2 d U M D l Q U j N S M E 5 G Y X Z Y a z F 6 N z Z t b 3 F F Q j Z l a n B y S D l l d l g 4 Z V V L V l B x d k s x M V N Z c 1 d M U k F h R 2 9 y Z m Z 2 d E 4 3 M 2 F P a m 8 0 W U 5 t d 1 l 2 T D I 5 a 1 p 1 Y l M 3 d D J s c G F X c 0 x l M 1 I x a F l H S U t D Z 2 5 E O S t u V W t K a W F p c E t R R X R y Y T I 2 T m V 2 S D V 5 Z G 5 U R n Q y a l R z M j d j U E p T V W x r R W d r R 0 Q x N k 5 M N y 8 v b n V E Y l F 3 S k N V R l l X Q m l 0 N 1 B 6 N T g 5 a S 9 m e i s x c k 8 x O G 9 G U X F V V l Z W a G Z M e W N w U 1 h s e H M x d H V t R G 1 T Y n B w N T k r W X I y V D l N S G x H R k Z a V 1 l u M T Y 5 Z H p 1 b X F F a F l W a D V N a V I y T D U 5 T y t M a T R x a H l w d E F W c U h Z Q X V u V H B r b E h I M W Y 1 b V p Z c k x H a m R 1 e k x t U H Z M d z h 1 T H U 3 b z Z D Z 0 F E S 1 p q T H F m d F F s V C t N R G 4 4 e m 1 G Z G R x T 0 x K c j F 4 Y 1 h G d E c v Q j l 1 M 2 J j d 2 9 m N H V Q a j B i Q m h 3 O X B x T X V F Z G h B Z 2 Z D Q V F D Z 1 V B Z 0 V B Z 0 V 3 b H V I U 3 F W Q 2 F X a 3 B L a X N y W V d k b l Z 5 c 1 d 3 U V F D Z 1 Z B V C t I d y t S Q 0 l S R l J 5 c H F L a E F m b j Q r c k t 5 c 1 l H d H I r O F l L c 3 A 0 L 2 Y 0 N D d k K z Z n c 0 x D d z F 2 Z m R x M W N 2 U E g 3 O D J L e j g 0 N W F X b G 9 p T m p k V T V 5 N W x w a m J 4 c j F 5 N 3 F S K 2 F M R n k 4 a U p p Y U d X d W Z w N l l r T k d 6 W V l k V n l G U W t I N 3 N k c G M 2 K 2 1 a T T J k a T Z 0 U 3 A x Q S 8 0 c G F X b C t P b W 5 u e k J q e G d 5 e j l r Y 3 d q N 1 M w T k o w N X M z V W h G Q W 9 S R l J W b E 1 B a T V l L 2 R 1 b k R w M W l s W m 1 Z V 0 d C c U t n b 2 Z Q b m x s e X l 4 a F M 2 N D h y T n I 0 S n E 1 e X V m e l R R b 0 M x U V l P R G c 0 N m h R K z N i O S 9 H c j c v K 2 l 1 b l R w e U 0 0 T 0 J n Q W N Q b n k 1 U n J i b F d 2 a j Y r d G J h e W t l S G o x N l J B d H V j Z U h o N F l H S k V 5 Z G k y N 1 p 0 V k 5 u b H k 1 Z H g 1 c 3 d a c z R K U V R J S G M y c l Z y V G Q 1 S F h h W m J h d D Y 4 T 2 R h d V h Z d m 8 2 R 2 p r N S t k V D V k b l o y Z m o w M D A 4 U k V 4 T 2 p j N V l 6 a z h 1 W E w r T z c 3 N z Z y R X l H Z E J r Z E h S O X F 5 Z H I 1 N W d I M j l O Z H M v Z X Z R S T J k b l p h T n k 0 T V R w M z d n d 1 B E d z h J Q k F L Y V N F M m J z T E F 3 e n Z H a l R a c z J r T W x r T 0 h I a U J B W U 9 I T W h h T D V Q S n N H c l Z L b H J n Y 1 B M a 3 l X a l F v Q U Z 0 d T Z x c U t w U 1 d s d W 9 k Q S 9 R a E V v b F l L V m h l V j d R Z F Z M U j U v U G d 4 d n Z q a U M 2 e G F 0 W X B 5 U n J s M T Z 4 Y m 4 y S m V S a 1 l F S E R 4 N l l s W m J v Z G V L R E R 6 N 0 F u M y 8 r U 2 Z V U H N W Z 0 1 x V l N L d E x R M G F w d U N n Z 0 x z M 2 J 1 W H M v N 3 o 1 O C t 4 Z l B s e V Z y b T d 1 e n R O M k J B U 0 V v S j I 3 Z H J o a X k r K 3 d M a H g 0 L 1 N t R n R I R 3 p z N k 8 5 Y n k z Y U 5 H Q 3 R p e V h 5 N D B l R T d q S X p j M U Z Z b U l p Q V B a N 2 p p b D h N Q l h t Z W F w V U t x e G R 1 N V o y Z l k x Q m s r N U 9 t N l N r S k x Q Y U Z C W V d C a D h m S D l 5 N 2 R 3 K 1 p t W m s 2 U l F F d U x p N V l 1 b l F w N U h J N W Z 2 d n R O K 3 p k d X h k U l V W S F V C Q k N O S T R 5 M n k w V m h Z U 0 Z X c k Z n Q m 9 Q c G F L a F F L b E p l W G 8 2 e X N E Q n M y Y k d D S m o 1 b k N o K 2 J O b S t Q R E R 6 O W t 0 Z V d y c j c 2 a V V s O X B C Q 0 R N O U d K T V V i R m N M c 2 Q z M z M y S D Q 4 Z V B J e k F 3 R V B Q b n p 6 Z m 0 4 a E F J T E l q d 2 d V Q W d F Q W d F Q W 9 G Q U l M e F Z s S l N V b 0 x 5 O E h M Y T J 0 a 1 R 3 U U N B U V h s d X N y Y T F o Y l c y T n N y S X k 1 T 2 J t U W l R U 3 N Y N F F m S j J S e S t X N G V m T W 1 u a n g 1 Q W h j W E Y v a j Y r d E p j R T J v R G x V c U Z S b z B h b V Y z Z j N F Q m Z w M D Z k W U d 0 c l M 5 a 0 9 w N l N r N E 5 x M W E r a m N 1 Y l B C d W p X Z F Z h M 0 o 0 V n k v Z m 4 y O D k 5 N T d O S 3 Z w U C 8 v O E U 2 R 2 h v V F V L R m h p R E x s d j k y c l p J M T R o O X V N U W h m R D Z m V m M 1 V n B y R j I x O H d Z T l p Y T 2 5 U d G o x S 2 h S M V B L M W E 5 Z H c 4 T 0 J C Y W 5 u V n F s V l F L Q l N z Z W 1 L e E d N S E J 3 Y 2 p P e m 1 Z N W R r e W F O R W x 2 d j F V c W x k a T Z k U 3 R P b k R q Q l d 0 Z X N X V F A 0 K 1 B p W W Z C N m 1 J Q l F L S V J B S V h x c m R 2 V D d Y b H N l U E g w T 2 h V R 0 R 6 N X M w N G Q r N G N a c 3 l Z Z 1 U y Y k 5 o b W R S O T B Z b G k x Y l p y Y n d J U z h 2 R D d H e H N S Z 3 d Z Q U R x M W F 1 S H R X d l h H a V Z v Q 2 d r S n d k b X p a M m x C N m U r K y t 3 N X Q y N 1 k x d V M y M T R R e F U x K 0 k 2 T H k 4 d n J G b X p C b 3 N Y T D Z i b G 5 z L 0 5 6 Y 1 d p U l l 1 d 2 F 0 V X F l S G g 0 N k t 6 L z l P b F Q 3 T i s v S C 9 I e D h h e D F R c U d R R 3 M v T H l z c G 9 1 Z T R 0 T F M w a E Z B c W h V c W x Z b H Z V Y U 5 3 T m 1 I Y V p 6 V G 9 j T 0 h T Q 1 Z T b E Z Z V 0 l p T W p B e l c v W F Z 5 Y 2 d K U W 5 Y W m 8 1 O D Z k Q U l E V T F G V G R G O E 1 B d D I 3 Z H d x M W J 0 O U N r U 1 J P V z h L R 3 d z Q k F y V j Y 2 a 0 J W b D l m S H p n N 0 9 5 T X V M Z z R Q S H Y y R E 9 u c D Z V a F B U M G V 2 W H I x Z 2 E y d H J 0 c E R K M j l 2 N 2 p S R S s z T G h 4 U S t l N m x K U V V y R m l 4 Q X N 1 W E w 0 Z U Z o U V d 1 W G J 1 b W M 5 d F R w M D Y 5 O G N J S H N W a U 1 4 b z B i V S t s N V p E S V p 2 d j M y V y t 6 W X N R T 1 h M M S t 1 M V d N M W J O Z 1 E z M z c 3 T G F 5 d H J Y S D Y 5 R 2 1 6 O T h Q O G J 0 R 2 s z V E N Y K 1 B o N H p y R U N Z S 2 R K T X V a Y l F u d D d w b k J p N T g 2 Z H R Y N W R U Y V Z O b X p a b z A 2 Y U 4 w Z H R i V 2 x x a W Y v L y s y T H Q z c j A 3 U m t B Y T V Y S z d 6 L 0 x q Z W R j e n Y z S H Y z N 2 l F N k 9 s c n Z N V F R 2 T U d a Z D d l V 0 x G e T l p O S s 3 Z H l N c k t B b E N k N n N m T n p R M W p 4 b 3 p S d T I 4 Q 2 d R c 2 l m Q 0 F R Q 0 F R Q 2 d V Q W d F Q W h 2 Q l Z W V l Z T Z 3 F L b 0 t W b F Z X d E I 5 O E l C Q U t o c n J D e H N Z R 0 5 q U T F r T W h r S 0 N n c m c 0 T 0 R 3 U n J n L z N M b H p C M C t l U E l H d n I 2 O V p q Z 3 p H a 0 p X V l Z h T T B G K 1 p p Y l c y T j R P Q m d X a n F B L y 9 6 b l A y a m R 1 a l V y O T d z a F R I V j g w Q T d P a F l X R k l U W T J s c G 9 4 V j F W V m h U M T c 5 a G o 4 Z 2 J r b T F L d F h E M 3 Y y N 0 9 G Y 3 Q y L 2 Z Q b 1 B w S l h R e G V m S m t U S n c 0 R V R Z M k 5 y Q z B 0 Q V N m e j h l T k d 6 Z H c 2 T k F o M 0 x 4 N W s 5 c k 9 3 c 0 l D e T V Z d F E v d j I 3 V E Y r L 0 h q c U I z Q 1 J T S V R E a H c 4 a k x T M E 4 4 K 2 Z Q c D l 3 N j F H b z F m S D E 5 T V d y V U t Q a j c r M U 9 6 R l N z c U t v e W E 5 W G 5 0 M m p X O V F i S 0 N n Z 0 x x Y j d G W V R C M V h K c F B o K 3 Z Y c m V Q S G l C V z M 3 d 0 1 C Q U R C M D Z W T 2 Y r T W p N e n N Y Y n R X c V N r c E 9 o d G w 2 V 2 x K Z X p z N 0 d C a l l 3 T 2 h V R W l i T 2 N x M G Z Q Z j I 5 c V p T W G F o V U t s U l Z W Y U d p b 2 d K b F p X V T Z j O G R i V 1 Z s U i 9 Z c k g 0 O E h i M j F 0 d m U w e W x v S 0 N B N W d L a l Q 0 U 2 t I V U M r Z G V z V 2 x F b 2 x y S 3 l z Y W x Y N F l F N U 8 4 c l M w T l B 6 O T k 5 O D R l L 1 l z b E V v b E F n S U M 4 T 3 V 2 d j d K b S 9 Y c D V l Z U h w M D Z l c y t q d 2 V E e k 5 u e n N T Y 0 9 Y T 2 8 r M V Z h V 2 9 w d D I 3 Y V p s U E t p c 3 J M U 2 J P Y 1 l i V 3 B q S D R a d 2 M z U E Q 2 d F d y c 1 h q e F l w c G p R M T V l S H B Z c 1 d Z S T F h O W F 3 W m l y Z n U z Y 1 B 2 L 3 p 5 a T g 3 b n N I Z n Y z c G c x Y X h i R V l q R n U z c n l K N k 9 o b 2 F w d 1 V p V V R Z d m 4 w N 2 5 K M m R F U n N i U z V 1 d D N x S k Z D O H F w S n l J a W d w Y W F S Q 0 5 r M E 5 D N W M y Z W F z S T B w S k V o U F Q 2 L 3 o 2 M W R T V W 9 M a n g 0 L 2 o x M T k v U l Z G U k V X M 2 R v M G V Q c 0 h U c F V s W W R Y M T l m b l N s W G p F R m Z D c W Z Y Q 1 l W Q 2 d Z U 0 V C R n B a c D A 2 Z G N Q M z Z k V 2 8 1 T V R F U k d 6 Z H V 4 T W N m Z j R 3 T E Z 5 N 2 8 z T m V w V T Z j d 2 R 1 e F l T Q 1 N T T 2 1 2 d n k 2 Q z R 1 S m k y W E p z T 0 9 V e D B p U 0 Z O b 1 Y 2 O W V y Q z J 0 c W J j R k I 0 O G V H Q l N m V k 9 F Z X F O R 2 p h S U p H d W Z N b V V N R i 9 6 W G Z F d S s v L 3 o 3 M W p 2 S D E 5 Z F d i U H F k S G p 4 N j R m d j A 2 T W p J e U F G U T d Z K 1 R r N U 9 o T V k 2 T 1 B C Z z B h N l B 5 T 1 Z L b F V u T y t T d H d t b T h J S F A 1 e U 0 r U G g 0 S E R o e k F 3 N G N Q V 2 R 2 d j I 3 Y 1 B k b l o y b k 9 r d 0 N B U j l F T 0 V E Z 1 V B Z 0 V B Z 0 V B b 0 Z B Z U 9 P c H J L e E V T V W t K b k o y Z F g z V l R D Q V F D d 1 N 6 R V l q S E V Z a k Z 5 Y 2 5 K Z 2 I y O X Z W c U R 1 W l p H V G s 0 T i 8 v L z I z V G t V U H I 1 b 1 J J M G J n O T k 5 L 3 A z N m t 6 O H J L d 3 J a d D I w e T I z Z F V X T W d E V n d k U 3 J W N j l T e T l x M j h N e n R i V z F 0 T V d q U U l C d y t m Q m h B Z G J E T z J k a 1 p T c V d T b F R m N m R V Z G p G W i t a b V l r T E Z 5 N 2 c 5 T 2 5 U b k R u W U 5 h S U h B T F R n Z 0 1 Z T n h k U F R F d 3 N Y T H N T e V p j d W 9 k W W 1 K a V V o T V R J U 1 h s e G N D Q X d Q U n Z Y d D N 1 T H E 2 M W 1 y N z d l M 3 R z W G 5 6 W n Z 6 d 3 d 3 O D R m L z Q 4 Q U x B Q z R E M T Y 5 T U R j d V h N N T Y 2 d F V L a H c 1 Y 2 d U N z l 1 M H p 5 a T V j W H g 1 M T d Z Q U 5 B R 3 p h d E 1 s a 2 R 4 T n R C d 0 V i R 3 h 0 c z N i b 1 Z R S F h 3 O W V 6 W n N 5 Y n R T M E 9 6 W n M w b 0 8 z T 2 1 T R W F Y W T h I a n g 0 O X B n V n R Q V D A v N C t Q a l V l d j g y W j M 4 L y 9 Q Q U R i Z m 1 Y W D M 2 a E J W b 0 J v S C 8 v L 3 V E e G V E c U R W V D Q r U G d n T 0 R z W W Z m L 3 h C b F Y y K 2 Z C b n g 4 Z k h v M 3 I y N z N 1 U G Z 2 M z h m Z i 9 6 e E J 4 S V R F O U d 5 W l V 2 Y X V s b X p a c 0 h k M 2 Q z Z 0 9 V U k h S M U 1 C d z V m b D h O R 3 d Z V U 9 z W H I w Y V V W R l J 0 S H V y T F g 2 b 1 g 3 O C t W V z V s W l V V R k Z M V 3 h z N 1 B E d E d u V D B M Z H Z Y d 0 R B O W V 2 W E V S T V R R e E 1 n V E p z M k R j N 0 9 6 a W d 1 T G 1 h S n N p S W l J Z 0 J V Q j g y M T J 5 R V V D Z z B H L 0 I 4 O W V r U m J Q b j M 2 T k N v c U t r e W F j V z B x Y 3 J r Y 2 U v Y n N Z Y j B 6 O U 9 I c D Z V b E w y V 1 F x d F J I U W Z o b W N Q W H V X R W 1 v Q j F Y M 2 p z O D g r d z l L b F M y b k N 1 Y k 5 u e n l J b E p Z V n l h d 0 t x e j F F c W x W S j l U Q z Z Y S X k 0 d U R o O T k 5 T k h M T z R G Y T R 2 R G h 3 e W d v S 0 1 E O S s v Z F o 3 O D k 1 O C t i Q j J 0 b 2 F 6 W m 8 x U T l P b V R k R y 9 m M y 9 L O F F R Q V Z x N W N T W T F U O X Z i M l d M O S t Q W U R x Y n c 2 b F V n b V p U R l l u W T h U e j U 4 K 1 J s W l d G Z H U z Y W 9 W b X p a c m g x N n h h Q W F z R 2 J R c U V 3 M m l X c k p 1 b l V 0 S j h S Y z V 4 L 2 Z I M T l z W G 5 6 W m 5 6 N j Z h Z E l T M H Z E d 2 9 V T D h m S E h I N X Z W b H F s V H A 2 S k x s e T Z j N j B w T F N 6 R j Y 5 R 2 l 6 O X F z U F M w d E x X R n R i V T I 1 U E F H a X B 0 U G g 4 U H Z V Y m l u Y X F D e T Y z c T l y b T B L R k R P a 1 Z s O X Z i M j Z O Z X Z I e G 8 z Y m x 6 b j d T Q z h m Y n h a L z B z a U V B Z 0 V B b 0 Z B S U J B S U J B Y W x w Y V Z R S 3 B W R T l F Q W d F T j R L W E Z 4 Y 1 V G a F l D S 1 Z T U 2 Z 2 U i t u W G k 4 Z V B I R U F x R m I 2 M 2 9 B Y W d X b 3 J 6 L y 9 2 d T B I T m 1 u V D U 5 R 3 c 0 W U 5 F U j R l Y n Z S K 2 1 F R 3 N V N m R P N G R T c F V 6 c T N a L z R B U E h E Z 1 F O e T V j d 2 N q U j Q 1 R V F F Q k F u Y m l C b U J K b 0 0 1 V 0 1 q Q X d r S k N U Z z B h T k g r U G Z m Z j F r Q l J T Y m F v Z 0 R 0 b 0 p 6 M j M 4 e m d z N G F u V D U 5 a T k r N 2 Q y T D E 3 T j l 6 Y z N O Q 2 1 U U n Y 0 K y 9 1 a l o 4 K 2 V a c m Q v N W N x V j J M a H h J N l p Q b j Q 2 T W p B e F l X R m h 3 M m 1 R R D F W Y n N u M y 8 r T 1 J v M m J B a E h S M G Z Z M m R s Q k x C W k R J c E V n S n l j S E 8 z Y n N Z R j F y Q n d j S D F 1 e n V s N E V 1 S V F L Z n o 4 Z D M z M z F u M W o 3 S G p 4 L 1 B 5 d U 9 1 d l Y 4 d S 9 2 N z d i O X B 5 N z k 2 O U F i Q 0 Z D c X R X c l V K e G N U R l d y M T V O T z U 2 N 3 V 6 d V Z t e H d B Q W d J Q 0 1 H T E V D T V R G e G V I U 3 B V d F V P W E 4 v Q 2 9 V Q y t m b j V l U G J z R 1 I 0 O G V J Q z d k K z l T d H Z H N l l Q W T d U M D l Q V E p z M k R k d T N i O W R i T H l J a U F 1 Z l B u N m V D Y n g w N 2 R q U V l 5 U G 4 1 N T U 5 c H p p c 2 E 1 e E 1 O V z d a c z B W d W Z p N W N S e E 5 M Z z Z 1 c U t s U 3 R Y S W l v c W l p Y l N 5 Y z d P U m 1 4 c 0 x L W k 9 u V X F W K 2 Z q N F l Q M z Y 5 W W l L a X F M R V J J R 0 J n W m c 0 Y 1 N J a 0 V n a 3 F L a X J 3 M D A 4 L 1 V R S X d E Y 0 9 H R F V Q L y 9 2 M E J B R n U z Y n F Y T m d Q Z n o 4 M E 8 3 Z H U w Q W d P W T h B Y 0 F v V n p p d U 5 C Y n g 4 Z k c 0 Z G V z V 1 J v M G F C U W N I Q n l x U W V Q Y n N X U 1 F s S l Z I Y l J V U k V v S D c 5 K 3 Z q b W 0 y K 2 9 h M j V 2 Y j Q 5 S m t 5 Y W h x c W 9 L S 3 B V S 2 x a V 1 Z L Q z h 2 c D Z Y a 2 s w c W x h T l d x R l p L V G t 3 M j J q O G Z q d 2 N u S k N V N U 9 U c X p B Y 1 h o N E 9 J S 0 R n e m 5 y W l d a b T R 0 T l B Q N l d X Y T V x Y T Z X V 2 d V c W 5 3 N j Y r L z B z c j Y 5 d T B M b 1 Z D S V R 6 L z l G S F B t e k t H b F Z t R z Y 4 S F R v M E F G d W J t N D R j T 0 F B V l J Z Y k c 0 d E J n d 2 E 5 Y 1 E 2 Q m 1 a b V p 0 U F J Y M n B T V 2 x x S z B 0 Q l M 1 d W J u S X p z N 0 c 5 T 2 5 U Y W V P d T l y M 2 0 4 L 2 x t c G N 3 e T l W c 2 h P e n N i M G R I U j h Q S H h R Y n Q y N 2 V E c j Y w c 0 p I e F F L Q l p L U 2 t 0 Q 3 B V e W V q O X N V V W l Z Y U d o b E p w W X V i U G 4 4 O U t j N k 5 C b 1 Z E U X h r O X p m e T h R a V V S W X R t d 1 p I a n g 0 V U t O K 1 U x N W V y d k 9 k c n k z d X F R M G N I U j F 4 O U 9 o U n p 2 Z j l x R k d q c U h l U 3 M 3 T X p w O U 5 Y V l Z X V l V X b V c y c l p 0 U 3 h 2 V E 5 T e G N 1 T k N n T U l 2 c l c 4 c l Q w e E 9 o b 2 F F S U R B d z B P M l V k Z 1 V D R U R 3 U U N n V U F n R U F n R U F 1 R 0 5 w Y m k 0 R 0 h 3 K y 8 0 M j N L e V V R Q 0 F S d E p C S U p T a 3 R M V V Z 4 Y 1 R B d U 1 2 Q z Q 4 Z i 8 2 Y 1 p W Z i t O b k g y N 0 Z u O D k 3 L y 9 4 Y n A x N j N E K y 9 I a z h l Z k t F V 3 Z m a m p 6 L 0 M z d D d l Y U 5 0 Z F V 3 T U Z 6 T z N k M 2 Q w c H U v Y T Z R d H N p V 3 l h V D R l Z W Z m K 2 J j a m h r W U 5 z W m F X e V F T S V R Z M k Z w b V p t V W E x W m R P b V R X a l N w Q W 5 x M W F 0 S F M 5 T l F V R k N B Q 3 h j d W 9 H S E R o d m p 6 e n o 4 T j d p Y 2 p J d 0 1 a R 1 J u d z l m V m x y W n M x Y X h a T l l Q R y 8 v L z J Q e W 0 5 d G F X b U p y N y 8 r R 3 Z u N S t U a H g 0 Z 1 F T R W h J Z 2 x V c n h 6 V G Z m R 0 V 5 O V V G W l d o c V N r S k Z v U U Z L Z 0 9 S R V p F U k 1 E R H d 3 T n I x N j Z s Q X J I K y 9 2 N l l O R 2 t T W n M y Y V p m Q j h h a H R k S 1 R B M F F n M X p a d G R x W E R s T W d a b F h Y T 0 9 D d 0 J S S y t Q c j Z z Z 0 x Z b n A 2 Z W F O c T B L Y T F N S X B I Q X o 4 K 1 B K b n J n M n Q r a V J Z d H c 3 O T Q 5 a z l 1 c n d k Y l d G a 3 V X T E R F c T l Z M k R n d 1 B D d z h O e C t Q Q m h U S m t 5 a F J K M 0 F O V k J u N 1 M w T k Z 5 O G V K R l d o M m 1 o e m 1 V Q m J p c k d w S D Z w V G J 5 O H Z M Q n k 1 V X A 4 K 3 V t b j F Q T T J i d H c 0 e m h u T j l 2 Y j J X T F J v R V h i d j N v M k l p Q W c w Y m R v V U t w V U t w M C t m e G 8 4 L y 9 r a W J u U X d B d 2 N I Q l Z L Q X R O a m F X Z H Y w R U F n R m 1 6 S m h C T F R Q c n V y a T Q 2 R z E z U m t Z R 3 E 0 N k d r c E l T U E h 2 M k R C O T k 5 Q k h W c C t M a j Q y b m J E Q m t 5 Q k h a M m R 0 a X l a U X N s Z k x D M n R r W l F V S k R l N H d M V n d o O X Q 0 W U 9 M a X d z O F B U M 2 g 1 Z V V G R H c 4 U E 5 H a l F B U F h y M T R l T G l 3 c 1 Z r R 1 E r e X p Z M k 5 q c l B r U m t j M W l l a 2 U v S G l C Y W N U U j R N R 0 R Z e H l H N m t 0 Z n Y v O W Q 1 c T d E c C 9 Q U j J o b 0 t J R H E 1 M z N X c k Z r M E J 5 Q W 1 R V U Z C O F B E d 2 9 B a 2 Z L a X N y c 1 h Q b l R p e F p z c V R 1 R 3 Y 0 U 0 N R b 0 t 3 b D k v L 1 V V d H Q y c l Z D b z h l U F l K Y X J V W l Z W U l h V Y W p Y d G 5 W Z F Z W V V c 5 e j l W c U 5 S U U t C U 2 9 y S z Z G U U t D Q 1 h 5 e m 5 I V m x Q S n p j M 0 Z r a V Z M a 0 p X V m h a e W N I T 1 R s N W J I R X N w Y 3 V Y Y U l K S H l v c U t u U z Z r R E F G T F U y Y U 5 L R l N O T 2 5 y e D Z t c H F h e l V V T 2 J p N U 9 T R X J s M j d z c D Z M T z N m d V F D Q V F j Q X F t b U t 4 Z H U 5 Y n M 0 N X N L a j h j e l N y a W d D M l B y b H B X V m N U c D R t W m 9 l c U g z N z l n Z 0 5 E V V h I a m g x M W Z x T V F D T V p D a E E 4 R U F v R k F J Q k F J Q k F M a G p h U z R 1 Q m d D Z 2 V D M W 5 S R k 5 J Q k F J T m N I V z F o W X l t Z X k x R k Q 4 b 0 Z J c T N j d X h W S 0 J U W X U z Y 3 Z O Y n Q w e j U 0 O V d M e D R N V D c r K 0 d O Y T B H R H I x c T N J e W N s Q l p H U 2 t R U W N H V S 9 O d X Z 5 d z d l Z z F x d F p v V 0 V K W E p a U G p 4 e H g r T n F t d k 1 E S E l u S n l l c 1 h M a 1 N j K 2 Z P c G R t U E 4 y a l F B T U 9 H R F V Q Z n Z u M n h a c z B h U 2 l 4 U V d s c U t G U 3 R X U U s x V z A 5 d 2 h T a 3 B L Y U x Q O U 5 V e W V Q Q m 5 C d 2 N H S W p Z M 0 Z y N y 8 r U 3 B 0 Z E 9 H V E l F Q V F H Q n J M c S 9 Q T E x M M V I r Y 1 M 4 d k w x c k F Y a T Z Y R z J W a H p l U H g w S z l m U D d p N n V 1 T D M z M y 9 Y S 1 J T d 3 R i W E Z p Q k V q Q U Z U U F F s K z d k a T J p b z Z Q U n Q y O W Z o S W V I M H l 6 N F h 5 Y j Y r c T J k b l I x M V B o S 0 p C Q j R l S H B 6 Y k Z S W V c w b 0 l k c H M 3 T V R F d E x v O T F q R H c 4 U G V I c D Z H b X l m T 1 R B R E 9 P U E d q Y V B O Z k d m a T Z 1 c U s z c j E 3 N C 9 6 N T g 2 e U F t N l d s S m I 3 N D R n d X F y Y 1 l 3 Y k 5 n d 0 R C Z 3 d n S l p p W W N X S 0 Z m a m 5 u M z h N U G t m Z T N 0 N n N R Q n V 6 a m x B b z V D e l Q 1 b V d Q T F F E U X R H b F R 6 S j g v S H p F e E 1 a Z 3 p a d z R H R E J p Z 2 M x d H Z i M j k 4 K 2 V X W G t N b G t P S E x r Q 0 k 0 Z V B j b 1 p l S S t J a U t C Y 2 R 5 N W N 1 S U F k T z N i U T F v O G V Q U n F O R 2 p X a W x w a 2 l C a 0 9 6 d F p s a U h G Z F h W M W 9 m d U h 6 N U 1 y N z c 3 a n R L W E t H Z D V z V E p 5 Y 2 t v Q V Z C Q 1 F n S T Z k T 2 p B S 3 U v U m 9 3 Y 2 V Q M z R N U H o 4 L 3 R H c l Y 2 c F c 2 M l o w N 2 Q 0 N 3 p Y V E J x M U N p T U h 6 L y t w Y l F o T n p j W C s v Y n R v N V V O R 0 R D Q W x z c W 9 j K 2 Z P N k 5 x M U t 4 S V N F b G p Q Z 0 t l b k p 6 c D E 2 Z 1 E r b j Q v d T N i d l R S Q 3 F Y T G w z Q 2 h R c 1 g w S 3 R Y c j d v O W l W c W t j K 2 Z P d U h i d E d y V X N G b 3 N 4 Z G V w V W x K V 1 Y w W V F Q b H k 1 Z F l v b S 9 0 Q 2 t w S 2 N I Q 2 h R d D F y a D h 6 W m t 5 T m h B O V p X V m x Z d E d n U m 5 q O S 9 E c U E 2 Q U I 0 W E Y 0 Z k l 5 R W p Z M n R w U z N 3 T G 5 6 N S 9 I e E l r V H F X L 2 M 2 T 2 h v a k J n e G d q T U 5 F R l A 4 W m F 6 N D V z c V Z L N 1 J s U T I 0 N 0 Z 5 N W N R T W V P S F d G a l k 2 T n p H N l l J O H N x V k s 2 e m p B S F h y c H Z V N j h m R G h R O F R F e E p o V j E 5 b l p H U U 1 I R G t S Z 1 l D Q W F O R 2 h R e X k w a n Z N c 1 E 0 U U 9 C U U N B U U N B U U N n V U I 0 N H l n d E x R V 2 Z 6 M z h y Q T I 4 R U F v R 2 d R U 3 d X V S 9 i R m h u S 1 N F M n J H d z R j U H N X b l R K d H J N M G h N b l R x Q m p 4 N D Z Z U F h z M n Z 2 N z Z h O X I y Q n c 0 Y 3 d M M T c 5 e k J 2 M 2 p 4 Y X Z u b 2 1 6 Q m x 2 d 2 N I Q n R O U U x 2 L 3 p 5 Q z J Y O U R M e j g 0 Q 1 J 6 W n J r c D Z M S 1 d a d E t 3 W V V O T W 5 U b 1 Z t e l p 0 U X V m T 2 5 U R m d 3 Q U F x R 0 F V Q V M 1 Y 3 V 4 Z X p a c z Z r Z 3 B 6 R 3 p K b 0 Z x R j R B a F E 0 W k F L Q l F p U E R 3 Y 1 l X R m h P S C 8 r U E U 2 Y 0 9 J R m 5 6 N T R o S W l L Q 3 M x N U 9 U Z z Z l U F h z R 0 F H Y l p m V n R i V z J Q d z R N R 1 F T c V V v S 3 l 0 R D k r N 2 R j Z U h D Q l U 1 S G l J Q 0 F B T n E z U 3 Y z N j l i R j k r L 1 l h e m N L c 2 E 3 V F R R a l J 1 M 0 J o a n g 0 N 2 w z Q z R o S V F F L y 9 m U V R 0 V 3 l x V 0 9 I W X N X T z A 1 W U N B Q U x Q M 1 p R a m 0 v b H E z Y m 8 w M m J k c l F u a j J w V k l y Z X Z Y d W p k K y 9 l V k 5 B d k 5 E U V U y N 2 R 2 e D d s e j V 3 Q l V p d 2 1 p b z Z O T l R 2 T m p Z V 0 h C R 3 N N Y k 4 y N 0 1 D c k p y Y 0 h G e F F W Q l F F S H I z N 3 M w U 1 d H U m 5 a M l B D a E F u V T J O S 3 B V e W N z W D c 0 Y 0 V 5 Z E 9 w Q U w w U X F F U W N Y R n h 0 S H F t e n I 2 d E x i c D M 3 N D V 0 M j d i c E Z Z c F V W R l R n e G 8 w Y n V I a n h J a T V m d n N 6 c F R p R 1 Z T a k Y v L 2 5 6 N C s v c 0 R x R T Q 5 d E V u U j Z Y T U F B Q 0 F B U 1 V S Q l Z I S G p S b H B 3 c 1 d u V H B o Z 3 p a Z 3 l 0 b n F u Q 0 I 2 Y U R 3 O V N w V T N I b n p o M G N Q S G l R S 3 Z 2 O T k 5 L 1 J w R W t U T k d u U 2 h H Y W p i M H l 3 V 0 t W U 1 l k b X l a Z W p Y c n g v R 2 p S c 0 h S M G R I Y X A y O X Z U M W 1 6 c H p K V 2 E r c 3 J J e H l z b m 4 y N 0 J u U z A 5 T l J W b G F H d m 4 z N 0 d q e m 1 t N G h T c W N T Y U 5 X d G 8 5 d i s y d H J h S W p J e G t i V H R s e W h R c 1 g 3 N m N K a 0 l C U U h Q b S t Q R E R E M 0 g 1 O G 1 Y Y W M v R E 5 O O S 9 B e D h m b n B U c F l t Q U x 6 b W Z Y M z k 0 Z E 1 K a 1 B E a G c z U n R t M W J k T 3 Z X R G R i V z F 0 a T Z k Z X R M Y V k r e G d m e X p a O C 9 T b G 5 r O E h w e W R u V 0 Z o W V l H Q W d B Q X E z W m R j T H N m a H c 0 Y 3 B J V T F x Y W l x K y t 1 b 3 I r U H Y 3 W S t q U W 9 l a m F 0 U 3 M x O D U 4 c G Z O Q W x 5 T k 5 H b 1 Z E Z z V N b V R 0 R E x O K 0 t H T D Q 4 Z V B Z O C t l U F p n M W F 4 Y m F 0 M i 9 Q d V k y e D M w M n Z R b X o y c G h F V U Z N V D V q Z k h 3 N F V N O G V Q Q U F n W U d C T 2 w x Q U N B U j l F T 0 V E Z 1 V B Z 0 V B Z 0 V B b 0 Z B Z U t P b 3 F L a U F V c W t r N l M w S U J N S T d n Y T J 0 T F F v T E M v V m F B Q k 5 x e m 9 J R k N 6 Z 0 R n M X U z Y n N Y d T N i c 3 h k d X h Z V 3 B B W E F K S 1 R r e k Z s e W h R T U d q U U l Z O G F N N F h 3 d k 1 Y L z R k b k 5 6 b z N M U E E 5 V S 9 z b X R q a k l 0 Q 2 J W S l d W b V o y d n p K R k 5 C R V l H S W p P b l R 2 V F p r T m 5 a b W J p d 2 9 V T E 9 I M z Z O T 2 Z N Y m t Q Y 3 Z Y c 1 h r e V p O d 3 F o U m 9 6 Q n c 0 R U N J U k N J R U J 3 Y 2 p P R G d Z e G N Y R l J z M j h O a V F v Y 2 5 a M l J t N X V M Z 1 F D Q V h V d k t 5 b 3 F X R G 5 u b W J S b z B R T G U z d D Z j c z R s Z k I 5 R 0 R 2 Z 0 N X d H F B b E l T R U J D U W t K U n U z V G x M N W J Y b D Z P M D Z k U D A 4 c T Z k Z X R t Z F A z Y U l D d 3 N E T W 5 K e W V q W X N T T 0 d E Q m 1 D R G g w N n N B U V N E Z z R P a U l x S 1 F 2 d j I 3 Y k Y 5 K z N Z c 1 h y e F l a e k R N V k h y M z d v M z k r L 2 Z U e X J w M D Z Z S 2 h R N G Z D M z k r Z l U v e W h V Q 2 l 3 W W N N R z J s a k Y 1 U n p B e G V M R m l 4 R V p H V 2 1 5 Y U t N M k 1 P U 0 9 j Z V h L R l J 3 N G N J Q 1 d W a 2 d E b j g v S D B L R k Q 4 Z U d I S D B J c 0 Z x T 3 F x Z 3 A 3 O X V 6 Q j R j T 0 h h Z H R K c F Z J c 1 h i c V U 1 W F N o T F V 3 Q W 9 G Z W 9 s c E t T Z 3 Z 2 M z c x U E x k b l o y Y U 4 r K 1 B U c D I 3 S W p r N U d T a 3 B L U U F x Q l l s a W t R a V Z v R F h V R k F W c U J a a V Z G V l Y 0 Z F N w V X p o M z d o d z Z k K z Z N a V J N b m 9 x S 2 l B b V Z s W l N n c E t V R n h j V E h 5 O H Z L U W 5 a M k 4 1 O C t m S X l N a m c 5 T W R o d X V a M G R q d W M y R k 9 D c H R Y e F k 0 Z E 8 x a n B s Y V p N b W N M N W 5 y M S 8 v e j V M O U J B U U V F Q V R V M 2 w 1 Z V d I N D h P R z B m b E 5 l W G 8 3 b H k 1 Z G p 6 W m 8 x Y 0 h K e T R t e k h x e E l N Q W V 4 e F d p Z 1 V z a 1 N Z Z 1 B G a X d i c k N V Q m 9 k S H g 4 Z k R C c z J E Q U F 3 Z V B C Z 1 N 2 Z 0 F B S E Z 4 Y 1 F n S k N Z R 2 x w U 1 c x b j Z T a 0 p L U 2 5 w M V A z a j V s K 3 h z M 0 5 U Y T h q Z z R Z a l I 0 N 1 E r b n p 6 N X M w a G x V c j E x c 2 5 Q e j B k b V p p W S s r K 3 d 6 d E d y V k N 2 U G 1 6 V 0 0 1 R V R E N 2 h K M m R I V 3 h 0 Y l Z G Y 1 h F e H p u Z U o 2 S j A 2 Y 0 9 G S G 5 H R n h l W G 8 3 b z Z H a U Q 1 L 1 V 1 Y 0 9 m T 0 h Y e i 8 v Z m Z Z c z J j U G V 2 Y n N p V U d E Q n R V N C 9 R c m g z W U l J S H d n R U F v R k F J Q k F J Q k 1 J Y m c x S 3 B S R 2 x w N l N 1 M W Z p V V F D S V N Y a l V R a V F V N U 9 E b 1 J D N F d z U k 5 I M 1 R V Y W x V c k t B O T g 0 Z H N Q c C t Q Z n Y z N l l l e l l z Y k M y d H N i W X N X U E I 1 L 0 5 a M X Q 4 S 2 h R S k h q a H p C e V p N b j B i T m 5 U d 1 F G Q m F G V n E x Y l V M R V Z U W i 9 6 V m x m Q 0 J l W D Z h Z 0 l x V G s 1 U E J J S D V 0 S V J h T D h l R E J B M X k v Z m g x W H J s e l J H Y X p o O F h q b z J M R W o w d F B U a 1 p t W k N h Q T Z j R H B p e E F n Y 0 9 I Q 0 F z c z h H c X Q w Y n R t M 2 J o Z 0 1 I R H V E O T k 5 L 0 h 3 S U V E W V d G a F l Y U j Z H T 2 J 6 W k d W b G h X K y s r U V p G U l V X N G Z m c z I 4 d k x 5 T U d 6 W U 1 H e m N 1 S k V X R U R Y R T B L R k R 6 W n F K W F Z S V W h B T U h E c 0 R h M m h v a W t R Z 1 d G a G J n O C 9 t M E l E Z 3 p m Y 3 J m Z i 8 v T k 9 n K z V Y S T d L e W t y S T V Y T E k 1 W E l F Q k F U U V p z a n F F a j Z v M V d x e j A y O F k 2 d 0 F D Q U g v O T l S Z H R K c m V 6 c 3 p P Y U 5 X d E d M Y i t N L 0 4 1 Z H V u V E J y b D I 3 a k x M W E R n b 0 t R c m R 1 M 1 l 3 S 3 R o b U x t N X N i V 3 J a c 2 l Y d j M 3 c U Z 2 M z c 0 W U 0 y Y U 0 z b G 5 N a F l X R l d M O S t Q Y z J s d 3 M 3 T 0 R 2 M z c 5 e m Q 0 c k 9 6 c 2 J D U W 5 K M l B o d 2 9 Y b z N y M D d B Z 0 1 E M G E 1 Z E 8 x a F p X Z F h L d W R T V V B u M z Z v R m V 2 W G p o N T h p U y s r K z Q 3 e U 9 W e T h I Z z g 5 T z d k R z J Q S G p x V 2 N X Z T d j d V l O d D I 3 Y m g 4 Z V B I d F B v U 2 l R V E x s e S 9 u R E d v e V J W W D Z I Q j k y N 2 R w R l c r N 2 Z 2 e i 9 s Z 0 R K d j N q e k 1 u R G t U T G k 0 d S t P c X J y N U N k b l k y a l I 0 O V M y L 0 o 0 U F B U b z B j U G d 1 V 3 E 3 Q 2 l r V U N p U W x K V U V x b F d M U 3 B F b k l 5 Y 2 t 4 V 0 Y 4 Y k x z Y 2 F Y Y m I 3 Y n h K e G N Y R z B h d 3 R V Q 3 h t Q 2 d v S l k y e V l u S j J Q V H B r M j B N b 2 x F U X F V a T B X Y n M y T E c 0 Z n Y w N j d S N W t a R 1 J n e V p J b F d M T m 1 E U n d j S E Z o M T Z 1 S 2 R M S m Z M a l V x R F p h e m 9 Z d m J z M l F i M 3 Q z N z l l d X E 4 N 2 V 6 c 3 N I T G x T b H A 3 S 2 l z c l V W b F p D W V Z D b 2 R N Q l E 5 Z D N 4 T C 8 v L 3 F 2 M z J L b X B x V G g y N 0 J o Q 1 F r T F F 2 S G x 6 Z E 9 q U W d S T F V 5 Z V Z 5 Y k 5 1 M m p S S k d h R 2 p i d G k z M X Q 4 W n h S N E 8 y Y 0 V D b F V u R i t a N l d u c D d P R V p V T 0 h E d V Z z b i 9 i N 1 V Q c 1 p 2 S D M 3 T n V m M n p H c z l l d l J v a k J 3 N U V 0 d T N i N m M 1 N 1 h B S l F 0 e m Q z Z E d p U l F 2 T y 9 X c W 5 B e k 1 H N W 5 2 O F Z h W F c 2 T k N o Q S t i T W 1 j T X F u e m x 6 c H N u b n B F R 1 R q a 3 d t a y t I N D h l T 3 d 0 N 2 N u d 2 d l Q 1 N S R G h B N E Z B S U J B S U J B S 0 J R S G h q S 0 M 0 d U 5 q a F R n M E F n R U 4 1 R 3 B G S X B D Z 3 N M Z G M 1 S 2 Z C d m g 4 W G h R c V Z T M W J u d C 8 v Z n A x d l V H Q 1 Z x M W F Z Z G F z V 2 F 4 W n l 1 S G g 0 Y k M z d D h m M z M z L 1 B D b 1 p V V k Z U Z z F L b F R P S F h x R k l Z T k c 0 W n A w N l l C T U N 4 O G 1 E S m x D c z N t V j l 2 M l h F T n V i a T Z l U D M 4 T 0 p 5 Y 2 5 P R G 8 2 U W l 3 V 0 l 5 Y 2 5 o e m F 6 M E J E T U g r Q n J Z c 0 d z V X F s U V h s N E 9 h M n R y O F B s O H B L Z W 5 z O U k 4 Y 0 4 y e j V P U m t S R W R I N n d 6 b T J O b l p Z Z E N n U V J n O G V E R H E x Y X R I K 3 l G Z E l C Q m d 3 S U F C N k 5 1 M 0 w r T G k 0 d k R 6 e n o v V E F 1 M j V 1 Y m 5 Z d W 5 V c k R o M D Z o U E R 3 Y 0 F R R 0 J o b 2 x F a W 9 z T E t S Z E M 3 b G N q b V h M b G x H Q 0 M w Z E h S O H l h T l l z b W x P b l R w d z l t e j U 1 T j I 4 L y s v Z n Z 4 M j I r L 1 V j d k 1 X Z W U 2 W U 4 2 S H Z M d z g 3 T m 1 6 e D Z p N k d 0 Y X V Y V 3 R 3 R z N k M 2 Q x c F F Y Z G Y 5 e j g v U E I y Q j g r N 1 h S N 2 8 v N l p w Y k w 1 W E l j T 0 h D Q V Z 0 Y X R X e m N j T 2 5 R S V B C N l B T d k d q e l p r e l o x a D k 3 T 2 J O b T F S c U J 3 M F p H U m s 0 Z G V v V U x i Q U p W S 2 N 2 U 0 V w S 2 d r d 2 1 v N T Q z S G 8 5 b l V r N X h Y Y U l I N W x o Z 1 N x Q T B Q R H d j d H J h M k 9 n T m h h c l V h a n g 4 L 3 h w a 3 p a M 0 R 5 N U V u V 2 R a a z l l e l p F S X B I Q j Q y a U x K Z U x q N H h F Z k g 0 L z k r L 2 V i S l h 4 Z 1 B y K z F O U 0 9 l e i t j a k 9 E Z 1 l 6 c z d P d U h I a k J v W U 9 I U X B Y V j F j b 0 Z B c k V 4 O G Z q M k x G a l N F c E t Z d F Z 6 Z D N m S G w x O S t p U m N 2 W G l B c E t R b G l z U m d D Z 1 F B e W 1 R e V h M M S t t W E J v M H V M a T R j Q j c v N U 1 t V E x J Z U J 3 W U 1 I M D Q 0 e l k 4 W U 1 O R z N h R k 1 l T 0 h j T n Z 2 L z F H Z T Q 2 Q 2 d v S j A v a D h s U H o 4 Z n g 0 N G R n N l d s S m Y 3 K y s y L 2 F 1 d D Y 5 Z T B N b 0 Z D S W d J Q U J I a m h 6 U m Y 1 R V l D S V h D R 2 w z L z E 5 R 0 s v L 1 R w M D l p K 2 Z U d X R y R j Y 5 Z X B n N 2 R 5 N X I y e n Q z N 3 V D T E w 3 N m d q Y z k 4 U G g 4 T E Z p e m d 2 Q m Z X M X R i N D l O T l B N V y 9 l U E Z x Z H R M U T B 6 S n M z R D B 1 W E x v V 1 h s e G V 0 V G 0 w S k g 4 N m R P d 2 N y S 3 l 0 V V Z s W W l Q V D J k R n F U V z l Z M W p i Q 0 M 3 V W F O R 0 J y Z X h 0 T F N r L 2 h Z S U J H W U Z r W m w 5 c m F x c U N u S z U z Q 2 p 4 N U x a d D I y Q n Z i N C t l U F h 0 a X d v U U p T R X B L b 3 Z y Z n R X d l h j U D M 2 Z G R y M m 5 U d D N C b E I 5 L 1 p u T 1 d H N X V i b G l 4 W W d X V V N p V X l N a k p R V V Z G Q l c 1 K 2 Z u O C 9 x R j Q w Y U 5 V S 2 Z Q b j J v W m U x c m 5 w N m V q a i 8 r K 0 l Q N n R 0 S G c 1 T 1 R F K 1 k 0 d 3 R r O V V W b G F h O U l 5 W i t q e H k z U T h M Q 3 d 1 Y 0 9 I R U N 0 M i 9 m a G t n a 2 d w V 1 Z G Y W R v V 3 Z 1 Y l V D Y V Q w U n p O V k N v V k Z B b 0 Y 1 S E k 1 W k R J W l d y U m 9 n W k N R R U o z S H R i U z A 1 Q n h Y d W N Z b X B x Z 3 h L U 2 t K Y m R x M F l Z a z d t Z j J o V T Z k T 3 J I M F p n M H F s Z W l s Q 1 N z T H J C e E U r R U F n R U F v R k F J Q k F J a E R l Q 2 t w S V N X R m x a a 2 Y r O E V n a U V k e E k r b n c 5 T F M w d V V s c F l h d E 9 k L 1 c r R H o r Y l V 1 Z k p E S l p Q a l B m L z d E d V U 0 c 0 Z t U D g r U E V Z T k d p U X p u Z E 5 T R W d J V 3 J a c 2 l k V 3 J W K 1 B a c z J l c z l r N l p N b 1 U y Y z F F Z 0 V O Q l N T V 2 h t R D J 1 U V N x V U d C W D J P a m 8 3 W X Z I a 3 o v d m 5 u S C t v N F R B U U N n Z D d y e E J S N j F D U l l 4 d V B 4 R U J V V n h a c D F y Z D B X N W 5 r Q z F U T T R K M D Z j a U I w N 2 R 0 R E t t e l J w Z 3 J D d 0 1 Q a j U r V 0 h X c k Z r N G R 1 d 1 k r S H c r T G R D d E N j U U x o V U s 4 O T k 1 N z Z O d T N M N 1 p 2 M z Q 1 T G x 5 N 1 I 5 c F d W b F l Y R G h 3 K 2 p X N 2 R 1 c k 9 k a z U 4 N m R T R T V P c H R u c F g 3 d D J q Y m F O V 3 E y b V J B O E F x S m 1 2 M m 9 H V m M r Z k 9 z V 2 F n T W p I M l c 0 V V o 2 S G h a Z 1 V o Z D k x O H F s Z E p t c k J w T F R r N E 9 s a T V k a W p O b n p x Q 3 F x b 3 A y R F F I N j l U a D Y 5 Q 2 p M V m F K Y n Q y N z Q r d X V 2 Z G J w T m J O N j h t V l V X R 3 h 2 T E t y d D E 2 e F l 0 e U s 5 Q k U 5 V F J 1 T G Z V S n N 3 Z 2 1 D S G J k M j A 2 Z H V 6 S U t v d V B q O G V q U j Q v d y t Q R m o z T G x 6 a H l Y N D B E Q n A w a V N h d z R C M l l F d W h V R 0 R U c G s y V U t P T H E x Y X U w d X E x Y n R 6 W m J S T W N j U z R 5 W n V X N E s v d j c r a 0 V x b H V I S G p C b T d k d W 9 X R W h B U 2 F P N G c y Z 3 d j U H h v U U p F M k J q W T R Q T X p F d 3 N X Y k p F N z c 3 d D d P d z R I U i t l U D M v T 0 N y Y j M 2 T k V E R F J z M k J G Q T l F L 3 Z H a l J 1 N G N l T U d 0 b T N i e H J y b k R n N E 9 t R G h 4 S X E x T U p C S l I 0 N F p T c W N U V 3 J W c z U y N l N a a G Q 2 O W U z Z T l 3 Z 2 N u S n l m N C t Q a F E v N 3 k 5 d m V I d T d v N F R K M D d v U F d k O U 1 B U E d 4 c 0 E x d H R j V 0 t w V U t G e T V j b 0 p W W l d s c m l z O D g r W T Z V d S t 2 d n Z 2 N 0 Z 1 M 1 R y V 0 9 V e W V Q R m x 2 T 3 B w R 2 p S c G g z c n g 1 a U l t S m 9 a V y 9 l U E V D V V Z G U j J M b H p K K z F Z K 3 Z x M 3 A 2 Y 2 5 U Y U N u T F V E d z h Q Q 2 d 2 Z X N P S H o 3 T U N 1 Q n I 0 S E t h Q U d y W G J V T D d Q T X g 5 e j N B R j J v V k N J U m 8 x Y W t R Y j g 1 c z B h W U x G a X h k a j l l c l Z l U G p 3 S V l E c W Q r d T Z k Z X Z n N U 9 R R V B 6 O C 9 m U E R C Q n p R S E x X M l J o N 1 c x T l J Y b y 9 2 U F B Q M m 5 2 Q l F j S E I 0 U 0 Z o V 0 g y N 0 5 r c 2 d S d F E v U T B 3 Y j k 0 O F d t b 0 1 n V U N B a n o v K 2 1 Q Y U 4 1 T 2 p v a U t L a U l n R F Z 6 L 2 V X T F Z 0 W S s 5 S k 9 s Y U t O c m o 0 e G N P Q k F 0 R z d k b W x x M n Q 3 Y z N P R D R l T 0 h B Q W x 5 O W Z S b F Z W R l l x T G k y b n J E S D F I N l B w K 1 N F M U 5 a Y V d T M G d k V C t N Q 0 V L W n J R M V g 4 V U N n V l d y V m 9 G b V V 5 R 2 t w S V N 6 b k d i N m N h V m t w S m l j T n g y Z D N l S H I 2 K 3 Y z b T E w V V J m a W F j S 2 J B U k U r R U F n R U F v R k F J Q k F J a E 5 j Z X p R d 0 1 m Z m E w Q k F L Q j h M W m p h M n V M c k t 3 c 2 l N W G l k M E l F c G h F K z F D W m l z U m d 0 V z d h a y 9 T Z 0 9 W U D l R d j J U S k V x T m 1 n U H Y 0 K 0 d E e j V z M z Q 2 Y W V m R U J j W E I 2 V l N D V D Z m a j B X T E Z y R 3 N 6 d W Z N b W N O c E F X d 0 t B b 0 V B V V Z G U m 1 E N T l P d k x 5 O G p p d m l Z Z U h o O D Q r V V Z a V 3 h w b z V h a 3 B 3 b G d t U H g 4 U E l r U 0 9 4 Y n Q w N n p 2 V S t Q a j Q 2 N j R h R m h l S D A 2 Z E 4 0 O U 9 n U j J y W n R p L 2 Z m Z n g v K y 9 2 N 1 U r d m Z l Z X c 5 N z k r N W w x V 0 5 h Y j B 1 b F V p e F p z Z 1 R Y c m w z R H R t M 2 J x U H R w W j J l S F p j d V d j W X F E d k w y O W p V N 3 J 3 Z V B 4 N E 9 M a V F n W F F t S 2 x S R E t F c l V N d W t K b T R C T m F H M m o r U G k 0 Z 0 o v Z j M r Z G 9 n b n Q r O E d j e V N t V l N 0 R 3 F W Y X R h Y m M v T G h Q a 3 M x Z V R a Q X F w Z F A z N y s r V 2 V k N i s z c z d E Q m 5 6 a H g w N z k 2 Z F Z 1 N 2 8 2 R W d U W T U w O G V W T G 5 Q b 0 t E Z z g x d U h 6 U F F i T 3 F 6 W V l p R E J 3 O W k v L z c 5 Z W 1 l N 3 Q y e l p F a E 1 t V E t C W j N 2 d j c r e U 1 r S k F U S G p o M 1 R X V y 9 B Z 0 F H c 0 l G a E Z S U V Z X c m x 6 S l N 0 W H l 3 U W N m Q U t o M m s x b T J i Q m t l U F h y R X V V K 0 p S S U l W S z F h d 0 F u c X R X c l h D e F l z W G R i W U Z x R T Z s b 1 h F W T h Q U H p n M F F p U V d G a E l Z U k N J V n E y Y k l t V 0 x W d W l l Z l B t Y U 5 H a U J T U V N D Z W M r b U 5 k L z R z U 0 p H R G x 5 S k 9 l M m F X b H B s Q n N S b 0 w r d m h v Z U h J e n c 4 S E U r Z l B z W D A 2 Z E 9 w Y 2 4 z a m U w M 2 g 4 L 2 x Z d G 1 3 W m Z 2 a m h C e H c 2 Z E F n Q U 1 I Z n V Y R F J w M G 9 T M j N l K y 8 v N D V 0 M j d h e D Z v Z U Z o U 0 U w T k 5 U Z 2 N Y c j I 3 S W 5 j M 0 Z 5 Y U 1 F R W d F R 0 R P b k R r c 2 d Z V y t z V k l x b G V w O G x v U k N J U z B W e W R T c F U 1 R 1 l t S W l z c k N 6 V 3 R o c D N B e W E x S 1 l U V D N w Z T V Z a V Z t Z j F F c W x l R H h l R m l 3 W U F F V 0 x s e U l S N D h l d 2 M v U E Q 4 d V d M W U 5 Z T E 1 i e T V j c 3 h i O T Q 4 U 2 h T a F V D a n c 1 W m R m W X Z 2 M j d S Z 3 p a Z 3 l l U E h u Q y t Z d 0 V C Z 1 p D S k J L a H F L a U l G W k F Q Q 1 F t Q l V D a E V X R m d Z c H l D T 0 t 6 M 0 Y 1 T W 1 U Y W F t V W d H c n h s N 1 l J a 2 9 s Q U l O R F p s M 1 N O Z W Q 3 Z T N 2 R D I 5 c W F W R 1 h y W E J n W U c 0 c i 8 v L 1 M v b n N 5 Z 1 d p L 1 h X Z l Z Y Z k Q 3 c k d E Y U Z R Q 0 Z k W F Y w N V J v a 2 J j N C t q b 0 N F O V B U M D d S a W k 3 R 2 p S d G 4 5 d j k 1 a V B E a D N Z V U l I d 2 d F Q W 9 G Q U l C Q U l C T U p y e j d z M H c 1 b E F J Q k Q w W V d k b m g 1 S 1 N F b G F R N V c y a 0 x v U V B B U E R K S j U 4 Z 0 l 5 T 0 R 5 a 3 N k S E J 5 T T Z k T 2 5 t M l R 2 Y j I x d G p Z a 1 R K e U k 0 T 0 J n N 2 R 1 e E F 5 N V l 0 a m N y d m J p N j J 0 c m F J a k l 6 R X h v M G J X Z X N F Q W d F a U l 5 T j E x b V h P S W d S c U h w e n Q w Y U 1 I d n Y z M l c 4 N E F 3 U E R o d z N Y V z Q v R j R t R E Z q Q n V S e U 9 V M 3 d v Q 0 V z T E F 5 S E R o M m l w V T J 3 c z d Q R H F G R 2 p P U G Z Y d V h O b n R H N 2 R H b n Y z N 3 N Y U m 8 w Y 3 h a Y 2 9 V d U x x N m N t N 2 J y M T g v N 0 4 r L 2 5 5 V j Z j W F o y U n J O b X p k Q 2 9 V U 0 5 x R m 5 Y R G h n M X A v Y 0 h V N E s 2 e G V h M l p B Z 2 s 3 T 3 p z c 1 d y U U k x d G J X R U l s R T R Q U D V F Q W d F U n F Y d D B L Q l d x e U d Y e T Z s L 2 x a V 1 Z M Q 3 Y w d W d p U W p C M D d G a W R P b k d B R n h 0 M 2 M z R 2 h C c D V p W U d N V E h 4 M l B Y c m w z S X l z c E M 3 O T Y 5 M y t q Q U J Q T l p x d W 0 x S F R w M E t D N W N 1 S U M 3 Z C s v U 3 l n V U N B U V l Q S G 9 6 d z h I R E 9 J S G l 2 W H I y U W 5 K e H N j U D h l S G g 3 b z F h d V g y Z T F q Q 2 d S c U 9 w W X d D U T h Q U i t Q R 2 p S R V R F O E 4 2 N 3 R x M m J Z d m h 3 N G Z y R E J T U E h U c 1 d w M C t m N W 5 R e T Z O T 2 5 E e U l p S W x q b G x w Y V d t R E Z q Q m s 2 Z V B J a 3 p a O D V B c F Z J a E 1 E Q 1 F D b U E 2 T 3 p 0 a j Q 4 Y U 4 y T G h 4 S T h 2 c H B V d V h M c G c 5 Z X p h b m U 4 Y m t 5 W k 5 S W E Z 5 T T V P U m s x b n Z N M X R Z V 2 d Z R 0 J H R G R 1 S E Z Y R z U v T X h l Z k p r V 0 Z 0 Y m 8 x M j d k a l N u S U g z V T V Q b 2 J H d G N x S 3 l 0 c E R r a z J O a l p v M j d h d D J j Y 3 p C a D Z Q a H d r V E p p Q S 9 Q e C 9 1 N 3 U 2 M D l B U W F B Z 0 l D Y 1 B Y c V Z T U W t K R k J s Q X d j T 3 h P V E p r N D A r e n Z E a H c x R l d W a 1 l G M X V m T m 0 4 Y 1 N F M m 5 R Z m h l W U c 0 Q z F z c k x D Z S s r O V I z U C t F S X Z G N k 4 r L 1 A w Y U 1 H T U Z a c H p h Z k x l M T N U V V Z G Q m R S c X R j b m 5 3 d X d 2 b W 1 X U l N J U 1 Z L M W R p M T Y 1 Z G 1 E b H p K d F Y z S l J J S l B 2 d n N N O H l m U H g r V m x a W G c 4 W G g 0 L y 8 z M 3 F m R n J 3 W U l G c 0 x l M 3 A 0 b V Z K Q k l K e G 9 3 W k E 2 R D Y v R W V P S E l u a n g 0 O G p N e k 1 U V m x a V 0 d E S m t D S U R x U H Z E d H Q 5 O V N B a W x I U j B l N H U 3 c 2 p K U 1 d G T m d Z U E d 6 Y U 0 1 c 0 t s S V R 3 O E h B O G Z Q b V N s d 2 d H c V h V M 2 1 6 S m 5 E R W x 4 c W F O Y X N H V T F B c E U r N F o r Z 2 V T c V Z T Q k F V R j R Z O C 8 v c U N W V z F w Y T Z 1 d 1 h H b l R k R D I w M E R s e W 1 P T F Z V V l Z W Q n F W V H F G T W p v T z Z l U k k w Y 2 l M a T Z P S l Z 6 V G Z v N F h M M T Z N T F Z 1 M j R Q N z k r M 3 B G T 0 d L e E d C R V J F Z W p X c l p 2 U m J X Z E N o Q S 9 2 T G t U N F F D Q V F D Q V F D Z 1 V B Z 0 V G N X J x c X F x V U Z s W i t V N E U r U W d F Q X N F U U 5 q W T J 5 T W 5 K U V Z W V m x V b k I w R G N S b 1 Z B S W h V S m h k Q U R J V 0 N 3 d E x i R m t 5 U k x N b m o w Y k k w Y U 1 R S G g 0 d U 5 u N 2 N u T n p 3 N 0 p s e T J x e G R i c n A y Y k 1 u T m 0 z Y U J M V m F E V H M 3 T 3 p S d T N C a X R X c l Z D b n o 1 O U t F d D J M c m l z O G 1 z N l M 5 d l M w a E s r d n I 1 S V R F d 0 V V S D J 2 M n J a d G k 1 Q 1 F F S F R w M G t W d l h Y M l d 4 V l p X V n V q Z H V 6 Y 3 V Y T G l B N X M y Y m 8 y U E h q d W p Y c n g 5 c k Z x N D J J c E V J M D Z a T n c 2 Q k J n M W o 1 M m J Y a D g v a 1 l Q S G d 3 e n B 3 N W c 3 W n Q y O E x Q e n c 5 K 2 Z u N E d V N D B B O U Z u d W Z m c j B 3 Z X p a c z J u c l k y T m p h W m J 6 e G d h V W 1 F R m t B R 2 p Y c n A x U m R j M m x z c k t 5 V G d S R n R y Y T I 2 T m V 2 S H h Y Q T h m S H h R Y 2 V P S F J F Y U d r b 0 x 1 d k I 0 U F B U b z B R T n Q y N 2 J G K 3 Z Y c j B i Z H Z Y d 0 R B O H V Y T H d l Z n p J U k t K c U p 6 a 0 5 S M 2 o x R 2 8 x b E V v b E Z B b 0 Z 5 c 3 Z M Y X o x S U Q 5 U y s 0 d 0 9 Q e D h Q N D h l T 3 h j T 0 Z D Q U 5 X Q n d P R G d Z Q X d l U E J q T 3 p z N D Y 2 d z B h T k F o e X V S d 2 5 U c H p B a X h j d m F N R S 9 I b z h I Z T N 0 N 2 V I c D Z Z c 2 F N R 1 R X N n J x R 2 h v Y l N n b H F l b n A 5 b j c w a 1 h u e n A w e G Q r N W N y R m 1 6 Q n U 3 d T d 1 a l d y U n V D Z 2 9 K M E J p S T F T Q 1 F T O U 9 u V E I 1 Y 3 V Y W U t 6 c 3 p P O H Z M e m c 2 K 3 V M Z H U z Y T Z h e k w 1 L 1 B S c W x V c n R H c l Z D a 0 9 I R H N X N m R l d G 9 n Z 1 N n Z W 5 4 Y n N H Q U J D Z 2 9 L Y 1 B Q b V R U U n E x Q W p q e D Q v b l R G V 2 l 3 Z G 5 a R 1 R F e E 1 h a X F x c U k 5 N T N 3 K 0 h 6 W T J O c H g x T k 0 r Q 0 t k U m t M T m Z Y V j U 4 O G V Z S U 5 H e l p R Q W t H Z z J w S G 5 a U W 5 S W j g y Y X B m U G R M N V Z L c 1 d M R k N 1 e m R 1 e G U v L 1 B J T G d v T 0 R N V 3 Z X T E p N R C t X U E h q b 1 Z R S 0 V S a F l h S E 9 h N z k 3 O T I 2 V D I 2 N k w v d j M 3 S X o 0 K 0 h v M G J O M G J i d G 0 z U n R t M W J 2 W U x M M m 5 S O D B P N k R h c l V h N W V Y b E 9 2 d W h M c G l p T H U y K 0 o 1 R k l N S C 8 r Z k Z Z Z E h 4 O G Z 6 S m d 4 Q T F 1 M 2 J z W E N o U X R w N G h L a F V J a V p N M m R p N k 5 D a F N F c E t B b y 9 I U T g r Z V B T b G h o S X V M Q z B h U E h v M 2 h 3 N G R q M j d a d H N M Z T N w O V k 1 T 0 R q Z 2 8 0 O C t n a 0 F n U U 5 P b V R l S G 4 1 d 2 V C U U l D V W x C U j g v d m 5 u a 0 1 s a 0 N B d 0 1 4 T l N w V X p u U F J T S 1 J Z T j I 2 Z F V o U F Q w Z G 1 a a V o x c l M w c 0 x O Q z R j V 0 8 5 M 3 d W Z V h s N T Z 2 e l c w T W N a Z G 8 z U G 5 6 d F I 3 M D h Y R k J W M j d k a 1 Z v Y U t q Z T d 6 c E F 0 L 0 R o b z Q 4 K 1 F t U m t K R 3 h z Y k d v V T l O Y z R i a k x S b H l K S E t w W E N 6 O D h Q d D I v Z m h s U X F S Y 3 V X T G R H b l R 4 K 2 F l T U h M e X d 0 Z m Y v M D F W Q 3 F W e n Z H T H g r U F Z T b 3 B U a F V K a G t x a V o 4 U G J B a z h 2 b H V u M m p D Q V F D Z 2 Z C V 2 N 2 R G d R Z m o 1 K 1 p t Z E k 0 d E F J Q k F J a E p k S m N Y R X h M Q z B 0 Y X o z d 1 J T Q V F D R z h x R l J V V m t N d m x y M H d R Z H Z E Z 1 F m a j Y r d E p z e H V z Q 3 B W S 0 p 3 c 0 p D d m N H K 2 1 w Q 1 h s M m R V M F B 0 M U l q V T F G V k t w V k t m d C t j d m s w c V Z M S 0 N 3 c 2 h K Z V h G N W 8 y Y l Z w c j c y b n l R L 1 d i U z J G a E l m T H o 4 O U d 3 W V V P a i t v T T V z N D d m R l g 3 O D h V Z T B h d F V L Y m R 1 M m Z X Z G 5 y R 1 p r W k 5 E U 0 J S a E R U Z n V V d n Z I b n l a T W 5 l U D c 4 T 1 F J Q 0 F 0 N z Z m b n Y 2 O U d s c z J y U 0 p D Z 2 o z N k 5 F R G l 4 W X R l d T M 2 W W t K Q 0 F q c D A 2 U E N x b T B F d 3 d J c 1 h M M 1 M 2 T V J t R F d x M U d a V 1 d s V W U r V j V P U m t Y T H A w Q 2 R P b V R Y c 2 p u d F B T M G x L a 3 B x Y k M z Z D M 5 a m Z z b T V T S X Z M d y t X b H B a N k J h c 3 Z p O X p j W E V n a 0 V w T W N M d 2 h 2 Q j B U N F F D Q V F D T z h n U l B o Q U l C Q U l o R G N G d F Z x T j d P e H M x S z l m L z F V M 2 h V Q W d F R j R i W H Z Y W S t M S 0 V E d 0 Q 1 M F p K Q U l C Q U l o R m R C U W t J Q 1 Z x O W V q U 0 Z E a G 1 E c z J M S G t Q V X d n R U 4 0 W T Z s b z h U W G k 5 S V c 4 c k F v R k F J Q k F J Q k F L Q j h O c F N X V m t K S 3 l 1 c l Y 5 M E 1 B b 0 Z B Z U s z Z z h Y a X d 0 T F I 4 S j h a S U t 5 c 3 J 5 T 1 Z 5 R W 5 B a E V B Z 0 V B d U V s M H F G R E I r e m Z 2 L y t 0 L z g 0 Z 0 V B a H Z I M 0 s 1 b k l 4 Z D d 6 Q 3 Z s e m N S Z 1 V B Z 0 V B Z 0 V B b 0 Z B S U d q e E x n V D F D Q V F D d 1 J 5 c 3 J L e H F s T n Y 3 V G N I R 3 h n W X l t Z X h W T j R O Q U l C Q U l o S G N P O H Y 4 d 0 F v S H d K b E p h V 2 d x e F d Q e X F t M E Y 0 U l J E a E E 0 R k F J Q k F J Q k F L Q l F I a H R l Z G 5 D a D R L Q 2 d w Z D J y S G N K d F Z x T k F 3 Y 0 9 v S 2 l v N k Z V M 3 B V W V V G U l Z C b 1 Z D O D Z t W V F D Q U R l S G V H R F F D Q 0 F s W l V W e X N y S 1 h u V l R D Q V F D Z 1 V B Z 0 V B Z 0 V 3 b X V N V E N h R F N D U U N u M C 9 D M y s 4 c X h D Z V F R Q 0 F R Q 0 F R Q 2 d V Q W d 2 S l p v c k 0 x Z j F u O V l 5 O H J L T U d I Q 0 J B d 2 N P Q k R o N G V G d 2 N I Q X d x W D V o W V N G c l Z y S l l M S V p F S X F u T l p s S V V G e G N q U F Q w Z G Z u N S t k Y k w v M m t L c F Z H T E R o Z z A 0 Z C s 0 Y 3 p w M D d o N W l Z R 0 p P d n J T N m V Q M y t P N H V K a V d w b X R y U z N j M 2 Q w T j F r M U t T b 0 p Z T E l h S G h 3 Z X N y Y T J O T 3 Q 3 R 2 p S d H g 3 Z G 8 x N n I 1 S 0 p C T F V y M T h m Q 3 h Z c 0 1 L d j l 4 c k o y N 1 Z w N G V I a G d 5 S k F o c 0 x P e k 0 z c y 8 w N l p O U T E 1 Z U h x M X M 5 d X p a N k 5 X c l Y w M m J h Q k p Q b n o 3 R l A v L z h B M G R I U i t v N k 9 q Z z R R Q 0 t S U U N B U T F P b X h W U 3 J W V y 9 N a m 1 F Q W d B S i 9 Q a D B L a G d G Q W 9 m T l h O c V Z Q c z d P e V F u W j B O R 3 h 1 Y l Y 5 M F V B b 0 Z B S U J B S U J B S 0 I 4 S n B T V 2 x x S 2 V 2 W H F 2 Z X B t R U Y 0 a F J Q a E F J Q k F J Q k F L Q l F D Q V F Y a 3 N V Q 2 d V c 0 x T M W Y y d k d T a z V O U l d W b U p J M G V P N E s r L y 9 r S k l T Q W l H R F J z R 3 F W U n F W U D J E Q n c v a X Q 5 O S t v N V d G a F l W a H l w U X B k Z E Z j b k R s e k J q d D M 3 c 1 R B Z 1 F N e F p z d 1 l 1 T G k 0 Y 0 c 1 M z h l S k Y v U H Z 2 d j d R e W 9 W Q 0 l E e i 8 4 c 0 U 3 Y X B V M S t m a j V X c l Z x R n U z Z n Z B Z 0 N l U E h t Q 3 h Z c 1 g x N X I 0 N G V E Q m d 6 a H g 0 Z 1 N 0 c k Z l d l h s a T B h S k h C d X Y v N z M v O X c 2 O V l 0 Q U l C V U t r V z l l d l V R R W h L Q 2 Z 2 M z Y 2 Y X p U b 0 V F R E F O V 3 p T R 1 F 5 R 1 R J e U 1 w Q 1 R r M U 9 E T X p C T V d W a 1 p M b D Y 4 a U t x c U t o d z h l Q k Q 5 K y 9 k S F d G Z 1 l Y R j F k V G Q 2 W F N x V m l p W E 1 z T E Y 3 K 3 p 3 S X Z Y c n p B c m w y N 1 d P V m Z m d m t s T 2 5 i c 1 d H Z k h s Y 2 x r V 0 x S b 0 V R S U N B a k J t e k p n N k Z V Q 2 9 W Q 3 J j d l h z W H A w N m R n c H V i R z B h U E h s M G 5 4 N 0 d 5 c 2 9 K Y 0 x u L 3 J o U T g 4 S G c r M n R y Y V F 5 V 1 R F d H B a Q U l C Q U l C Q U t C U U N D d 2 t N b G t z T E 9 6 Q T Q v S G U 5 V k 5 J Y n h D a V B D Q l F D Q V F D Q V F D Z 1 V B Z 3 Z K W l V W V l c 5 M U t C c 1 l t S W k 5 W G R a V 1 J r T 0 h q e U l Y M y 8 5 R l I 5 O D h B S E N 3 O E 1 O M X V j S 3 h q R m 4 1 N n R V S 3 F q V m F s b 1 p q O G N 6 S 3 d C N z h 1 U k p x R l F x L 1 B u b m 5 6 a H g 0 Z 1 M 2 Z G V 1 R 3 Z u M z d v a 0 9 I R G p U Q n l K M D d k M 0 R r e U J G Y V h V O V B 6 N W N p Z k Z p L 2 Z q M G x l d E J R b S t J S H J 0 b m Z 4 c m 8 z Y V B l d H Z M d z g 1 T 1 h s S V N B Z 1 F H O G R q Z k J C R z J O U 3 N h a l Z h b V J s W m V I S m t 5 Z m 8 y c l d y V W U z V D h N O C 8 v N k N x c W d v Q V V G R l J n Y U 5 I a i t M W X N X U G 8 x c T B i W n M 2 Y 2 F k S T E 1 R 3 F y c 2 R m T F d O U n F 0 Y 0 V m b W 5 R Z D B 4 d 3 h o N 0 V v R k F x c 1 d M R U N x Y W 1 w U 0 U x T l J X S m l J d W J Q b j g 5 N V Q 4 M 2 Q v K 1 B I a j V H U 2 t v S T d k K z d n N X M y Y m x C d U p V Q 2 h F b H k 1 Z D R P W G x W U 3 Z I M G 9 i S D Q w R 2 x V d F g 2 Z m w 5 S H h H S X h p b 3 F L V U Y 1 Z U R w R k k 5 S 3 F i U X l B U U N B U U N n V U F n R U Y 0 V H l z d k x v V l F x Y T g x Z G t 2 R G 1 R b 1 F Q Q k F L Q l F D Q V F D Q V F D N G J Y a 1 p W c l N x O V Z x L 1 A z M z M 2 e H l v V k N J N 3 Q y N 1 k 5 M j Z k W G p 3 N E F G d D N k a X h Z O U c 3 Z D I 5 c W 1 T c 1 F 4 d 3 p N N z l 5 N U U 3 R 3 h z Y l N 5 a 0 p B U X p K d z U w N l Q y U G 5 6 N E V F K 2 V Q S 0 d X V l N v V k x s M j Z o S 3 R Y c i t L Y m I 3 N k J 0 N 2 M z d G M 3 Z T N w N V Y z O G 5 K e W F U a m 1 V d F V W Q l N p b z Z Q e D Z O R W p X c m x H L 1 B E M T E x L 1 h h U F o y Y l F r Z k 5 C a j Z r Y V I r L 2 Z w N j E 2 d F V L b V J s W l N F O V B S M 3 A 2 Z W x J U z B 2 R D A 2 Z F B r W m F X a G 9 x S 0 N n R E E 5 d T N i N G V I a F l W U W J B Z U Q 4 K 2 Z P Y 3 h 5 a 3 Z M K 2 U 4 d C 9 y Z 0 V q N F l J O X d 3 a G U r L y 9 4 N E Z C U V V Z T 1 h J a 2 1 q W n R 5 c m 1 O T G 5 l Q 3 V y S W t W U 3 F W K 0 9 x c n J 5 a U h E N k J h R U R S N z l t e k 1 u R G t U Z m Z y M E 1 Y c G Z C U V V G e U 1 6 T V J H W m 1 K c D Q v Z j Q 3 M D l I U T h m Z m 9 V N m V u c E 9 n V U l D b 1 V D Y T l h c 3 d Z W U 5 H M n B k Y U N J U U N L Q l F L R 3 A x b j Y 4 e k R n N E 9 5 T X Z M Z z B B Z 2 V L b U 9 R Q V F D Z 1 V B Z 0 V B Z 0 V B d U g x U k M 2 W G 8 2 e X N 6 R 2 k z V H N M Y k R S R S t F Q W d F Q W 9 G Q U l C Q U l o T m V T b H l s O H V I d j N M b k p 6 Y z F u b E V S R V I 4 U F Q w U k h s N U 9 a N D l l M F p i e H d 5 Y 2 N 3 W G h t R U Z s c n N B N j B 4 W E N H R T Z l U E 1 s W l B u N z h l S n J v Z 2 F z T k F H Q n J h M n Z 5 T W M z Q n d j R U J x M W V 2 e H B J b F M y a n B O d m g 4 U H Z y M D Z W T m p 5 M 3 F 1 Q U x x e G d X V 3 V 1 b 1 p F Q U Z 6 d U F E a z V P V m k x Y W h X Z V B Y d U d q S X d N Z z B I b 2 x K U V V v N F V Q S l N V b H V I N z l P c X Z j e W N r S j g r Z l B O O W 5 D a z Z 1 U D F u Y n d P Q 2 t w Q 1 U r Z l B z V 0 Z D e G Z n N i t 1 T G Z 2 M z Z v V 2 Z Q b n J S K 3 p u V 2 R I U n d j N m l 4 Z H c 2 N W R 1 M 0 R 0 M m p W V 3 V V d 2 1 3 O X E x Y T N I d j N q M k V o S V R n d D k 5 K 2 c w Q W d B S S 9 I U T J W b E p T b 3 J L M U Z S V V l I Q 3 d r S V V G U l d o b 0 t E Q W J K S E J r e W R Q c 0 d u V E p x U F N z S m d D b j g 5 L 1 p 4 d 2 Z O R W l s V X V U b j U 4 U F d S Y 2 x H Z E F B Q U l B Q k p S R U Z V M X B h S U h 3 Z 0 V B b 0 Z B S U J B S W h I Y 1 l 1 V n d P b V V 4 R 1 J B O E V D a U o 4 S U J B S U J B S 0 J R Q 0 F R Q 0 s 4 b E w x U D R j T 3 J V S 1 Z h W m g 0 Y 0 h o Z z B i Q m 9 C Y k t D Q 1 J T R 2 p M W E V G Y l p o b l h E S D F U U l F o b F p X V T R l L 1 l z c T l 6 U H p 3 K 2 h v Y U d z Y 3 E 0 Z 3 N 6 R U I 1 c n k 4 U E l N L 0 h p e G Z 2 a H k z Y j k r R 1 N D U 0 N 0 Y l U x T E M w d E 9 l O V p V V k V S Y l Z u a l V I S H A w a V V B M V k 0 Y m F y V W F T c V V T V l Z W V l V D Z 1 V r T X Z s c U t 5 c 3 h I d n Z 2 Y W N 6 M V F p W G E 0 T 3 h E Z 1 p j N 2 R R V 1 R T Z 1 V D d V R t N W l J b k p 3 Z l o y Z G 5 J e X N w a W l W K 0 E 2 d l F U b X Z N d 2 h 2 V D B k S 0 8 z U F h u e U p K U k t K Y X Y 4 N D Q 4 L 1 p 2 V S 9 Z K 0 F L R X R k b U 9 w b V N r a E k 4 Z m Z x V V d y N T c 5 e T d 1 M 3 I y T D d k d T N Z O U 9 t V F d q V X F C R 0 F h c G N D S m 5 W c F N S b 1 J F W U h 5 O G 5 L Z G d x R 2 p S N C 9 p N m R P b n N M V z E 1 W F I r c V M w d V h M a U F o Z z B i S W p J e X N 0 Y j I r U z R L S D R C c T h V O W V Y a D V z Y k d 4 S T J n c 0 N n V U F n R U F n R U F 1 R W R w T H o 4 L z l p N z g 3 a W 8 2 d j E v N E s r W l l X W m d o a D F s V l R U M z N N S 0 x v W W o 3 b n B w W H J m U 1 d h W l p y Y W x a Y X F k b E 5 T O V B N e k x 5 b D J X S l p a c H B t b V d Y d V N 5 b G h w b V p 1 d V M 4 c 2 l p Q U l E R E 1 N c y 8 3 K z R N Z j V j a m d I b U d F U j F O Z n o 4 Z U J 4 T 1 o v e k 9 a L 3 p t V 0 h v c X A v W G V Y L 3 l X T 2 1 C S k J o O E l D S W l J a U t p R 3 V s M k J S O E 1 C b 1 B z Z G d L U F A v N j R z R U R y U 2 p V S H V i a 1 d Y K 0 I x W l p 5 e T d O c T F D e W F U U 1 h M d l N a T W 1 5 V l l B a 0 d z c j Y z M U 5 U R X p F Q 3 k r O G d F b V R K c U Z I a n g 0 b D l u T T Z u V E F h a l R B Y W p T N 0 8 v d j h V c l F C U m 1 0 V 3 J W M H V D Q l d Q S G p r V l V W R l N G Z 2 c 5 e T F 4 W U d R d W J P b l l 1 R W h B U 1 h 4 b k h Y O W V 2 W F h l c m 5 j R G l 3 W m N z V 1 N Y d W 5 U c D N 3 N E l N U F N 0 c F h y V m 9 G c z l r T V Q w O V B h T F Z h Y U x W Y W V I c D Z p a 0 l 1 Y 2 x W T k R o N D h L U G x a M k 8 x M k l Z Q m l O c H R o T n B z U k V S R 0 J Y c j E 2 b F R y b m 9 s d E p G R F Z z M k R B a D l B R E l C e C t x O H N s O W 5 V N k h G M T U 0 Q W U z Y X R j T 1 N K V X V R b T V z c j Z Y U D g r U E Z L c T R T a V V x a 1 F H a H F L c 0 x B d 2 h J V 0 Z J V F E w R k N F a E l j T C 9 W c V o 3 T m Z n Q U Z G U i t 5 T T d P a H N Q a H F I R D F H Q 0 l p S W l J a X V u T V l q V W J Z Y k R h R 0 h r a U N 3 U W N p S W l J a U l x c V J u R T d u Y l F r K 2 J O K y t I Z m 4 1 K 2 F L M j B O Q l F k T z d j V 1 R p V 3 E 1 Q n c r Z k p s V V F B a E p T V k Y w a W N w S 1 V t M E d D e T M 2 T z F P Z V g r Y n p Z W k 5 t e l p K M m p 0 M z d p e l o 0 c U l p b G k 5 Z k R y U F p q T V d M R i t Q Y X R X c 1 l Q b n o 0 Y m F 1 K 0 l l Z n k 1 Y 3 N 1 O T N W M W 5 u T E J o O E l G K 1 p Z d F c x W j Y 4 Q 0 V n S U F E a n h v M U R 2 W H I x W E 9 x L 2 Q r O W V w S 2 F t a X R w M E 9 o M 0 d q U n N I b 0 d E T E R J d k Z n d G F 0 V 3 d N Q T l 1 M 2 J o N 1 M w T k x m b n R Y c j F h c G Y 2 e G N Y R m x S b D g y T G R 2 b j Z T d F Z h d F d l T 0 t K S j B S d G N t R 2 N 5 c X c 4 V V p M W T J G a m N k O T k 5 V 0 x C Z 0 F j N m Z Q e T g 1 T H h l S W N G W G Z 2 b j B S R n h l S H N M Q X d o S V N F e U l Z N 3 F v S l N x W V R U N m J 3 d D k 2 c U o v U H o 4 W U R L W m N P U E d E Z m o 0 K 0 V D b j A x W D N s S W l J a U l p S X F J b 1 l q V W J r N X V i Q 3 g 4 Z W 5 T c X N H M H A y T H d R Y 2 l J a U l p S X J w b m 1 j M W 1 m U C 8 5 O T V M M m Z 2 M z Z p U m J R N 1 h h N 3 B N K 1 N K V X Z L S E g v d D J y V l l 1 M 1 p 0 c V g z a 3 h p N 0 o 5 d T N i S l l 2 a E F Q R E l J N C s 0 U E V a W m R 1 L 2 V M U X B y c k Y y N 0 Z v Y 1 B I O G J V c V Z O Z F h y U 3 Z h c F h 4 W k w 1 Y 1 F L S 3 d y V j I 3 Z H Z q M D A w O W R I a X N v S 0 F p d F d y V k N u V H A x R U J F U m d U c D E 2 d U R L b F N 0 W X N t U 0 o 4 R F Q r c l Z 1 M z h N Y 2 Z m e U F t S n F i T T h h e F d L O W F z V 1 N O c E h 6 c D B x U E J F e T h h T k d 4 R W Z I N C 9 l d l h 0 a j l P a l J M c y s x c W h n T U J 2 e n h 4 e C t T Z H J t N V Z W Z n d B U 2 d J T m I z N z d y d D Q 5 O T E z c 1 g v L 2 Z 0 R z V x S 2 d v a k J r e k J w T W 5 U e G J h d E Z v d H d z U E R o Z W 9 O d F d 2 W H h z b V R K e V Z W U 0 Z x M m J J b m 8 2 T 2 p i O G h w S X J I Q z d D N F B C Z 1 B U M G R P a j F l b W c w b X R 2 M m 1 T S W l J a U l p b 3 F w a n M 5 b V F u N T h Q b z l F S U x 5 O H Z C Q W N I e S 8 2 Z G t n a G c 4 S U d J a U l p S W l P N W h Q L z M w R T d L e X N p V H Q 3 Z H E x R X g w W H J 3 a F J t V n d k T 3 k 4 d k Q r d l d y W k 8 w d D J q U k F n M G J O c X l V d W F T b X B 1 S 1 R U e j Z S d E o 4 L 2 Z 4 N n p a c z N D c D U 5 K 0 N p O H Z M N k c 5 Z W Z Q b T h Q S H h n W m V Y R n p 3 O V B a R 1 F r S U N V b E J U R X h j V 2 h R W U 1 H c G Q 0 c k x 5 O F B H e m R 1 R k Q y d H J s Q W 8 4 T 2 l q a n d J Q V R D W V R U Q 1 l U R G g 0 O G l M e T h Q T k c x b n A 2 Z U Z Y b V p B R X F 1 R E d H M V d y R m d 3 U U o 0 Z U h q Q V p y T 0 o 1 b G F u V G g w M G J O a F F V d G t n U E R 3 Y 3 I 3 e n l p b k N j a 0 p D Q X B V d V h T c l l n M k x k d k h 5 N W N 1 S U J Y W D M y M T F B b 2 Q z M z M z b l N U Z 1 V y d D J i U X d h T k F o Q X d j K 3 B z Q 0 x G a m g w N 2 t K Q 1 F B S V B C N E 1 L c n J q c D c 5 K z R W d l Y 4 Q T R P U G p n M T I 3 Z G 1 I W H J s M m l k c m 1 0 V V Z K V F U 3 R j g r Z k l T e D N j N m 5 i R F p i T E J Z T E 1 q U H o 0 Z k p a S U p l c j h l c 1 d i U G N u c X R h c m N h T U d U T V F F a E t D N z c 3 N 0 R n R F F y R m t 6 e k o 0 O U c x c X R G c E 1 t V F V K R V J B U W l J a U p R c T F Z d H l U K 3 F H U X d H U 2 Z D Q n F w Z E N v W U N 2 c n k v c 2 R q d E 1 K c F B 3 M z N X d F Z n d T F X Z z J s V W l u N k l p S W l J a U t p b X N Y a G N J a S t y R m F y O E 8 4 b F d x M F d 0 V 3 J W N H A v b H F V d 0 1 Q a E F S R V J F U j B U M 3 A 1 c z J i K 1 B i Y m I y W F B G Z i 9 M Z E Z V d U t t Z G 5 a N 3 Z V Y i s z Y X R j a k l 5 S k M w R H h n d 2 9 G T G 1 Z V G F i O G V h Y m I 4 c S t W b z F H Z z F k Z m Z W V V V l Z 0 F L S 2 h B V W R l a l F J U U J B Z k h 3 O G t w T 1 Q w Y W R Q S C 9 U b z B R T S t Q a j Z p Z m c 2 S E E y K y s r Y W F r U l A r Q U F R U H c 5 T k 5 Q a T l x V 0 x W d U d M V n U y a U 5 y Y 2 Z a S j d 5 N V l 0 M k x K b E M 3 e T h 2 S V N u d z N O e W N p V D l u R T R u M X E 5 Z m o 0 c 1 h M d 0 l B S W l J a T B L d F h M e l J 0 M m h S T m 1 q U V J Y b j k 2 Z W p w T 2 5 U b 2 x Y S G Y 2 O U d s a 1 o y Z k R 6 O D h Q b X p a d H d x Z W Z m a X E 3 L 1 l C U 3 F V U 3 J W c T F L c l Z p U m x K U W s r N 2 t j T 1 h J a 0 5 C b 0 5 B T 0 R I S D M 4 V W h T c X F P L 1 R n Y 0 R n a 1 B 5 T 2 d Z R j Q v L y 9 5 e l M y U G N 2 S G 5 U N W I 2 R n d z T E M z T 3 B m b E V L a H d E U F B Q Q U 9 0 V m 9 z d F c 3 Y m c 5 Z G R m a D F h c k J R R D A 3 O S s v M 0 9 O U z l W S 3 B W U E R 4 O F l H U G o 0 L 3 d a S m p a Y k J i O U E r c T l 2 R F V J R V J F U k V W R k 5 w V k F v U k d G b H R W b 0 5 m M z k v V m 5 J a n Q v R F R R a 1 J F U k V S R T k 2 U 1 B Q d m 9 J S n B Q S n B i N z U r Z m 5 3 O V B S R W Z u N i t h T k Z N c l Z a R H B W S U p 4 M m F 6 V 1 h K d F d k V U p Y R m 0 w V G t 4 T X h L W k 5 t M l R Q M W F w V n E 4 e n J 5 K 0 o w T 3 Z I Z W U r L 2 h 5 c F V y a 2 5 N c W x R c X Z 2 d m 9 x b W p k d l h 1 b 1 l C d z R j U U d K a W 9 u Q j g 5 Z X B W Z l B M S k o x a T F h a F c 2 Z H U y S 1 F Z T U d D V l V P U H Z u a 0 V 5 R W t V U 2 d v S 0 F n a l I 0 N l V q R n N a S l N 6 V D A 5 T W x y M D N 1 O V Z 5 O G V C S H I x N j h Y a m c w R 0 E x c T J i Q 2 5 w R 3 h j W E p 3 b y s y T z E y c k Z 5 N U V s b F p X V G g 4 K 0 x E c 0 h G c T N i b z F u b j M y M j F P M U N y R l l y R m k 1 Y 0 N J d k Z J b X B 2 M E t B Q n V u Z n Z E Z 0 R J e X N y Q 3 R t M 2 J a S y 9 2 M G F N S F J v d 1 l B W j F P Q n c 4 U E Q r R 3 I w T n k 1 Y z R W S 0 V Z V 1 d M M T h 1 c W o 1 U l d G b k J i c m Z E Y X J Y Q 1 p E S W h M e T h Q Y X J X N n h I b i 8 5 d H R 2 U 0 V w S 0 t 2 R j h k V H R 6 N W d 6 V 3 I x K 1 B p U k 1 u U 2 4 1 Z m h n O G Z q b D Y 5 Z X N I Z j M 3 K 2 F a a 2 R W c G Z q b m 4 0 a U l p S W l J a U 8 1 d S 9 C c 2 d F U k V S R V J I Z G M r T G o 0 e V V M d 0 t X W k 4 y O G V B R 0 R O b W p W W X M y Y U 4 w R j Z y V m k w O C t l U 1 Q 2 T m l 4 S T J i T m 1 v V 1 R K M C t L c m 1 2 V 3 J C b m V m Z m Z k Q 3 B W a m R E Z 2 N l U C 8 5 O X l Y Y k N G U 2 1 s U 3 R Y e X B i d V Z 5 Z 1 V l T 1 d W V n h B V E U x U H E 5 W G w 1 Z W J K Y l p B Q 0 F 4 V 0 x C a m g w N 3 N H U E h E c l J 0 M n h h a G 9 h R 1 N K L 3 V W U 2 l W Z W V P R U Y 2 U F g 2 O H I r S V V z a H R y U 0 M z M F A z N T U 1 K 0 w z d W V j b k J 6 T W 5 E a 1 R T N W N 1 R l l V R H V u Y n R p a S s r K 0 F K V 3 E x V m 9 L N z Z k U X l H V l N v V m 5 u b m t H Z 3 d Z T k t q W E V V U m c r d V h U c G t 1 V G N z R 0 h E a 0 p t W k N h d l Z p b z B i T j h w d W p 6 S m t 5 Q k N N R 1 R P b X h Q R m R w V k F v b 0 Z h c m 9 W Y X I 0 Z W 5 w S 2 F u V 1 V a e l p i T W F x V m F z c W Z O K 3 F r c F d W a G J m Z W V n c 1 p H U m s 0 Y 2 V J R U p r e V l n Q j Q 5 Z W 9 q N k J B Y 0 g 0 K 3 V 2 d j R a S 3 B S S m V l O U d 2 b 3 V F b W 9 D R F V V O X k 1 Y y t k S 0 R J Y z R I Q T d Z Y k R a U m t D U T J O c m J N N 1 d D S W l J a U l p S W l J e U h V T V B o Q V J F U k V S M F Q z R m F E U m l 4 W W 9 W Y m w 5 M z d k b z F V V F V B Q U x o K y 9 U b 1 d M V n F F N 0 9 4 c 3 R H c l Z T a E o 4 T 0 h Q b U R I Y n Q y b 1 h l d l h 1 W G U 3 N C 8 v U E F E e n B 3 N V U r N 3 J 5 N 0 o 2 O V d w O C 8 v M z N z d W R l Z U 9 F R m R P c l V x Y 3 d 4 Y n Q 2 O G l h W k 5 t e U l u S j B k U 3 J h Q 2 9 r c W 9 o U F B 2 c 3 M 0 a U 9 q b l p 0 d 3 V V Z 1 Y 5 b k R 6 O D l Q M G x Z O F h L S l N x V E I r L 0 h o U j Z B R W 9 D R T M w N k 5 H a n h N b 0 x o V U p E U X p G O S t u U T B i Z G 9 V U U V G S V F L N E N p T V B o d 0 5 L b F M v S H J y N y 9 L a n J O Z 3 d Z S l M 3 O U 9 t V F J z O D g 4 d 3 p w Z m F w S 3 V 2 V 3 J V T m F X c H F v V G F s V U N 0 d H l 5 S E U 2 b l p M d 1 J s b l g y R 3 c y d D h N L 1 Z x d F Z D R D B B Q m I v N 2 l 4 Y 3 Z 4 d S s v L z Q 3 S m t 5 Y 2 p J Q 0 J B O U R x S 2 J o L 2 l y c z J i T j J Q e j V z M H U 5 N j l U c H c 2 R E Q w U k V S R V J F U k V T V m l N R U h J a U l p S W l L N n B 5 e G J 0 a 3 h Z Q 0 h Y M 3 V x S l A r Q m N h T l d v V U J n M G F C S 3 Z W a W 9 T R U J N b V d D b D k r K 1 N V N m R l b 0 V M e T h 2 d C s 5 N S 9 2 e D V m U G 5 s b D I 1 Z j U 2 c l Z x M W R q N 2 R x M X N 1 Y 2 1 U W n F F W H I x N n V U U k 8 z Y n A x T V d 2 V 0 x P V G w 1 U 0 V o S V F F L y 8 v e X p 5 M k d O U G 4 z N m 9 I L y 8 v a T d Q d V R 5 S 1 Y z d 2 8 z Q X F p T k w 2 K 3 Z w Z z F h e F p h d F d v b G F y Z G F y Z G l 6 W n c 5 T 2 5 E a F I 0 c l V L a F F J U F A v d 3 d S b 3 d Z S V Z T e H N O d n R t R E J o Q W 5 y M T Z v W E h I b n R N c 3 N o Z l V p a W t M U D c r L 2 5 q c H B a Z W d W Q 3 B 4 K 3 Z S c E h E N T h H S H E 5 S G 5 x O V h x a F l V R m h w N H V i T m 0 1 T H I v L 3 J y T D l F M k Z W Y X J G V m F y R l h s N W V U Q W F q V 2 p V c U J I Y X R X c 2 5 l K y t 6 W j g v a X U r K y t r N 1 N Q R 3 p j T 0 F 3 Y 0 9 M S E h P a V l t S m 1 E Q m h n c W d 0 T 2 p v Y W I 3 e n h S c G 1 2 M T I 2 M 0 l 5 O H Z E e W F U U 2 Z i M 3 N h a j M z M z l m d E N W S m 9 Z U 0 V C S n c 2 Z F F y U F B m Y 2 M 0 d U x p e X J 3 b k V S R V J F U k V S R W R W O E R E N F F F U k V S R W R F O V k 5 M j Z k Z G k z Y j U v Y j E y M 2 R 1 a F Y v L 2 Z X W H B E M D J O a G F O R 3 p j V 3 p u W H M y R k V T Z k x o M T Z 4 W T J i O T Z N S m s y Y U F K Q 1 d 2 Y y 9 O e m N X L y 9 2 V X Z T V l d C e k 1 4 T X Z Q W F d X M V c y e G N Y S E g z K 0 1 I M y 8 4 V W Z i Y y t Q S G p 5 e F Z H O F B M e V F 2 Z n U z Z E c 5 Z T N l Y 1 A z O G V t e l p 0 d 3 E r L y 9 s c n F r L 1 E 3 Z C s 2 R X c r S E F 5 S k V q R V J R V T V Q W T l Y W k d k b l M w N j l 2 U H p L M 1 Z P O T k x M 0 g x N S 8 v W F d F a E l R S W J a Y 3 Z Y O G F l U F h 1 d 1 o 4 O G U z T H A x c T l U N 1 B m W F V V e G c 2 Z E t p b z d k Q 2 h R M G h M U z h P Y U 5 X d X d l L 2 R 1 V E p v M F N h a H l v V l F x R V J z Y m k x O S s r Y 1 h k b D R i b m 5 u d E 9 x R n h 3 K 2 Z K b H J G d T N 6 c T N y U C 8 z M D A x T F B E e G t 5 U k R i N F l E Y W I 4 Z T Y 3 N z B y Z X g 4 a k l 5 R E k v T z N L Z m F h M V c 2 O E p z Q z Z w d 2 V I d D d 3 O X Z i d T l S K 0 R v Y 0 Q 5 Z X J W Z z F x d G x n M U k 1 T 1 R r N E s y M z N r S 1 B I a j B r S V F 3 a U l p S W l J a U l p d X Z N d y t F Q k V S R V J F U l B l R W h J U U V m U F h W V j I 1 Z m w 1 S 1 N V d U x p Y 0 V K Q 0 F o S V N F c 2 9 j b z Z 5 c U R T K z k 5 S k l v K 0 d B M E d q R j c 5 b X p K R m d L V j V k Z G Z m e T B 4 V U R G d T N E a j g r O S 8 v c n Z B O T d I W T c 4 d l B 6 e T l 3 K 3 d P R n d Z T 2 Z P b m R p L 2 Z 6 K 0 d E a D J L U n g 1 N U J H c T F 1 c 0 w z T H l v b k o w Z D A 3 T 2 Z u Q j d 2 Z E x 0 c z N M a T R P M D Z a T k F 3 Q W N P W E l F U j Q 0 Y 3 d k R 2 p S N U d Z b U 9 q e S 9 U W n M y S U I y N 2 R x a F h y M T Z v c l p D c W F t c C t P O S 8 v N H Y r L 2 Z 0 a j B x U k p B S U F P S F R x N E h Y e m 8 w Y U 1 I W W 1 O a j N i c W 1 z b n p 3 d 1 F k S V N V b V J 0 S T h a T X d Z c W x h c l V h K 1 c y U T N F M S t P Q X F w V k t K b 1 V P S E l p W W 1 C d S s r K 3 k 0 d V h i b 2 s y M i 8 z N 3 Q w N G N l S k V o Y m E 1 S U N J a U l p S W l J c U x x e C t B R E V S R V J F U k h k O V M 1 Z n Z v e E Z p e F p K M m h V S 0 J S b z F h b 1 R 6 N T g v T F h t Z X h X T E J n d 1 F L W X p l Y X F u c U x B W k R K a D l 1 e l p 1 S G p 4 W X B Y Z G 8 2 V F F 3 N l J K a 3 l x M D d j U 3 R X N 2 Z 3 K y s r L 1 k r Z k 9 u V G g z N 3 B 4 Y j E 1 c k 5 a b n o x M V Z m W X N X T U h 4 b 3 d a Z 3 c 0 Z E 9 w U j d I c 1 V W c i 9 n U U V C Q W c r e k 4 5 N U p G S G 9 O R m 9 N S F h x V k N R b U p y c T B H S z V R S 0 t C V 3 E w V 0 w r V W F q R V R O b X p N R E V p U l B S d G 0 x Y n J G K y 9 Y b m J y a j R Z T k d 3 c m Z 0 M j d k R 2 5 x O U h r Y W p F Y 0 h C d 2 F o Z n Z 6 N 3 E x c T J M c 0 x B d 0 p D Y 2 5 Z O U 9 t V G F K c m c 0 S 0 N N S D c 4 K 0 R M b l Z 4 V z J i T m 1 D d l h 2 M 1 N 0 c W p v N l B S d G 0 z Y k 1 x O H Z 2 d l V J Q U h o N m V s Y k s z S X F y W D c 4 K z N u L y 9 m Y X h k d X h i Z m Z 2 d X Q 3 T S s w T U d E M D h z c 3 Z v M D Z k T 3 R C b 0 5 L S 3 Y 0 d H V p Z l B 2 d H Q x a S 9 m c j J v N 2 Z u b m 4 w Z m 5 6 c D B s W X p 1 Z F R 1 V G 4 1 O E 5 z T m d 2 L 2 F 6 Y W J V Y m R 1 M 1 V w O G x V U k V S R V J F U k V U R T R B T V J F W l h L Y U R U Q 2 J E Y n p L V G d p S X J x a j J l M T J C Q W N I U z U 3 Y U h 6 e D R N T 3 g y Z T R u Q m g v Z m Z m N y 9 F S j h X c m d 0 b H N 4 c X h a c z N E M j d G b k p P W D k v Z j d S b z B R T H g 4 Z k d W Z m w r V l N v V n A w N m F o Y T l l d U x s L 2 p j R G h 3 L 2 Z w M W 5 E O S 9 I b W Z P b k 1 I S m t 5 Z k x m S y 9 x M X E y T D B h T k h Z K y 9 l d m Z q M T E x O W w r N l N t c G 1 M Z X Z I b U l p b 3 J D d U h I a j N I b 2 R j a 3 d t R T B 3 b W s 2 a k 5 6 O D l Q R W 9 Z Q W d P N 2 R 1 M E 9 u M C t H M z M z N H I 4 O D g r W G w 1 Z T Z O V 3 J G d 1 l P S E l q R X h F U z g r Z W F i b 3 Z Q W j J k b F l z R 0 J C a W R m L z Y x L y 9 R c D g r Z l l S a k R 3 O F B 2 U G J h Y X d n S k N V R m 9 h S 2 p R b n B X V m h X Z W Z m V l p 5 L 2 V U S m s 4 d m M 3 c U d x d E c z Y k Z r T 0 d E T U g y N 2 R 1 R k V J T l N x Y 1 R Z c 1 d O Z H V s N X V x N U N x Q 2 o 0 Q U J l L 3 R p Q k V q M E x a d F c 3 e j k 5 d H R J V D A r W D l K a z B h U k s 2 Z G V 2 b T B u a H l G V W 5 V Y W p X O H Z M e G s r K 3 Q w T 3 Z j b V R F U k V S R V J F U k V S d V k v Q 0 J p S W h F e k d Z e n J s N j l p c F N V R k d S a 1 p G V D N k S W l J N k I 0 b T k v U j B l V F Z x M U F n Z m Z Q Q U I x c T F i a D N Y c j F z S H B k Q 0 l 5 T W h K U F B m V V V Q d i 8 4 Y z l s c l Z x O W V q W D M 3 O X B V N H B s c X R s c F Q w d D F n c 2 t n W H o 0 Z 3 U 2 Z H J z Z E 5 w c 0 5 U c W R U T X F h b n B 5 Z D Y 5 d X l K U z V j d X d X c T F D d T B l S G g 2 W U 5 X c 1 d m d n Z 0 d H p K Z n E 3 d D h m S H d 3 Y T l Z c 3 R H N 2 Q y d V Z y O X U v Z m p 5 V k x s c m h j Q 1 V P c F Z H T G d 3 S U V Z T l d v V U 5 C b 0 5 Z b U p p T U d q U U l I e j I y V 2 M 0 Z G V x V T d E W E h q a D N E N U 1 t V E t 4 e S t s R n Z r R G d n S W t O M m 1 3 Z G Z Y R j B G Q l F a Z y 9 m e j V l Z n Z s b D J h M U d R a 0 5 E T V h E Z 1 F Q V H E x U X Q 2 d l I 0 Q U V C N G V q c W V l Z X F y T U x V M E s x Y X B W Q z l P b V R Z T k N v U k M x U C 9 E Q U E 2 S m p w O U 9 K O T k 1 N 1 R 4 T F M 2 T n E x S z l x M W F 5 Y 1 o 5 O E V I S D h U Q 2 h R d m g 3 Z T B O d l Y 0 U H R W b 0 5 E d z h Q U 2 N X Q 2 t s a X R W c G p O W n V U b D V R b l Z D U U l D Q W l U O T F H b z F C Z 3 d Z Z 0 F F R E J t R H o 1 c z M 0 N m F l Z j B L O W Z Q M F J H U n J w M G 4 4 e k 1 U R W x i Z W J h N k t E c G Z 1 O T J P c 0 x D d 1 V 2 d m Z m L y 8 5 K 0 9 D R E Q 3 Q j Q 4 V 0 w 4 K 2 V l Z l F 2 d E R E e j F V b 1 V v b k 5 V S F J y V l J 1 R j d u Z k x T S W l J a U l p S X F M c X d 1 Q U R F U k V C S 0 t q c 2 N P c l V L V n k 5 Z W h V Q V V M d D J i Z H g v L y 8 z U T Y v W F E 2 W F J R S 3 B Y V l B F T W l J c n J Y V k h h M U l i V m F q U k V q U n F C b H k 1 W j Q 3 N z M z O E 5 K T E w 4 a y t 1 U T B B R 3 p k d X h M W n Q y M G 9 k N y 9 u b m 4 w Z H N i S 3 l v Y m Y 3 O C t U a H k 1 S W l v Y m M y Y U 5 j T D N o Y U V I c z l t T T d P e H N X Q 3 d X Q k F V R n d k Z l h W K 2 p U d j M 5 L 0 5 H b l N C S F B t e k J H Z W p K O D B h U k p h d E d o U l l w V 0 V r d H k 2 Z F V 0 M l M 0 S k N k Z X Z X e G V 6 W n N 4 R W V I d T d X d U o w N m R j S z V j K 2 V 3 Y 2 V Q R 0 1 2 d k d 4 T V R n b V d l Z W t T e U t O M j N h R k l z V 0 x V S j h m R H c r L 3 Z o a j N M e D V V M 0 t 0 U n F O Q m l 4 W X R K T y t w T y t U Q 0 N 3 R U J B Y k l W S C 9 6 O C 9 B Q V U v R G 5 v M V Z k Z n h k U 3 B V K 0 Z 3 T 0 t C V 3 F 4 R W J H N H Z l d l h z a k t p c E s 5 c z l G d z R Z T m c 5 V n F 4 V G Z m Z k Z Q c W Z I e D l m Z k h t b T I v S 0 J n c U s y N 2 h 4 S X c 0 Z l B p e H E 4 L 2 Y z e D R R S k U y V D d C d 2 N I S X p n N H V N e H h T K 0 x s N V N Y N k x K Y m s r K y s v e C 9 m Z m Z 5 O X E r K 2 1 u b j d C M T Y x W k p t R U 9 P M 1 c 2 W H R L M W J 0 O D d s e F h 1 S H d 5 R V o 0 N z c 3 N 3 N P e V p j d k t 2 T m J Y M X h k e j V z e k I r d l h y a G F D S 1 h F V 0 5 P M D N 0 M n J W d j Y v M 1 M w O U 9 G N E E 4 U k V S R V J F U k Z S V G N E Z 0 F 4 R V I 0 Z G F 0 V z h K Q 1 N z d V d M Z E d r U 1 J Q S k U 2 e E V S R V M z M j Q w Y k 4 2 c G s z R F p 0 M m 1 E b H l w W F F h R F F s O W l r c j l B Q U E 3 N z c 3 c m t 2 M 2 U r U 1 J S M G 8 4 M T Z s V E o 4 e W N P V l B T M 3 J o e F l 5 e F l z Q U F 6 W j g 1 R T U 4 N m R o U z B S N U t w R W x P V F F v V U 4 0 L y 8 z M 2 t a V 1 Z K W H M r S m l Z R 0 w 3 L z h j c m t Y T D U 5 K y t t b G N 2 S G d S e D Q 0 Z E s 3 S F B R d z g 5 a E p p W U d H U m 1 a c 0 p p c 2 F C U m 8 w Y k N 1 Z j M 3 O X d 0 Y m o z V H E x Q W s v L 1 B D R D V Q c F J v M F l o T 1 R t N V h Q T X J K S G Q 5 U U V D Q V p M c 0 Z i M j l 2 b 1 R M Q 2 p S c z N v T l Z x M G J 0 M 2 J 3 U U Z C Y U Y z N z k 3 d z g v T 0 R T c V V x T l F 6 N j V K T l B v b T d k d W x p K 2 Z E a 0 1 C b 1 B r Z k Z C U U V L W k 5 t d 2 F s V W 9 u e j U 4 K 2 p j Z V B H S l k 1 M T d O Z 3 g y U W 9 T R X l a T W t B M G 5 G Q V l C L 3 Y 3 N 2 I 5 b X d S M 2 t F Q l F Y a H d R Y 2 Z k T G 0 v e l d Z c j k 3 M G N E c 2 R 0 M j F w T m 9 W Q m c y T E J o T 0 h u e U p J N G N P W U l Q U H Z n Q X p 6 M z N u T X V W T V d v a W Q 3 Y X B x U X d i T m 1 6 Z 0 Z o N U V S R V J F U k V S V W 8 5 e T V m N n N u S X F K S 2 t a Y V d o b D k v L 1 J X K 3 Z y N 2 8 w c V Z M b G U 2 d l R F U k V W R k 9 V R m 5 x U W 8 x U X E 0 Z U h o Q V l 2 R l V r V X p r b 3 F N a k 1 U a X h Z d E Z U L 0 M 3 R W 5 6 S X l j b k J w N T k r a X Q y N 2 Q 1 Z l l K e W 9 x Q 3 E r L y 9 u c U Z L a m 9 w b F V w T W 1 q U U o 0 O G V Q R n h h c 2 1 6 V n J o c T V k d S t L S E g z N 0 F q U n M z c 0 h Y c l Z t e m R 1 b F U 0 O T k 1 N z d 3 b l h I e j E 2 R k 5 1 M 2 J 4 Z U 5 X Y T l l U F p o T U p x U 2 5 w N k 5 S b z B Z W U 1 H Q U F W c X h Z V W U 0 N U F v R E J Z S U N Q a n c r T V J x T X d U N z F l T H d r b U J B W U d D d C t 2 W D c 5 Z W 1 E Y 2 d y d H B S R V J r W k d Y a j E x V m N C R k x 4 L 1 A v L z h z M n k v d i 8 v K 0 c v U G 1 6 W k 5 V T l l p T m p V V j B k R F R P b k R t R G x K U V V K Q 1 V s S V N r c E N j b k p 5 V W h O V G N Y W F g z K 0 5 I V H Q y V k 5 x V 0 t I R n h j V z R G S C s 0 a 2 R y d G R x S F M y Y y t k T 0 p D W W 0 0 d V d Y W D B a N G V E a m V l d X N 0 R 0 k z R 0 V x O U 5 U V T J W d E s x Z n Z 4 N j d k d T B x O V o 3 d D I 3 Z k h 3 S U V E S 3 p a e E l p S W l J a U l p S X B M R j R B T V I w V D B z T n p j W D h m S H h D Q X d N U k p j d V h l N 2 9 w O X l J a U l p c T B w Q W h R N 0 J y M T Y 3 Y k d u d 0 F n T k R R V U 5 G e G F V L 0 V P e H d P Y k 5 t e U J W O S 8 v Y l Z z d F l H a W d v S 0 N L b V V i c T R p S U N B d 2 J O Z 3 g r Z m 4 1 b z M 3 N j l F T k k 0 Y 0 9 D Q X B H S k g w V 2 9 Q Q U d T Z k Z 1 L 1 F v U U 1 H R H g 2 T V p j d V d Z Z k R n d 1 p V e X g 1 R W p S M k x r e U p G d 0 9 w M U l U V T N G M W F 0 W F p m L 0 0 0 K y 9 2 W C t G N 1 Z W U n V i a T Y r K y s 0 N 2 Z Q Z m R k N 0 k v N j c v K y t n d V B Q Z m F Z N 0 x Y M T Z 0 V 0 R q N D l Q c F Q 2 R j c r U G p V M m x q M V R U e D h m R 2 k 3 V l h P b m o y T F o 1 O T l G a 3 V X T E 1 H b F M 1 Z H c v Z n A x d D h a T F R F d 1 V L c G l V c E d I R G h 1 V 2 F L e E V S R V J F U k V S R 1 Z q U 3 R j U k V U M 3 N Q M z c 5 M E 9 q M G F C a n g 0 N E 1 Q U k F S R V J V e G Z 2 e D R m U D c 1 N T d C Y X J X a m R 1 a l d l Z X V v c G J O N j h 1 Y n F u V m F L R E J 3 L 2 l 5 e S s v R k o 1 Z 3 Y 1 M U d q Q m d o Y V p P c n F O R 2 d R U V B S c 2 R 3 Q 3 Z W Y X J o Y m U z T j Z a U G 5 5 N j B 5 V l c 1 Y 0 d m T G o w S U t o U U p o W V d F S U N 3 d V R m V E w v e X B V c k 9 I U G 1 E S m 8 x Y S t i M j J K W G g 0 c 1 d M b U R w M U t x e F d h N G w 5 e k d a e m l l Y 0 t n e V d W R 1 h 5 U T I x S U R B R U p D U W h B V k Z R V X Z M e T l v d F Z w b 3 R W c D R l S G h B c F Z K Q m 9 W Q 1 V P d V l m Z i 9 3 a F d 6 R 2 h V R X h N R E 1 M Q 3 d r b 2 R 3 K 0 Z 3 d 0 d x M X d t c T F J a j g v S D N s N W V h S 0 t I Y T d Z d E d t V H B D M H N M Q X o x N j l l S F Z x d D F h e X h Y c 2 J J Y U V S R V J F U k V S V W R Y a E t o Y 1 I w V D B x S X l N R H V i b T U 2 T k d q U j V Y O T R 5 N F J F Z E d k c W 0 z Y n R x a F R w d z V X c m x 5 S l d i T m 1 R Y U Z R U 0 t v O W p C M D d G b T N h d E J H M U x W K y t I Q 2 R Q b n B T M E Z Y S T Z u Y 2 p Q e j R m S l p F S n V i b T Z K Q z h z b G t h c 0 M 4 U E x M T D d z M X h 1 M m d V c W t r Y l h Y c j F o V W R x O V Z x U 1 I r N X d J U m N s W T N T d 2 d H d X V I R G h n c V F 0 S n l j S D A 2 Z F B 4 M H N 2 d l Z T a H N j d X J m d j M 2 O F B U M E x Q Z H J D d z h Q Q n d E W l A 5 Y 3 B G S W 9 5 Q X d s T 3 A x T V N L Q 2 5 w e j R n U F A v d 3 d I b j c 0 W W J m b m F E U W F K Z H V i R k d l e F d E Q i s v S G k z e D N i S G 1 U T m 5 j T 2 J N R 1 V u N z Q 0 O C 9 E c V Z T V 1 d V Q k J i b l B Q Q k V S R V J F U k V S R l Z E Z 1 l m a U l q d V V U Z H U z R U I 0 Z U x q Y l Q 4 Y 1 J F U k h k S z Z L a m 8 5 R 2 1 U U n N v b F V y a z V 1 W k t 6 c H R N S n V U a z V J a m F i R G F i c E Y v U l B v V l B x W n Z O W m h n T U J y Y 3 J M c m x i N l N B N E 9 C a U R C Z z N D S j U 5 O D R 0 W j F G U 1 c z e U I 0 V U Z D U T Z s Z 3 R I e U c x d E l S Y 0 V z T n Z 0 R l p o Z F F Y V U Z P V m F y R l F z W E x r U k F R Q U R D d z h Q a D Z l a 0 p y V l l M a l V Z R E R 3 O F B w S 1 N r U 0 t v V k 5 H M 2 F G S D U r Z m t o T l R a V n N k U k F a R 1 l u Y X R X d k R i c m N M V l F y T V p q T X N G b 3 Z r c z Z K U 3 F S Q V h G N G R 0 M j d h N S 9 Y b z h Q R H l F Y l V i a z N z U G 5 u b n N P Z m Z 2 M k x Y V 0 1 6 W n M z W T h X S 0 Z h S z J 5 b D Z v W D c x N m R h b F Z L d 0 R n M k x G a l d M O S t Q W V l P S F Z x c D l 5 N X E 0 O G F O a 3 J i S X l F a D A 2 d F F K Q U d S L 0 w 3 d D I 3 Z X J X U G E 1 Z X Z Z c k x s e S t M M m x o a D d m Y X k y V 3 d 3 b T g y d z J X e H d P Q n h 3 T 0 J 3 V i 9 t O E h V V m t V Q 2 d X V V N x W H d w V m F y a G F v N F J F U k V S R V J V d G Z p b m J p S 2 l l N V R U N l V U V H B r M n J l e H B F U k V R M V d 1 R W l j b D V l b n V U Y 2 1 q V n J Y Q n B q e G 9 3 W k p a N 3 I x S 2 t U T 2 5 U b z R Q S j g 1 S U l Q U F h y M H d P N 2 R 1 e V h 0 U F h 2 M n h Q a n g 0 M 0 h w M G l X W H g 2 O H N j b 3 Z i Z m 4 1 K z V S c E x M b l J p T k J y T E 5 S W l F N T G R 6 N T g 2 V m V O N 2 h j Q 0 F 6 T X h Q V H B r M U Q 5 K z d k U m V l V 0 x s M H F D V D Q 4 L y 9 6 e n F G K y 9 2 b X h 3 b 0 c v Z n Z o Z z B h S k R M Y y t 2 U 3 B V d U p 3 U W V k V G 9 m S X l F a l V y V n N Y b 2 F H a E N B M E 5 S W E J 3 T U V K Q 1 F o Q V l H Q 2 g 4 V n V X Q 0 Q r V l Z t U X Q x Z i 8 3 N X A r e D J N W H E 5 W H Z M e l h M V n F G Z l I 2 U G Z y M z c x O X A 5 e S t V b E p T R T M z L y 9 Y Z E w r b i 8 v O F I z a n Y 1 R j c z S z Y r O D R 0 W j k x c T V k e S t C R E 5 i R G I 3 V E N a V E R D Y n p W Q W 9 G T k J x d G Z E M D l C U V d v V j N a a m 9 X b 0 l n c E R O b 1 Z m V n F z V l d W b F p B Q X F x N k 9 o M E 9 0 b m d I e E V S R V J F U l Z S e i 8 x a z F F Z E k 5 U 0 t w V 2 9 W Y X R X Z F U r R G l J a m 9 q a U F Y Z k t n T 2 N z R 0 h 2 b j M 3 U X E v W E M 0 d k t 3 Y 0 h C b U R 4 N U 1 0 c T J i U X V n L 0 5 0 Q 0 9 K M U 9 2 U D M y M j V n e V p R c j B l c j F i M X h Z d T h o V F N h c l h 3 O H Z J c T F 6 e U t W O V V B Q U l Q Q l V L N n h B T 0 R 3 N G N O b H Z p Z E 9 w e E 5 M b G l 5 Q n I 2 K 3 Y 4 R D R D U U h K e X N x a W Z V c W x F U k V S R X V l Z F N Y S 3 R X c l J B W U d J a W N u Q n c w Y n R 3 W X J W c T F R d l B t e l Z H L 2 Z u M m h v c 0 9 k N k 9 6 W n M x a X d Z S U d r M 2 Q v Z k h 3 c 1 d M T U N M T D c 0 b 0 N j c 3 N X N 1 l N e W N u S k d E T m 1 U S 1 V 1 R X E 1 Z n Y x N 3 l l M V N u V G g x M D d 0 e F p P S z Z x U l V r d W R s W W R w O U 1 K Z z h H Q S 9 Q e D g 2 U F Y 2 Q k F Z R z h 2 M m 1 h b E V Z c 2 l u a z Z l a 0 p I e D h m M k d 3 M l d D d 1 d a R 1 p t U X F 2 V n d z Z k h o e U V j S W l J a U l x S k t 4 d U F E R W R F O X l P b D B R c W Z U V m Z j M G l J a U k 3 a G c x T 2 Z n Q U F N O D g 4 d 3 l P S H o r T z F x M W I 0 N m 1 u b m h L R k R N b 2 J m T G g 1 O H l i M j c 5 K 1 B m L z c 1 Q j A 4 L y 9 U U z Z k T 2 5 p V W p V Q m 0 4 M k c 2 O W V 2 a T l v c X N t Z y 9 Z Y 0 l F e W Z 0 Z n Y z N z l j b y t Y a 0 p B Z 2 F X d m V 2 R G 1 1 W E x r Q 2 s 4 a 2 t 0 T m 5 0 Z H N 5 Z l B 4 L 3 Z 2 Z m N l N n R l d k Q 2 d l Z L d G t p b z I 3 Z H V t N X R C N 0 Z 2 M 3 o 3 b z l Y b z g r T 0 N E c 3 V l V l N p V V d M b H l J M n J W c l E 2 U F J 1 R H d 1 V U Z E S m 9 p S 1 Z N S 3 J L N m R P b j h j W W J i O G h X Q V p r d 1 l R T H E x Y X V I Q 1 J N b T R Q M z M z N W V j L y 9 I S E g z S G l 4 Q W x N b l R v V k R S b z B x U E J j a 3 B L U 3 N I Z n Z Y a 2 4 3 c 0 d I R E t y V l N S a 2 x 1 e H o z d V J V Y W p F Y m 0 1 d W Z E e D h Z R 3 Z y M j k x V D R k S W x v Z U h C e n c 4 U E t E V D Z X Q X l t W k N X b G d a d m I y K z N n N F Z F U k V S R V J G U X l C a C t J a U 8 1 U k x M V k x S R V R r T 3 J u Z 2 c x c X R s a n h S Y k x G W T R I Q T R S R z J l b n A 0 Q U N r S U x W c X R W Y 3 Q 0 Z E p R V W Z O Q m 9 O L 3 Z l L y 8 4 b i s v N 3 Z O W m l 2 W H Z h N W R 1 d 2 F n S U F D e G F O R W l m U D c 1 N T J q Z n Z q M T Y 5 T 2 l C W n M y Y W x Y a m R o U X N Y S k d H T H V u W H J s b X N P Q U V x O W w 3 d k 1 a a k 1 P S F R v a 2 F S O D J i Q m p V Y W p W Z W U r M D E w Y y 9 I Y k R i a n p U Z m Z 4 T k t s U z N I b X p C b k o 0 b j J U S m s z Y 3 V 2 L 0 Z p e G V 4 Y 2 V O R z l P N 2 R H e U 5 I a m t S Z 1 l L Q 2 t U M m t W S k p 4 T 0 o 5 T F M w c E N j b k l 5 V W x C U W t K e W N M W H p k d j N z U 0 V D U l B j b W s 5 M k Y 3 e m 5 B Q U F n Q U V s R V F W U l Z p N C t Q e H p 2 d n Z D T W J 2 d W 5 m d j c 5 U V p h R j M 3 O T V J U 1 V u Q m h n M G J K U D B 1 W G J x R U t W T 2 1 Z T U N B Q V J n M m J C Z 0 N B Z 0 x L U F o 4 d n Y v e F M 4 d n N Y R 2 h x S 3 J s M j d p d H F x S 3 F E Q X A 3 c 3 J Y M V p X R n R S c U 5 V S k N R c X A 3 S 2 t R d T A r b D A w T 2 w w T U J x T n l N N 0 9 M d m R X V U V S R V J F U k V K T V p W T H l L a W U 1 Q k N v W E R y N l V R a U l x T H F v R k F v N E h B N G F z U l Q w b k x C a D V k Z W V n b W R P b l V T d G M y W k 0 w Z X l z U D c 5 O T k v T G p t Y 3 d H T n h l Q 0 M w c C t B Q 1 V I R 2 9 z Y i 9 D a C t M W U 9 H U m t a M k x K b E M 1 b z J i V n B x R 0 d I S G p o M l N 0 d n Z 2 d j c 5 Y 2 M 2 a H M y N 2 R 2 b D F S R j h Q U H p 3 N y 8 r O V M r b 1 Z D b 0 1 I e j R j c T F l d k Z w M T N P Q n k 0 Y 2 V N R 2 R 1 M 2 F K U m 1 2 W m N 1 V 2 J 0 M C 9 K U 1 V G U U 1 G N 3 R H Z l B I c 1 R H e G l J d U x n N m R P M 2 V H e F d L Q n l X U k N U a z R P R E F Z R H N y S 3 l r S m 1 a a W J T M E 5 L U 2 1 w a U l s S l F Y W H J s M k R 4 V 0 l w Y 2 Z 6 V 3 J W d k x W c l Q 0 N T U 5 L 3 l p e j d m L 2 J z V 2 J k Z V M y a 3 N G Z 3 M r L y 9 4 e l l m d V Y 0 a D U 4 O E V G S l N P U H B w N T h H Q U 5 u d 2 c 4 U G h 3 T 2 J O b T d G a n h 3 N D g v U E R E N k 4 r L 3 Y 5 d F Z S S T R l U F l y Z m Y v O W Q w d j d v b z Q 5 S z N w c z d L Y U R n Y 0 R q d X F Q b F d w c H M z Y j h M Y j I x c 0 l s e E h k Y W Z S N l B m T H k 4 c E N S a 1 l H Z 2 9 L R H F u Z z R S R V J F U j B S M l B 3 U W N p b 2 5 2 V X Z m b 1 B w R V J F Z E 9 k U U t w V z N K Z m p n U 2 d V R 3 V l Q k R j b k l 5 V H A w N k p X b 3 p H Q X l T Z n N Y N 0 9 C d 0 8 y T z E y M k 8 x M m 1 N M W 0 v U D M z M 3 p D W l R I a j Q 0 W W Z M L 1 A 5 b n V l Q k R X Z k 9 Y Z T l y Z W J y Z V h l Z z F R V U x s Q l R t b U w v Z W Z Q b j h m T 2 5 U c 2 w 3 Z E h S M F d Y Z X I 2 c V p U Q 1 o 4 K y s y M 2 t 2 Y W V Q W H N L Q z k v R G h n M 0 R u M y 8 r a V R O b n p n Q U F 1 b m Z 2 a m 9 r V E o r T H k 1 Y 3 V J a j Q 4 W F h h Z F V L d E c y Y l Z 1 M z V u R G x 5 a F h o Z T V 2 T m h 2 M z c 5 M E 9 q M G F C Z X Z Y c D Q 5 d G x u M 1 g x S k V u W H I x c F V O U H V 6 Y 3 V W U D I 1 M U l W L 3 Y 3 N 2 J 5 e G Z 2 a H h K U 1 V t e T U x d T F h b 1 d a T T J m S 0 J q R 2 V m d n B w Q k F R R T R M U F B Q c F A 5 W E p 2 T l p t e l l z Q U V i T j I 1 R W J H d 3 N l d l R v Z 2 V q b z Z E S U R 2 U 2 F U Q 2 Y v N z M v O G s 3 U U V C Q W V q V n E 1 Z W t Y Z T d l V T Z a T U t m V W V 4 Z D I 2 Z G N 1 d C 9 1 V l Z V O E p o d D F 0 b V p p Y j g v Z j F a e F k 3 d W V G N W V Y b E N w V k x o M T Y x Y U Z L d G 9 R R V J F U k V S R 0 R E M F J F U k V S R V Z F T V Z C a C t x b W l 2 Q k F M a y t 4 U 3 N E b E 9 U b G w x O T J x V i 8 v L 3 Y z T G Z D c G Y 3 d j B v S z h R Z 1 Y v S G g z T G x 6 T U p 2 T k p U N H B u W l d W a F l N S E Q w c m F R M E 5 E R V J v Y U t u d E 5 U a z R P M 2 5 u b k h j b D h t a l p 0 a X Z y M T Y 1 Y z Z 4 O X R o e l p v M X l N c k t F c l V w b F V v T U d E Q k F k U H p D Q 3 k 5 Z z h 1 V E p H R E J n Q U 1 h T k c 0 Y 0 R C d z V n N m R L b G t 2 Y y t M a T Z 1 e k V X c W 9 0 V V p N a k l 5 a 0 p x Y U t 1 b l R v M G N Q M U t 0 W E Q v W H E x Y 1 B W c T F m T D g 5 S U F G R H c 1 W E 5 i b n g x M n V C R 1 F L W G J 4 N E V h d F d y Y 0 t S S T B k S z d O T 2 1 U U n U 4 L 3 Z y c j B H c T F K Z l l a T k d n U U d q Z H V q T G Z m Z m h z W k d S b X l m U n d P Q i t M a j R 4 R W Z I d y s 5 W G 8 r W W 1 C a T B h Z E 1 H c l Z x M W t 0 M 3 k 0 T F B Q U G t O Y V d w c W t m Z k R n d 2 J L a E N i b U F V V W x C S U h l V V Z y R 2 x 2 T z d G N E 1 Q T m 1 6 Y 1 p l c U M 3 a W t h a k F R Q l d m a U F p S W l J a X F p R C t M W k d J a U l p S W l H c W s 2 Z 3 c r R k Y r Z 2 R H Y 0 J 1 Q 3 J K d l I 5 b H Z V Z U Z D e X B G W G J 0 M k R j T 0 h E N G V Q a j Q v c 0 5 U a z V P V E N i e l p M M j l 1 M 2 J 5 L 2 E v Z G V z V y 9 2 d m Y v d 3 B i T 1 J R M V p N Z 1 E y V 3 Z j L 2 R u Z X V I R U R m L z M x R j R D Q 2 4 0 L 0 5 a c 0 9 l U F h 0 Y 3 V 2 Y l V x V l B Z d E d t V H B E M D J O b G F 5 V U I 0 W k d Z b T M z M z R i Z V h s N W 1 E b H p K d j c r K z I v S m R T c V Z D a z g r K 1 d T W j k 5 M n d Z W U 1 R Q k 1 q T 3 p w Y W N E d z h Q e H d N U F B B Q U E 2 T n E x S z c 3 O D h r d V h Y a z l 4 T 3 A w T 0 R S c z J C T 0 Q r K z F v Y X V k K 0 4 0 d W Z q N C t P e F p j c 1 d T V 1 d U N G 5 y M z d v M U p r e W E 1 d E 4 x Y W l 4 W X Q 4 T 0 d I S D J M R m l o W D Q 5 Z G R m U y s x c k 5 C c X h k K z l l N 0 4 y N 0 Y w c W x F a 3 V Y T G h Y Z U N 3 Q T R k T 2 d R d G 0 z Y k p y b k 8 y O X N i L 2 Z y M W t 4 M n p x b j d m c S t L L 1 o v Z G E 4 Q 0 V y S 3 d 2 Z T N 0 N E 1 Q Z E J k U j Z Q U l F L Z l R J V H M 3 R z M 1 K 2 Z 0 V T l I U 0 l p S W l L a U 9 4 T C 9 w a 2 h F U k V S R V J E W F M 3 U W 8 r R k g w c X Y x R H g r O T Z P Z W J p a V B N R 0 h P b l h x e U x i b j V l W E p i d U Z S b W 0 3 Z H V r b m F M b D Y 4 a U x s e j U 4 b y t V Z C s 2 Z F d 0 M D Z 0 U k p k a X k 1 e G V Y U 0 Z w e T l 2 T H l 3 Z l B s e T J R b 1 d S U l Z m V 0 R j W U R G a T h l T E h z M C 9 h U F A v N j Q 4 T D N a Y k 1 i c D A 2 Z H g r U E J o S E R o d 0 F E Z H Y z a X p 4 S G s 4 K y t T V H E x c T B y Y X B N T G t S a U 5 S c H c 0 Y 2 F M R W N R W U 5 H a V J z Y i t K S z h N S E h 4 d 2 V S a 1 p H b 1 c 3 Y 3 V J a U 1 q a G U 5 c j E 2 N H Q 5 Q 2 t y c k 9 B T 3 V a K 0 g y V 3 p H a 1 N O S G N Q R G d R U n c 2 Z E V o M m U 1 Z W l Q R H c 4 T U d i T U d B d 2 N P T k N 0 Z S 9 2 N S t X S D Y 5 T 2 5 v M H F V T F B 2 c m 9 J N l N u c D V k N X p i Q m h 3 M F N o a D J 2 W H J t S F J v a 1 d 5 Z l F j T 0 h B a W R U a W Q 3 c n F w K z M 4 d j Y 3 S m F I M 1 c 2 d j l F b 2 Z O W l h S Y U l S Y X J T N n h V Z z N S b m M 3 T H l 3 d D J 1 e D F H b 3 h G N n Z i N j Z w M E 5 F U k V S R W R N Z G g 4 S U d J a U l p S W l H b 2 t s V X B W S m F Y a G k 1 T m J q Q 3 p l S n J j Q X J G Q W 9 o R V Z y Z D F S a 1 V W V n V V Y n V z a G U 1 R 2 p S b 2 h K Q 1 F F T j I 3 Y 0 t Q Z D l B Y U J W c T F a b z N M a X h x R z N y M X E z N C t P T 1 B a Y 0 1 q b n A 2 Z W 1 E e D V j b 2 5 q e W I z d n B i M F d Y M T l m d E c v Z k h n Y 0 9 I Q 2 g x b m t X Z m x I V T R I S G p u b l h k a 3 Q 1 a m 8 y T E V q R 2 p S b 0 F L Q 2 d k U D d y c j c r T 0 s x Z X V s R G 8 y Q V B U c T F R d E R o d z Z W d E R k c D B x V E 1 h N H N L R H c 5 S G 5 6 N T l o T 0 9 R a 0 J E Y 2 Y v L z k r T 2 V m Z n d B V W J G M 1 J 2 S G x 6 T k c 3 Y 0 d B M G J O a 1 N q U m 8 x R U F Z Z V N 5 U D B z c G t 5 W m d y N T k r N V o 2 M 2 V i T m 0 3 R m l 4 U X B S b T l G b 2 x Q U k x T R W p B N H N X T F h m b 2 N O M n J V Q 0 Z P b l R x M 1 F W a W Z 0 M j d k S G 1 6 W n R z S E h q U m 5 6 M z N Y Z X l s V W l B Z 3 Z m L 2 l T Z W V F S T d 6 O C 9 N e G I 5 N D g y Z G Z n N m V t S m Y v L z c z e V h l V S s 3 M y 9 h R 0 h I b k p y M 2 h j d V h N R D U 4 K 2 R G Y l Z V U m Z I Q T Z u Z m R F O E 1 I c G R D S T N O M W Q y S 3 h P a X U 0 b T N 0 e m R 1 M 0 x n Q m 5 V N V h y a j l q R U J F U k V S S G R 5 e G g 4 S U N J a U l p S 2 l H a 2 1 0 V m l N M 0 4 3 Z k t u M 3 F V V z J 3 d n Z y Z 3 F W e G x o e G 9 3 W k p W W X p L R T N o T m c w V 2 l 3 V W 1 r d 2 t H Z 3 d F N U 9 U a 3 V s Y X V Y V z l T V 2 F 5 d E t x V l J p O H V U S m V P T 0 5 O O H E 5 O E J v Y 0 h J d 3 B V N m F J M m 5 K e m M v S F R U e i 9 K M 2 w r c F Z P S 2 x s M T R x c 2 R v R U l I M l B n W U x G N n R M M D d 0 M j c x T 0 N E U X F G Q W l 4 W X R o T 1 B z N 0 d 4 R V J r W W l L U 2 x K V k p G Q 3 F W U 0 t 0 c X F v V m F z V z N u L y 9 m W H o 0 N F l m W X R X d V g 3 T m h x d F J x a l J v M 0 M 0 T U d E W m M 5 S F J F U m c w S 0 J C c 2 x 0 c U Z C Y 1 V G S V R w M D Z k T H F s T T g 4 c 2 d q d U h y M U t 0 c T B h W U 1 t V F p x V W F 3 d U R 5 c X o 0 S U Z m T m 9 W d T N i b E F v R k h q b m 5 Y Z E t 2 R T Z u M C t F L y 8 v a 1 B o Z 3 d a V W l u Y k 1 H a T F X a n p 4 e E J Q b z I 3 Y 3 Z O b T d j a U Y 5 K y t V W H l X W m s 0 Y 2 F J b 0 F L R F Z h a k Z p e E F p c 1 d y V U t T V W x K b 3 I 0 R E J 3 N H N j W n N Y U V A 1 e i t O e H p 6 N 2 s x N T d W c j E w c U N E e V d G T m l v a V B 6 O G Z 2 c j Y r b F Q 1 d V R X T X d H R X I 5 b V J I Z F R Y e D h m R 0 F 3 R 0 8 2 S j M y M G l J a U l p b 3 N y R T R B T V J F U k V S R W R W S U d v M E d O c H V 0 e X Z l d 2 w x c 2 9 M c j d 3 V 1 p r T G x n c U Z B b X E x R 2 1 x M U d u c T k z c V d u K 0 F 1 V k o v Z 0 F B T k h S M F Z p N m R D a z J i O T Z N e T V j d k l 6 O C 9 2 O H h x R 2 g 0 Z U h n Z 0 1 E R V J V V k J U N j l P a 2 p D Y U I 0 Z T N 0 a j B h S k Z l T 0 9 O T j N E e T V F b W h Y Y W x V N H N V W F g w U 0 h E a D F L S F Y 5 d W N i b X M 0 R U 5 V V k J U M G V y M 3 N V L 3 d B T U h q d 1 l B U U V C Q W p I Q V F F Q k d E d D J M S j U 1 N W h u c z N i c 1 h u M z M y R 1 h K e W N q Q j Q 4 R 0 J F U m t h S 3 J 0 V m 9 O S m c 2 Z F N w M E 9 o M D J i O T R z T 2 h j Z E h Z M 3 g 0 O G V Y R 3 V R Q W d I S G p 4 a U U 2 T 2 h v b l R w e E F a b W F t N U Q z M j l m V k Z n d 1 l O M E x s e l o w b m 9 B U U E 2 Z E 9 o U T V 2 d F d s c k x l U T N l V X R J M U Y x N j V k a 1 p H U m d a V X J W N H J h V l N v V i t 2 W H J o e W V l Z U t K S z l x Z 1 B E Q X p F M k x G a j h k a G p q K 0 d u b j M 3 Q 3 R t M 2 J j T 3 Z X T F h U c T F F b T I 0 a 1 p z Y k N 4 a V l t S 3 d a Y 3 N X c k Z 5 N U V s Y X J G W j Z l b m h n e V p F a X A 5 N m 5 N O T d D b 3 l n N C s y T z E y T 0 J 3 T z J j L 1 M z Y 1 J 1 d D k 4 e k F R O G l v Q 0 E 4 b H A 2 Z W Z r O X R a V U 5 F U k V S R V Z C a 1 l m Q 0 F p S W l J a W 9 o c E x x O V V p U H o 4 Z l h s N W V W W G F Q M n g x O H F B a T V l Y m c 2 d C 9 2 d X V 3 L 1 B Q L z k 4 c G M 1 S H I 5 Z G o 3 d H k 1 Z U 9 X V l Y z R C s v S G 1 v M V d w T W 5 6 N 2 R w Y 1 Y 3 d V N v Y U p w T 3 A x R 3 M 4 U E R 3 U U V 4 T 0 R 2 W H Y z Q 2 0 z K y 9 2 N W 8 y Y k l s d W 5 Y c m h 0 a l l X T m 5 y V k N v V m V 2 Y n N p V F p 0 M n V D O T k 5 N F R i W W x R M 0 5 p e F k z S D Y 5 R 2 x j d U h B Q k x W c T B 3 U E R o d 3 h F V k Z W W G 0 2 e W t V S F I y T j Z P a G 9 s L 3 R Y d H Z J d T J 2 Z n M y U k 1 4 T V R H a U 5 x M V d X M k w v U n g 1 N U J D Z F B u c 1 F m Z i 9 3 Q n R W c U 5 I a j E 2 N E 5 G S E g w V j R l S G k 1 N 3 U 4 T 2 Y z O S 9 q Q m d 4 Q W 8 4 L y 9 q a C s v L z E z e V J Z c 1 J h b F V L Z 3 d j T 0 J D d F d y W E M v U G 5 6 M G J s e j V 6 S V g w T 1 U r b T V V a E 5 6 Z T N V c 2 Z M e j g 4 d j l X Z D B 0 e k N a V E Z W Z S t Z Z W 9 w d E h w Z E 1 q T H k 0 T z N 0 M 2 Q x V D R X S W l J a U k 2 S T Z o c 0 Z n c 1 Z i O X B M a E V S M V N n Y k 5 t e E F j S E F 3 d W 5 U c F V 0 M V R J U 0 l p S 3 B Y W m J J Y l p i S W E v d j M 5 M V Q 0 V k t r W m 1 a a W J s e j U r T F p a N S t W Z m Z L K 0 1 w M D V j d 1 l u V H B 4 Q W 5 U c D F j T j k 5 O X l F M E 5 M V F M 3 M 0 g 2 O U d r N G 5 V N 1 J 0 a G t r b F p h V 2 h s O S s r U V V E Q n c 1 R V l H Q m d k V S t u V E N h V E N V N m 5 z O H h G O U 1 U R V J E Z 2 N E b E Z i L 2 Z y M X E z S n E 1 W E x y M W k z b 2 R M c H F D V D l z M k x B Q n p a c z N 2 e T I v S S t u c D Z R Z 0 1 E T 1 N U N z N S U H N k b H N 5 T X J L U X E x Y X R h c D d L a 1 J F U k V S R W R 3 e F d m Q 0 F p S W l J a W 9 o c E x x O V V p T 3 p 1 N 3 V x Z E J a U W d N R E 1 T U 0 p V d H V 5 N z J h T l d 1 R 1 p z M m F W Z W s 5 b W p k d l h x W G o z e T J D Z z R N e G F 0 U 2 8 2 c D Z H e T N R N m 5 V d j l p b S t E V W h N N W 5 V N V l M Q m J S M W k 1 M 0 k 1 d k 5 C b 1 Z D d 2 R B R D N Y T T h Q Q X I r e W R a b X N 3 b m Z F e E V S R V J G U j Z m Z 2 5 a e U l p S W l J a X F y R V V D Z 1 c 4 d k x 4 Z 0 5 w d m g 2 Z W x a M 2 R N a E l x b 1 J x b m 9 M b 0 p y Q 2 J E W l h T M F d M d l h 2 M 0 l q c z d H d 0 V C Q W Z E M z k w Z H d j R E R D d 3 N K d S t 6 e W 9 a a k N a V E t V R 3 A 0 N G Z Q N D Z J a U F n R U J R V l Y 2 b j A x R 2 c z T V p q T z N 1 e U F p S W l J a W N o R 0 R E M F J F U k V S R V Z L U H A 5 W H B r W m 1 Z e S t F Q k U 5 U D h a R E l Z N 1 l u d V J p c k x a Y k p Y M j M v N 2 M z R n k 4 K 0 9 L T E N B c 0 x R M 2 g 0 T 0 1 M R H c v S F F R d z l C c l Z a T C t w N D R j U U x i d G 0 w V G p x T 2 l v a k I v L 3 Z 4 S 2 1 j Z T F h O W V 3 Y X R V c V B Q Y l l Z M m p j d U x I T D E y V m 5 a K 1 B s b D E 4 V 2 p o V U t C V D c 2 N k N N b 2 x j c E t t U m R K V 2 E x V 3 J G M j d G b H U z Y n N W S E g z M V U 0 c l p i b j M z M k d h N W N 1 W U l 1 W G J x Z 2 Y v L y t s V m F W c U R E N F F F U k V S R V J F c m 1 I d 2 d Z a U l p S W l J Y W p T V l N n V 3 R W b H Z t R T V k R V J Q Y 0 N r O G t F c l Z a N 1 Q y e i 8 0 S E E 0 S 2 0 x a F g 2 b F V J a V V s Q l N r c E t V S m J 2 M z c 5 W l B 1 R 2 h J U 0 l q d l Y 2 Z l l u a l d x M V d w S 1 N r U U s x V 0 l 5 S W l v c 3 g 1 L 1 B I S E h 6 a H c 0 Q U F P S E R p Q T F x M W I 0 O U Z I S D B Y Y n R t M 0 x 2 T T d E d 3 d Q S n l j b W l Z M W Z m b X l 0 W H J 1 R F Z W M S t G V n F 1 R l J x T 0 J o N G V I O E t W U U t G d 2 F 3 e F V P a H d N V 2 l 3 V m 1 z e G t t a 3 d u V H B r M U R k S F I w c F k x Z m 1 V N m N P S U Z O b X p h a F J Z c 1 d H R E p r a U 9 S O G F t b 3 E 1 c y t m a n d z W E x n Q U F 2 d n J x S z B 5 W k 1 r W F N M e T B 0 V G V p e m U v Z H U 3 T j Y 5 R y 9 Y c T F j T 0 1 H V E 5 R c j E 2 O U N z M V J x V l R D N F h C V W F B d 2 l J a U l p b 2 5 z S m d 3 O U V S R V J F U k Z U a m V Y d D c 0 K 2 J O b X d 3 K 0 V O R T l 6 M k F 3 S U R n N H V M c W 5 j V n R V W n Z D a G V H V U h 2 V j R Q R H c v N W Z 4 W U x E U T J W e k 1 O b 0 5 P T G F 0 V 3 R J V G s 1 R 2 N u S X l F a E 1 U a 1 p p W W l K U 1 V G R G d j R H Z U c D B 3 Z l B Q L z k 4 b W Z P S W o 0 O F h 2 a j k r L 0 R p T 0 h 6 K 0 8 2 Z E 9 u b z B 1 W E x x V m V W M 3 p M R D N j c V l U Z 2 N E b V J s W m J u Y 3 Y 3 T F l i R F l B Q m N H T D c 3 L y 9 I a D R l S G x D c j F j T C 9 x d F h x U 3 E 5 W T R Y Q T R Z T F B a a 0 o r Z k Q 3 U F p q S m l Z R 0 x S d j M x N D R i e m F i T V d m T 0 h C d y 9 m b H l Z M i t E Q m d 5 V U J r S l N V R k N I U U F B R G J 0 M i 9 I Z 0 F F R D B L Q k J B M U c v L 2 Z 2 M 1 M r Y l F z V 1 B I Q 2 9 j Z U F B W W Z p S W l J a U l q Y 3 h l Q U R F U k V S R V J I V m V F c W x F b D V l W G p B Y W p h V S t l V X R F Z E R m T H p j M k Z Y c S t 2 M U t m M G F 6 S z c z V j V w b F M y S 2 o x T l N j T U J n T U 1 C c X R Z c m F E a D Q 4 a U 1 j Z W U 2 e l U 4 Y y t k T z F m b U h G S l R V M 0 g 2 O U d s U l c 0 Y 0 9 I Y 2 9 N U F F E L 1 Y r R 2 h j Q 0 Z j Y m 9 1 T 2 1 1 c m 1 6 W n Z Z d F d 0 W H R k e T d k d T N h b 3 V D R H A 2 Y 2 5 j b k p 5 a E 9 Q c j E 2 L 2 o 2 T k d q a 3 N v V T B k S F J p S X V M R T R J c V R x Y 1 R u M 3 p 5 Q 2 Q 1 K y s y M V J 2 e j E 3 O W 9 p T 0 8 z V G 9 n T 0 h E a D F m S z N C b D h J Q 0 l p S W l K e U Q 0 T V B S R V J F U k V S M F I v R H g 4 V U Z t W m l a M E 9 0 M D l z K 2 h I U k Z T b 2 N C d U J 3 T U R B N n A 3 S 2 J W V l o v N z B 2 W G x s Q W 8 5 R U F B Q T R j T 0 l D Z E 8 z Y 2 l M U z B O N m V u c E 1 K b E 1 r b X V k V G 1 l W j Q x K y 9 m c j N N U H I v O D h v d m 8 y T i 9 m M z Z V c U V Z V l V L c F d 3 R U Y 3 Z V F J a E t w U k l x T F p R M W h z R m d F Q j E 3 Z W 5 x V 0 d y a H d P Q n l 3 V 3 E y d 1 d D e m x t d H Z 0 M H F O S E Q 2 e G N 1 V k k 0 L 3 Z u b m 4 y V z M 1 Q m c 3 Z G l 6 K y 9 Q T l A 0 Z l V j U D M 0 Y 2 h 3 N G R R a 3 h N R E F E Z z B x V k x 1 S H o 1 c 3 R C Z n I 5 Z G o 0 c 1 N K b F R a U H B W T H A w b W V Q a U l p S W l J Z 0 t N U G h B U k V S R V J F U j N E R j l m W D J S a 1 p L Q l d y V n J W U F J V a W 9 0 c 3 F J e V B q b m d z O V Z E Y V Z T Z 1 c 3 M 1 M 1 O E R 4 U X N W d i 8 1 N T U 5 d W p h T l V L c U Z R S 0 l T e G 9 x T 2 o w Y T l m d j F L M z V q Q 1 p U T m k y Y l p 1 b 2 J m e j Q 4 Z k R 4 O F l I T l p v T 0 h o d 2 R T V W x M d z V w d H Z R c X Z W Q 2 w 4 Y W p V W U l m e F R l R H d C e W N u S X d k K z V j N G R q a G N N Q n V 0 O E 5 t c z h G c 0 5 z T m t N b U h l d k h t b 1 Z h c 1 c 2 d G V 2 a n c w Y k 5 z R F Q w O V B s d 0 V S Q 1 F v S m 9 m S 1 Z T a V E 4 L y 9 C R G g 0 Z U V 1 W F c 4 M m 0 w d m N T c V M 2 Z G U z Y U Z W O T g 4 W V V R S W p s M D Z C Q l N V M U 1 s V z V 3 R U J 3 Z m o w V W N m e F R m Z m Z B T 2 d J S 2 l T b j U 4 d m 5 O K z Z k Y X V v L z V B a F E v Z z d T a 1 J F U k V S V W p X c m 0 z M E N J a U l p S W l J a G t l S G g 0 d 0 5 2 Y k c x b F p X Z k Q z O T Y v d T Z S Q V I z U m E z Y n Q y Q 3 I 2 O X Z w V z M 3 Y 0 s 5 U 0 t w V k N l S 0 F 3 V E J B V U Z B U W Z I e D l K Z F l Q a W V 2 Z n V q Z G p Z V 0 l T S G g w T 3 I x V 0 x X c k Z s S V N V a 0 J B Q n c 5 Z W h S T m 1 6 W k Z 1 M 2 J 0 U 3 J 6 K 2 h 4 O S t R R z V 1 c m 5 E O H d B T V B v R X V Y T G p B W U R I a i s r Z W N 4 Y X R R b 1 J F W k d J a W t w e W F Y W F l y R l l r S k N R V U d v Z m 0 4 M E d v T 0 I x d T d O T m x O V n F 4 Y W V m Z m l w c T Y 5 T 2 5 q O H V o Q j B D O G x V a l R w a z J 4 Y U 5 F a X F O V n F x T l Z x c U Z R c W F E U W F x T l h x Q 2 9 V a j V z e V p n N 0 5 u e n d y S H c 0 Y 1 B S O S s r Z l d H M z I 0 W H d S M E J B Z 0 9 T N m 9 L Q W d S R V Z G N G V q U m 9 3 Q U t L b n B z M m J J R m t a R 1 J X T F Z x R l h 4 O G Z L R F g 2 N k h U N l V R V k Y 1 b z B h W U l E Q n c 3 Z 3 d J R U R B Q 0 F K e k p 3 O W V 4 W U x G a X l B d y t G Q W Z u N C t M Q l l M Y k R Z Y k J n N G N p T T Z k T z V m N 2 R S S V J F U k V S a 1 d z W W Z D Q W l J a U l p b 2 p 1 S 3 A 2 Y 2 5 i R F l i Y 2 5 O e j R l M 3 R Y Z D N U S V N L c V V n Y U R B U n F O Q m x x d H R y c W 5 j c 2 Y 1 N 2 J m Z l l E Y W I 0 Z V h s Q l Y 5 Z l g w a z F C c l B a a k R s e j V z Q m d N R U N u M D Z G S m t 5 W m 8 x c X d a R 2 p a c 0 N L d l Z p b m Z l Z V V m b z Y r U G p n M 2 J 0 M m l F c E t R a 3 p a O D R V Y l c z a G R E c X h Z Y 0 1 H U k V S R W 9 G d T N i c E o 1 c E t X b F l l U E d q Y 0 t 4 U X F I Q W 1 E R m p B Q l J V R F V o T l R j W G J i N z h 0 d T B o Z k h U W n M y S U R V M U Z U a F d L Z l R Z Y 1 N J R W V V Z X o 4 Z k h C e T F h d E t p T X F Z a 1 V E d 0 o 1 Z W 5 v a U t D a k l w V 3 U 3 Z G V z b U J C O E F Z U H Y y N 1 J n K 2 Z E a H U z Y n F G V z d k d X l W N X o 2 T k N o V X N j c z Z Y e k h q a D F k b W h N U k V S R V J F V l V N Z 3 c 5 R V J F U k V S S F R I O G Z i M l J r N U 9 E c 0 1 Q U k h S W E s 2 d 1 E 0 T T d U K 3 Z S L 3 Z 2 b m 1 H e V F t S m d J Q V F r S k N S T U V I a D h P Q n p 6 L y 9 Y R m p n a j R t S n d Z c 3 Z 2 Z 2 k x V 2 k y Y y 8 r U 1 R U N U N W b F F V Q T J M b H p K N E t E Z y 9 I b G w x L 0 N a R E t K N 2 h N W E Y 0 Z l J v M G R M d G t v Q U N r S V J I M 3 p 3 Q W N 4 b X M 5 R F d 2 W H Q z S V Z 5 e G V m T m 1 v Y j N v Z 2 5 2 a n h v M m h V c W 1 n V X F t R W V a O D h l V k t v U U t C V 3 E 5 R 3 N X V F B S N n l t N j F V V m V Y b D Z K M j I 2 V T V 0 S 2 x T M W k z Y n A y b 3 J V K 2 Z Q c F Z h W m N s c 0 5 t U E h q a D N s d W 5 i Q W d B S G x l b D N G Z G V q U U F S O S s r Q 0 V j R G d k a V l t S V F H e H N y c X N o Q l J F U k V S R V I z S G d Z Z m l J a U l p S W p v a n V U c j Y 4 d n d B e E h k d F F x M 1 h 2 R H g 4 Y W 5 t b W R 5 N W p F Y W o 4 T D J 2 c j Y 5 b 0 8 0 d n I x N j h M V z F V Q X d M N T k r e E F V R k l U U m 8 w Y 0 R L T m d l b 2 x l d l h 0 a X d Z U U 1 B S U N j b k J 4 O T k 5 S k Z v Z k w x Z W p 5 b F R w c U J U c D A 0 b H p t S H Q y c l U 0 Y 3 V T S W N L e l J h R E J 5 N U V n Q X d K W X R X N U N a b V N u c V A z V G 9 V S X d h T l V w M n J D R k R o Z 2 d C a W 9 D Q U F D e G N 1 T E R r R j E 4 T 0 Z v c 0 Z D e G N 1 R k x i S U t L V F Q 2 W V R 2 M T Y 1 Z G k 3 a T R P R V J H U n B i N 1 B u Y T d I U 3 R X c k h E N 0 9 v V k N n W W N m Z n J q Y z l 5 M 0 t 5 O H N M T T J i T V F M T m 1 6 Z U R u N X d j Q W l J K 1 B S K 1 B H a m F I V D Z l R H A 2 U W 1 s V W d t V l N p V n N p d 0 l B e D Q 0 Z E V 6 N U h h c l V h N 2 R 1 M 0 w v T m V F U k V S b F R K b k l p S W l J a U l x S F l N U F J F U k V S R V I w e C 9 M M T l V V n V i a T Z 5 c 3 J J c T l X b F V J c U x x Z E 9 2 V 0 x X Z z B t a H B i N l V H d F Z z T m l z V l Q z T k 1 x V W w 1 Y 2 5 m T y 9 2 N z Q 5 c j E 2 N E p 4 d z Z I U T l S M z h P R E J r c 0 J C O C t i T l N 4 e T d S W X N X b U R a d E d r S k R R M 0 h q e G c x Y 3 Y z N G R V V k Z S b 2 o 0 L y 9 2 Z 2 p 2 d j c 2 Y T F H Y m g 0 Y 0 g 1 c 3 l a Q T Z 2 V m l y U z B O T k c 1 Y n Q y N m x S a D Z 1 Q j A r L 1 B C R E p D V W x s W G g r M j d a d F d M M T Z O V F p 0 M m 9 R M z M z d 1 R U W n M y T G R k O X Z M e T h 5 b l d k V H F j V G h S Q X F x b D I 3 Z H F M a n V M Z z R 4 T V h G b F h y T n h J a 1 R o Z U N E d D d j M 1 p z N m N X V 2 5 6 S V N J a U l p S 2 l p b U h 3 Z 1 l p S W l J a U k 3 b W p l M 3 Q 0 d 2 0 4 M U l U M D l I V U Z C U X B a V E F K a U t x R G c 2 S E F 4 a 1 p H Z k Q x O V l W V 3 E 2 M 3 U 2 W l R J M z k 4 Z j J k b l o x V D J O V X R s c 0 5 0 R 1 d G S D U r Z n J E Y j d a S i t u c D Z l Z V B I R k Y 0 V 3 F E V 2 F 6 R 1 F r S k N k a S t m V H V P S H o 4 d U 8 v Y V R U e j Z K e H g 5 L 1 h G a U U z N 1 Z y R j l h c 1 d Z U F k y R m l N R 3 p j T 0 l T R W h B S U N F a E F U S n R T Y V R D W m N 2 W D V h M F I w W k d Z c 3 F V S 1 R B Y W p m a j Q 0 N C t o M S t 2 a D Z l a 0 p E d z h Q N G Y v W G l s W m l N Q n F O V 0 x 0 M k x Z Q 0 N 6 N D N E N F l E W m J J Y k p a R U x Q b m o z U m 9 r V U x s O T Z u U W h z M m J N Q 3 V Y Y n R L U E w 5 e j U w N T g 4 T U V I Q U F x c W t j e W N P U k 9 2 d i 8 2 N k p P e m h D c V Z T Q 2 J W Y U R h d l Y 2 d F o x R 2 8 z R z d Y c 1 Z 0 V 1 R K R W 1 S b l o w T 3 I x V U t y M V l y K 3 Z C Q W V I b z Z o U T R m a T V z M m J R a 1 V P b 0 t E a X l y Z m Z m a X N j R n c z O E Z H N k x V b W p Q b m o y a T k z R F F v R U d J a V l t c D B K e U p p S W l J a U 1 o M U R E N F F F U k V S R W R F Z H o 5 U F R F M n E x R 2 x s W l d k Q m 9 O T n o 2 Z 2 9 q d U 9 M b T V 1 Y k J Z T E F n T U R J U k t w Y X J 1 N l p R c U l p S U N 4 N D R k U T N w N k 9 t c l h y b D N k M D V G V l B K a m g 3 K z h 2 Q 1 Q 1 R V J F U m c x c X h a V U N n V T J M e D V N L z c 2 N n k 4 Y 0 8 z W U 0 r Z m 4 1 c F k 3 O X h 4 O S 8 0 T i 8 v L 2 p m M G V q M k 1 S a U 4 r K 3 V r b k F B V k J o N k 5 I a i t L M T E x N U R k S F E w T 2 5 U b 1 V H S j R v a W k x V 2 8 w W k 0 y W k F x O V h D Y U R T V 0 d r Q W 9 a R F F h c 1 h y M W F 0 b H p y V n E x Y 2 l 2 N D h P d X Z 2 M k x W c W x X b D l s R W 9 G S E E 2 b m N L e D J X e k c 3 T m 1 6 T V h Q b V R K Z T J l e W h P c F Z J S n d Z Z U F n Q U M 4 O D g 0 N 2 t q N U d v e E V 2 d l B D Q 2 N P e m h V Y k Y v e H J 4 d z R Z S n M 2 Q V F v Z U 0 r R 0 R o M H F x V V p S Z E p z U E F L T F B S d k g 1 W k d k b j Q 5 a X h Z O E p 4 c j E 2 O U t q U m Z J a U l p S W l K e U Q 0 T V B S R V J F U k V S M F Y x Q 3 B W Q W d N R E V S d W J p N X U z T G d C S H g 4 Z n l Z S U Z F V k Z O W X p L W l l E Q V l v T m Z y R V J n W V d O M 1 R j V W 0 5 Z X Z W d z d 0 d z V I R H A w Q 0 w x N j l h c n d r L 2 h W b 1 h q d 3 d j L 1 B U M V J o b 0 h i d D J u a n V 1 Z W N 3 Z m Z w M F l l d U N r a 1 J G U m V I a X h Z d E N 2 L 1 B u e i t P R k Y x N U F 2 M z c 5 R U I 4 Z m o 1 e W N I S 0 d 2 W H E 4 W H R v Q 0 l q W T N G a W h V c k F C U l V E b 2 l N a k V S W V d C a i s v U E 5 Q M G Z 4 R 2 p o e U o r d l h y V i t 3 R m w 5 T y t m Z n Z 3 N 3 J 2 d m l r S U 5 j b n I y N 0 l u O C 9 I d 3 N X N 1 p N Y U x O Y X J Y a n J y Y m Z 3 e W l 1 d k N C V X p Y R l U w M 0 t O V U t o R V J F U 0 h w V S 9 4 b l d K b m J Y Q l J Y R 0 d M d z l Q U V V 0 U m M v T n B 2 T m t t c 0 t G Z C t h c H Z p M V J F U k V S R V J V d F J o O E l D S W l J a U t p d T R x M 3 R 6 Z j B l a j B N Q m d Q U z A 5 U G g 0 K 0 1 E c l Z a Y n B R c 2 1 S R V R 1 Y 0 R x Z H l N L 1 B o O E Z n Z 0 Z h c l J Y Q n c 4 Q j M x M 3 l p T l J v T z R 1 R G p z M j d j U H Y v e n l D M k p p W W h B Z U h s N 2 Q w e E p K U z B z V E h S Z C 9 r a j h z T E F 5 d F c 3 Z k d y R m 1 6 T U h 2 M m J F b V Z C e T h 2 T C 9 U c z J S T U R C Z 3 h B M 2 J w M W N l T E V D Y 3 l h T l V 2 W W J p S W x K U V d m Z n Z x c D Z C c W x V b 2 1 Y W G 5 w S n F E c F V 1 M 1 p 0 e k p 3 N U V 3 M G F O Q k F X O W 5 m d j N p M n E 2 T k N x V l N z T U h q e T R 4 T m V o V U N p Z z B X a E s v W H h Z c l Z i W m J U e k t z b l h y V m l 4 Y n R n d 0 9 o M E 5 v M C t 2 M T Z O S 2 x D M z c 1 N V J k S i 8 v N z k r e U 0 v U H g r Z m Z m Y V o w R 2 E z M j d G d z R V S l l y V l o w N z k 3 Z D d U b m N U a D R l S G t J b z B z U E R B e W t w S 2 N L N X d t M H J W Q 3 F W Y U J 1 T z R 0 d F p G Q T A r R k Q 5 W F B B Q l U v R H d S R V J F U k V W V X R C a C t J a U l p S W l P a X V v M U F v N E 9 2 c k M 3 d m R E c V B S a U 9 6 c 2 J H Z z B H b U Z m N z V w Z V J w N k k 3 a j U y d X g z N S t m b k l 6 O C t I e F d L Q m w 1 Z l h I Y k d 0 U l V u O C 9 m M 1 J 0 V 3 R Y S E R w M E N Q S H g 4 U U J R N m R 0 Z T N I L y 8 v Y m h 5 N V V x N X F p R 2 t w N m V M a m 9 z L 2 5 l L 2 4 1 d 2 N B Y U 4 y N k 5 h W k 5 t N G I 1 O C t j R E F K b z N i N D Z l U F h 1 a V M 1 Y 3 V v c k J F c T F h d E 1 H U E d E Q 3 h h d E t q R X J U Q W 1 U W n F F c U t n b 1 V W d l J T Z 2 l K a V l t a W l n b G V Y b D U 0 O G N V W G 9 W U X F o V F o v Z j M 5 O D l k V l g w R 3 E x d 2 p a T 3 J y R F p i R E N i e l R D Y n p a T E t B O F U 1 S E E 1 O D h j V V g y T G h 4 b z Z q Z H c 4 T U R y N z M y R 2 k 1 Y 3 V G R G l 0 V U 9 H R E V G Z V h o N 1 d y R m t q R 2 0 v e D R z V n d P c D N v M G F P S F M v T 3 R E a 3 V Y T G h X K 3 o 4 M 0 5 4 Z E N o U T R Y a m 9 w O F B q V V l q Q k I r S y 9 u N 2 F i R F p S d 0 V T c j F Z c k d M L z Y 3 Z k t m K 2 J o T V J F U k V S M 2 F r W W Z D Q W l J a U l p b 3 J 1 V 1 N x V 0 N y N j h 2 Z k g x O W h R V k h v O U V J c F Z J c F Z J R l F x V l J R S 3 B X a U x 5 S 2 k 4 b k E 0 S E t L d n d r V l N z O W t N a D h N Q n J W W U x u V T Z I Z 0 l D Q W F w N X A 1 Z k Q z O T B m d j N y M X g 3 Z G 8 x M 0 x w M V N 4 S T J x R T d K e W N t a T Q r S 0 w w S V U v Z z B 1 W E x p R X R M U T B O R 3 p a R V R F d 0 0 2 d G F 0 Q z V W S 2 h j T 0 h E O H V P T z J q U U l I e j c 3 Y m V T O X R h d F c 4 T m 9 O R 0 w 3 O X U z b z A 2 Z V A 1 T H p S Y U 1 U O C t m T k Z G U V B H a m g y T D B O Q l F V V C s 3 M 1 k 3 Y z N G e j g 4 O D g v c n I z U V l y e T h 2 T k M y Y m R z U 3 o y Z G x a V 0 h 4 N H N V N G N 1 U 0 l x T j N E d 3 d P d n Z 2 b 3 F I b m p n Z 1 Z L R E R 3 Q X d m U G h 3 N U 9 i b T R z Y 2 Z m e F R h b k U 0 b j N u d n Z Q U U N v M G V H S G t o U U 5 Q b G d z R n V G N 2 8 5 R 0 k v Z n Y z U z l x Q m d t M X F D c z h C d 0 x s e j U w V G 5 H W H d n S W l J a U l y c T l H S H d n S W l J a U l x S j d R b U c x Q j Z D Z 0 x M a k Z Z b 0 h E N F l E V m F o V X R W S m E x e n p r U l V V a 1 V D b 1 V v U k t W U 3 F Z U U E x d D F j O W o 0 O F B M e E t 0 c n E 0 Y 2 V O R 3 V h b z l B R U I w Z E R T Q 2 d v S 1 F s W l d G b E p R V T B Y W U 9 B Q k F Z R 0 F p Z 1 l M R z Z j T 3 V H a X h j d m x u d X V 4 N D h m e C 9 I a n g 5 R 2 9 V U 0 5 K O E N F c k t 3 d n o 1 c z F E W W 1 L a T B O Y W d R U V B V c W x V T F A v N z R J N U t U a z V H V W x J U 2 t w Q 1 I w N 3 R 3 W j N 0 N 2 V v b 2 9 L N 3 F o Z n Y z N k p 3 W W N q U j Q 1 Z 3 l a S W x 5 T X p N R k x W N 2 V u c G k x c X h a a U k 2 T 2 R 2 a y s 0 O G F O Z z h G Z 3 d K N D l l N F M y d 3 Z D R F d x M U c 1 O D Z k W F I 3 T F l y R 0 l B Z 1 N G a W 9 a R X F s c m g 3 M m Z o b n d z S 0 p T Y 2 5 Z O E d D Q m J M W F h M b H l w Y 1 J 6 a F d N U k V S R V J F Z E h 0 d y t B R E V S R V J F U k h k Y z l S c T l W M j l D R W x F Z E s r T G l Z b E J U R X l N Y 0 Z 3 O F N K Q 1 V s R l R s Q z l N R 2 d 3 S G J 0 b T N E O T k 5 L 2 o r e n N i T k c 1 U z V j d T R m W F h Y N W R j M D d 4 N W M y U m t a S l Q 3 b n Q 3 Z T N w S z J q S X d N c k Z 5 N U V 2 d j I 3 W k 9 j Q 3 d n S X d P e l p z O U d r U 1 J P M z d x T l F L U E R p a X k v Q 1 l E R G d 6 e i 8 v R k 5 x Z F R p Y 1 d M V m 9 F a l V h R D l 1 M 2 J 1 e l N X d 1 d B b 0 5 V Q n d P K 1 h s N V Z Y Y V d F V z N 4 U 0 F p S W l J a W 9 x c k h H c T V F U k V S R V J F U k V S S F J Y d T N U c G t 1 a D Q 5 K z d k V 0 x C Z 2 d l a n A v c 3 B t c 1 Z p d 2 F 0 V X F T Z W l o T k p H U m t m R D A 5 Q 3 o z U F l 0 Z n U z S G p S b 3 d l U F Z v M j l O Q z R j Z W F x Z k 9 z Q U F D Q U F T V V J C V k d N c 1 d i T E U 3 Z E J E S V p W S 2 h a a 3 p a N k p 4 N D h h a W R y d m R q d i 8 5 N z M r V l h y S G h k b F J r c X N 3 N T I y e T J T a H V M a U l p S W l J a k t 4 b 2 9 Q U k V S R V J F U k V S R V I w V j V Q Y n h p S S t Q a D d I a n g v S F k 0 O D l C a j g v U D N o N m V r S 3 R W b V B 2 M 3 I w N G R 1 e V k w R y 9 F a U J F S U N R b k I w c V Z M a G F D R X I 2 O H Z 4 b 3 d a Q T d 2 Z E R v Z k R n Z n o 4 Z k 9 U b D V j S F g x M W U 0 T G l n b 0 N D M W J 0 c 1 N K R X l m S 2 5 K O U N v V U J n W U N B Q 0 F 3 T W x G W W t l Z i 9 4 e D l P M 2 J W L 2 E 2 M U 5 S V V R K O C t Y V G d 1 Z m 0 y b l R w M n d h O W N 1 W E w x N l Z k V G V w M D h m V E p 3 N H N j T F Z q e n c 5 U G Z I R 0 c y O W c 2 d F N w U 0 U x T k J W R H d 1 d W Z P b l Z 1 a E F J Z W M y N 0 g x U l V C Q U F M N z g 4 a 3 Z a Y z I r O D h Z W W 9 R T E 5 v M F N J R U J 3 Y 0 x 4 M G V Q S H N Y U 3 B V d U Y 0 O X U 1 V l F j U k V S R V J F V E g 0 U U V S R V J F U k V S R V J F Z D d H V W x C U 2 t w Y V h K b m p N W U R F a E 9 U c 1 p U V H o w R n B i S 2 d N R 3 A 4 Z k x 5 b 3 o 0 Q U J B K 0 R q N D R N U F A v e F F D R D U 0 Z W 5 x a V o 4 K 2 V a Z D Y 3 U z V j d W 9 1 Q k Q 3 Z H E x R V J r W m l Y c j E 2 c U Z 1 M 2 J v S U R R M U Z T R W d J Y X R l d U R a V k t C Y U F n Q k Z H V V R x Z E Q 3 Z H E x W m N j d n Z q V k Q 0 V 3 N v R k J 3 Y 2 p I Z m V l U W Z Q U C 8 4 O F V s T l R v Z F B w O E 5 4 e n o 2 R k x s e T V s e n Q x V i 9 2 N y t l U D M x M X p G d D J q V G 9 k R G 9 z V 3 J R S W 9 h R 2 h w V j V U Z E p z U l B 6 O C 9 2 U G J h Y T V J K 1 J x T V J j K 2 J N R V k 1 d l I 1 Q k F x V l R L d n R k Z m Z Q R 0 Z L U F R R b 0 V F R H R H a l J R d F R I M T l k W D l Q N H o r R U J F U k V S R W R I c 3 g r R U J F U k V S R V J F U k V S S G V 0 a E l R R T B Y R l l X Q m l 1 W D c 4 d U 9 y O W l 4 U X B N b k R n U k F F V F Z F U U l E Q S t I a j Q x U G 1 Q W T R j T 1 l M b z Z H a E p l O G V P S F h I N T h t V z B h T k V D T F Z 1 M l J L M W F 0 Y 3 I 3 T X N y T n g 4 Y 0 h y N z M y R 2 o 3 L y 9 I T k 1 u a n k 1 e k Z C Q 2 V k U 3 Z Y e D h 6 W j g 1 R V N F a U l T K 0 1 Y M 1 d M R X c 4 T k R F a U l B S U 5 r a X h H c T F 3 d U Z 3 U 0 1 J Z F Z j b G t N d U h q a n o v R 3 p w M D d S Z T M v K 2 M 5 L 0 p I M W p Z M l B 4 O D g 4 L z M 2 N n B F U k V S R V J G U k 1 R d y t F Q k V S R V J F U k V S S F J Y Y X Q 0 Q l l m e D Q 4 Z m o x S 2 x U M k x C a G c 5 R D I 4 O D g v b z F H a l J t a l V x Q k Z 1 M 0 x n a H R E Z H U z T G p N O F I w T 0 I r Y k 1 t W V B 1 M 2 J 0 a j F L a F J D Q W d J R U 0 3 N S t 2 c G k w c V J K c 3 R l W l R D Y W t w S 1 F n S l N V R n l j b k p T R X B L Z 3 N s a 1 F y Z H U z Z H g 5 a V d W c T B L Q U I 1 c z J i V i t u a k Z 0 V z J i V n V Y K 2 x t d F Z 0 a H N 0 a k w 3 Z V h o N G 9 G V 3 J W c U k y b T g w R 2 p V W l R y d m 0 1 S X l N a k F 6 d D I 3 T U N Q U C 8 2 S W 5 K d 2 M w Y m 5 Z M k Z o M D d O a X h 5 d W R B U k V S R V J F V H V Z Z k N C a U l p S W l J a U l p S W p 1 U 2 1 m T 2 5 N S F p z M m V G W X g 4 Z k g v e n J Y L z l D M j d a d G N l T E V D W n c 1 Y 3 d Z Q W 9 O Z n I 0 Z V h s a G I x N z k 0 c X V q N H F L S 3 Z N Z W F X b H B z T n Z 0 M k x s e k o v Y n Q y N G V Z b U J p T U h q M G F a c k 1 a S n B N S k J v T U J P V G s 1 e U 1 q S V F G c G F H c T V k d T R h V W x C U m t a R 1 J J e H V y U W 9 Z T 2 s 3 Z F N w V T h J M k d N V m x a V 1 d W T 2 I r Y U p p Y 2 5 C L z c r L 3 N L e G 4 1 K 2 Z i R C s 5 W G 8 r R k N 4 Z F d 5 U n p z Z H J 2 b 0 9 E M D l I U T Z I Q S t m T 2 5 j U E t s U 3 R 4 K 3 Z S c E 9 K M U 9 5 W F V O R 2 p U Q T F L b F R x M l J P U k V S R V J F U l V N U X c r R U J F U k V S R V J F U k h S W F d u b H l w V 2 k 0 M T Y 5 Z X N I R G 8 r Q 2 Z 3 N l p P b l l w S m t 5 Y W h k d T N h Z U 9 1 d H Q 1 Q 1 d s b 2 F m Z n Z w S j Z L d F F L R n g 2 c 2 o 4 e E 1 W S D Q z b X E x N H R p e F l 3 Z 0 t D c 0 t Z T V d P U W 5 w N 3 U x b n d q S W l J a 2 J R Y 1 B I c 1 R C Z 3 d m Z E d x Y 2 l I Q T Z I N k Z n d U F G Q V J R V U Z C K 0 9 h Y m J 5 c D F U S G N r S n l k T E F o W E h q e C 9 I N 0 5 t e k 1 Y S G l S S V N G a G V I V X F W T 1 M 2 e U l q S S 9 I V 1 c y O U J y O W Z m c n F r U 0 V S R V J F W k V i R 0 h 3 Z 0 l p S W l J a U l p S X F J Y V I 2 R l F 3 T 0 Z 3 U U t s V W x 1 d j Z I V H Q y U 0 J h d y s v W H J K M 3 h m c D A 0 Z F R K d z R F W T B i T j h h V 0 x W d n d 3 d z g v a U N v Q j l P e l p F M E Z C U W J K a l o y W m 1 Z c 3 V X T G R C b 0 5 Q a j k 5 O T l G N T d w M D Z R S z F X b z N Z M k Z o c z N y e l p y V G 1 y M V d w S j h N Q W R 4 U 3 N a V k 1 Z W U Z a b F B a W E E 2 b m J E Y j d V S m d C U 2 l v c 2 x G M F N 4 S 2 c 0 U E 5 T b G w 5 K y t R V 2 Z m Z l l a e k d h e j V O e V J J M G N 3 Y n R 3 N F B Q a m d n L 0 R 4 O F l I Q l l C R E 9 S V V Z G W W V i T W 1 m R H g 4 W E Z w e n J t N X V j a k 9 6 a 1 o 2 Z W p w U 1 U x T m h N c G t 3 W k 1 n U W w 2 N H Q 1 S E E 0 W E h w T l J F U k V S R V J V Z 0 1 F S E l p S W l J a U l p S W l L c W N a U k t a Y m 1 E R D l l d V h j U E h I M z h z Y X V 2 W X N T U E N 3 O E 1 C R k N 4 T U h 6 M T Z G R W V Q S H N Y e T V j d G h 0 V n B G Z m Y z O C 9 E Q j Y 5 R 2 h S b T V l W G w 3 Q m d i c l B a c 0 d 6 W k 1 0 b D d Q L 3 p 3 d 3 d D Q X V M a T R V b 0 1 Q Z 1 l H Q m F O Q 2 d n Z k J W d j M 1 O T F L b F R C O X U z Y j N m d n h S W W h 0 N k R 2 c n V M Q m g r T H Z 6 Z T N t Z E R v e G Z 2 e D Q z T G h 4 U X d p R 3 l N M 0 o y O X U 3 e E R F e U 1 q S 3 d k T 2 x T S E Q 1 O H V O U j c y Z T E y M m V v Y W 1 a b V p t R E Z q Q m h R S 0 J a U k t w Z k N s V U N o Z 3 R W c G h z V m h n d F Z x U m w 1 Z U h u S n d j U 1 Z q a z J X Z W Z k Z k h W L 3 A r S 2 h I N k l p S W l J a U 8 1 R k R E N F F F U k V S R V J F U k V W R 0 5 V e G g 4 Y 0 p m W m J N Y T h l Z k 9 R b D V j b m F u L 2 l p U 2 N B Q U R k d j N z U 2 N P W E 5 3 N m R J b D J l d j k v Z j B 4 Z C s 1 Y y t Q c j Z p d H B i d G 1 5 S i 9 m d j N s M 3 J 2 W H I x N m 9 W N j l l Z 0 N B R m k x Y X d O L 2 Z I M W x a V 1 Z D c j F i a i 8 v d n R 4 L y 8 z M 2 8 y b l R w b W p X c k J u O C 9 m M W x 4 O G p Q e n h j Z G p 4 N D l H b z g 4 O G 9 o c z M 4 V E V S R X l Z T U V F N H R s Z 3 N w Y z d Q R m N W R E J k V W R m R k F x b F J n N G N D Q S s v d m h q e V h 0 V F Z K T W 1 U V 1 R i N 1 h Z N z V z K 2 Z q M y 8 r K 1 V m V U h o d 2 N q S 2 x U c D h M W D F 4 Y z d k d X p B d G 0 z Y l N n e U 9 G T j N P e E Y z K y 9 2 N 2 8 y N 2 V 2 M j l j e C t F R C 9 q N z A 3 a j Q r c X l 2 U C 8 v N j Y 5 a 3 F v a W d V Q 0 l i Q 0 l J T n N F R k d r V 1 J S V V J z M T Z h e F J k e G F R W j E y a H J a R j N G b G N H a 1 h 0 R n B k M l d o U V J 1 c l V k d i t q Z 3 d 0 Z 3 l B a U t O c 3 J X N E F D S 0 x C d G 1 Y U U V J S U p K V m F V L 1 g 3 Z z E 5 c W N s T 1 Z w T E p S a E x 5 Z W o w Y 2 V q O X h 6 e n p u M 1 U 2 b W J F S E k r O T N N Q U F B Q l F O e V E r Q U F B Q U F B Q U E 0 S V J U M z h R S H U 5 M n U z L z N 1 Z D F x O G V M R 1 d M b D J x U 0 N T a V N 5 N j V S R j I 3 Z H B V a 3 R X M 2 J W a S s r K 0 t K Z W Z Q R k Z M V n U y e k R E M i 9 Q U F A x O T E z M z Y w M m J k c k V 6 Z n Z i M y 8 1 V 1 I 0 O G U x W V l O R y t M a W N y d m R 1 d V N T U 3 p S M j d G a E Q v T C 8 5 N 1 c v b G R E c l Z 0 M j l m T 1 o z T 3 B P S n Z T U E p D V F l r Q n l h c D Y v Y 1 p J c G 1 p b z R j T 0 g 2 L 1 h Y W D Y v M m Z o Z z h l S E R z L 2 E z S 1 l y S G 9 x Y W V l M H F 4 W n M 3 U n c 0 V U p K e D V J U m 5 u c n F L W F h z M k Z H U 2 R P Z W R k K 3 F t b T I 3 U y 8 v N 3 Y v M n J o d 2 9 Y S 3 o 4 O X Z 0 T m d I R H g 0 c 2 0 4 M V c 1 M 0 V r U G d B Q U F B Q j F R K 0 l E Q U F B Q U F B Q U F U a m c y b T A y a F V D a n B o S U V L W n J O W l o 1 N T V w c z Q 4 O D B 6 O T h w Z S 8 x S F B Q U F d k S V N L a V k r N E V I S H R E a H c 0 Z T F m d j E 2 b l h i Y W F i c n R 0 d H Q w N 3 J u b l Z q d H Y y N 1 p 0 O W N 3 e n o 2 a T h 2 T n h R V G N K c 0 5 p c z l Q V D N o b U l z d n Z y a E 9 z V X N O U z E 1 b 2 p D U 0 Z x b k 0 w U m p K R l E 3 b G N M d l h v M F V N L y 9 Q Q k R y T T N o Y 0 t o W H I x N G F P b l N v a G c 4 Z l h 1 T j R w O U 9 w O G V Q S E t 5 Y 2 5 S L y 9 2 L y 8 w L 1 B m N z Q 0 N 0 d r a H d w d X Q x d W p S N C 9 X N k 5 H a n R Y L y 9 m d j M 0 N D Q v Y X M y Z V A 4 d l B 6 V l Z 4 Y 3 J D T k h q c W k w d E Z S Z X I x Y y t u M C 9 o Y 0 R p c D J N O D g 4 O H k 2 d j J B Z H E 3 U l J u N F F K Q U F B Q W 9 L V X l C W V B C Y U t x R E F B Q W N Y L 1 B t e l Z O M m R y W X V 1 d W l p V k l j Q 0 F B Q U F B Q W 1 G d z J F V k Z 4 Z X J i Z H U y R F p x b n B n W G t I V H Q y Y U 4 r K 2 Z S b 3 d Z S U J N S m x P R H J v T 2 1 0 W H I x Y W g w O G V G R F o y Z G 5 x M U t t V E 9 u Y n N X S y t L Q 1 B u N S t j c k p 5 V 2 x 3 U E p G S V J N R m d V T 1 h s N V l a S 0 Z H Y X p X U m F M U l J h T F J W Y X J 0 Z D c z V l d G a G 9 U S X p N M l c x O H R 3 Y U F B Q U F r Q X g r Y 3 d Z Q U F B Q U F B T U F K c D J M Q k 5 4 d 0 9 O M m p 4 d D Z h b j V y d D I 3 V n J 0 R m d r N H N R d 1 l N S 0 J S N W 1 t T X B B Z n B X S U p E W G F 1 U k p L d W l t Z 1 J K R H d B Q U F F R H k y Q 2 d P Q U F B Q U F B Q U F K e V N I d z l F b z J 6 Y 0 F 6 V W t 3 R 0 p U R D R V a D F H Q U F B Q U V D e l F 1 S U R B Q U F B Q U F B Q V R r a n A 2 Z W 5 5 Z X I y c E R n T T R y a 3 B M U y t W e X V W S W R C Z 0 F B Q U 5 D c 2 t Q Z 0 F B Q U F B Q U F D Q U U 1 T E Z Z c E h E N F Z C W l d W b X F R d 0 d P Q z Y v W H E 3 U z B O S m 5 O L 0 5 r V 0 F B Q U F x Q X Q r Z 3 d Z Q U F B Q U F B T U F K e S t Q e H F L U 2 t K T l Z o Q U 1 k R m F X b X A z R z U z c X N N Q U F B Q U F t a D B T S H d B Q U F B Q U F B S E R D T X B s T W N y d m R i S G 1 C a z U 3 W D Y 1 W E g 0 N U h K W k V w M U t B Q U F B R U N 6 U S t J R E F B Q U F B Q U F B V G 1 n d W w w d m h j R m c r b n k v V m 9 R Q k 5 3 d W Z 6 S 1 J 3 T 0 t 6 M D l Q Z F d o Q U F B Q U F N M F N p U T h B Q U F B Q U F B Q T Q 0 V 1 Z r W k t p c 3 J F e k J Z R E R W b 1 F D T k t o Z 0 1 x c X l z V E J r W k d h a 0 9 C U U F B Q U d p M l N I d 0 F B Q U F B Q U F C Q X M 1 Q 1 Z s Y V h T M G x L U 0 g z R F N D Q W F E O G 5 x O X l z c k t T b l V v Q U F B Q V F M T k c 0 Z 0 1 B Q U F B Q U F B Q 2 F q V F p 0 M n F p a 3 B J U n R M O U R z K 1 h 3 K 2 x a U 1 V x S F h y M X F r T 0 J R Q U F B R 2 o y U 0 h 3 Q U F B Q U F B Q U J B c z V L V m x S V j d V a D V v a n J 4 Z X I 0 T E J J S l V l Q U F B Q W d F W k M 0 Z 0 1 B Q U F B Q U F B Q 2 F u W X l N R E p s T U p o M D R j R U J s W l d X c E R n Z E l p d G Z y M V l F R E I y U X l t W l N S a 1 p I c W N B Q U F B S U N U a G p Y V k F R Q U F B Q U F B Q U F E M W t a N m V y c l M w T k p X V W x L a W d v R U F 1 b D B 0 M n U x M V d L M y 9 5 d 2 9 r a k h B N H J F Q W p J N i 9 V c U x T M U 4 y Z G 5 a T X B s T X F R N E x B Q U F B T 0 t u d 3 Y w Q U F B Q U F B Q U F B M F d 5 Y V R T Y T F h d F Z K N W V i b k t 5 c 3 B V W E Z 3 c 1 N Y S T R I T E x a Y k R L Y n p Z W V B v S 2 x F S W h I R F J 5 Z 1 V V a U F R a 0 h U c 2 Z t e m J 0 a T M z S U F B Q U F O Q k V T S H d B Q U F B Q U F B Q k F z M m V 4 V 0 9 U e G V P V H h l R 0 p Q M l B 2 O W Z z T k N k R F F h V F h X W U 9 J b V p U Q 1 p E a 2 8 z T l p s T m 1 a a V l W U 0 F B Q U F J R G p n T i s 2 Q V F B Q U F B Q U F j R k t 4 V 3 E w c 0 5 n T U F B Q U J B Q z B K d E 5 R Q U F B Q U F B Q U F B Q U F B Q U E w R 3 l S K 0 F B Q U F B Q U F B Q U F B Q U F B Q U F K b 3 R F a D h B Q U F B Q U F B Q U F B Q U F B Q U V D e l J l S U R B Q U F B Q U F B Q U F B Q U F B Q U J v d G t o O E F B Q U F B Q U F B Q U F B Q U F B Q U F 6 U m F K R H d B Q U F B Q U F B Q U F B Q U F B Q W 9 O a 2 k 4 U U V B Q U F B Q U F B Q U F B Q U F B Q U R S Y k p E N E F B Q U F B Q U F B Q U F B Q U F B S U J t a T h R S E F B Q U F B Q U F B Q U F B Q U F B R F F i S k g 0 Q U F B Q U F B Q U F B Q U F B Q U F B Q W 1 p M F N I d 0 F B Q U F B Q U F B Q U F B Q U F B U U x O R j R n T U F B Q U F B Q U F B Q U F B Q U F B R 2 k y U 0 h 3 Q U F B Q U F B Q U F B Q U F B Q U F B R E 5 G b 2 t Q Q U F B Q U F B Q U F B Q U F B Q U F D Z z J T T H h B U U F B Q U F B Q U F B Q U F B Q U F B T k Z z a 1 B n Q U F B Q U F B Q U F B Q U F B Q U F n R 2 F M e E F j Q U F B Q U F B Q U F B Q U F B Q U F O Q n N r Z m d B Q U F B Q U F B Q U F B Q U F B Q U F D Y U x S S W Z B Q U F B Q U F B Q U F B Q U F B Q U J B c z B Y a U F 3 Q U F B Q U F B Q U F B Q U F B Q U F h T F p J Z k F B Q U F B Q U F B Q U F B Q U F B Q U F N M F d p U T h B Q U F B Q U F B Q U F B Q U F B Q U t E W k l 2 R U J B Q U F B Q U F B Q U F B Q U F B Q U E w V 3 l R K 0 F B Q U F B Q U F B Q U F B Q U F B Q 0 F a b 3 Z F Q n d B Q U F B Q U F B Q U F B Q U F B Q T B H e V I r Q U F B Q U F B Q U F B Q U F B Q U F B Q U p v d E V o O E F B Q U F B Q U F B Q U F B Q U F B R U N 6 U m V J R E F B Q U F B Q U F B Q U F B Q U F B Q m 9 0 a 2 g 4 Q U F B Q U F B Q U F B Q U F B Q U F B Q X p a W T E x U U V B Q U F B Q U F B Q z B k T 0 Z 3 V 0 g 2 L 1 g r R n d X S k Z J U k p G S V J P W G w 1 Y W t P Q 3 d D T 0 s 1 U E p K T F B a S F B 1 d z J X e H l P Q n l 5 V 3 Z r e k 5 n Q U F B R 3 J H Y j R 3 Q U F B Q U F B Q U F w V U Y 1 Z X J y S 3 l N d m 4 5 Z n B s T U p q a 2 N E a m 1 k e n R p Q 2 4 4 V m l r Y 2 x r U 2 5 X W U F I R G N W Q 1 I r V l h 5 R V F p R V Z G e G R M a 2 h 3 T 2 g 5 T F Q w M l d 4 V 0 Z J Y 0 p R Q U F B R T V F S k Q 0 Q U F B Q U F B Q U F j U j l G b 1 Z D V W x K U W 9 F Q W 5 L N V h H c l R w Z z B M Z V F B Z 3 h S S y 9 L a m l k V G 5 r O E h v W E R Z U V d E U V J V V k Z j b m h j T W p q O F p B W U J n Q U F B Q U 1 T S H d B Q U F B Q U F B S T R U c j l l c j B 0 S l N l V H d l d F d y V k t 0 W G h B R U N 6 W U x W Y V p i V m F s W j Z l c n J L e U 1 o M D h l R k J 1 d D F z d W x 5 d l Z v U U V B Q U 9 B R V l h N j l D d 0 F B Q U F B Q U F C c X F v b H g 3 K y 9 i d G x a N m V u d U p v Q U t C N V N r O V B W L 3 Y y N 1 N W S l I 0 N G N T W E U w Q U F B Q U 9 G R 1 E r Q U F B Q U F B Q U F O R E V D Z 3 N M N V h R N m V U b 1 p B Q n F K e S t X U z N X N 1 h v V U 9 I V W g w S 0 F B Q U F U Z 0 F r U G d B Q U F B Q U F B R F N o b 3 F J a V p X W m 1 5 d W w w c G p v V U F E a X B w S 1 d s e W V Q e D Z Q R G h 3 N m t P Q l F B Q U F D b E c 0 Z 0 1 B Q U F B Q U F F Q V R L U 3 d z V k t 0 V 3 J X U z F X b E 1 k Q 2 d D Y 2 x P e D J 1 M X d 1 R j V V Z k F B Q U F X a m d T S H d B Q U F B Q U F B S n B B Y 1 h H e D N H N D N T U T h B M E 1 U c 2 R y d l M w O U 4 x N U 1 p U l Z J Y 0 N B Q U N B R k N I e E F R Q U F B Q U F B b 0 p G N X Z W N 1 p i R G E y d H d D Q T R 5 U X R M V T B X a T B W Z X J 6 Z l Z v U U F B Q U N B R l N I d 0 F B Q U F B Q U F C b 1 J O R m 9 W S 1 d s c F h L N V h L a 0 9 C U U J h R k x m Y n J k T F N V a 1 d q M F Z T S E F n Q U F n T 0 9 N e E F j Q U F B Q U F B S U J H V k Z K U 0 l v L 0 h r K 2 9 3 Q U t C R j h u Z z h L a W t w U 1 h V W U F B Q U F P T T V J Z k F B Q U F B Q U F B R 2 d r N W V Y b E N n U U N T a z l Q V D N V b 0 F O Q W l w Y W V u S 3 h B S X F M e T h Q T l d o Q U F B Q T R E Z 2 k 4 U U V B Q U F B Q U F L Q 1 J s S l d W c 2 N V R k F L U l l l b n E 2 Z k Q 1 Z n F z T U F B Q U R B Y 1 V U a U F 3 Q U F B Q U F B U U N Q e C s v M X l P Q n l w R G d N Q V d q U 0 h 3 e U c v M z U v c U 1 B Q U F B S E F j a 2 Z n Q U F B Q U F B Q U R R Q 0 1 M a H N F d 2 1 r e X d X U z Z w R E F Z Q V d 6 V 3 E x U 2 p y M m N 4 a 0 F B Q U F 0 Z 3 p Y V k F R Q U F B Q U F B Q U p 3 T V R w U n F E K 0 Z 3 V 0 F V R k J U c m x s R k 9 h L 0 Z v b E p T W D Y v d n Z 2 Z G V x c H B 5 b 2 5 K M G R t T T g v W V N O T E 9 u V H V W b j U 4 Z k 8 r N 1 V x W k 0 2 Z H V 6 W T V O Z U 5 S Q 0 x L e T h 2 V G 1 q V n J k T 2 1 s b H l v b k o 2 Z k p y N G 5 F d k Y 2 d j V z e V p v N X R 2 d m x s W l d W a 0 o r O H l k T z F j W k d S a 2 F Q S G l 3 U E I 1 U G s 4 Y l R F d T l K d T k w d X Y 5 O H Z 0 O X Q 5 M 0 s 0 S k F B Q 0 E x Q 0 h 4 Q V F B Q U F B Q U F v Q k d F d z J F N W 5 j N G 1 2 Y 1 p I S D M y a 1 F D Q 2 d Y L y 8 2 M T N H V k p i W n Q y N l l W S z F a b z h l T E Z 5 c 3 J L M G t z d n Z k U 2 t z V W h T U V V H Q m 5 u e n l T V W 1 T e l d i V E t h Z W N v b l B Q U F Z m L z l t L y 8 x d V R Y c m t r b 0 Z O S 2 t T W k 1 N Y m V Q S G o x Z V h M b D N x U E 5 k b m 4 z M m 1 P W F B t e E k 2 d n Z 2 c H E z W F R U V F R X T 1 d i W n N t Z D U 5 O T k z W T h a M T M z d G 5 r a T h 3 T E Z p e l E 2 N i s v c m 1 B d 0 t F a 3 F L a X J T U G Z m Y z A 2 V F h U T 1 N u b j M 3 U 1 Y x O T l w U n R 1 d U t I U j U 5 N j N i N S t D d 2 F D N m R 1 M X F h U C 8 3 M y 8 r d W F E U X F w O U 1 w b T g w b W k 4 V W l r O G x V N y t 1 Y 2 Y v N z V h d C s r Z l k x O U F v R k F 0 W W x P V z d a c z B i U F B Q c X Y 4 L 0 h 6 d D J M R k R m L 3 J U b j J T e j J R e D k v S D Y v N X M y Y k o 3 L 2 Z y N W t 6 W i t x O D g 4 N 1 Q 4 T 0 h E T l d E Q W d G c m o 0 N T V N V G t Y a U F 3 Q U F B R m 9 H R W g 4 Q U F B Q U F B Q U F h U V N R U 2 F k S 0 t C O U Z v V l A v e l A v K 2 o v Z n Y z Y T h t U 0 p S b 3 h Z b 1 N H R F J 1 b X R M U T A 3 Z D I 3 V j N m Z m Z i Z W k w Y W l r W X d 1 T W V Y b D U 2 d E d q U j R P d n U z L y 9 m c j M 1 N X B 1 N j U 1 N T d s S m F X R m h k V G h W Q W 9 w R j I 3 Z G 1 u W X N H R U 5 1 b D V q Z k I y d F Z x c z J i Z H B r Y U t 0 d n l Y d V h 5 N l h p N G 1 M R D N M V 3 A r b l Z L V D A 5 U D J H L z U 4 d V U 2 N j Z 5 e m x K b V p X Y S 9 Z S 3 V 2 V H A w O X N n V m 1 T b G k 1 Z H F q R m p 4 a l R L M 0 R Y S n o 4 O V h Y b D Z l Z n Z q a E I 2 M W V 2 V n I 3 O S s r W E p B M G N P R k N k T z N k d X R P c 3 N X Y k p F c j d 6 e W l 0 c T J i Y X Y v L 0 0 v L 0 5 D U V p M V n k 0 M F B B Z U 5 j V F F v V V A x e T E v K 0 1 x N D l F b 2 x v K y 9 i d D J y a H h v N V l 2 W D Y 1 U U t L U S 8 v L 2 5 Q Y 2 Y w T 0 h U c W t p U k 1 u e H Q 2 T E x W d T I 2 T l Z Y W D l Y N D h l T U 4 v V m F 1 W E J s Y m x B K 0 h 3 M X E 5 Z X J Y N j l P b V R W S X p j a z h r e G 0 4 M k t S Q 0 x I N V Z v Q U F B Q k l Q U k l m Q U F B Q U F B Q U F H a 0 Z U S n o 1 O C t l V 1 h z V V h s M 2 J 0 M 2 E 4 Y U 1 H W E s 1 W E J v N m R L Z z Z k d X l v Z 1 F N S G F z V 0 t G Y k g r Y j c v O X R 2 N 3 d o e j g w N k p w N z k r N 1 Z s Q 2 x U Z F B E Z 1 F S V V d G d X F K S j U 0 d 0 x K Z 2 1 X b F M 4 N E l J T E d u V E 5 q e i 8 r V 0 s r O T l w c l M w d E x r Y 0 R q a W 5 w U l B 4 b 1 F K R T J T e j J S U U t o V 0 p 0 e V N 3 T 0 o r S n l 1 U X p I M V M w W V Y x Y T E 4 a 2 Z W U l d m c F d L T E l L N i s 4 S X B 2 T n B v Y 2 Z m b G k 5 Z S 9 l T z Y z U H c 0 R U g 5 N j E v L 1 N q c l d y S 3 d z S F R w M E t E Y i 9 6 S m t 6 b F p 1 Y m 0 v V D R u a j E 3 N m 1 j L y s 1 a 2 h 4 b D I 3 Z H F t a 3 B F U W x K U 1 V x T G k 1 V 1 l X R m g 3 S D Z v T 0 p k S X h T S j N R d 1 d E U V Q z L y 9 Q T m F 2 b n k 1 S k d u U G 5 q M T Y 3 Y l h Y b X F S e X d I b m 5 u Y W Y 3 N 3 J z d l l i V 0 k 5 Z X Z Y Y T h x V U t Z Y T J B d 2 N P e E Z X R 3 l N c k s w c G d 4 W S 9 U N j Y 2 L 0 g y a F l 1 W E t q Z X Z Y d n J r a 3 N 1 a W J W O T l 0 b G 5 o b k d Y W F h a W n d v U 0 x S R n J 5 U F Z r W E p E N E F B Q U M w T E N R K 0 F B Q U F B Q U F B T k l M e T h 2 S z Q 3 U 2 N h M H d j Z m Z H Q T Q 3 d D Y 5 d X k 2 N j Z L T F k 4 Z W p S b 3 c y S k Q y d l d y T k h h d F d 2 V n Q y L 2 Z l b D N 2 a H g 5 K z B H T 1 B Q U l p i M k 4 2 M G F a T W V m Z l J S U G Z u a 2 s 3 R 0 Y x c 3 B Q Y z B 2 S H R y d m 8 x S 2 x U d m E 1 W F d U U W F W V m x a b W N y S 3 l 1 b z F Q a E F J e U c 2 M 0 4 w c m l R O V h F a T Z y e m x K U 1 V x S 0 N n U U 9 u c D Z Y S T Z u U W 1 2 R T Q x R 1 Z W S l N v d k x 5 Y 2 d V Q 0 F m b j l m b T N Z c 0 V G S G p o e V J K R D M 0 N E l P N j V K S k x k T n R 0 d D Z s T m 1 6 Y X h j U V V G Q l p v N W M y Y T k 0 c G F r T D c 3 N F F s O T g 4 V V h T L 2 U r N D R 3 N 0 R J b k 1 r R X R H a 1 N a T l V X b H B h N T J 0 L y 9 Q S E h H a l Z x V k 5 3 a W Z W M 1 o 3 Z m E 0 Y W g y T E Z p M V N 2 M z c 5 T k d q U W 9 B Y k 5 Y V m 1 m U G 4 w M F p j c V V h d S t U c z g 0 N l N 5 N l h T M T Z 2 T j l h M l l z V U t Y W H Z 0 d F h G O X I 3 b m 1 H d V h s N V d u W n N t V 3 h 0 a G t 6 W n V p Y 2 M 4 N V I y N 1 p 0 d F g v L 2 Z x M W J 0 e T U y e n V Q e D Z Q Y m J i M D g 2 M X B a O F Q 5 W U Z p U T h B Q U F B d E M 0 a 1 B B Q U F B Q U F B Q W p T V F J r K 0 t O W W Y z N j l m c i s r K z h O Y m J m Z m Z y d m h l c W V m Z n J v R 0 R S c G t T S D U 0 N V p W W D l Q T E x M O H Z o Y 0 5 U N W 1 o M D d k b F J P V G 8 3 a G l m N 0 5 t e m Z y M F V j Z j F W T l B Q U 1 d u M H h t W C t O Q 2 h R N G N t c l h w U k Y x V 1 R V T 3 B U T 1 N M U l B G V 1 B O M j N h c E t s V H A 5 W T R 4 e C 8 v K 0 1 l N H R x c n g v U G p q a j R h d F F 5 V E o 3 W G J Y S m R R R 3 E 3 e k F M V W t P a D B P W F h u c X B Q d n p 3 d 3 p y T j Q z S z U 1 U E Y 0 d E h q e F l u W H Y z c j F P W T F 1 M 2 J o M j N S Y 2 F F Q 1 J P M G R l d F d G U l F V e E 5 y K z h w Z S 8 2 S X d 6 e m x D N 2 R 1 M z B 6 R F B Q e U d 3 M n k r R n d 5 R z Y z e S t s M G F 1 S E N o W m 8 x Y T V h a 1 k x V U R K a y t l c k t 5 c 0 x N M l l N V U 1 M R n k 0 M H p O K 2 5 U e D g 5 L 3 Z q a n N 0 d n Q x Y 1 p s d F Z w M T d y b m 4 2 d l B Q U D Q r M X J W N j l X d G R l Z T Y y V 0 w x K 3 U 1 Y 3 V Y e T I 2 M 3 k y c T F 5 b U t 4 e E g w Z k 9 K M U 9 6 W j g v W D V M M D A w O C 9 H Y z Y x Y T l k T z c 3 N z d y a U t S a U 1 y T H l 4 V U t o U l F L a G V U M y t 6 V n E x Q 2 l k Y 2 N Z W m h 2 N H Q r W j Z z Q z d Q W k h C Y y 9 B Q U F B V G w 0 a 1 B n Q U F B Q U F B Q U p 6 Q U l w R 0 k 1 c 3 l a W T J n N z U 1 e H p F b F p 5 R 0 R O b W p G Y X Z Y c T N 5 O G 5 K S n g 3 Y X F l T z I x M X p S K y 9 Q Z z Z Y O W Z 0 Z H V 1 c H A 1 N 1 M 1 T W 1 U d F h Y c j F s a j c 1 c z J i O W N R V F Q y a n E x S 2 5 5 K y 8 y R 0 1 R M V p w S 3 h n T n B 2 b G R E c V Z s c F l t c D l O W m J j S k N Z V 0 Z o d 2 9 v U U x w Z E w y Z G 5 a Y 1 U r N T F 6 Z n h v Y W x V c m t h U m x a V 2 x K N T k 4 V W x s W l d Z W S t W V 1 A y Z U R 6 c T J y V n I 3 S G p E a G c x e D g 1 N T E x b G x K b n k 4 c U t 0 T G V 2 W H R q e D F X M 1 E 1 Q 2 t B U U 1 H M U p y N D R I S z U 5 T 0 N E R D Z w R G h 3 N X E x N j V k T E 5 F b U d v M 3 F x c X V 1 c W 5 G c 1 Z W Z G V l Y V Y r L y 9 2 Z k c 5 b z h I b z h t V E p o Z z J H c W l w S 1 J F e n o v L 3 Z K N S s r b W 1 k Z X V x c G h 2 N 0 x s a T J M S l Q x S X h 4 Y n c 3 N z M z W H Z Y d D I x Z E x s e T Q x O U I w N G N L Q W V l d W l o c E 8 2 U C 9 2 M z d H e E l m d G 1 6 W k l x L 1 h x L z M 3 O X h z U 2 p o S X B M a T Z P c T l w U 1 l k d T J i Z H E y Y l Z 2 Q 2 M 4 T 0 h E N j g x c n N i U 1 h P N U p B Q U F B S U J F U 0 h 3 Q U F B Q U F B Q U U 1 Z 0 N 4 W X N N Q 1 F l U 0 5 L d H Q 5 N m F z R y 9 I a m g z M X k x L y t N d l p r d V N R d F h M a F F 2 W H I x M H F X W F h s c m 5 h N 3 Z k Y m o z N T V K T j Y r T 0 d I d F d 2 W H J s a j d 1 b l h y O U 9 5 e n o 2 c C 8 v L z Z H L 3 B t W m 1 Y V y t S b F Z Y W D M y M X J y N z Y 2 a H I 3 c k Z t e l J r O D k 5 V l J j Z T c 5 K y 9 U U i s v S G k x Y T l j d X J 2 c E d m Y m U 2 Y U d w V 3 E x V 1 B Q U E t J c 3 J P e j Q 4 N V Z M Z E 1 m R E F Z M W R 1 e F l P W j F P T 1 o x T 2 Z m L z k 5 M 3 J 4 e F J k a j U v L 2 p Q L z d E O E o 2 c 1 d y V k t z M m Z Q a m g x U G 5 E a F J Q L 3 Z a e j J K Y k c 3 e j M z b n V H U m V a R V Q 4 Z j M 2 d F Z M b z B l U F Z w c z J i Z F M y Y l Z 1 M W E 5 Z E 8 y Z G 5 a Z X Z U U l I y U D N w Y z F t a T d z W H B H T V Z V Q n d P a H d L Q l F O S m Z q K 2 9 X d X Z 2 M j d h d k x M N y 9 j V U s x a D g r Y k 4 r d k h I S C t P M l F o Z z h l T E E y Y j k 2 c 2 Y v e m p I N 0 c y d z R j U H h 5 V T l Y S G 5 s b G Z y Z D c z N l h k S l d T b i 8 v O D U 0 Y m p T Q 1 J p M k x M a V p I R 2 k z N U 1 B Q U F C Q U l p Z m 0 v L 2 d B Q U F B Q U F B Q 2 d 3 c 0 p D d m Z u b W 0 0 Y T J B U U 1 H c U Z l d l h 0 V 0 8 r Y z F 2 Z n F N V k s x Y W 9 z T E F 3 M X Z i U 1 N 5 L 0 o 3 W F p y d 0 l B Q m R Z N G h J e U 5 E V H o 3 N X B P N j k 5 M T R W R l J Y R j J 2 Z n M y Y U 1 1 W G J v W S t s W j l P c n d w Z l A 3 N T U 1 b y t m Y n B o Q W R a a X N l a j I y M i 9 Y T m R k Y z A r V F h y K 3 I w M D A v W E g v N 3 d C N 2 x j T H F X b H B j b G l z V 2 p W c W x W N j Y 2 M j N Z b j N 1 d n Z 0 d W 5 Y b m 1 t Z H E 3 Z D Y r Z W Z 2 c H B o Y 1 B o M k x s L y s 3 Z C 9 p O X Z L b 0 V M V m l o c U J R R U Q z M z M 5 L 3 R i S E 1 u R G x U T T J m T 3 J Q W j h v d T B O S 3 Z O N n Z Y R n R G b 3 R G W T h l T 3 J Y R m N U Z X g y Z T U w U 0 g y c m F i d U s y M j I 3 V H F s V 3 J k U F R v V V h Y d j N s M F B Q U E N B T 2 5 Y c X B I W H I x c 2 x r T X N V K 3 B H U E p E N k Z R S 0 c 1 Y m l 3 c G 5 u M z I y Q m c 0 Y 3 F Q W H I x e H Z h W F M 2 W G V 2 Y n N t W E J N U m t h R 3 V u W H J a c W p P O E 0 w M z N 5 Z 2 5 K M G Z T c 2 E r V n p X Y V R 6 V 2 F U M l d 5 V z J X e U 9 4 W F R r e U J I R C s r N T J 1 M k 9 W T V N L U m l P R W p G Q W 9 w S E E 3 S E p S a 2 s 2 M l M v S n d F Q U F J Q k V T S H d B Q U F B Q U F B Q T R B V V d q V W I z N D R v d U c 3 U n h z T n B 0 d X Y v M z J H c 2 V s c D Z m c m 5 u d n U w Y U 9 Q U G h w c m k w U W l l d W F a W n p S K y 9 Q a D Z s Y z V 2 M T Y 2 Z E h u L z h j V D N 3 d 0 F N S 2 h V S T Y 1 N X h 6 O U 1 n a m o y a m V 2 S G 1 H Z m s y Z C t Q R H B w N S 9 x e j M v K 3 M r R X A 4 T m F 0 V y t 2 U l J 4 K 0 5 l K 3 E v S W Y 3 M 2 Y v O V g 0 W E J Z T H B k T G h 3 N G R N c H o 3 O G N j Z k p S M W J r T z N a c z Z k e W M z U G p Y d m Z t e l p z T n g y M 2 F 0 R k Z X V n B h Z W V l W V p 3 d 0 x 6 Z 0 F F R E 5 H T E V p R 3 J q Q 0 l W Q z Z 0 U 3 B r e V R K N S 9 Q R n h k T F l E a D g r M 0 9 o e l Z 0 N G F J V H M 3 V z N m Z W V h Z m g v U G Z m Z j I r b 1 V G S l R a U T Z Q e D Z Q c n I 3 O W V h O W F z M F d P U F B h Y T B 0 R F Q 1 Z k Q 1 T m 5 q e T V 6 b k Y 5 O T k x M y t 1 N j c 3 K 0 x h Y z N O e j l k e H p 6 M V U 3 N 3 V 5 e n o 5 Y U 9 I V H Q w d 1 F V W G F O Q 2 d R Z X J Y c j U r Y 1 R x Z X V 2 Z l p h V 1 N 5 V 2 F z Z m R j c 3 N 0 a H Z m d m l T Z W V x U F d l R F l W Q 3 N X b 1 U z S k 1 B Q U F C Q X p V a D h B Q U F B Q U F B Q U 9 B R j k 4 T U V I V 3 J 0 M n J h S H Q r d X V 2 V j h l T 0 h X c 2 Q y N j l m U D k x d 3 d 3 M T Y 1 N T E z W W 0 z a G N G Z 3 Z 2 U E N D Z H U 3 Y 3 F U R m p 4 d F M 0 d 1 B 6 Z 2 d 3 L 0 s 0 W E R J Y n J m T F p y U E p h c l h L Y k R Z c k Z B c E p P c F p z T U h Q b V R Q M 3 d 3 d y t H Y 1 N 0 V 3 J J a m J s c U 0 y W j U 5 O W R s T G J j Q 3 h h d E V n d n Z m U 1 N v Y T F M b H k 2 Y U 9 u V 3 E y c m R 2 W D Z k c j F t Y k J n Z 1 h h d m 4 x N 3 R l Y 1 d M R m d n U 1 J v N 2 R x e H l j M 0 5 y b m M v d j k r d n h 4 e C 9 Y a m g w N 1 l t M 3 Q y N 2 Z Y a E F r V G F o e l h x M W N 2 e l p v M V M 5 S 3 h S Z V p y c j c w M j J a Z V F 0 U C 8 0 a i 8 5 U X Y z N z l K R W 1 0 V 3 J W c T l Q a 3 J K d 0 0 0 b l U 1 Z G V P R 0 Z o d k 5 W S 3 d q V W x E d 2 d I Z H N L N W F x c n J v c F Z o b W p z T F V 4 c X F q Z 2 h I Z H N l W S t U S W t R b T N n U W l G U W d r c k d K U 1 h s O G N s Q 0 1 5 Z E 8 3 Z m E y R W V P S E t t e n p q c k x r R F R D U F F r Q U F B R F V q T V F I Q U F B Q U F B Q 0 F F O H o 2 O W V 2 M X Q 3 L z l 6 Z E I y K 3 V t b j Y v c n J y M D k 2 a m x 0 d X V V V U Z C U V g 2 N 0 x Q U E R P M 3 Z 2 L y s r M X E 1 Z H F 3 Y 2 V l R U J k d T N a T k 9 I Y m p 4 b z A x e n I x c z J i S n F 4 O V U y d H F x S 2 J R S n F z M 1 R w V X N O e G h 3 N G Q 5 U F R U V D Z 0 T m 1 6 W j F 1 b D V q Z X V P T k 4 3 U m 5 6 e D Q 1 b l U 1 W n J W W l p M Q m F a e m V h N E J l c F h Y M z F W U j Q 4 Z U 5 i U 2 R l d X F w Z X U r O T l 4 U U 9 o e F V J Q k 9 U e i t k U 3 J W e T l k Z m Z Y V k N h L 2 x j R G c w Y 2 V K R W 1 V d 2 1 a V 1 p t e X U x M m E v d j I 3 W W J x Q l B m Z G Q 1 L 0 9 P Z W V j M l B H M z M z N X J T Q m F a T 0 h H a X V u Y n R x b U F 3 c U t L a U l o V V Z G Y W x Q b n o 3 V n Z n Z l B Q Z m V j O X U 3 Z E s 3 Z m J M Y n Z k T G 9 2 R k V 0 d E t J a j g v U D l i U D Y v W H F t V 2 V l a 1 h S c 2 t U O F V D c 2 5 u O H l r U 2 l j V D Z K N n R 5 L z J n M H F t Z z B H c X Q 2 S U J r c l N D U T Z i c W p h R W g 4 c X F o M V V a L 1 h x M V V s Z D U 2 d X Z 2 c X I y M 0 1 V W F g 1 e l V I S W 1 j N 1 B j a 0 F B Q U F V Q j B T S H d B Q U F B Q U F B R T R n U C 8 z M G s 2 W k 5 t N l p J S k J K c m J w N i t K Z 0 F B S U F C S l J F R l V j e n F k Z X Z q a G g y d D l H c j R 5 a z h t a 2 U r K z l W N U x p a 2 g r M m J k d W 0 4 Z V B I N j V w c n J 0 S G 8 w Y V B s Y 3 J r Y U o v a D Z x T y 8 y R 1 B m Y 2 M 4 O X h T W G 9 3 b T g y R z k 2 T H E 4 W k l s U z J x Z G 8 r b 0 N z e V N 0 V 2 J O R 2 E 5 Y X N N Y l R W d E l o d k 5 w d T F j d V Z L T F Y r K 3 Z O b y t M N 3 p 3 U W 8 x e E p L c E c 4 T V F U V D F T N 3 l G e F F V Q k J Y M V N P U l V D a V V N Q z Z u M D l t Z 0 o v Y T N i O S t 1 M y 8 v K z k 3 T G I 3 Y k h x S X h V T C t i M T c 5 O W F E R H o 0 b z Z W a V Z p U E x 5 Y 2 t u U 3 d J R U R k Z D k 5 O T h Y b T h Q d j l 1 d m 5 t b T J Q S G d 3 Y 1 B q c X R x T U h i c 1 d K V 1 V s R W h x V 0 N K R l h i N C 9 h M U p i O G t W T H Z p Y 0 J B Q U N B N n B E N E F B Q U F B S 0 R G Q 1 F h R E N v V k N L a T h 2 V n l R U 0 1 Y e F U z a m N l T 0 5 t W l R D Y V p 6 V 2 J E a D h W a W t j M W 1 x M 1 h o R F U x a j I 3 W n R t a k p s a X J 4 Z X I 2 S G Q 3 L 2 R y M 3 J 4 N X N T M G 4 2 c k x B V 2 w x U 1 F 6 Z 2 M x c n g 1 O D d S N D h X T D k 3 b m U v M C t E Q m c 2 d W R 3 M k t 4 e E J h Y 0 s w U W l F U V d E U V V N L 3 A 5 T l p h e n h W d H p a b z I 3 W n R y V 0 1 T c V h v d H I 5 Z X I 1 Y 3 V Y Y S 9 E Z 3 d R M U 8 1 S m c y Y l p y c 2 R y d l M w d E w w M D A 4 L z Z a N T c 3 b 2 1 k d S t l Z W V 6 U j A 2 R k R 0 M j d k U D Q 4 Y U 5 h O U I x a 0 p 4 Z 0 1 C a D N y M 1 h 2 M 2 o z M n V j M W 1 p e V U r N U 9 m b j Y 5 T l B Q N D J k Q z R m R G h u R l Z 6 M H V L Y m V F a X l Y Q 1 B T O U x t e l p z M V k 4 W U 1 w Y V d s e W V s M H l t Y X p H Y X B T R E I 4 K 1 h B T U d E R W c 0 V n B K e W M z T n I v W D d k d l h 1 M 2 l v d U x E Y S t u S 3 U 1 S k F B Q U F v R 1 l r U G d B Q U F B Q T Q 2 V V d q V V F V Q 2 d k a U g x V 3 F W d y t H S U x T Q l c v U U J h a X F x S l B 4 W E p Q N l d s c F F x S H c z S T R I T E d Q d X B h c l I 5 M z k 4 T U 1 Q Z X V 5 e H g y S l B u b G U x Z V B I a U p y b X V 6 V 1 p U e j U 0 O U R X M y 8 5 V i 8 v S l l m R E V Y d k t 2 c n A 0 L 3 Z 6 b l A 4 Z U 8 r L 1 R w b z Z l Z m Z y c l c 2 M T E z M 1 h X R 3 h J N k d W R z J J U k N K Y X Q y N m R s a X h a b 2 x X c l Z p a 1 l E T 3 F p a X k 2 c T k z d 1 Z X c m R 1 W G V O N W 0 4 M m 1 y S 3 d z O W V q U l E w N m 4 w N 0 N 0 d 0 0 2 Z E 8 3 V j c 5 K z Y 0 T W E x Y X R U S 1 U v S z h R R G 9 j V k R B Y m w 5 W H J W c m w y N 0 J z Z m V t T 3 g y d T l x M G F T T z M y e T J M e F J M N 2 Q 3 T 2 9 x R W d G Q l F X e G Z o Y U x S Y W V m Z n J x a T B h a k t 5 O H N W R E F Z V k N B U 2 F O S m 1 3 O G 4 x W i t k L 3 V u M z c 2 U 1 Q v O T l G T z E 0 L 0 x 5 O H B T W G w x Z n Q r Y X B K Q 2 4 2 L 1 g 5 d T J i Y X U y L z g 5 L y 9 u U E R z Z F Z x T l N S Y k R C a 3 l w T l p F c 2 s 4 L y 9 k U 1 E r R 0 M x e H Y v S m x u c 1 N B Q U F B c U J t S k R 3 Q U F B Q U J P V 3 V Y b D V m S j Z 2 Z k w 1 Z k x I R l c 0 L 0 h R M 0 l E O F A r c k x 0 b k g 1 W E l w R W 9 r b 0 V B a k k 3 L 2 Z y e U p F a l N r d E x r O H Z s Y X J S U z d p Z U N 5 Z 3 U z a m F X c 3 J F e n A 2 Z W w x S H J k d j N 6 N U 5 t a l F w c m h w Q z F S T D J E Z l h R U X c 5 c H p w d z V P b l R v a 0 t S a l Z S T 2 1 U W n V t O X U z Y k c v b 2 x r N H p 3 e l R m Z k d J N 1 B P d X V z V 3 N j R U F v R z R h a G I x V F h 4 N C 8 v M z N 0 V 2 5 U S m h V V 0 Z o c m F r N m s 2 M F J q Y 2 J y Z G V l d W 1 s M l B H T 0 h U d j B 6 a n Z 2 Y U 0 r Z V B Y R j l 6 e n Z 2 d k R w d n p S R 0 5 S c l Z s e X h Z N W 5 V N D V I Q T Q 1 b l U 1 Z G Z m W F Z H a n A w Y U t 4 d H g 0 N G R l d m 5 s b D J O a m Z 2 Z T c z K 2 5 N T T g r T U h h O W Z 2 M T Z 2 d m Z a Y T d I a k N o Q W 5 x M X E y Y n d 1 R 3 d m R D Z m e X N y S 2 x K M m R y W U 1 I R D h y b j h 5 a 2 F q Y X B y M T Y 2 e C 9 r O C s r V 1 R D M k N a T 2 5 H a j Q v d k Y 0 U E h y O D h j Z j E 5 N y 8 v W G I v O T d X K 1 Z s c F l X T 3 p k M j d O a W t Y M 0 5 W R m 9 0 R k 9 U a z V T a z l Q V j N w N n V q W n U z Q m h M c H F p Y 1 R K R E t m O W N y d j F Z c F B 2 R m g 1 c 3 l a Z F o 2 e n Z q O W 5 X O E k 5 Q 1 F B Q U F G U 0 h 4 Q W N B Q U F B Q U o 1 M U l K S 0 x T M G x J R k F n R j V Q S j R H N 1 M 4 T 3 R G U m 1 z M W x w Y V d t e F J U M i 8 z N i t p b 2 l J N U h B N j U z Z T V t b T B D M G I 5 O C t i Z H k 0 M G Z C M G R X T V p N b V N J d G 0 v Z n J 0 N j l l O W Q 1 Y k l j T 0 h U U n g 0 a 1 M 5 L 1 B M T H N Z W D h I a j E 2 N l B y c n I 5 Z T B h Z E 1 h T G N a Q m d 3 Y X B i O S s r Z X Y 3 N T U v W D E x M S 9 y a m p 2 d V V K Y 3 V Y Z W 8 4 V H l B U T B O c T F h d z F 0 R m Z O Z W V l V 1 Y 2 d F d y V j h K e F Z a T V V i R G F i T W p N e m E 3 M W V l W G 0 1 Q W 9 H Q W 9 l M k x M N z V J M k R j V U N o M j N y V m 9 p a 1 l p K y 9 m W m J m Z n p 4 e D F x e l p r M 0 N Q a j E 2 O U Z D L 2 Z 2 M j B Z c 1 d L a E 9 m d G R y c 3 V 2 L 3 p 5 d V B a U U t L V D c 3 N y s v V H Z H O D h z b 3 J O W j Z 2 W E t F a m t k e m N Y R D M z M 0 h N M T l 2 b m 1 t M i 8 w M 1 h m Z k d k c U t p N H M x W W N J R U h U e D R V R V Z G U l h y c 3 N j Y 2 E 1 V 2 Z F c W F l Z X F y L y s 5 Y S t 4 N D E v O T Z s Z X h i U 2 t x V j B W b 3 l v b z B M c G R M W j U 5 O X R 0 T F Q w M k 1 M K 3 p 0 M z d v e W R y M W 9 S c F R H U 3 d 4 b 3 l S M H U 4 S n d F Q U F B Q 0 p 4 Q W N B Q U F B Q U o 1 b V N r a E w 1 Z k Q 2 N T N X N F N I b 0 J H V k Z F N n Z h e X N U S V d G a F V w T F M 1 U E g 0 M G w x V 0 h Y e T F W Z G Z h Y 2 V P S F d y W H J w M X l j M 0 9 W b l o z Z H F Q T k h J a E d k Z H R w c D l S N 2 Z 2 M z k v d m Z U U 1 M z c j g 4 Y 2 N W R E F i M X h C T l B L Q k F J N k 8 2 N z c 0 N H R 1 b G 9 z R m 4 z M D B V Z U d h Z 3 V Y W D M 2 N U J n O G V I R G R m U V V H Q l l W R X h J e U 5 E V n F 0 V k d S a 1 p t a n A x c X B Z d l g 1 N X d Y R E s r K 0 9 J T G x a Y V d 4 b z V 6 Y 2 5 K V V d s c X F 6 e j c 3 V E V 1 W E x 0 V 0 l F U 0 0 w W n N 5 W X V P b 0 x S V V Z G a H V P M m J k d F d l N D B E Q n c 1 b z N i c D E r d m J i Y j d W M j d W c k Q 5 U k p w M T Y 2 Z E x y a m d n a W J m b G l V U 2 l l a j c 3 N y 9 Y c W x X c n R I e j U 4 b G o x a k 9 y V X R y V k N W b F p X d 2 t Y b U U x R T R I T m J y c j c r Z T h O e k J n d 2 N s U 1 d 2 V 3 J O S H M y Y k 4 x N T U x M 0 5 t a 3 N s Z C 9 u e W t r V 2 d 3 Y 1 A x a 0 1 Q U F J R N z l 2 d j l 1 d T Y 2 N j J M S F E 0 Y 0 9 q V n U 4 d i t t b W 0 2 c m R Z c V p u e j U 3 N j R 4 L y 9 H R H Y r M j k v K 1 p r a D h x T G 9 0 U m R X a 2 h X U V N l N 3 h l Y n l 5 a G 8 r c n J T V V p M d m l j Q k F B Q 0 F D a V E r Q U F B Q U F E Z 3 B o T U 5 o S F Q x N l Z B N k h v O U V Y T X d I O G 4 0 c V M 4 M T Z 2 V j B W R l J X c l Z x b F h D L 2 V o U E 5 H d l h y d F d P S F R 1 V W 0 1 d G J y N G 9 N e V R o d z R F Q z l 0 c m 1 v c k h Y c j F 2 c l R u L z Z r U U N D Z 2 p J d 0 1 T Z E l W V j F 4 a D Z Q U E J C e D h Z a n Z 2 M T Y 2 Z S t m Z n Z H e m J W a H d 3 Y k R j V l p X V n V 4 e m s 4 b W t J V U 9 H M U N 2 R 2 F E U 3 E v L 2 1 m L 3 p H M E R S M D Z O U F p r Z n N Y N U w 3 L z h V d V B I a j F l Z l B u M W k v Y W 9 1 e U Z a T m Z G a T d k c T J X T D E r d T l l d l h h L y 8 r L 2 J Y R 2 t w T 1 R v M E d E Q m 1 u Z 3 d J S H E y Y k 5 u a 3 l j O V N E S n N K Z E F Z a n R m V 0 h J M 2 h 3 d z g v M U s 1 Z H U y c n R O M y 8 r Z k h Y c j F r M 0 R o d z g v R G x F W m t 5 Q U 9 I V H F r V m F 0 V 3 h Z N H J K e F J J e H h L Q 0 t w K 1 h a T m l h b 3 E 2 c U p p b F V U W H k 0 N z c 3 N z R y Y k R x T 3 J k Z D k v V j E x O S 9 Y Z T h Z V 3 Z J O U N R Q U F B R l E 0 O G Y 4 e U F R Q U F B Q U M x O F B 2 O U t p M H R W V l p X M W 5 G W j l B S n d y U H g 3 Z W 5 x N k R o M D Z K T G Z i Z l V J d m x C V V V G R 2 p y M X E w N i 9 m V F R t e X p w b 1 R G V j N t S W t r Y W 9 M e j U w N m R V c l l y e T d W R m V w a T Z k S 2 w y c l p 0 V y t 6 W W F y V 3 F Y Y n Q y M n J G a m g 2 R m Z m b j Y r S m s r Z X J N c 3 Z 2 M X g z M 0 h H S F h D N V h Y T 0 p E N V d R T T Z k Z 0 M 5 T U t G Q z V P S z Q r R 0 h I O V p G R j E x V X o x Z F J m N T A 3 Z D l i d T N i c 0 5 i V 2 F 6 V 1 p G S U p I Y m N v V U 9 I R 3 A v M D M 3 S m x T N n g v M W E w U 0 t s a X Q x d G p Y c m V M N 3 J l T D d M Q z h 2 V D I r K y t h W m g r N C 8 r L 2 Z 2 T D R Y Q m 8 2 O W F 0 c 2 J i T E w 3 O W N T N V l z T W N T Y m 1 a b X B P K z Y 0 U X p r N U 9 a S 0 9 K U V l F Q W d H V m x w Y k s 0 W E J V R y 9 Q Z X Z Y d j E 5 d H R 2 S n p 5 W G 5 w N n V V M D Q 1 U l Q v O T l G T 3 M 3 Z F Z Y W D l W W l o 1 M V Y 3 W H l O c W Z M W G Z 0 T 2 1 U Z H E w Y V Z P M W Z U Z H U z S 2 l O R 3 p j M l d T e F Z m d z k 1 N 0 x I S G 1 1 e G F G V n J x U F F r Q U F B Q l V S d U l E Q U F B Q W d H Y X R 0 T F J V N F h D N D B S Y j B B Q 1 R Q W k R L c G J k d T J L a T R 1 V m p n Y 2 x 0 d n R U b l Z J Q 1 c z Z n Z s M 3 A 2 Z W t K c X l J M E 5 6 d D M 3 d F R o d z R k a n g y b H B h V W t u U H J S c D A 2 Y k I x L 2 Q 2 d l h y e n p U Y 0 5 i Y i 8 0 e F M 5 M H h S V l h L Q 0 1 q U X k r L y 9 M S 0 t p N H N O N X h j d V h L a X Z 2 L z V h d i 8 v O T c r T V N I N n B X N k R u d n Z Q T T B j T 0 J B c l Z 5 N U 1 1 N 2 F K c E 5 K M F d n M G R 0 e W h R N G V H d n B 4 N k d U V n F s R m F 0 V 3 F V d n Y v d 3 l k d H l 2 W H o 5 T m 1 q V E o w S 2 V t c l F L d X Y v N z Y y T l l L V l N z R V Z E Q 2 J 6 Y n I y M m 1 z T m J m d j I 3 Z F B j d V h P M W R P b F N 3 O W N p T 3 p 0 Y k V 5 W k 0 w S n c 1 Y 3 d 5 V k 1 r N D k 5 V l J O b V R K R k R 6 N z R Z T 3 g 2 e G N Y R i t z d G Y v c U x y c n J 0 T 0 k w Z U 9 s T X Z s c X Z V M W w 1 Z V g 2 N F V Y W G x B d 0 d F e D Q z b T Y z N j V G S E h 0 S G R k O T h k M j V M R T U v U H B 4 U m R m c k h Y d X h s Q j V n V C 9 W R 2 x J O W 9 r T G w 5 e l l a T G Z H Z U J B Q U F B S 2 9 p O F F F Q U F B Q k F z M 1 g w N k Z H W n p l Y W s 5 c z h H M E h R e U 1 6 T l Z X b H F x b z B l U H F s V 3 J W c W t P S j g 2 U k k w Z E 9 t c D h U c T F l d k 5 o e j M 3 d D I 3 M m t Y S 3 B x a j Q 4 S m U v L 0 V X R m h Z V 3 h Z N 3 Z k c n R H a l I w d V N M c n p 3 U X V Y b T V 1 c m x s M S t P M j B x Z 3 N M Q l F N M m J N V U p j d V h R e n R W U 3 M r U 0 5 J d H Q 5 d 1 N T M 3 l 3 M l d 3 Y U 9 u U 2 9 y c j c 2 Y X M y Z V B U d H U r N D V V V 0 x s e V p l e H A 5 Z X p z Y k 4 x K y s r M X g x U z Z P S G o y c S 9 Q e j h h d W V v d k V C Y z I x W X h r V W h F Y T l l d T F h S k Z p N 1 J x M W F x N F J m N 1 d y V n R y N n R T c H l z e k 1 q R n N 3 Y n R X c W x i c D A 2 Y U k v L 2 V s U G V 1 U 1 J S M k w z U k R B W T F O d H Z 2 N j B Q U H Z o Q T U 1 O S 9 2 d n I z N z Y v Z X Z Y d X J Y Y n Q y Q 1 d P W U 0 y Z U 9 O b S 9 l Y k d o e n V W e n l l c j J 4 N C 9 i d D I y d k 1 t R E d h T V d O R 3 J P M j c 3 N z Z y O G J V M W x y b 2 1 D a l N s O H Z M e U J z O V I x M F N P b G 5 o U E F n Q U F B R l d S K 0 F B Q U F B Q 2 d X Y X B J Z W p o U m 5 6 Q U h X a H E z M j M z Q 0 p q O F V G e G V u c k R w Q V k 0 c E V J d n J r a z A 4 T W J U V l Z z V 2 p z e E l j R k N 4 Y m 9 p e S s r T U x U Z G N z c 3 R o c W 9 O b V p t W m V 1 U 1 J S L 1 R S U n g 5 c D F x e F p o d E w 1 a n o z M m 1 H Y k 9 u R m x y V E Y y N m R O R 2 x s M T Z x T m 0 z Y W F N U 0 l F V 3 J k d W 5 X R D R x N n Z J M G V P S 0 M 4 d k w v W V V m W V U x Y T l i R V B x O G 9 6 V i 9 W R z I r O G 9 U Z m V l Q 0 9 w N j V q T j V y a T J 2 W H Y z Y X N 1 V 0 x m c j I y M i 8 x e l R m Z j Z P a l J v O V d P d i 9 i Y W E 1 V 2 Z u N i t E Q n c v R 3 Z l Z G J 0 M j V W U 1 V t S n d 1 R 3 d y c m 5 t R 3 M y W k 0 4 Z H c z d W Z 6 Y W R t e V p W c T J i S m t r c V Y y N 2 R q c n R 0 T k 0 w W k 1 n U U R S c z J U S k s w Y U 5 F a X p a O C 9 Q K z Z h N j l l d k 4 y e G h J R W x Y W E h H R k Z p O W V y T H k 4 U E p u T l p 0 M T Q 0 N D F h d U h C a H J O S 0 g x K 3 Z W Z 2 d V T E R H T i s v U E h I b X I 0 O F N h b T g 4 S D d C Q l J k b z N M a H h z Z U 5 B S U t B N z c 3 d 3 p k b n p o a F J m c T M v L z k z d z N q S j B 5 W V l L a W s w a E J W S 3 o 3 T W 1 U T k g 2 Z W 5 w T l k 1 N T l k V l h E Z D l i M V N W U G N F O E 9 T e X A r Q U F B Q X R F d 2 t Q Z 0 F B Q U F C b 2 R r c E x T M G w 2 Q U U 1 Q U Z j a 1 B w Y V d s Z k g 4 M m d Z O C 8 v b G d G Q l F X e F k 0 d k Z v b 3 N 2 d n J q Y S 9 s V V h j a E 5 W V j B q V 3 l w V X I 5 Z X F y c n h y Y V R q L z l k R j F 6 e l R V S i s 0 O F l N V U t k T 2 5 Y U 0 0 4 O D h J N i 9 Y c T F 0 d n Z W W G R 1 M 2 V Q M i t x a X V x Z T U 3 N z M z M 2 5 y S D J s R E x s e S 9 Y b k R s e m R Q R G d 3 V n I 3 Q m d L Q k J s L 1 B a R E x G e m Z u M 3 Y v O W R 5 N W N 2 V D J y O D d O b X p x e j M z e W l 1 d k p H e D N P Q n d K W X k 4 b 0 t O R F J v M G Q x e H g x M 1 N E c T J v U D Z Y d i 9 6 R j B D Y z N O M W R q e D Q 1 T i t C N l p 6 V 2 I 5 L 3 Z l L z E 1 U X B V e l J w M G l U M T d k d F h u M z c 2 Y W V 6 O G 9 V T 0 h E Q l V o R 2 t 2 b F p B T 2 J 6 V 2 E 0 c j N 3 K 2 4 2 R 3 Y z V z V Y V m x h V 1 N r d E x W V n h j c k w x N z k 5 Y T R p R j l Y b 1 Z E S W N Q e n B w N S 9 L W n J Q V k 9 H Y l B u a j J H N D Z x S k Q 5 e V Q v M 2 R Q Q W d B Q U F O V W g 4 U U V B Q U F C Q X M r T D M r e F V P a D A r Y X N 2 W E F 5 Y 2 J 0 Z H F 1 N H V G a C t 2 M T l P c H p Q V j R a d z A 5 d T N i R i 9 l M D l v V V h Y b G p q e j h L c V Q x c l h O L 0 Z o O W V y V m V 2 Y l p a d z F Q M W J 0 Y 0 x q M z g 4 T U 1 K b n d 5 d j h Q T 2 Y v M X d 2 d n Z p a T N u c n J y V m l D U k 5 Y R W g 4 Y l l m c U 8 r O H Z Q e j l k R k h I K 2 5 X V z I 4 M T N L c 2 R P M 2 F z Y 1 l F N V B U M W R a N T E x b H M 0 K y s y e j E 2 Z E 9 u M G V O e U 9 C e W F P S E d p M 0 c 1 M 1 h J V 1 A 3 T 3 h z W F h Q T k 5 T b 3 J L O U 5 i Y j c x V n I v b H R O c H Z t e k p t a j k 5 N T d U N H N Y T D F a W l d a b m g v T m l 4 W T l X N W M y Z D k 5 Z F Z Y Z X V x c H B 3 e n Z l O X U y Y l R W N T h 1 U n F 0 M W V S c E I 0 O W V t a j I 3 T m 4 x c n Z 4 U 2 4 y M H J x b F p a c U 0 z W F g z K 3 R Q L 3 p o R H d u U D F Y U l A x N m F z c k N 4 d T I 0 Z D M z b m 1 u e n Z N R W c w S E R N Z m Z r c 1 h z U 0 F B Q U F x Q W 1 K R H d B Q U F B Q 2 F q W E E 0 c k 5 M U z B w U X V s Q U d v W F d a b X B n b 0 t D b V N 6 M l d w Y 0 l F V n l E a D g r c k 1 j Z W U w e C t 2 e i 9 X W n J Q W k 5 H Y k 1 t Q n J I T l V i a X c w Y 2 Z m Y V R Y W G 5 2 T n N C a H R N c G 4 w N E l N U H F t U E h q c l d P N z l T c G t 5 W k 5 t a V R w V 0 p u K 3 l r L 0 Q y M n c y W l d S a z F E b W 1 4 c k o 5 K z N i T m 5 6 O W Z x M W F 0 M G 5 Y W F h h Z E x M c m x F V H F k V D N i c D F V M 1 o y d G 1 H a E 9 U c z d X N E 1 H R G R M N T U 1 K 3 Y z T n p j V 3 U v c m N l U E d h Z m p 3 N G R X Z U h 6 d D J y R X B L U 3 F v O W J 6 S 1 p k T m R k Z D J u L y 9 2 M W F 0 M j Z k Z X Z i c 3 F a R W p S M n J 3 N E 1 H e V d D e D Y v L z M z N i 8 2 Q 0 s y b l R w b z N 1 d l B O T z N Y T E x M V n E 2 Z E t t V 0 x s M n F 6 W n M z S 3 l N a l E x Z G N j W V V p a 1 l n V 0 x G a G d l T C 9 z Z H J z Z W Z m U l J 0 V 2 5 U c H R i N U t 5 Y z l W T G R 0 U T N X c U x 2 c F h p R V F p a H Z 2 d 3 E 2 K y s w d m J 0 M j l X b F M 1 Y z Z K M H Y w N z k 5 Z m w x e H l p V D c 3 N 0 x P N G M 2 Z W N j a 3 E x N D B L a G t Q T H k 4 Z 3 h 0 U z V j d V Z a O C t m Z V J 3 T 0 Z S Y V d s c W 5 P S 3 B U d G Z J Q j k r U V Z E W m 9 i Q U F B Q U x R T 0 p E d 0 F B Q U F D Y W p h T k h q e m F v V k R 1 Q T R 5 Y 3 J L M H Z G e G N W S k x a S 2 l l c n Q z N z l h V F R 6 N n B m Z n Y y R 2 R w d n V 1 a 2 1 k Z W p R b 2 R w e E J 3 N G N N Q 3 p D T 2 h 3 T 2 V U e W V w S y 9 y O V h y M X l p d X Y 2 S i 8 v L 0 d m Y 3 V Y L y 8 5 M z l Y L y 8 3 O W s 1 N n J 3 c V p O b X d 6 S F d W b F p j U 1 g x b T F M V m h l R n Q y N 1 p K a 2 c 0 Z V B L Z 1 p N M m J v a l R m Z T B L e F p z O V M 2 Z F d 0 Z G N N R U Z X c l J v a 1 l Z T U d h S m Y v T 0 l Y e X M z T n J W T 3 N Q c D l Q U j Q 0 Y 3 F m W j g 1 W V g 2 c W h V Q 0 t w a k 5 a b z B m U D E 1 S G p o e l J H V 2 V j W V R n M 2 J O Z 3 d u W G Z l Z V V w U F Q 1 Z k Q 0 W k R W Y X B Y S l p O T G J i N z l 0 V 0 l C K z Z h V 1 g x T G x 6 W j V X W G x 5 c 1 V D c 2 5 2 O X h 1 M m Z r a E x T O U 5 W V j E y b H E 2 N j Z T Z 2 N Q S G x S Q l F Z S H N k c n N r N l E 5 L y t J U G V l K z g 5 L 2 U x d m Y x T T B H d F Y 5 O T k y b k h q M T Z K U D A x c U Z B N W t h R n o 1 O D V 4 V z J k O C 9 2 b m 5 l d k h G R j J Q S G x S T j h L c y 9 4 N 0 x Q U E d p b z d G Q l l X N n A 1 N z d x b H h N Y j h t W T h l T z F S Z G Z m R 0 Z J N 2 p q L y 9 Q T T F j d V J J U 2 N m Z W w 1 S 1 N r b G h 5 a n Q v d j E 3 U n A w N 1 J 1 M 1 R y R F B N d V h M M W R l W H A 1 d X V 1 a 2 1 u W G J h Y V k x U z Z h Y n F k a G 1 T d U N j Q k F B Q 0 F X c H c w a V E v T E R t N 1 N o d U t k M m w x M l N I d D l S Y l V Q Q U l D V 3 J K T W s 3 Z G V z M W V 0 V E h R a 0 F u T E E 2 c H J W U j U v U X N u Z E 8 2 c T R h M D Y 1 W H F j Q 0 N w c E t S R U R v Z m p 1 Q z Z T Q W F n L 3 M 5 a 3 N 1 O T J 1 M H R K U 3 V k M 3 V W S W R 6 W E p o T U p r V W l r U W F W e X E 4 U W l V U z B l U E Z p e l o 0 O U 8 2 N 3 M r N k J C Z 3 p S N j l P a l k 4 Y T V k d S 9 U a m p 6 L 0 d m a 1 l H Z z B F d F d i T E V N S 1 o 5 K y 9 a S l g v d X J y N z d T a k J r e k V w Y l d 2 L 1 h X V 3 p W a X h J a H F 4 L 3 I 5 Z n I z L y 9 2 d H l P c D F L U z B 1 V D N X N l h 5 V 1 J T Y 1 h H e D V z K 2 Z i K 2 l i b l o x Z F l 4 e j c 5 d T J U M 1 c 2 W H g r T l J P Q n p X L 3 Y z N 0 R l Z n J X a z N r e U p F a l N r d E x r M 1 J z a 2 Z m c n I 3 O D J u S G U 3 M 1 d y Z H V y V W t h Z F N v V W J y b G x s d m t j c m 1 T b X J 2 c V F 2 R W J i N 3 d S d H p W S m R X c X F p S k N U a z Z Q T X p F e T k 5 O T U 3 Y 2 p n Y 2 N q c W R z b H F 0 c 2 x n c 0 N m O D l y S m 9 n O C 8 z M z N 5 c y 9 Q O S 9 R R m 8 x R 3 R Y U G 5 U c 1 B D Y y t 2 V 3 J Y W F J S U m Z G d l N l a l J v M V N x M W F 0 V k Z S V X B D R k R o c 1 R O a z R 6 S z F R d E 1 K b F B j S W 5 i V j k 3 R n E 0 a 0 5 w Y W F t b V R w M n F q U n M z e H M w Z E R v Z T F j T 0 h D M k x I S D Q 1 S G I 3 Z G J X c l Z 1 V m x a V 2 x W c T F h e V c 2 M 2 E v e j Q 4 Y k U r c D V 4 e W l r S 2 h r T 3 g y d X k 2 N D R B T H Q z N z l m b l R w M V V 1 Z k 9 u U l d K U l B U Y W E 2 O X A 1 O D Z k M n J G a m g r N i 8 v M z R O R 1 R K R V J V V k Z t a l p 0 b X J a c z J a T H d O Z W J u N S t 1 R k Y x N V F l b n E 2 e m o z M 1 h P W G 0 1 c X B y M T Y 3 S 3 l j b F J S a 1 p H N 0 w 2 c k t o Z 0 1 5 d W Z 6 e W V m e n l l L z N x N 2 k 0 V 0 V l U E h 0 W G h 3 N G Y x K 3 V 1 d k t 6 O C 9 Y e G R m Z k x F R 0 R S c k V Q V m t Q a 1 V p R T N 4 c 0 J B Q U J h a 0 d h Z i t G Q W E 5 d X Z W d k V W Y V Y 3 d 3 o x Y U V B Q U F E Z 0 p M T F h W N l M 5 d m l M O T Y x Q 2 V 2 a X o 4 V W V O N l h D Y T N s Y j N x V X l V U 2 l j a m 4 4 e l h v a j k 4 Q W p q K z M y N j B E Q n c 3 S T V Y S z F p T V V u c z l u Y z R N U 0 h V Q 2 l r T D c 3 N F F 2 U G 1 6 Z E 9 1 W G J 2 a X p w O X p 6 a m 0 2 L y 8 3 N 0 R W L 1 B y S 3 d z d m Z u b W 1 6 c D A 2 R k M x O C t i b T V 0 W j Y 3 W j A 3 Z C t y M T E x L 1 h 0 O T k r b S 9 E O E x i Z m N v a H R 1 d U t I R 0 9 a e E 9 w N 3 h l c j k 1 K y s r M W F y M 2 Z t b V d m V 2 V I N 1 R w a z E 2 N F l V W H F q M W Z r Y V J R V X l 5 V j N Y Z m Z m Z X J X c l p 1 c 1 Z x d j I 3 T m t U d H l B N 2 V Q R G c y T 2 Q x M 1 Z J c D B S U D Z 5 Y X B 0 S z R p e X N q T D k 5 Y T k v c m R m Y 3 I 3 L y t l b E w 5 K 3 Z U c G 8 0 c 3 V 1 a W p o d V Y v O D R o Y 0 o y e X Z I W G Q x c m l F U W k x V z V k V W N G d X R 5 c 3 p N e k 4 y Y k x Y K z M 1 O H J E e D A 2 c E V j Z m Z W U T d k d X l v Y 1 k 0 S 0 p T V W w r d V N U V C 9 U S k o 1 L 0 U y a X d X a T Z 4 V 3 F 5 S 1 J p T X J M e X h O V 0 0 5 a T Z k V 3 R j V z B a R 2 h n W U 9 I S 2 d O R 3 p i b 2 o z L z h v d z R m U G 1 3 N G Y r Y V p a N n F z c k N 4 V 0 9 V U T Y 5 b D Z 0 V 0 x G Q 0 s x Y X N N U F E x b V V 5 e V d x M H l t O D J 4 R 0 t x c n F s Q 1 o y V 3 p X W F h m Z E p Z b D d z a j R h S 3 h F T k F B Q U F 6 V U 9 6 V G 5 3 b 0 R m c z F l Z j F j S F F w V 3 Y v O G N B Q U F B M E Z E c m l u Z H F 5 d n E 1 Z X F i U H p V c T N V R 2 8 z R l Z y U 0 U r U E F 5 Y 2 J q O G F p a 3 B F U 3 R X c l Z L Z F N o T n J p T H h v Y j R X T G x 5 b 3 Y v L z k 3 e W 9 1 T G s 1 N G Z 0 Q 2 d R W H J 3 d 1 F k b H M 5 a 0 0 3 U z Z Y U z d m Z W V x d G h 1 N E R L c k Z a c m p W V W F L c V N s c F J t M n g 2 a F F V Z D Y r d W d Y d 3 F t N j g 4 V V l 0 W H J 3 N H J s S k Z a V T Z u V T F k Y 2 N V V 0 4 4 M X g 4 O G N Y V k p u U m t a M m Z Y b X Z p U W x a V 2 x 2 W H Y z e G 8 2 T G k 0 d X J U Z W 9 3 b T g y N i 9 Q T E x h N X l 2 S n J V d D d 0 Z W s 4 d l l O e l V u b H V L d G J a R G V a V E h y b G x W Z G l 4 M V h 2 W G V u W W Z U M W 8 w S 0 M 0 O X N P S E Q r d W h o e D Z L c S 9 S e D F W V l g 2 W W 9 y c n R B U F A v e W d C U X N X R 0 J J U E V p a 3 Z M N j k x S V Q r U k F R T U d x S 3 l z V E 5 P b l Q 0 O U x l c m p 1 d X V 0 M D I y M j N T W k p X c m x 5 c D J i T m 4 2 O E N C Q T l Y T 0 Z Z M U c 2 N V d J M E s 5 Z n Y z c H Z G O V F T N z h t c V N I d 0 F B Q U J v V 1 p w M T R z U H N u e j R 6 S k Q y T T Z U N V V Q M i 9 U V G F l a z F m d 2 Z Y d 0 F B Q U t B M i s z e U g 5 Z l d o c m Z x d m J W O U l r Z 3 F E S m Z y Y n R x V z Z x M G Y 5 R j B W U V A r W G w 1 U W 9 F Q W k x a T B S U T R H Y V d u c D Z 1 Z 2 9 F R G w 1 Z V Y x M 3 B x Z 3 V X b G 8 0 c 1 B R b 1 V P M W V m T m 1 m Z n J w c D R a M n E 5 V 3 F N V 1 B H N k 5 l L y 9 u V z F s V E 9 H R F J 1 b U 4 5 N T R J M j Z C T m p N e l U z Z m Z m Y m U 2 Z H U x Y T Y v V 3 p z N 0 0 x Z m Z w M F B m Z m N j M X E r Z k x t a 1 k 0 a 3 J E e j M w a 1 B y M T Y 1 Z j A 2 L 0 I 0 U E J v M m J K Z y s v d m p q Y X E 5 e i 8 v M z N L e X N y c T h a N U x C Y U x M c n p 3 U X Y z a k g v K 0 l P L 2 V y W C 8 y c T F q a X V 2 U E p L Z m Z m Z G Q w b k Z m U D M x M T Z 0 R G h 3 N U o 5 V T J r N m l M e n V I S G p O S H o 0 O E d y N 2 p 4 M D d W a V V s e C 8 2 b V Z Y a 3 J p T 2 J F N S 9 Q R l B n O E V B b 3 B H b z N I M 3 A 4 b G t T d X J l U 3 l R e k 0 x T 0 R C Z z N T d k h u e l l t M C 8 r O W 5 Q T k c 3 Y 0 9 K b k 5 a b l h y M W s x W F h I R 0 Z O b T d j c U 1 X T E Y r d W J i N z V S V V Z I a m J Y O T d 6 a m 5 u e U 9 Q e D Z L V 1 h Y d E w w N m R P M W J 0 M D Z T V k w v L 3 Y w M W R 1 e l l X T C t C Q X d l c W Y v L y t X c l p z b V Q 3 N T V C U D k 4 T U 1 Q U 1 c 4 R F V w c 0 J B d 2 J V Z T J 4 T H Z D Z X J J d k V C Q U F D Z 1 p X b T J p U S 8 v T 3 B T b n I 0 c C t p a D A v M i s 5 V 2 R Y V z F T M k Z F Q U F B Q U 9 K b D B T R 3 V 0 R V o z T z A 1 b V p Y V F R 4 M i 8 r U 0 p L M H E v R k h u d C s y c G M x d D N T M 0 Y w T F l 2 W D Y 1 W E g 0 M G w x R 0 F B Y X d P U H h 5 T 3 Y x b n Z R S l R E Y W J U Y U Z R S 0 c 2 T G h X U T V u V T d k Z S s r O W F 0 T 2 1 q Z D U 5 O T E x S j B o b G 5 u S 0 c 3 N z c 1 Y j N i c l Y v R y t Q e F d K U i 8 v N z l 0 V 2 J O R 3 J W d j M x N m 5 u W G F h e m o v L 2 Z Q W H Q y e m Z o V S 9 Z M X Z Z W U h I b m h B S l N V b E t p M H Q x Z V R K a z V X V G s x U G 4 x e k p 3 N E V C O T h z a 2 5 j c m x j Y X R P b W p Y S n l j b l R h Y W F j c E 5 6 Z F h m Z n I w U 1 R v S n B r K 2 Z Q b 2 J F a D Q 0 Z E 8 y c m t 5 S k c 2 N n F x c m F o M D d a T W d R Q l l O Q m Z m a m h o O X E z Y j E v Y 1 l x N 0 5 a b E 9 Y T G w w M G N 1 U k l E U n M y c k c 0 d n N J c X F p O H c y b T A x c G F X b l Y 5 b S 9 Y c m w z c 2 Z H M F Z q V H d l a j Z a T m 0 2 Y T B 0 R F N s c G F Y S l p y U E p Z c k h V T z V H b 3 Z M e G N 3 V 0 J R b 1 Z C S W d V Q k F 3 V 0 J R N m V u c G R a N m 5 j a 1 d Q Y U R R c W 4 4 O V h y M 2 1 x W X p L W m R O d H R 0 e W t y S z B z e l o 4 N l V 4 V 0 x S U G Z m Y 0 U 3 Z V E z Y n Q z Y i 9 Y d T N W d V N 0 S C 8 v Z m 0 z Y n R r M z c 5 d T F U U V V H Q m l v d U x W V n B h S 3 I v Z n I w Q W d v R k F v c E h B N G J O a H V v a U p K d 1 d R e X h l W T J t O D A 2 O W R S V E p S M 2 J V d V h K S j U v V U N 5 K z h v S T B i T j h a d E 5 T T W R l N z h 2 d m Z S U 1 h Y c n B w U 2 9 w S 2 R I b X p a d T F l L 2 R 1 N 2 R 1 M 1 Q 4 W E Z 4 V H A 2 O U t p O F h x L z h m c i 8 4 Z m 4 4 c 2 h x c l h O c H Z O c 2 x x d H N Z L 3 p 6 a n V 2 M 2 w r L 2 x u a F B W a F V L a G V y M D h 3 O E F B Q U R O b X l r W U R E W k 9 D d k p 4 T m 0 z a k I 5 c D h k S T h r Y W Z T c E Y y c l V x Z l h Q Z 0 F Z Q U F B Q n E 4 c z Z P b G Z w Z z E 3 O G t T V 2 R t Z E 5 h a z N H d F N I R k h M R V k x R 2 R m R G d R Y l Z 2 M 3 o 3 V m 9 R Q m 9 n R l I v T D g r Y k 4 w K z V 1 Y m 1 4 e G R H b U V n N k h W V n h j c k x a d D J 6 W j R y b G R m Z l Z X O W V 2 W F N S U m R k V k c y V m g 2 b 1 N Q W E Z m W H o 2 Z l Q x Y X J O Z V d M a H N Y R n h W c X d Z S U U 2 Z C s 2 c 0 h q M T Y 2 S l J U V G t s c F B F a U 4 r Z l B u c T Z p b 1 N M Z m Z m b n Z L W W t q M X p 6 S F V Y V 0 Z o b 1 R J e k 0 y V z F O d H R u L 3 d B Q U F G Q U h 6 Z m E z d m 9 M Q W t k a m 4 v Z H Y y U 0 d F a 0 F B Q U F P T m 4 x Y j N 0 N k x Q R 2 h J S E E w e G R H M E x J R k F R Q T Z I S T l W a E F H Z 2 d r O G t r d T k x K z B u O V B W e X l 1 a G N Q a E J p K z B q U n M z c n M 1 a k d p d n B R V k t O V D R Z Z l Q 1 b V p t Y n I 1 N X B 0 V E h R W l N i T 1 R J a 1 E z Y V J x W X h t R X d t a 2 g 2 Y W t Y Q T R M R W t r U F F B Q U F M U W d 6 W G F U c z h K Q V N l e n p M c T Z H U D B r Q k F B Q U F W S 2 V i K y 8 v K 3 l I M 0 F m N l N H b m 1 o c 0 o v c 2 l L Z E N T T 0 J 5 T 2 s y Y m Y r S m 8 0 S E k 2 N E V 2 T U F H c T d x R m h k Q V R Z T E J J T D l E Q W d B Q X R E R D h q d 0 V B Q U F E Q U N l d D R K e j R j U G 5 6 N H V G M n J K W W x H b y 9 y d i 8 v N X Z I V G x 5 Y 2 l R T 1 J T S V J s W m V Y R 3 o 1 U y 9 T U n l o W E E 0 c k k w Y k 4 r c U 5 O O T d R e k p r e l V 4 M k 9 R V X R K Z k V o U F Q 1 Z l g 2 M D E x R 0 F E U W 9 w V 1 d s c 3 J s Y 3 F V N k R B Q U F B Q n h I M V B v Q 0 F B Q U F j R U l L Q m 9 P e V d x M 0 g 3 U W 5 Q c 3 J J e T N Y N z c 3 Y n J z c 3 N 0 M D Q 0 M D N L a U 1 q b z A 3 a m k 0 d U w 0 e F k 3 W F M 2 W E 1 q T X p H e l B N b U t O S G o y c j M 3 d D N x M 2 J 0 M 2 s 4 e m Z X T U x o c 0 Y 1 N D R R V X R X N 1 p N e T V Z d D B 6 U F B Q R l B u c j I x M T l 1 M 2 J w N k 5 I a m R 2 U H V O M X V k Z X J V c W N a e D M z N z d y Z G F 2 W D I 5 b z Y 5 b X p w d 1 l P S E p q V W R m L z Y x N y 9 x Z 3 c 4 K 0 1 M U 0 5 H a l V x c F h 2 U G w 1 U 1 U 2 S k Z I S H R I M j d k d G o 1 Y j B s N m Z M T E w x Z l h y b D F U R m x k b E Z v d E Z a c k 5 a b 1 Z C S U 5 w c 3 Q x Z U U w R 1 l 2 R k l v Z k R v Y k t 5 T X F X b n A 2 Y z Z I Q U J v Y 2 J 4 Z X I 5 T F M w c W d T Q W d B Q T B N S 1 E r Q U F B Q U F E Z 2 h C U U t o V 1 M z M j Q v Y j l U W n M y S 0 J B S U t D U F B 2 c E l T N V l z M F Z W W F h h V V J J M F l v S 3 l z c n F m S H o 1 c z N U a H g 5 K 2 F H Z 2 J P W E t r N 3 J 6 e n p x W U l W M H V Y T H R Y c z J i T j E y V 1 d Y N l l Z Y m J s Q z d k d T B T O W x 1 K 2 Z M b T J i d D F x Y U x Q W m J Q c k 5 i M z d U S k h G V l Z s U l V w S 2 V m Z m x x Y k 5 t M l N K T z N Z c 1 V P V E p r M X F 0 T 1 N I Z W Z Q b W F k R 2 l S W W E y S V V P R 2 F P T E V p V F d P e T g v U D E 3 e D U 4 d 3 h 0 b z B l U F R q c n h J Z E V U c E d s c G F V b U 5 i U 2 9 l a j B j d W w 4 d V E 5 Q 0 J K S D M 3 N G 9 l N j k 5 O T R V U l J X d l l o d U l r e m 5 4 U V R y M m Z o d z h l S k R F Q n d C S W d k T F N V b V Z u W j Z j N k R B Q U F B Q n h u c E w w Q 0 F B Q U F P Q 0 d W b D V j Z j F 5 Z j E x c T V k R y 9 1 O H J L e E 0 4 K 2 J O M D l p e F l 6 V j M 3 d H l r e G l k Y U R Q Z D R Q S W J q e H R 3 a V l m S G l 4 W X B F S X Z y a 2 s w O T A y M j I z N m V t b m 4 5 Y n E x Y X N W R E F Z T i 9 U W n U z S 2 g 1 O C t Z W l B s Y X N X R k d 2 Y T l i V j g 4 O C 9 I M H Q 2 c U Z D U i 9 O Q V k y M T R r V 2 x S M k 9 w M j F q b X Z k d W 5 W Y 1 c x M F N N U k l s T 2 R S M j N j O C s r M H p 6 N T g 5 U C t o c j F N V 0 x F a U x p M n p 6 L y 9 Y Q 1 V s S l U x N j N i b 3 d t V X d u e k x Z Z 1 R j b G t N c 2 5 0 Z H J Q b E J R Q W N a M T Z 2 V n g 2 U F J 5 Y V R L Z F d o Q U F B Q T R E a W o 0 Z 0 1 B Q U F D Q U U x S W t F a m x 1 a V E v U m F G U 3 J W c T J L Y T d m W m J C b z R j S 0 N l Z S s 0 N S 9 m a m p q N F p 6 T j k 5 O H N 5 N j Y 2 S 0 x Z Y 2 F M R j h L b 0 w 4 N 0 5 u e j Q 1 Y i 9 M N 3 F x c X Q w M T E x M z F T b m V 2 T H c 4 N 2 R p e E k z W W N p V V E v R F F h M 0 F B Q W d B R W x F U V Z T M F l z V U t m Z m 5 s b D N y c H B a Y 0 1 X e H U w Y X R V c W J u e W J O b T N x Z E w z N m V 1 a W h o e l J s e W h S d D I 3 Y k 4 w R j Z S L 0 R C O S t 2 U U c 3 Y j l k M z h T S F p O N n J 1 b z U z T 0 J 6 V j l p O H Z M O W Z i Y j c r d C 9 Q e D h i Z D Y 4 V 1 J N b V R L a X h R c 1 N j T 1 h P M G U v Z n V w T 0 9 w a 0 N p a E l C Z 0 0 2 c E Z I S G t t W T d K R 0 1 5 e S s v W E J k Y 2 N F R z l 4 a V p p c 1 Z n V U N v V W F i Y j R U b W N 2 b D B w R W p S K 1 R 6 K 1 Z K Z U V R U U F X Z 0 t m e j Z k d 0 9 O e G 9 X M m 9 C Q U F D Z 2 V T S H h B U U F B Q U 1 B S j Z Y Z 2 1 Q b X p h d E V t R m h Z V n g 3 Y m Z j Y 2 9 1 N m R P a 2 l u O C t u U F h 2 M k d N N V p y Y 2 I v V G l Y Y W x x U H F Z b m l p U D h S W H J R c V J q T V d M R n l k c 3 Y r M j I y d 3 h K R D R s a W t D U z M y M T N u Y T l a S F J r Y U c v d m p I U D J y e T V N b U c 3 V G J N W n J P R 0 R o M 2 F v S 1 F I U 1 F t M 1 M w Z 2 0 4 U 0 h S M T Z R d V d 5 O G s 2 b H Z U d G l 4 T G x p e F J m b j Y r c E d O Y m o y e m F 0 R W 0 z M z M 2 N 0 x y N z Q 0 b 1 Q 5 Z C t 6 W W 9 X K y s r U 2 J w Z U d x V G w 1 Z F g 3 N 0 h W e F Z o Z l p y T z V S V l I 4 c U p D U m t h R k R o d z d K W X J F Y z E 2 M T d B S 0 N s Q 1 F h R E t p c 3 J T M 3 F M T W d B Q U F K e D h T S H d B Q U F B Q W N F S T Z u b 2 t Q b j M 3 N m F W e G I 1 O D Z k W T F z S E p F b 1 V 5 T X p N T k J 3 b l d n e X Y y c G F v K 2 t K Z G t 4 R E t 5 c 3 I w e j M v K 0 0 2 N j l k K y 9 l K 3 R X d m Z o W F h Y d D l G L 2 t P S E R 0 V z Z l R E I x N m x S O S 8 v M z N T a 3 R M a z l Q c G x O M X V U L 2 l l V m Q z V 2 9 x S k N S Y 1 d X R z l G b 1 Z O R m 9 W T 0 Z 3 V 0 9 Y b D V R c U Z R Z 2 9 H Z 3 d v R U F o b z F h c F J 1 d l B I R 2 h O Z X Z t b n d p M V Z 4 N W 9 Z T E Z Z b 2 x y U y 9 R M W 1 U d D N y d j c x c j M v S j d Y W X J Q V D F k V n F 0 V l Z x d F Z C U V V G Y 1 g w L y 9 m U l R i Z G l 3 U W V G d 0 9 C Y S 9 6 K 2 R U V G s 2 T 1 l S c 1 Y 2 Z G p Y Z H Z y M D Z k c T N i N T l 1 d n Z u b X V M b n F r d 3 p U V k 9 w Y k t h S T Z M U z N 4 U V p L e X N y S l V W R l F r d D l 0 T j h n T U F O S U Z n T U N p d j E w d l N B d 0 F B U U F 0 S D R n T U F B Q U N B R T l M e F N u d 2 9 L U 2 5 S N T U 5 L 0 h 0 Z C s 0 N D A z e G h i S W s 2 b m 1 r Q 2 p X c W d 2 c 3 l j e F R t e V Z M b H F p c 3 J D e n U y b m Z k Z F Z m Q y 9 h d 1 R 0 Z F g y Z G Q y M W E 1 Y 2 1 U S m l n d S s 2 N l M 1 Z G N j a 2 0 x L 2 F M U n F M e G V y N 3 h l Y j V M U i 8 1 L 0 t G U 0 J x O H R a Y m I 4 V V N K Q 3 I 4 O X J l L 1 Z a O C t m Z X F k K 0 p E c 3 Z 0 K 0 h E e D l P d W x y Q 2 h n M G J 0 R 0 h E a G 9 U d G l R d 2 R P b F E z M 0 h C R H d u T W 4 w d U o 0 W G J Z Q V N V W k x U S H l R a m 0 w d m M r a l F J Y V d u c D d Q d E J R Q T B J c C 9 Q U j Z V S E F B Q U F T Q 0 x 4 Q V F B Q U F N Q U p L a H F O S H B m R W g w V 0 x G a W t R Q 0 J q Y W N u S n l O R 1 R J a 0 5 o e G 9 t b 0 E y N 2 R 2 T n l R Z z d O M j d O N j d Q N 3 Q y N z l k M T M z O F d P O S s v Z k g 5 Z W 5 M b H N z a E 1 O a H p a O C 9 Q N j U 5 e U p B a G N W d G N O T V F y c j d 3 a X Y 5 K 3 Y 1 N T k v U G x h V j R I a F Y z M G h r K y 9 i d F N m Z E 5 a W n p K R 2 p 4 N H N C N T Q 0 S U Z x W T A x M F Q 0 d 2 F O V X J k d T N j M 3 R Q M 3 B U M y t L N j N m R E R U Z m 8 x R k 5 Q c m J Y Z m I z N 3 p H M 1 h z M k 5 I U T l z O S 8 v b E 5 y M X F 3 e H R E V j J F b 2 J a Y k Z Z M E d t M 1 V P W n V M c k t 3 c 0 h U b H l S S k Z J c E 1 I Y n Z B Q U F K S y 9 Y c T N B N F R O S U R B Q U F B S k p I N E F B Q U F B S 0 F G O C 9 2 O S t 1 Q 0 R E K 0 x h c j d 6 e V N z T 2 l k S G w 1 Z V Z 5 Z k Y x O T h z Z G I 1 N T g 2 Z H E 3 b H o 1 O W J Z S j l I Y z F W b T B h S k h 5 O C 9 Q a j J x K z k 5 d H F r N T Z q T l o 1 O T l a a 2 p X b U R 0 M 3 J y N y s r b X Z k Z D k 5 O W N R d n F x V k x Y N 1 V G T 0 p I M z Y 5 S 2 t 4 N l V F N l Z y S z d x d D Y 5 Z S t 2 O D g 4 O D N 0 S z F Z c 1 V J c l Y 2 N D B 0 R j E 3 N 2 J W e G k r c k x s e S 9 Y c W x X c j R 2 c F Z y W T Z S b D V j W G w v Z 1 F E b 2 V y Z n p H b 3 M 0 e U 1 E S l d W b G V u Q W d R U H l l R H l O W G x F R E F G b 0 N y O W V y M H R K U 2 V U d 2 V a V 1 J r c E R v Y 0 F B Q U F u Q 0 J J Z k F B Q U F B R F F Z d j N q S C 8 5 U W N Y R n h Y S H Z W Q m V h c U Z T R W F V N 0 p 6 K z N 3 K 3 Z m U E 9 P M 0 h 0 d l h 2 M 2 p x c 0 V V R i 8 1 K 2 Z t Y U 5 X d F d Y S H R l W H A 2 b V R K b W k x M T k v M 1 Z D b V B 6 Y z N W e D Z Q U j J s c G F Y S T Z u V n E 5 Z X J Y M j d 0 M n J n U U 1 I c W x 1 M 2 J q V m V 5 K 2 Z 6 N m Y z M z N 6 Y z g v V z h 5 b V R S c T F D a E p V b G x a b W N y S 3 l 2 U 3 Z m L z F M U H A v U E 1 O Y n B k R G J r W l N h d G U v Z n V H a j U 4 d U 5 4 d X Q x d 3 V s O H h t c z Z 4 V 3 E z Y n U z S 2 1 s U z V j Y S t n N G R P b F R k d T N k W E p C S l J m b j Y r U H Z u a 2 s 3 a j V 1 b l R w b 2 l s V H B 0 U m E 1 Y V B x N j V X a 3 F W T 2 5 x b V B I a m t w T F M 0 d D k 3 T m 1 6 S j Y 3 Z j l P b l Q 0 O X A y N 0 5 o a E 9 E Y W J 6 W H J 1 d W V j V U N v V V V E Q W J s O S 9 2 b D l Y c T F l L 2 Z 1 d U x I M T J j W U V O Y X Z Z N 3 F L a 3 B F U U Z C U V Z 5 d V Z 5 e T I r M E p 0 M j R C Q U J 3 V E R v Y 1 Z D Q V R r O V h x V m x w Y W 0 3 T 3 p z c E x l d U F n Q U F R T X Z B L z Z v Q k F B Q U F 0 R W l G a F l W N j k 5 M T N F N T Z y K 2 p S K 1 N V b E p r O F Z 4 N U 1 p U n B Q c k 5 u V H R Y a H c 0 Z G l t d S 8 r d X F y R 3 l V T 3 Y 5 K 3 Z K N T U 0 S X V G c n R k d n R t a n g 1 c 2 l I c F F a S k d q e D V 0 T 0 s 2 b 0 Z y Q n k 1 V X J 0 M m J O S G w x M T J t U z Y 1 N U J K N V B C N U R 2 M G d r b 2 l l Z W V D S n V 5 N E 9 y c j c 1 Y X Q 5 M T J t N k Z 0 e G 9 3 W l d y Q m d n Y U d 0 c m d 2 R V B w O V B U c W N 6 N l F X U 1 V D Z 2 t z O W 1 z e X k 2 N 1 R K Z G R k b G 5 j K 2 M 4 L y 9 6 d 3 U 4 Z U h j Y z g v V n N H S E Q 1 U F A 1 T k h I a X h M Z 3 h i c m R i a n o z M l d G S m J I R l I z V H l U Y V R x V 3 F x a F V i R W 9 s R U l u R 1 Z J d W 9 h Q 3 h y R 1 p E S 3 B W Y X R X S 2 k 4 d l Y x b F p X U 3 d C e S t G d 3 l H Y X p 5 V 3 c y R 3 o 0 Q W 9 L V 0 l S Q 0 t H a j F B b 0 Z F c 1 N k V G d j Y X R 1 M k x U O F h B U U F B a 0 J D S k R 3 Q U F B Q U J h c E Z k Z m Z W V m x a V 1 Z K O V E w R U F u S T Z u U W 9 F Q W 9 i R m V w d k 5 K b 3 Z G R W p 2 M i s v M X h Z M n V y V H B C T V V z V 3 V Y Y n M w Z i 8 3 O G h P Z m F 0 b T F i N i 9 q Y V J L T l J 2 Z k R D Q z N H V k F T V E p Z c k Z v O H V U S n l z M 0 5 y W E d P R l N 0 V 2 F O Z X V Y Y k h q b l R 0 M 2 F 0 Y X N X W H J q a l R j M G R P a F F q U n c 1 V W w y N 2 R w V W t 6 W m 8 x S z I 2 Q l B p c 3 J T N 2 Z l Z W 1 2 Y 3 Z J M 3 h O T 2 Z E R H o r c 2 J k d T J 5 Z V Z 5 e F N W d l Z I a n R 0 Z G M w Y T l Z c 2 V i M W U r Z j E r U G Z Y V V U r c m J 0 M i t k c n V Q M y t 6 V j E 2 b F R s N W V V W j J z M W 1 z e V p O b X F R T 0 h U b 2 t O Y y 9 Z c 1 d N T m x S Y W 1 U N S 9 l c E 1 r M 1 Z a M S s r d W 1 4 e j Z z b X A 2 Q n h X U 3 d X Z V R 3 Z W V U e W U y T l B N Z n I v Z n N P a k h l d 0 N n S l R H W l R J Y k V M N X Z O c H N 6 T V R L c m l B Q U F B b 0 Z i O H h n Z 0 F B Q U N n e F Z t N W N x V l d y M T Z k Z F A 5 c D A 2 W k p r d D U r K z I y O S 9 m Y m J z Z m E y Y m R 2 c U 4 3 L z V q U V l O R 3 F R c F U 2 Y m 8 r K y s v T j R 6 N z J j O S t w d W V l Z T Y 1 Q l R 5 W k d J a E g 5 K 2 M 5 L 1 Z q Z 2 N y d m N j d F p r e l o 0 N V d y R m d S M T I 0 e W 1 m V F F R d y t w Z i 8 v K 0 5 Z N z M r W H d K d D h p U X B H Q X d x T V d M R j J 2 e D R z V T Y 5 O X h 6 b F p P V G 8 0 O C 8 v d G p R e D J 3 M m E 4 S 0 V D V W x W U T Z p d l N D U 2 l r c E t T Y W h N S W l v c U t H a l I v Y V d t c E h u M z B V V z N j d U R I d T N M a H g 0 K 3 F V U k 5 H c l Z 5 L 0 R j Y j k r L 2 J S c z J i S U d 4 W m V z Q n g 1 N F F N T 0 d E V H N 1 M T R L U j F X c G x Z U T h B Q U F B Q W d I c m l m O V F B Q U F B Q V d o U 3 Y x N n V a T T J m V 2 V k e S t m Z n Y w M y 8 v O T M 0 Y T I v Z n Y z Y S 9 y M D Z U c H k 1 S W p P T 3 V 1 c 3 V N U 0 h M V n U y Y U 1 t U 0 p m c k Z M M z V S N z N n L y 9 Q Q k R i Z G 1 5 c G Q 3 a m E v U F d X M i 9 w Z 3 c 4 K 1 N I a H V 3 b 1 F K R 2 p 4 N G N L M X p G Q l l X N m 9 3 e n p 0 R F J v M G N W R E F h c j d m Z j E x M T h u Y k I 4 M 2 J w e j Y 5 Z X V Y W E 1 E S H l a U X B V O V M 5 Z T N j N W 5 V N 1 p i R F p a c m R a W U F r d G h Z V 0 Z j L 3 p s e j V p Z 1 V D c 1 c x T z U x T 2 Z m W F Z W L 3 J x c S 8 r U H Z m T U 9 q N k x h L y 8 5 N 1 p 2 d H V l a 2 d o a l F B a E N Z U V N X b 1 F n W G F T c W d J c n R X c T c z W H J G d z l Y c k Z 5 c y t M R G Z z V n J n c U s 3 U 3 N p a X R n U m x R N G h R Q k F K Q k F n Q k V s S k k 3 M j J 6 Z l d m b T k w Z k l r c z N P e k p i c 2 h n R G 4 5 V H g 1 W U 0 4 N W M 4 N 1 p t Z G 1 a M 2 Z t O H o v d n p K N n h X S 3 l 3 V 0 M 0 e E d J N H h H S T J p Y X h n Y 2 Z m T 0 I w T G 1 s c G F R Z 1 B E N G R D b 1 l C Y 0 x v Z E N v W U J D b 1 V C R 1 J n Y U 9 I a j F x Y X l l U l N M Q j A 2 V k t I N 1 h m c z J H S F h U a W F U N F Y v L y t o Y 1 l o c k h O e V d B d 3 d H Q X d J R F k y M X F Y O V F 5 Q V F D Q V F D Z 1 V B Z 0 V B Z 0 V B b 0 h R b X l E Q 0 J 3 S 0 J R Q 0 F R Q 0 F R Q 2 d Y Q l Z z W H I x Y W p R M E 5 I a T B I V j l n K z c 3 N z d z U D g r Z k 5 o c 1 Z p U W x a W G x r Q z V p M 2 J w M W 1 E a H h v b U N L Q l R F S 0 N n c X d i d D A 2 d D d k e m x m W H I x K 1 B y c j c v b X J Y d m t r V W N 3 W T h Z T W w v c U p q W T N G c 2 1 Y T F l E Q V l r S l d W a F M x Y n R y Z 3 M x c G c 1 Y 3 l i b X p w M 3 I 4 c H g 3 a 3 N M Q 1 F w Z m I 4 c D B i U U h 2 N m k 2 N X B Q V H B 3 M W V F a U 1 U R V J Y M z M x b F M x V m g x S 3 B o R l F x U l h W M X R W M D d s b V Z 4 O E 9 C Q m g r M X J h b X J z W G p N T W c 2 e X N M R E F N Q T R a a F l E U W F i Y 0 t I a E l R R U R C b z B 5 S 1 Y 1 R V F n R U F v R k F J Q k F J Q k F L Q l F D R D B G b 2 p 3 Z 1 V B Z 0 V B Z 0 V B b 0 Z B S U Z 3 M W J O e T Q w Y U 9 V Q W I v L y 9 q d U 9 I V H Z t V U Q 1 K y 9 I Z 0 1 H a l R J V m 5 m d H R k Y z Z D Q i t h b X B x d 2 V m T m 1 K Q 1 l t Q W 1 n U F R u Z X N z d G Z y O V d o c m E 4 T 2 9 V Y U 1 R S H g 5 d n Q x M W p Z e U 5 X c k Z q a H N 4 U V h h O W V 1 e G M 4 L y 8 4 e G J 0 M 2 p 4 W W 8 v R U N D c V Z D d E 9 t V G N P M G F k T l F V R k N B b j M 3 N k N S a 1 p H V 0 J a V m 5 D Y k h U d D J n R 1 Z a M 0 h Q U F B R Z 0 5 E W F Y 3 V E Z l N D l k W m J 3 V E F N M U d v M W x F b 2 x x c X V y c 1 d y V k t y c z J k O T k 5 T j V L U 2 t x R F Q 2 Z k R h Y T Y v N V p C N m V Z c l Z h V V Y 1 Z T d y U W R 4 M 0 h J e k 1 4 M D J v N W x X Z D d V S m d C Z 0 1 w b m N u a C t C U U N B U U N B U U N n V U F n R U F n R X d x V 0 d D Q j h J Q k F L Q l F D Q V F D Q V R D V l V G V 1 Z o Y S s r T 0 l M d D d l c n F L a k F 4 e D k v T E 5 o b l Z s Y V c w e j Z j d V R Z c 1 h i c l V U d m l n M C t t d 2 Z Q b H k x T m J X d W p k W k Y 4 b k l 5 Q k F V V k R 6 d 3 d B T z Q 2 Y W F i d W o w R 3 d 6 Q X d t V X l p b 2 d l Z 1 B R a S 9 Z O G N P W k d a b V l 0 R 2 l S Y m o 1 N X B z a G s 4 b T Z Q W D V u d X F i c j R I U G Z p S W 1 K d 2 F o U m 9 3 Q U E y N 2 R 2 U j N a M n R s Z m 5 R Q 0 F R Q 0 F R Q 2 d V Q W d F Q W d F Q W 9 G Q T h C M U U r R U F n R U F n R U F v R k F J Q k N 1 Z U l x T G k v S F d X M j g 1 b E Z N V W h Z U 0 V C Q l F V R l B C d V p 6 Y W I 4 Z H B y c j h G b 0 5 Q c D Z p a m I w Z W o y V 0 w x L 3 V W c G 9 G Z H h F U 1 B U e n l 5 Q 1 B k U 2 p 2 U j F O U 0 V n d 2 N Q W X N l T 0 h j a l B 6 M 2 R y V z Z Q U m l D K y s r Q U x i d D I v S D M v L y t k N l N u c D N z O G o r N H l Z Y 0 l F S k N j b l E 2 b F V R c U Z R U U M 2 W F F 5 c H Q v L 2 t z b H N a R E t w W G l y c n Z 1 U W 1 S a 3 B F T W R 4 M 0 d 3 V 0 N 4 Z 0 d B W U d n d 0 U 2 b m M 1 b m J o N E V B b 0 Z B S U J B S U J B S 0 J R Q 0 F R Q 0 Z j Y l J Q a E F J Q k F J Q k F L Q l F D Q V F y b m d Z a G t G N G V E a E t T M H Z 0 e W h j c 1 d B Q 0 d Z U V N G R D Z 0 V 3 J V S l J V V k Z Q V E J G Q W U v Q i 8 y Y k p s T 0 h 2 M n J F T m R V R k F R V W x K U 2 N P R E F B Y S t Q S z V G S T h N U V R U M k R L b E N r d W I 4 T 3 l M S 3 F x c W x C U V V J Q X p a O D R n T n p m W D Z i N k t q W T N G M y 8 3 M k 4 r e l p z d 2 N a R 1 J t O G J h c X J x L 0 h L S z Y 4 Z 0 5 U V V Z E e n p 3 Z 0 Z 2 d n c x d k 1 t a l h M b 2 V 6 d z R j U D Q v U F B Q S F Z L W m R O Q 2 5 U e D g 4 O T l 4 e l N F N U 8 5 d n A 4 T k J v T n B r K 2 Z q b 0 N B Q V B q N y s w T 2 h V R U F t a z J I L y 9 2 M D R j Z U t F c l I x T j A x a X l a S W 5 E O W 5 2 M z d y V n J K N V B K c 0 h q e F l q Q U 1 B N F p o W U R h Y l l U S 1 p Z R E F Z R U J N V D Q v W D V F d 2 d F Q W 9 G Q U l C Q U l C Q U t C U U N E N E d p S j h J Q k F J Q k F L Q l F D Q V E z R 1 R 2 M 3 I y W G V n c F h C W U 1 I R C 9 a Y V h 3 a 0 p D W G p 2 d m Z l d 2 N l T k d i T n k 0 R V J 6 S E l T N H V E d m Z l Z X k 4 K y s r d 3 o z b T N X c j E 4 d m V x e G x N a G t r R W 9 s Z G 1 k b H N k a 2 p 0 b 0 Z R c T d W N H p E Q U 9 y M V F x T z R 4 e j Z W Q 3 F W d U 8 2 N j Y x Q l V W Q V N M e F d J c m w w c W x X T F p z R 2 Z i d D I r Z j B 2 Y n F M d j c 4 L 2 x p M W J o d U h E a D d 1 O F R X W m 1 K b G F 1 W E 9 t e U V 3 W k 4 w N 2 p 4 e G h 0 e D M z M z N R U z Z Y S X k w d E R m U G 5 6 O G N u b j N 5 Q 1 U 2 Z E 8 4 V z Z U a z V P R E p V d V d P R T J W N F d 1 e X M 3 U H g x V m R m N G Z U c D A 0 S n R S b z h l a l N l Z W V B S k J R V U h k S G 0 v S G p o M W 9 i V z F G W U d B Z 1 Z D b 1 Z a R E l a c E Z J c H B r M m I 1 d E J X b z l I W X Z h W W 9 D a E V S R V U 3 Y k F V R G Z 2 b j E 1 e D l k c X R j a k t 5 b 0 x K W k l K Z X I 0 Z E t w Y 0 x V c V Z N O W Z E Z k N m U H Z 0 d D E 3 d j B 4 b D F k W F U 5 U G l h Q l F D Q V F D Q V F D Z 1 V B Z 0 V B a U V u b 0 V J S H d n R U F v R k F J Q k F J Q k 1 K V m d V d 2 1 3 O T E z M z Q y a F E 0 Z m l u W G Z l d 2 R L b F N 5 R 1 R 5 W G p i Z n Y v O T k 5 a T Z k Y X R v Z j Q 4 O T l o a k d q e D l 2 V i 9 i c X E 2 O G l P e n Z i c m 1 6 R G h n M j I v M 2 V J S G 9 4 R 0 k x c G F X b U E y b X h F Y U d v c U F n Q U J i b T d s e j V 5 S X h N U k V 2 d l B B Q 2 1 w c W F B T F N u b 0 V o S l N S R j B T U k N p c W F r S m U v Y n N F Y X l Q a l k z R j h 1 W E x F U l V W N V Z h L 0 V 5 Z E 9 S S D U r U H I 3 L y 9 u d W 5 i Z F B T M G 5 E L y 9 m Y 2 p M a T d P c m p 3 c E t R b H Z 2 Z l V X R G h 3 N G d M V n I x N k s r d n Q 1 a F c 3 b G N q c F N V R k l k O T Z t d j B l a j M y N 3 Q y T E x W d T J D R G 8 4 Z E t h a W 9 n S l B Q U E d F U z M z Z m N N T U 5 t R D k v d m 1 E O W 5 q M T d r S k 9 U N C 9 K Y 0 8 4 T X d E S l l 0 V y t h M G 5 j V m l j Y W t k M E g 2 Y 2 Z D R j h D Q X N M O D N x Z l l 0 V F Y x Z k V L U U F n R U F v R k F J Q k F J Q k F L Q l F D Q m N H U k R o Q T R G Q U l C Q U l C Q U t C N E N i d X B B T W d l R T V O V F k x U C t o M D V j a V E r L 2 Z S V H l P V n l 3 V G J P U k E 4 Q T h Q Y m J i N 3 M w M 3 M w M z N 5 e F l O M 0 h p U k R 6 N z d M T U 8 1 W U 1 H R G N K c n I 3 M k d a N T k 5 R n B N b V R j T E 1 t V E 1 C Z 0 5 j b F F v a k R o d z l q M W F w V m F H N X U 1 c T F Q U z B 2 R G s w O C s 2 W E V 3 K 0 s 5 L y 9 T c 0 t D d 3 R G Z y 9 T e l o 4 O U d X b G 9 h R 2 h z Y l l U Y W J r W k N R W U t 2 T H p N e T B w U j Z a T 0 h F a W Z 2 e n h S N G Z 0 N z d 2 d l B w U 1 h s M 3 M w U D N l e F d D e k l 5 c 3 B D U m t Z R y 9 2 a m p E N W h N S n B l M 3 J h N n V k c m 1 0 T y 8 x Z X l m V D B k Z l R i Y j c r R l d x M 3 U w V E V K Q k F L Q l F D Q V F D Q V F D Z 1 V B Z z l C e E U r R U F n R U F n R U F v R k F J Q k N 1 T 3 N S R U Q z e l F O Q T J w V k F x e j J l e W p H V G t T R n h l S C 8 v N z N 2 d 2 d Q R D d l V n V T S j h h R z F 0 e G N j Z m Y 0 e G R 1 M 1 l K d G t s T l R j V i 8 v d k 1 m M E R U d D h m e G 9 t c 1 l q a n p 5 Q 3 h Z c 1 g y O U p S S k N j b l k 4 c V V L Z m p 4 e H g 5 U l U x T 0 Q z M y 8 v S G I v L y 9 y d X Q 3 c D E z M 3 J G d G Y v V G 9 V V 3 p i d H M y d X o z N z k r a 0 d 2 M T Z P d X J n N E p D U W 1 Z T j I 4 Z V B 2 e n d R N C 9 u N k E 2 d U N s b T Z p M E t o N k p G e E N B U U N n V U F n R U F n R U F v R k F J Q k N 1 S m 9 q d 2 d V Q W c r Q V F q W T R G Q 0 l n T j F x U 2 R D S U h T a H p X c U V X c W 9 B V G M 1 T 0 F v R k F J T G p C d 2 9 V T H N Y U G 5 6 a D R W U G d C Q V p H U 2 s z Z X N P Z 1 F F Z k x N d m k x M T k v e F p k Z m Z n b X R W a X Z h Y j J o b 2 F M Z E V E e D F F U j B m a n R 0 d H V R M k J n S U 1 h T k c y Y 1 R h Z X p m d j k v Q n N h T 3 o y d 0 1 B M 3 R Y M z Z l b n B X T E J n Q V Z h d l h v M E Z D e F o 0 W l k 2 O U R h S D B L a 0 x R T k E y W l R B Y U t 1 d m p k e F d x M X d t c T E 4 d l p 0 c 1 Z q Y z Z y d X J D S W h o R 0 x m N k l C Q U l C Q U t C U U N B U U N B U U N n V U R v R F J E a E E 2 R l h 3 Z 0 g 0 d W p n V D g y T E d J R U N t d X R U V D h R b D Z 4 Z 3 k x e E w y V m h w Y 0 x 6 U l k 5 V n B 6 N E R n U D h J L 0 J n N G t 3 U 1 h 1 N E d s W V p H Q k 1 u O W V 2 M j V 3 b 0 x E d n B v O F p G U 2 Z 3 c k x o d D B C S z l k N G d 4 Y W F T Z 3 p o V W R 4 Y n A 0 Y 2 1 Z R k R F R U E v d 2 l M d l d V d k 1 J S C t k d F F Z M m h H W W t B V U V n T 2 l r Q l F Z Q l g 5 c D c 3 M S s x c H U w O E p l c G 9 L Q z k 4 M V Z r W D A w Z T R 2 M 0 N F Y W Z w N D V Y K 1 B J R U R r R l Y z R n V Q Q 0 V v b X d o a 0 M 0 Q W x p O G V E R S s r K 3 d 6 V 0 N 3 V 0 R C O C t I U G Z l Z X k 4 M m I 5 N T h x Y W N s e U t G R G g 3 Q n U z V H F j U D M r K 3 g 4 Z S s r K z Y 3 S G N y N E h E V U d E Q m h n O T V w U C t L Q l F L T 0 R u N T R l b m 4 z N 2 F W c 2 J u Y 3 V G T 3 l n O V h l Z l R S U j d G c D B 5 Y U h 0 Q l V K Q 1 F r S U N B a k E w Y U 5 I N 2 N w W H J s e n B W T V N R b F p X R k R S c z I y S l U 1 M i t i U l J 4 O E Z U Z E 1 J Q 0 F p Q V F x R 3 d F e n d 3 R E l P Z E 8 z Z G k z Y n A x R G l s T U F n T U R z W H I x Y X Z 6 e m 4 v O U V V M U 9 U W G Q z N z c 3 K 1 A v L z c z d n l n d U x u W V l i K z d j d W J q a m p q c 2 N q b 2 Z S Y U l S Z X I r Y 1 Z X Q k F J Q k F L Q l F D Q V F D Q V F D Z 1 V B Z z l E Y U k 4 S U h R S 3 p u Z l Z v d W Z 5 Z z V q V z J V T 2 J v b 2 R p N 2 t 4 W T d v V k h H c 3 k 2 M 0 J l V j h 0 Y k 4 4 Q X Y 4 c E t J S z U 0 N 3 V n S H A 0 V W 1 Z S D V z R 3 V a Y 0 N m N z J C R 2 1 N T F Z w e j R E d F h H W n B 6 W D F R R 0 F 6 O F V Q T E R p Y 2 F D c m h y V k 5 M R k V n T W l Q T G g 2 T j d E e W p F b z F k W G p U R X N G V H J l V T Q z U k x P V m 9 0 Q m t 5 T 1 N N R W p T Y k 8 2 M 1 g r c H J o N 2 h 5 a 0 F v S m U 2 d E 1 o V E R 5 R m l 3 c i t Z V W Z x M D R p a X B E K 3 d Q M k x l V k h N R D g y e l d 0 a m V K d l R M Z V Z v d H V q e F c 4 V l I v R l p 4 R k g x V n d S Z 2 U z Q T l K Q V Z G S U R J a E d 1 R E x n V W s v U k l 5 c j B q Y 2 h 2 c l V S Z X k 4 V T g 2 S E d h U G h n Y U Z J Z W h R W E V Z R n R 6 U G F 5 S U R i N 0 N s L 0 F o M l Z w M 0 F x S k F C R 0 J l V 2 l G R W h B N 3 A x Y n Y 1 Y 2 R o a G w r Z 1 l r Q n Z U R m R Y M U h J R D B z c V V l d n J W c X J B Y X Z Q L 0 k 2 a m p j V z R S V D h l a S 9 x b D k 5 a l l C Q U x C T j R 3 W k 1 3 W X h N V E g 0 O U 5 O U H N X e l p N b E F V N W V E M j h J O S 8 v Q U 1 q U j Q 2 M E s x d X p a Z z F 5 Y z N N Z H l q c m d P Q T R t a 3 d s N n Z S N X R i V z B J Q 0 h E d n Z z U G 4 r U E R r a z A r N j F V Z F B J S k Z J S E 1 w a V k y U H R Y d k 1 K Q V B n R U U z d 3 V H N z V 3 S k 5 C b 0 5 G a X l a Q W 4 r M y 8 v N 2 Y 3 Y X l G M T k 4 R V d Q S G p z V 0 d E U n N j a E E v O S s v Z D N t a k t s c 0 x E U W 9 Z e H Y z M 1 N t c T h z S D B Q N S t k K z N h a F c r L y 9 S W l Z W V l c 4 Z l Q 3 M T F G T U l D U W 1 C b j U r Z m c v Q W h K Q 1 F F e T V j d n g x T l B Q W V h h M m 9 1 L 2 k x a V d 4 Z m Z m Z j Q 5 Z H U z Y m h q a n Z 1 d 0 l 3 W k 0 2 Q l V L Z 0 V B U 3 F Y U z l u O E N n V U F n R U F n R U F v R k F J Q k F J a E 4 1 T z c 0 b U F F Q W l k e U c w d U J R Q V l H R E 0 y b G h 6 Q T F v c G p t Q k 1 6 R 2 p Q N m p v Q k c 2 b j V P M 0 h Q Y U t y e D E 2 b W Z l d X V V a k Z p R W x N S m E z e m x m a 3 R a U 2 o w d E N J N z g 1 b l l W Z l Z D Z H d V b T R Z c G t T b F F T N F R m V z Z P N U R j O G Q z U 0 J Z L z g 3 W S s w U z M 3 d 2 x P T n B k a V p k N H Z h T E 1 h Y l d W N 3 F 0 c 2 Y v U H R h L 1 B E c X l S O T R 5 N U 1 E b 3 Z G U z Z 1 M C t I T m t 6 b X M w N l Z C c W F V S 2 F y U j N G Y k R Z c m F h b E d t c X d m R E 9 R W X p N b X B P S V R V a 0 h o U E N r c n M x N W p j b E I z Q 3 F 1 U X p Y U j Q z Q W 5 P a F J D S k p y U E 8 2 c j N x V E Y x O F d a K 0 x Q K 0 h J e X N m Z U R o K y 9 O W m 1 C U X h C Q 0 Z 5 d j I 3 T j F 4 Z T B X Z 3 d v d l N E S T Z h R E s w S V F x U X h P M l Z l W U F B Q W I 1 O T h V T H F i Z E J S b 2 t I S l h v Y l Z m b 2 1 o N 0 p T W F Q x S 2 R m W F l Y W D B T Y T Y 1 N W 9 G Y 0 p I M n F O T F R D e l Z o e X F 6 O G V o K 2 5 4 S U t R a 1 N B N k l 3 U E R n T 1 E 0 U D Z J V E d n c j h 0 O W N X Z 1 h Y U U Z B Z m 1 z V j h s d X I 4 S C 9 u Z G 1 O c 2 F B T F N 3 N U 1 4 U E x p Z l Q x M U k 4 b H N y O F U 3 Z U w y Z z B 0 d 0 Z v L 3 d 3 T T h 1 K 0 x r U 0 g 5 Z l R i b T V Z Q 1 p 0 W U t p S 0 o 5 K 2 x z e X N G V F J G O T J x W E d j T G x 6 Z W p S b 3 p G e T V F a l F O S T I y d G p h S G V y M W V q O W J X V n J z e X Z 0 W H h u Z H R Z T E J a W U x C W V l q V V p v d F Z w S X B l N W R t O T E x T 2 d n U E Q 4 Z j g r Z l B 4 M F V j Z n V i V m R k K 2 5 z V X R C Q m F H a W 8 z V 3 M r Q V F C Z m F n c y t r U V B E T U 4 y W U h U O E h E a H l 3 Y z F H N D h j W W J N W G J z V 0 s r U D Q w e j Q w S m 5 6 N T g 5 a n o 1 N D k y T F p 0 R z F w Y V d u a m I w R F N O S j U 1 N H d p Y k M 0 W F B T O F B m M 2 g w U W l 3 W n R 2 d m 9 s b H k 1 Y W h v c U x D c n I 2 N X V S a 2 Z m U E F C U H Y v O G M 0 d 1 p N d 1 p q e G 9 6 Q j B L R k Q w Y m V 2 N i 9 k a k F v R k F J Q k F J Q k F L Q l F D Q V F D S V J M U 2 U r S m d C Q U l u V G g 1 U W Z q U V F i T k Z q N i t L T S 9 I R C t V T 1 k x b m N Z Y m 9 3 Z D Y x W l F W U 0 1 W W H F s M E t h e m c 5 M V p m W E F Y W V p O Y m g 4 O E k 5 K 0 x v N E U r U E R r a k F 1 T E F u R G c r T W c 3 U k l v O H B N c W J V R z F y d m h K b F p k Y z l M Q 3 R N Z 2 Y v Z D I 0 M 1 d E Z y t q U G U x K 0 l F R 0 J T V X R j d 2 p B Q T R C Y T J 2 T X B J c X d j a T F h T E h z M W 1 I U n B O Y m F n M 2 F k R m 8 w c U x l M U l w c V F 6 T X E 5 W T N R T S s 3 b E I v L 2 c 3 R G J F c U V Q U l R 4 U G 0 4 Y n d L d E Z Y U U 1 5 Y j h W S F l Z V z h x e k 1 T R T h H V k 1 q a D J K d 1 l J e m J 4 e V Z J c n N G N V h S M 3 Z Q a m V 4 V m 5 4 W m x J R k h r K 2 Q 2 U E Z k Z m N h S 3 B o T 2 N N d l V p Q V R J V W x 5 Y k 1 2 T z l G R G 8 3 a 0 5 X c X R C c 0 g 1 M j l D a j R p V n d I T H d W M X h p N k J R b z V C W G t z W j h s c k t N R G p 3 U E Y 0 Y 2 N a d k x m Z F d i V 2 1 G b T d R T 0 5 C c 2 F N Z m J W N T J G Z W J o e W h W Q 0 4 0 W m U 1 O V A w a z l z c m N 6 Q n V z S T l k c U l s R H N E L 1 R 2 K 0 t W M G Z k a F N o V k 1 P O T I r Y T F W b 0 N r S 2 N s b 0 t 1 V V F L Q l M y R G p K W k F R d E d R V U R S b 2 l n S k 4 w V D J X T W l P a j V o U z J s R 2 Q 3 c m I 5 K 2 1 q Q U V 5 T l h Z V W 4 0 R U V v c U d n c F p D T H B G Q l R r d H Q 3 N U 5 5 N D c x e D R N Q n d M Q 3 d z Q X p O c m h a b X h 3 T W h Z d 0 l M R H Y 0 Z m N n S E Y 5 R X I w M m R 3 S 2 h L e D J C Z U l Q Q j h U c m J O W V d C R U 0 4 O D g 0 e G c z Y 1 N K R T V H Z T d y c E x E S i 9 3 W W Z y M D Z k a T F h N W R E K 1 h Y W F h Z Z k Z p e G V q c U t q S T V m N j l o Z E Z v Z E N n T E R B e j B x Q z g r M F l s T 3 A v T 2 9 M N k J k U 0 Z G Y V d 1 c F F 2 b S 9 m U H J 2 W E d v M j R T U F R X V z I 5 M U 9 o Y W Z R R U 5 N K 0 t E V D Z Y R H E x Q 2 5 r N U 9 R Z 0 9 6 c 2 J a V 1 Z s V H N k N D l 0 b G 5 N W D c 4 Z U 5 0 c m h j T C t k N E Z F S X J H T j J h Z F B I N 3 o r K 3 V 0 W X Z u d z U 3 M 2 x o T U J p U W 1 a b U p 6 T X h N Q U 8 z S E x D R W h B Z k h 4 O F l p T G k 4 U G 8 w Y U 1 S R W h M a W R F N E V 6 N 0 J h c l R B Y W p i Q m F y V 0 J a R m l 6 T C t r V G t R e U F R Q 0 F R Q 2 d V Q W d F Q W h Y R W h S R m d h W n A y N T l N S m 9 O Q 2 9 Y Q j d z U W 5 o O G 9 j Y 2 N V S 3 Z R O C t Z Y 2 J M S j h V R W t B Q m h a Q 3 c 3 V j V l U E c y T E U 0 V k o v U D I 2 Y V B J Z 0 F K L 3 Z i M n N H T D I 2 U 3 F l d 1 B q Z W 1 s T W 8 x Z F U 3 b E 5 N V W h i L z B u e V E y Z m F j W U d E T 3 k 2 c z Q 2 b E p 0 W U s v Y l d u T U x l b W x O N E 9 H a 1 d w a 1 N r M k 5 Y T G F T b l V F a m x 2 d 0 R 4 R W N l b F g x Z z h L N k F z L 2 1 S S 3 R G d j d n c T Y v R k Q y c X B B a 1 l 6 b i 9 C Q l B O a G J v c X R E d G F F S k h O Y 2 V X R 0 0 1 R G l 6 W T l u O D V G b G F X Z 2 Z Y Q 3 Y y Y l d h d n N 6 T V J h W V d D c 0 1 W a E 1 N a k J s N n h n e W R 4 W W c y c X h F R 0 4 w V U 5 y b U J t c l h q d D V B O V l N Z k p P a E N y O D N k N i t w S z B X e m V h T E F R S X J 4 e U N q N W h R e W F r N G h Y Q m 1 J e V J F c G 1 C M D k w d V h n d U p T a T h W R G l U R H g 3 a k Q v Z 3 M 3 L z J E R 1 p H a l V S U 0 w w c 3 p r d D B n S F B p U l V o S T h s Y k l B Z l F V Q z F i M l p N e T B W Z 2 5 W e V d v c T U w Y U 4 3 Y 0 R h d V V X T m 9 G c X k 3 c G Q 5 N H d U b y t 5 b m l 1 M T U y N U t Y Y X N U d 1 F F R z R y M z R l Z X l Q M 2 5 y O U l 3 S m I r Y i t p R m R I M 2 N V c l R I c 2 5 i N 0 9 n b U 0 w W E J N a F U r R 1 Q 4 d z R M M U J z W m l T M C 9 r R G Z 5 a 1 N n V E k y M W N j T X h 3 T C 9 Z W H J K S U Z 3 T 2 N N b m Z M Z 1 U 4 Q W t m W n M y Y U J Z M U d n O D J i T n d O b 2 Q z b F l z b V F K e G 9 3 W k E 4 R H p 0 Q k F j e C t I M T E x L 0 h v N D g r N m x R R T B K W E 9 6 Z 2 x B Z X p C Z X B m S k 1 j T n p W V l F N Q X R G c X R 5 O X R Y V k Z U Z 3 p K a 3 p P S G Z 1 S F B M e j g z S H U z R G 1 Y O W 9 t e k 5 0 M 1 p y M T B w T E N 6 R W 0 y K y s 2 W k x R b 1 N z c l Z x e X c v W i t p S 0 l m K 0 d Z Y k J 2 S G 5 6 Z U 5 P a 0 9 L T 2 x w U V h a M m R u S X p z N 0 d n Q U V E T U d s U z k z N E x F U n h o R 0 F a N n Z S N U d v e E V V U l V H a F V F Q 3 B W T m 9 l M k V r a 0 V s N E h G U U t C U U N B U U N B U U N n V U F n d E 5 N a E h P L z R z M W d z d H V j U 0 N v V U N h c l h h T G Z k R n d 1 V U x F V D R R Z W g x S D Z z L 0 J 5 d k d 2 Y X F F Q S 9 H d k l Q Q V R M L 2 J B c W J 3 d X Z 1 O E R N c U Z R Z T R Z U H d x b j g r V V V S Z W N 4 b j I x c H h 5 S 1 B l W H F y b 3 R m R G h R Z X d Z b T F 0 R U N 1 W V A w c 0 N R S D B V T U h H c W 1 T T j N B a z V t a l J V d 3 p 3 a T h B T E k y N 0 R p O G M z b 2 N X a T U y M n p w e m 9 Y d 1 h J L z N C N C 9 3 Z X Z q c T Z S e W d D Z W 1 w b m F T R 3 F Y V m 9 z Y z d l Y j k 0 Z l Q 2 K 2 9 O S G N o a F V u d j h k T H F i Z T d 2 W H I v Y 0 1 N N X d i c G F Z d 3 V 5 R 3 d x e E l D N 0 5 y V D R I K 2 t k a V N r U U s 3 M m N G Q U 5 Z W D d j V X J x W G U 2 M W F j d k 1 i T l d a R G M 2 N X R u d T R Q N k V h V z Z s V i t o T k h H c 3 N G c X l i R X B H Q 0 F G b l B P O X V J M F d U V z h i c U Z B R U N N T 2 h U R G d 1 T G M 2 d T l V c z N D U U t G N F R o c 2 1 S L 0 5 m V T d q S 2 p i e W 9 P M U o 1 Q n Z Z a y 8 r R l p w Y U 1 J N 2 V i L 2 c y Y U V M S W J u R X F S a m t 0 T E F B R U J B W E N I b z B u b 1 I 4 e F N S Y 2 V m U m 0 0 U U 1 B M 0 g v L y 9 U a H g 0 Z 1 N H R H g r T 2 U r K z k x M D V r N E d t Q X Z y N i t I c G 1 a b V R o O S t q V C s r d G U v W X Z M a 3 l i e X B L T H B p d F Z w U l Z W V m x W e F l l S H U 3 U k h B R G d 3 U W N m Z E 5 q L z h m S H h M b S s v Y m R z M m Z Q Z m R k M j Z Q N i t s K 2 N 3 W m Z F S H Z n d 0 l H N D k 5 N T c 4 Y 1 l i Y j N S c l h L S H p 3 e F B S U T J m a 2 N q b W V m Z l p a Q n p j S m d 1 Z H d I Q W V 0 V m d 1 V H l R U 0 5 S b 0 9 R a 0 J E e U l J N U F J Q k F J Q k F L Q l F D Q V F Q S 0 J E T 0 4 2 Q l V x b U V 2 N z g v c k Z Z c n p H W X p H a H N i b 1 Z B b z R P L 3 Z U N F R s V n p n a 0 l U S 2 g x O E h u a H R E Q m p L a F V K Q W R F Z 3 d M Z 0 o r T V A v Q W J L S E h Q Y X l t a m h C M G g 4 d 2 F B Q W 5 q N E F 3 R j l n V E h m W T B 5 b k 5 S V m R D R m Y 3 N H g 2 Q V p n d l Z D Z 1 N T V m x 3 T l d u a E t q R H N Y e U V Z c 0 U w N G V N R E 9 t U G V U R y t X W G t 1 b E p y Q V d j c U M 0 V U g 5 R U 4 r T j l C R T l U Y m 0 r Q V M r Z i t C W T Z x O G 1 0 N 1 E 3 V 2 5 o R 3 N V M H B r K 0 5 l U W V h S U N M Q 3 N B Q U N B Q V N V U k J W Q T d w V l Z 6 a D l 2 N 1 h D d T d q L 0 5 Z c S 9 G R m Y 0 S G F m d n V K S V F 5 R 0 1 E S D h n S V R V N E h 0 Z j F I Z D d E T S 9 J T 0 x E Z 2 N G W E d 5 d U M 1 c V J B L 0 9 4 a l d x R E U y Q 2 R k Z D d N R j h 4 N G N P a S t B a y t T e G N S c m d 6 Q U N 5 T n V R N 0 J j Z U J Y M G l h Y n o r T 3 p j Y n A r T T d 3 N 0 9 o Q T F p O T B s U G t O T k U r R U M 0 O H V B V F B z a G t N a W l W U 3 J z L 1 B t R k F S N T F D b 1 h C S k 9 D Q 0 d V R 0 J i T H B m a j N Y Z m Z 4 W U 1 Q U H V q Z 3 J H Q z F D b 3 R 1 e G F p c 3 J B V F F M b 0 I 0 N j Y y M 2 N P K z k 5 M k w x N n R V N G M w Y j R l d 1 V B W G t l R j J O a F l q K 1 l B Q U 1 u S n l S Z z V j c V R k W D N D d z Z 3 N U 5 y c V l T Q 1 F 3 T X h N U 0 p F N 0 Z r e V J K O C t P R 0 h X T H g 0 c 2 F k V D l v a j A 5 S F F z W D c 2 Y z E 0 c V R w b W x j Z S s y M V d M V n F G V j U 2 N l N X d m p y d D A 2 V k s 4 K y s 2 N 2 1 E S m x p c U F O N k t K R m l 4 Q W R I Z T N W Y 2 E 5 b W R E b 2 R h b X R y S V p W S 0 V S W V d S b F l m R V F n R U F v R k F J Q k F J Q k l J U G t F c W x V S 3 Z W Q 0 F z T G c x U X F S V z F 0 Y m J k U 1 p 4 S j Z Q K 1 N w d E p j e E 1 H W T B t M 1 h R V 2 d 5 U V M y U U l r S 2 t R S U Z O R D Z x T 1 Z u b G F P U m E y e E d X M F d J N l M w Q k 1 G e V B 3 V E s x U z R I Z V l 5 c 0 J Z W G F h c G Z I b z B G Q k p W W E F U N n B B a 0 Z 6 a l V h Q l V q R 2 F 6 R G p s T k p i e D E v b E l W N 3 V 4 L 3 J l M j F u M V R G b T F h a H c x c T d N M k x 6 N U R z M i 9 n S 3 J v N T I 1 Q n p p a n F L M E d C Z G 9 x d 2 Z v S E U 2 K 0 h S b V F N b V V B Z 1 N l T E d j V 2 d 3 Y W N F Q j Z P T m l 1 b 1 R W W j d l a V R G Y 1 B 0 V l F P c F V S d X k w T X Z G U W 1 T a F N r R G 9 H M X p Q R G F o Q 2 4 5 O F Z a e H B W M l p M S 1 h F a G 5 Z U 0 Z 0 V j d N N G M 1 Y U 1 U Z 3 d C d m N P b k 9 K M G 5 r T H p r Y m d R W E x n a G R p e m V P L 0 9 i M D N Z O U F Z V j J C d z g v c V J K c X F h T D l U e U t I V W l x S G t w W k J J V 2 4 v T z Z l d H d v a G c x M V k 2 b m 1 v c F E 2 V k l v U G 1 C U W R j a l V o b m s w W H h E N U g 2 N E x t b z R m c T g 0 e G x 2 L 1 R j a 0 J q T z J U N E x Y Q T g 0 R z Z N e k J Z e l Z C S V p K R F R V c 2 h v S 2 V T M E J C S 0 t o b 1 N T Z 0 t Z b 3 d a R z J D c 3 d S Q U 1 h S E p i b D F M Z X d N a C 9 Z M E t W Y V d B Y 0 9 4 T U x N T X p L e k Z s a E l s V 0 8 2 S E 1 h R U R Q Z X J i R m M 2 M F Z F Q n I 1 V i t G S E t N T z d a W E N u b k t C M U J R M E t L U 0 h K Y n Z W b D U 0 e G 8 2 U 3 R s c m V 1 c n l v W W 8 z M j Q 3 d 0 V n W E J t S V o 0 W X V 4 U E t j a l l J d U Z q d X F q a U 5 T R l l R Y l l z Y j R k Q z V p T 0 J N a U N O M W Z Q T V h i L 1 J H d V h p a U t B c 3 V 5 M 1 J Z T G V B T S s 0 Y 1 B T c F V z e G N l S k V 1 N 0 l Y W G 5 n Q m h 3 O G Z 0 a X Y 3 N F l j Z m V Q d l R h c l Z 1 c n p R U U V q N E F F Q X h h Z X l w O E t D O H Z 0 M 3 Z k M E 5 D Q V g z L z l G V W x K U 1 V o T 0 Z y N W V i O S s r M 2 F G c z h P R E J I c z N C R 3 l R b E p T R T B O Q l F O R F E w T 2 R m M z c 5 M G Q 2 Z W p y U z B 0 S 1 F r S k R n M X Z I N D R v c 3 Z J S k 9 K Q z h z e U 1 q T H c 0 W W N m M n B X S k h j T l J v M G J o b 1 l j Z X d u d n Z 2 U W V n W F l 3 e G M r W k 1 6 S m t 6 e C t h Y W N l V E l F W m Z u N k N v S k N R b D Q 2 c W 1 u O E 1 B R E Q y R H Y z c j N Z d l h z M 3 p w M X J k d 3 p 6 O C 9 Q R G d n V U x 2 R F l X e T d K W D l R c W I 1 d V p t e U d R e V J F U k V Y T 3 F w R U F n R U F v R k F J Q k F J Q k 1 K V m c x c X R o b H F 0 a G s 2 b l E w d E x D d 0 l E Q X k v M W x B Z y t n R H l W O W d J T k p p M j J W e D N I c 2 N a a T N 1 Q 0 x o S 0 t S R k J D T j F K Q j R U S X N j M W 0 z T G N T T n J 3 Y j d x V X p o W W R 4 W m 5 X e X Z C Y 1 B h M n B R c G F p d F N R L 2 h n W G x v a n h Z V W 1 p Q W N k Y V F 3 d G V Q T D d K b z N s S U t R b m k v Y 0 t R S E J p R E t S R X B p T l A w O G F p Z n p 1 e X N P d U h 3 Z m p x N E l Y Y U 1 Y W j U w b F p R L 2 Z Z V 0 N K O W d p W m p I T 1 Y 2 Y 1 F j R m J v c m h X N F V I Q V l B S z R O S C t 3 M G t D M T B M R 2 s z S G h 5 d U w 4 c k E 2 W l p 5 U E R 0 M E l l T D l u R n N P T j V p M E t H c X J j Y m w v T V h a V 2 5 Y Q j d t e n B q S z V J Q 2 9 4 e k t G Y l F N S T B Q N j I x N E x I V 0 5 Y e E R u a n d o T H h h Y 0 Z P b i t T Z m w x Q T B Z d F N o a 0 5 O U 3 l H a 3 B G Q k l w L 0 t R c U J N a l Z D S l N w R V N o W E k w a X V S c k R j R D B G e U R m e G x L c S t 2 V H Q 5 U m V W e X d M a T A w Q W R l R z J 3 Y 3 U 5 d F h t b 2 J U d G 9 0 a E Z L W k Z C U m t z a G 9 5 W H R j K 3 R 5 d m t X c F F n V D d q L 2 N M e D U v M T V 4 d 2 V i c k 1 Y a E M 0 Z E l n R W p Z N E d C T W N Q Q 1 d u S F B B R 0 d o e X k 5 b F I 3 e D J Q b m J t Z y 9 4 d F h 1 K 3 p n e k d o Q T B X R k Q z c k d o R 2 F 6 S G d w Y W F o T z J P S E 1 x N m N 3 U m t U U W 0 2 V 0 Z K Y n M z V k Z V e X N G U W J H R E N O a k J z d H h p R k s 1 d n V L M m d 6 S z l Z K 0 F K Q U V h R X h M d D l q O H h 0 T 3 M r Y j l n Z 0 F w a 1 V P O D V I W G d 6 M z k v Y 0 x 4 c n l F M z R J M 2 N I d 1 J t M G 4 3 d E R W W D Q r K 1 N Z d U l M Q 3 l m M U x M a U F l a z F F U 1 J L b U Z Q K 1 B O W m g x d m V x U E 9 E a E l V Y 0 9 I N k o 0 T 2 N s a 0 Z L M F p E U z d V S 2 x C c E 9 X M T h F b V J P N E h q V l F C a H V Q Q W d y M G d r d U 5 n N V J p W U d B d E 1 q R V h 3 d U J P d U x H a W E 3 a E h o Z 3 l 0 c E F Q a U V E K 1 h s N V R o M X l q N 2 x r M W J y b V A 2 b W F 4 d V d a Y 0 V 3 R E J p R 2 d k R m 9 4 U E h q e D Z I W D Y z S E R E V G M 0 R F F q e k J j M m R 6 W j h 2 Z F F M R D h L Z V c 2 M H h I N E x z c l E 0 Y 0 9 G Z H l t b 0 t B Q U 8 z Y n N j Q 2 d m U G R v M 3 J s K 3 V R R k V V e G 8 0 Z G k 2 M W J 0 d 0 l B S W l N a k 1 Y W H F W R X l l U E J s e G N l N m x W K 3 B N U U V B Q T V I T G h s S G 9 B S E 5 3 M 0 9 1 W W p 4 d X p a c z F G V V Z J U 1 V s Q l J N b U R E Q l F W d 1 J F e E 9 E a H g 5 K 0 d I N S t m b E F v R k Z B b 0 Z K Q k t w W k J J S k t B b 0 N t d l h y a 1 Z C d 1 V Y W E x h b F V p a m Z l Z U 1 N d T E 2 b l p i S W J K W k V K Y l d 4 c 0 d E c n o 0 U F N V b 0 t B a n o 1 O C 9 I L 1 B u e l V W V l Z o W U 1 I R D B J b W s v R y t E M C 9 w T F d L b V M w R j l m V D M 4 L 1 B 5 Z 1 Z G N z Z W S V V F Q W 9 G Q U l C Q U l C Q U t C Y 0 R X a T B X a G d N Q m p R M E 5 D Q T B O R F F T e j B k Z 3 B j a H d v Z H V Z R 1 F 0 K 0 t w b 0 g z W l d u W U J W S U Z n U E F B e k h J c S t s R E h r d F p m a X A 5 Q S 9 j M 0 c 4 O D V z V 0 0 4 U 2 d Z c z Y 4 b U Q x O F U 3 Z V Y x T 3 V q Q X h G c n h S M z B C L 3 F n d n d N K 2 x o M 0 g v b 0 9 s S U R 2 Q y t M Y W 1 W W T N C T 1 c 0 M X o y b X B z S 1 Q r Q 3 B J Q W 8 v R F Z o R 2 d i N G V i W n l o Z U Z Z d 2 N D N H Y x U 0 Z X Z E V q N 2 N x R V Z x L 3 l y V E o x Z D B H U j B F c l Y 3 b G g z T j V s M U 9 D Q 1 F i a 0 J L M F h a d U Z y N 2 l i R 3 N s R G w 1 S U p m S 2 Z u S T E 0 Z k 1 n T m R 1 S 0 I z b 2 p X Y X N B N 2 V i O D R s T W V x U T E w U 1 B y Z 2 l D c E Z S R W 9 3 T F M 4 U n V r V F F r U W t n b 1 d s Q 3 N B N 1 N m M X h 3 N F R B a F B 4 c F R J R k R 2 e F R r O V F h M n p G b 2 J w O D N q c V Z S S T c 3 Q j A x M 0 t N O X J M d k 5 v W C 9 D e H Y v W T A 5 d G V l Z H J t O W d w Y U t D a C t 1 U k k 0 M U Z 1 T i 9 w M y s x S z Z O Q l h Y Q 3 h v R U Z U T k d p S 0 V q e k h k V m F q W U 4 5 Y n l y T 3 h y V E x I N D d t e E h B Z U d Z O E Z 5 T E J p T 2 h a V m o 3 R U x O T W V w U X Z E U G 1 Q c m Y 3 T F J W d 2 Z F a n J N O G p 0 d n J J R X p t O G F G Q 1 p H O U 5 6 c T R s R W g v W E Z 6 d i 9 I N D d u e V d Z S n Z Q e n U x Q 2 F r a C 9 x Q 1 g y U V R J Y V Z M c z R T a U p 0 U D k 0 W G p q O U 5 V Y U F w O T Z S U V F 1 N H V 6 c 1 E w U X M 1 Q k V h b 2 d 2 R F g 2 S H N I d E 5 w M C 9 5 U H V l c F p R R W k r T F R z U 2 c r S F V x Z W x G S W R y R G o 1 U F k 3 e k 9 E M 2 R N M 0 N L V T V H S W x X T m h Z a X l D Y W F B S V Z 3 W W R 3 Z 2 R m N D R v d 2 d L L 0 4 r d l h y W G V y L 3 l T Z W Z k S 2 5 k M 0 x s e m 5 k c m Q 4 K z B Q W n l J R 1 B z Z U g v U H g 4 R 0 k x R 3 d R Q n N j M 0 1 6 R G g w N j V G Q W V H U m 1 K e U 1 o S T N t M W F X M X Z 4 N X B 0 d k 9 z d 2 5 L U 2 t K O G Z H d U 9 W W D V p d k h q e D B P c j F X T F d y R m t Z T l d x V T I 0 N E R m U H Y 5 b F Z k Z W N S c k F y N n V y Y 3 l o e l J Y V H l 5 Q 0 9 Q Q 0 5 a R l J r W m k z c n g 1 Z 3 Z V Y W p Y M E t K b 3 F p U E h M Y z Z O d T N M M j Y r K 1 d h M 3 Q z U E c x U 3 A 4 Y U d 4 c 1 J G Q l F r S 0 F 6 Q z R G Q U l C Q U l C Q U t C U U N B U W V n Y V Z T Z 1 d K U k l L b X B p Y T N V b W t T Z W o v a 0 Y 3 Z U h s T 3 N i O F B h c H p h Z z B O T H E x b l o 0 e F k z M V J C c 3 I x R F h n d 2 N h Y k x 3 U X l H W T d F M m Z 6 d j I x c H h 5 M 3 J n V E p i b z Z 2 S k R 6 R F I 1 S X Z C N 1 R J b 1 Z Y W m 5 t R H M 2 M l Z l T z d v Q n R 3 V W w 0 W T c 0 d D B Q N G g r b 0 8 0 T k d j e H R 2 M 1 l 5 b z R R N k J F N G 5 B d z h v V F R l Z l I y b V g x c V p u a H Q v Z W x B R 3 l 0 Z E h S a E 9 O Z k t i M 2 x Q Z H l O b H l Z K 2 x o M k R s K 0 I 5 e V h o c y t H S D B V Q V I 3 M z d R c F d q c 0 Z I K 1 J k d G g 0 M n N C V y 9 r L 2 9 o N U 1 X T 3 d L R D c 5 c 3 N 2 S D d p O X p U R 2 5 T S G F a R k R r T 3 R z U l h C Y 2 c w Q z V X c j R T V l h 3 a 3 l x Z 2 t T b W h r b H h J T n l H U k 9 h U 2 N 5 S 2 8 3 N n h D M D d r c X B y a D d I R 2 9 z e E t u U U F y L 0 J o V z J V T 0 R J d 1 p O O G F P O W J y Y n c r Y n l Q d 1 Z Y U m Q v U m Z 5 S k M 1 S D Z 3 Y 2 9 6 W D A 5 W V F 1 Z 2 N M R G l 6 S H d D S n d 6 W E F W U F d N Q 3 V 0 Z U Y x K 0 V B R k F 1 N G R v d 0 t H Z U J X W D J i V 2 l 1 e k d R d D Q 2 c F V T T 3 I 0 d j N 1 e n M 5 Q U 1 C Z k J r e E N v Q W Z Y b U Z 2 N m p j Z l p s Z 3 F j Y k M 1 M X F F c 0 9 p T V k v Q j g r e G l S N 2 V I S D B Q c E R R T k 9 T M z E y d W V Q N F Z q Y 2 t i b V N 0 O D d a L 1 V 0 S V d O T n E w Z V A 3 V X N m Q V p 3 Z W 5 t O H Q 1 e X l V V U x T c D Q 2 S 0 R H M E 1 4 Y k h x R j B i a l V u c F d o S X U 1 b U N p d E Q 3 d V p U Q 2 g 2 N 0 9 D c T R F c T N z Q 3 Z 2 M 2 h i Q i 9 4 d V J K V V Z s Y m l y c n Z 1 Z 3 I 4 L 2 Y v c X o x d F p X R 0 k y T z R y c H g 0 O G J 4 d G 0 5 c W F z T H p 6 e i t Q a W 9 v S 2 g 3 c U Z D e G Z 5 Y n V Q d X N h M n B x Y 0 d 4 W S s z Z j N U b U 9 n O V Z x e G U 3 Z H U x M 2 F k d X p Z c 1 J n N 2 R x e G I 0 M 1 d H V H p 6 a W F j b 0 p W O C t s L 1 B 4 O G Z Q e n h 4 M U F x b F Z B c W x W Q W 9 G S k J J S k x Z L 0 l m R k c x e F F s R E 1 O Z 3 p a b z F 2 R z A 1 a n J P N W o 3 Q X N D N V B K Q k t Q U k N L U F J p R V d M R m 1 I T U d P K 2 5 h Y m 9 h a F E v M T l m V k U 5 R U F n R U F n R U F v R k F J Q k F J d l l p T 1 p 5 W E U r Z U h L Z 3 Z 6 c T l v Q X F R e E 5 l T 1 A 2 T n F P d U N N L 1 p V N T h K Z n F z S m Z C a 3 h 5 M n B Z R m g 1 V 2 5 0 K 0 J 3 Z l l I V H R r T G J m N W k v R F d i V 2 d s b F J J N T F 2 M E E x W W N Q a X g 5 Q T h Z c k d i Y 2 5 6 R E 5 y Z T J F V n N u U 2 9 I Q m Q z e E V P N V l 4 Q W J 0 e m Q x U 2 R k S H B j R D h O a z U x e D Z X Q W 9 D V j l l e U J k N z F K a T U x V n d 2 T z Z N Z G J 6 a D d D d T h r U H B I d z c y O G l 3 N G J D N y 9 F M G N h Q 3 Z G d z B p d 2 t C d l Q x K 1 R 5 O G h j Y k x 3 Y T d F Z 0 N q O F o v a X R i b T F 6 c k x F W X E 4 O X N G V z B U S U Z Q a C 9 v V H B 2 Q 3 V Y a m F 3 R m E 4 O X V 4 N E c 2 Z G l l U T d J W k M v Q z F o d W t z c F N G e W h 5 Y X p E S G 9 I e k x s N F R o d X V q M m o 5 W D M 1 U W N R S 2 1 1 S H Z j T 2 5 D S 2 F 0 b 0 p B Y 0 l k Z D F T Z X h p O G Z G a C t V N E d C b k h B S 0 9 F b 3 Z I V 3 F a K 2 M 5 d n Y v a H Q 5 c U V 3 L 2 t O S l h 3 O W d X M G l 6 N H k z Q l F M Z G 5 C N y 9 B V E J P a G F j W U c 1 M m l x T H d 6 K 1 E 1 K 1 B l U n o 5 R j J 3 W W 1 E Q m 9 W Y i t v M 0 h 3 b j d q N 0 l S T j N V M T c 1 U z d P M 0 c r R T Z s c 3 R C b n h U Y 3 N E c j R 3 S H Q r N 0 x P M U 1 w Y k Y 2 R U t j b n R N d 3 B W S l R 3 a 2 Z 6 R 2 J I Z E Z k Z H g r M k p l Y m l D S j h L S G 1 K Z 1 k z b k t E d 2 N D Y n d r T 0 1 x V k 9 u T 3 B R V k Z o Y m k 1 W m R m U m 0 y d F k 5 c S 8 0 Y 0 9 I W S t M R W l i e D k 4 U W t B e E V R Q k t w V U t h O W F z N F J V a G R L W n J h Z 2 h 2 N E d 4 T W Q z Q l Y r S 0 R U N l J 6 U 3 B I Z 0 N 5 N 0 x Z c 2 1 X T D I 5 d k 5 t a l d y M j J Q e n d U Q 0 1 V M m V U S z R u b T V t Y j Q r Z m t S M F F P Q l F D Q V F D Q V F D Z 1 V B Z z l E T G t j a m 5 V Y W p W Y V d s b 1 F H T 2 g 4 S V J h a D k w T i t l Y n V K a W J W a X h j b n Z 1 a V Y 2 N k d C T C t S R 2 t o e W M 1 V F E z e F p k R S t q M F V Q b m Z t a W N D K 1 N B M k 1 R c n d u c m R s L 0 8 y R n A 1 R E 1 t Q j B T N 2 5 N c y t v U G 9 W c W d W V 2 Z R N F B p M E V m a H V C T E 5 K Q k R z O G l V b T F y T U h u a H R M O W d 1 N l B h U U d 4 e U 5 H N 1 Z z M T J a b l d D d n h 3 W G 5 q R m J x V 2 h F U i 9 r Y j h W Y m 8 r O X h 1 d k p Z U V V 0 a F p x M 2 c w S j Z D U k N h U U Y x N E l J M k 9 H b m 5 F T U x n R H R n V U F y e T h E b 1 F 1 N T J s V l E 4 b j d L d j J W T 2 R p N 1 g 1 M j B Y b m 1 S N l d o T D h O b W c 1 L 3 F X T 0 F z M X p m Z 1 A v b W J V Y U Y v c U p y e k 5 u V 1 N q e D l k R D J t U m c 3 R n p m M 0 d J N n l i T G l E Z m 5 q O G 8 2 Q m h 3 Z j h K M D B L R E F n c 0 8 r b W p 3 M G 1 Y V T Q z b G l D V 2 R F a j B X W V J U c D F B S U x o S 2 0 4 V 0 l j M X A r O X h 3 K 0 d J N T F x Y j I w a 3 p Q Q i 9 o c l g w N m k 0 Z z B J a U h E R D c 0 Z n d o Y k R w L 2 t M Y 3 V O V G d l e n c y N 0 d Y O G Z k Q j F X b m Q 2 Q 2 N H V W d I a z J l M n l 0 R V p V S 0 9 E a D F R W G 5 h Y j Z S Q S t X R G d H c F c y T 0 5 1 O E E w R 3 p S O D Z Z S 1 V 0 Q l M x Q m l h d 2 U 4 T G N w R U l W U k Q 4 c E N S S C t w V 0 9 S Q 0 l S R k J 0 N U U 3 N m d k d G N 5 d m 1 B M V J W R n V w M H d B d W l l a T R I T 2 4 0 Q 3 Z y V E V K Q 0 F p S W l J b E J U N C t 5 V E p j N n d Z Y 0 1 3 Y U p C O V d x T G Z m L z h k Y T l l d T V S V 1 B L S l Z L T E Z t e V J M Q S 9 2 d j B 1 O W w 0 Q 0 F n S X d i d H c 0 N 0 4 4 d j d 1 a m p p N G N W Z k 8 v U F U 1 d 2 R y e X N k a n V P d U d 1 R 0 R U c W V E V E N Z V F R D b E R J Q k F J Q k F L Q l F D Q V F D S V J M a T B x b E F z T X c w T 2 w w R H F r a k N a Y 2 Z S U G p n S m o r V y 9 v R m F J L y 9 x U k h k a H d l R 0 x 3 Z 3 k 4 T U d L U l l K d V R 6 Y V h Z V X U 2 W m h X c F h y Q n l M O T g v O G h q Z E g z K 0 4 x T z M w K 3 Z p e k t 3 S m p R Z 1 U 1 V E t K a F p L N z R W e V l r d U Z P Q n V F O G x y N 3 l z T V Z w U G I y K 1 M z V m 1 K Z l R a N W c v Z H l Z M G Q y W m t s T m F M U W F z e X R z a U d x Q V B r c W 5 4 N 0 5 D R n Z L S 0 h K Y 2 1 6 U V l P Q 1 V p c U h n c G F C Q X Z C e j J a L 1 l V T H d Q R E 1 k Z 1 R N a E F U S W 9 Z Z 2 l H Q n N V N 1 B L a j F q d 2 5 O S H Y 0 S 2 V K M F h N Q U w 4 S X Z E Y n F M N 1 k r V E t 3 V k J x c 0 o z N W N l d 3 J i S 0 h J Z j J s e W 8 x Q j h P e F d G K 1 V n Z D h x a m d x M l V V b m s r T n V n N l p n V V B v U z N m b D l O S G o 0 d T J N R X J w T 0 V B N 0 s 3 T 3 h i N m F Q R X l K S E l w N U 1 h T T l j b U V v M U Z i e n J y W U g y b E 9 y S k F k R 0 F 3 Q 0 8 x S j l E a z F r S G 9 Q M m F K U G E r W E V F b G t Z U G h X S m c 5 R k F r N U k x a X V R W l F x Q k V x S k R I S m F D a G t 0 Z 1 l 5 V 3 R s d m V Y e E R o Z E x i M H J 6 Z T I 0 a 3 l y b y t V M k F B e j B q M F J m V m Z m e m Q z R W N C e F l z R 0 p h R j l j S j d 0 N 0 J X b U Z r c l R J e k Z v N V F K V n d K S 0 V m R 0 F w O U N n Y k o v O U p y T U 9 m e m F j O C 9 v W W d Q a j F S V X g w c G I 3 Z 1 J K T W V s b 1 E y a X d F V E k 0 W k F K Y m 0 w S X E w T 2 5 E a 3 d l R n Y 0 Z 0 F 2 O W F T M E d Q S H R z Z z F 0 Y m 1 s a X J T O X M 4 U F h R Q l J y d V p I b 1 Z 3 K 1 N H V H l k R F c x d W J 6 S D U 1 O G d l a X V h U j c 0 b k J H Z W V l W V p R V G N E T V R y U 0 5 K a k 5 a d W o x Z W 1 p M V d y U z J 0 c n B r L z g 4 W G d I Y 1 d s S 2 R w R 2 t 1 V 0 x N R 0 x M N z d v c 1 h O Q m V I Z z R I b j M w V W J 1 e X R y W T I v U E x M T D d 6 a j B 6 U 0 5 w V X V Y Q 3 J w T k F J N z d H Q U J N S n Z I d j I 5 Z G Z m N z J v O E l H a U t L U 2 t w S W o y N F F s O D c v S H h 4 e D k z R 3 N E U H p j M 0 Y x c T M y R G 1 G W H U v R E J a R E l o S U 1 D M 2 F m N T Z B e H p I b 2 E y d E R S R V I 0 Z 3 N k Q 0 F R Q 2 d V Q W d F Q W d F Q W 9 G d 2 F m S H o 4 M E 5 O V F E z V W F y V k h D M X d J d l F j a W Z I Q U R F M n N W R l N I U W 9 E Q T V N Z 1 V q U S 9 v a l J P N E h Q V 0 5 D Y m 5 N W n R s V W N F M 1 F L e U d z c F E 3 b S t n W G Z G U H d z T 2 5 4 V H N G S j F U Y 2 t B M E Z 2 Y T d C Z 2 4 r Z l V G V E Z B c G F x L 0 J O e V F I Q l Z i T 2 x 1 b n F j Y U R x U D F P Q j Q w W D R C d 0 U r c X h H Z n B q O W p O e D h o W T B H U n F R M U Z i R F R L c V Q r R k U 4 M 2 5 C N 2 V 0 T l d w e G 9 P b z h 4 b 1 F O R n g v b X g 5 Q S 9 V Q z F o Z G k 2 S D F n d X V H d X p T Y T I 5 e H F 6 N E x E c C t k M m l i W k p D b 2 p 1 e n B S R X N Y Q U 0 z c z c 3 V 1 h U Z W F v a 0 N 5 N G J m Z 2 5 D Q m Z P b 2 h j a i s 3 M X d 6 S F l t d G x l M j V s U F d Q R 2 5 1 c G M 3 S 2 5 P U m J n e U F O T W l o M k Z h N U R B R X l S M k R F d 3 p I W W 1 Y Z U Z s V H l p Q j R B N F A 2 R W F Y W m h O d 1 V 0 a F V J d V J T a V A y d 2 Z n Z l B X e U x 5 a H F x O E d I W j d l a F J N Z S 9 l a G t B W X R X a F d K c H l F M j l B d m M x c X h F Z j V P M 0 N v U H Q v c F d G Y U 9 4 Y z Z x R T l o V m R R T D N K M H p I e k t o V W w r Z H B a c T F Z Z l h Z c n I 5 U k Z K W k h q N 2 d H V G J h O D d q c V V Z Z j A r W U R x V k V E a W t 0 Q V U x U m 9 D a 2 F M T W Z p d m R P L 0 9 U a E t V S 0 F 3 T z N v a z V r Y V B o a 0 l p Z z V H e H d N a V l Z V 0 l z N 2 Y 5 b k x U Q 3 p W c k F j Q 3 l 2 T H d z b 3 h N R j h v T n p J V 3 A r b G t u a D Y 2 d 0 t W O T B N R k x K e m J 4 b G l z b E 1 q d 3 p k R U d 2 R m l Y U W F O L 1 h F c X J q W C 9 0 e l h t Y z F D c 3 F a M U J L N W 5 R R E V V M W l P Q m N P e F l E Z 0 9 M T W M 2 Z F d M c G p K a H J n c W Q w N 2 5 O b j F R b G V 0 d 0 J 2 S U J N V F B r a U U w K 3 g w R m p s Y z c 4 W m 5 0 a m Z B d V h G c 1 h l M F J B S l E r R k g 2 R W R y a y 9 F Y T V N N U h J N X J G W X J X S l o x U 1 J U Z 0 t Y e U I 2 S z R C Z U w 0 Z 3 Z h Z F F G Q V d a V E F h W l R B Y U 5 S b 0 9 3 T U 5 j Z D J U d 1 J Q Z 0 R B N k 5 H a j h i L y 8 v U S t i T j I 5 R 2 N Y R X h U Q 2 F U V X p j T n F W U 0 t r S k F R c E t h b V l 1 Y k 1 t U T R D R k Q 4 L 1 A 3 e j E x b H Q 0 O G N V W G t a d W J h e X V u Y V J x U F A v N D Q w d F B U U m Z 2 b k V 6 a z R F e j Z r c H F a Q 2 8 5 R k F w O V B 4 M W k 5 W X N B R E J 3 Z D B Y T m 5 h R m J 4 O V B u a n p a b G h O V U N J W m h I S V F Q e n Q 1 a k J 4 M 2 5 p V U t o Z 0 V L a G d G S 3 B o R V F p Q V U z V G t F Z 2 t Y b m t Z d z d L c 1 R Z U m p z V m h z L z F v c 0 Z w O D g 3 R 0 V Z Q m l 6 T C t p U W R T V z l E c T l Y Q z M 1 L y 9 0 d 3 l C U U N B U U N B U U N n V U F n R U h v W C 9 2 N y s w R 3 E x V j R W U S 8 w c U d D Q i 9 j N E h o V G l l Q X F a a G 9 V b m h 0 M k 0 0 W U g 5 N 0 1 y V H c z d W o w b m h R L 0 N m b k k z U U 0 v d 1 B 1 R E p y V C t P T y t H c 2 R 5 M n Z 5 V U d W b 0 V w e l A x T W l o V 0 p 4 N H Z a M T d 3 N G p n Z U t R R X h l R 1 Z F O T h p c j Z X Y 2 Q 3 d m R W U 2 R k R W o 1 M G h R W U Z 0 V V F P d F R v R T B l b 1 F U Q X d m a k c y V k 9 h S 0 I v V 0 9 O e G F M Q 2 g x c G p D e m F Y L 2 V u M l h E c F d V b m U 4 Z D c 1 Z 1 h G Z F h D N k d B S F F Y W F Y 3 c n F y Q 1 l 3 S E 9 0 e T B Q M j M 4 c U 1 v Y m 5 Q T W R k d 1 R j Q U J X b i 9 r Z F o x c j R W N 3 N E N 2 V L Q 1 o 0 Y 3 R S R D g z M H A v c 3 F q N k p C c F B X b 2 J 6 V z J J c U 5 K U W Z 3 N 2 Z r c 2 p B O U x 4 S n p v M F V q d 2 o 3 V F Z m M 3 B 1 R j Q 0 M 2 x m R D J P U 2 Q 2 R k J J R G 9 s e W V R M D l p N V J p Y 2 F p N 0 Q 5 c 3 J q e U c 0 b 0 Z B M z h w b 1 V t W U V u e U h O N l Y 3 c 2 V i U 3 J E b T d G Y W J 1 N E l 6 W k p R R W t 5 T l Q z S F o 4 N E F D c 0 9 i c 1 Y 1 Z m 9 H M 3 Z y Y j R p Y 2 c r S U l 3 c G F p d E J y b k 5 a W U o 5 V V F B Z U d 6 e V B O M l h O S C 9 V R n Z H a z A 5 S X d K U D V m O W l X M F Z P W G g r e E s w W T V O O F h 3 S 1 d 4 a D h x c X l 4 Z D h m L 0 5 q M D N x T j Z H R k V j R H o r T y t Z K 0 t H a F p 1 N U 9 G U k d w e l Z 4 R 2 l W R m V Q S j d Q W D h k Y j V T W l g 0 Y 0 5 4 a W 4 3 a W l 0 Q X Z n e k R C W X p U Q X l G d E Z n d V M 4 Y 0 h 6 c U V E d 3 p I Q 2 p x Y W R C Y 3 B K U k h k O T J v U n h 3 Z G Z C d m w 5 a m J k V E N i Q m N o L 0 R C Z D R F d F B w R W Q 0 Y 3 B F b 1 Z E Q V p E S k J w W E p N S G V V d G V s c j Q w Q j M 0 N X V I c T N Q c j M 3 N C 9 I S G 5 2 T X E v U F J h R F I 0 K 2 V X W D h k U l R U N k d n b 0 F B e W 1 R e F B Q L z I w V T l F R H d P K 2 l v Z G Z y U m J l U l N x V k l T M H Z E b m o x N 2 J H V k J R V U V Z T 2 5 R b 3 B r N m R p d k h q e D d 2 L 0 p s e k E w M V F Y Y X J Y Y X d m W E M x Y l F I c W F t c C t Q b m 5 u e j B h d D d k a U 1 w b W d V Q W l M Q 0 s 4 V U d J Y T V h c H d 0 Q 0 F R Q 2 d V Q W d F Q W d F Q X V G S 1 F L M V d v N j Z 1 R G d 6 R F h E W H B H Y T l F a V B E Q k R m S k V B b 1 R Y U m d 4 M k V E M T B F S 2 Z w Z z R W e D E r R E w 0 b j I 4 O V d j R k F 0 T j g 5 d j R k R F B T U H h E O E d 6 Z U J O V 1 N H b G F O e W Z N Q j F M Q l l K a V J 4 b 0 t Z Z V Z Z d X p 6 c G 5 q S X p L a F d u b X N z R V Y 3 Q V h 0 R m F L Y n Y 5 U n d R N 2 U 0 S 2 t 6 N U x R V U d 5 Z j l H M E I 3 S 2 9 k S E Q z O X F K e X l S V V J M T W p C N k p C W E Z w O E p P c X N L N X d E N 1 p Y S G 9 l V l o 2 e S 9 E S m l N R z J M R 3 V E M E h a M V F i b T d H e F J E e i 9 z Q y 8 1 c E d B b k R 0 Y W R G Y X l Y V W h J O E 9 Y U S t r d H d R S E x S W T l Q a T Z P R k 8 w R G N P e D J G O T d C d n R y e n l B N U l C b z N 4 Y V h o V E V z N W R n b 0 V L V 1 B W b 2 J p e n Y v c 1 c w Y j d D d 2 p I N H F p Z 1 R X c X N C d G N Z V 0 Z M W l d P e j F I Y V Z D N H B k O T Q z Q l N Y Q n B i a m 9 H Z k 1 0 c F h 5 V n B i Q n o y V 0 h z V l h r O D l 3 W m p W U 0 J X V k V q T V R 0 N k Z B S m s 3 Z 1 Y 0 c k J 5 R H R m a z d C S T k 3 d k N Z T X M 2 S k g y b D V 2 S 2 p r b z J 0 O D l B N m Z 3 a W g 1 W W N Q a W 0 1 S U R n Z G x K S 2 d y O F B 1 d T Z D N k 9 I U 2 9 M V W E 4 S G 5 o Y n Q 2 N k 1 F V U E 1 d m 5 n T S s 4 c G Z s S W w v S 1 R 1 N V g x Z V g 1 U W h L R G 1 Z R l Q y U 1 Y v U 3 d z V 1 E v d G x i d 0 8 z e m N H c C t P d W R I T z A r N j B D K 0 F V V U l 1 N E h u U W d w N z B m O E 8 1 N F g v d H J U d 3 M 2 M l V 3 S 0 g 0 S 0 V n R W p l d X M 0 M G 0 v W D R v Z l N R U T d u V X l Z c H l o Y 2 o 3 O G 9 Y T F J V L 0 J n T j g 5 S T B v V m p P Z U g z e X E 0 M 1 p i e W J Q e G F r Z T F R M 2 l G O G 9 F R k J R d E U r Y 2 V m d 2 s 1 R j g 2 V m N M Q 2 9 V Q 1 J x U F J w O E t I d D k 5 K z I y b W J C e D k 4 R U E 4 K y t L R F A 1 d U F x Y T l h c 3 V k U l R j R U N o V U d E N T h 1 V j Q r Z V d Y O G R C R E R 5 R X h N Z E d s N 1 p Z d V h Z c W x T N W U 2 U G Q 0 T k 4 5 e U E r U G g 0 e E 1 U R W 9 I L y 8 v b 2 l N Z E g 3 Z D d 5 N 1 B Q L y s 4 U j l 0 T m 1 E Q U J F e V p N O F B K c 0 x s O U 1 K a F B V N n Q 0 a F B 2 V W x l c j J l N U l Z b E V B Z 0 V B b 0 Z B S U J B S W h N c 0 1 0 V m 9 O Z z h F Q V B 6 L 2 l O S H U 1 U W 9 R U G J 0 Q X N z b E o 3 U 0 t C d z d s b 0 F H T k 1 u U V Z E N F V L a X R C Z 2 Z Z U 1 J n c U R Z M k M 2 U 2 9 B N E I r R H J o T V Z M c 1 J w K 2 l C T z B 3 Z W x 1 b n F I T 2 l 2 S G 9 G T G Z p R G h O S D l F N X U 4 c V V 5 S 0 d D d 2 9 j V 2 k v Q 0 t y Z T J W T 1 R q U k p K d 3 F 3 M V U y R k 8 5 e m N O T 3 d j Q X k y b E I v Q n p x c m p 1 R D M r V 2 t n c E N h L 2 9 B U U E y R n U v S E 5 Y M E d D Y V o 2 O E F R T 3 d J Z G 5 0 d 3 M 2 a F B p Y W R Z V j d z Y V B x d U d D O W h L T H g 3 e U U z W U h n U X Y x a E h p R z l M R G t K b m R j M m F G d 0 R P d E Z i Z 1 R P N l B n d l V h c V F K U E R w M 3 Z r N V h w b m l L a k p N a H B L a 2 F G b m o 4 b E J 4 O H N P R 3 c 2 Z n h D Y n p v c 0 x D Y 1 R R U 0 J X N E l X W X N a a 1 d Q a E 5 y T l Z l T X N P S n h v T 2 8 r d m l 2 Y U p w d U V B U m V I d F V 6 L 0 R 3 a k l 3 c 1 J a U k 4 1 Q n B r V U 1 G Q S t G Y n l v N E l P a 3 F v S k h J O E 5 Y U S t V Z 0 p q S G V i N G J j b E J N Q n p i S T B L W E Q 4 N X V F M 1 R Y d U N Z c 0 V h V z Z l c W l s Q 3 F n a 2 N p Z 2 t N c 2 h w c V Z m R V l E M 0 J r W V p D U W Z j V W x V U 0 9 P Z E d q Z U 9 z a 2 x B U j Z o b i s x c W 9 6 e X Z v S 1 Z G c k h I L 2 p U O V l j Z 2 8 0 Y y 8 5 Y n h W S G V Z V m p F b 2 9 H Q 3 c 3 Z j h 3 Z 1 d n S F l Y b S 9 z U 3 B y b 2 t K Q 2 5 W M W Z N T E g 1 e n N D e k h I b j Y 3 W H N r c E R r N m h 6 V T N l U V V M U k g 3 a z F D T U N 5 L 0 1 J R 2 1 h T U d V U X d D Z 0 V u R E E 2 Q 3 g w a 0 5 O U 0 d B V E 9 Q V T l S M E Z L b n g 0 c H c 1 Y U J R S 0 5 E U z B u S 3 B w M E Z 3 U W t o S U N G Y X V Y T m t q W X l V b k p 5 T T V P Y m x I e G l K N E Q 0 N 2 p Z R G F i Z l p L S 3 B M Z G h O Q m 9 S R X V L N m F 4 d U J R Q 0 F R Q 0 F T Q 0 x 6 Q W F q U z Y 3 a l J F S W h K N m h z Y k V S T k U w a k t D a m 9 V a y t G d 0 l O Q 2 9 V Q n p j e k 1 S U G x 6 R z l K N W 8 0 M l Z B b T B Y W V F 0 Y k V p Q W U 0 d z V Y Q 0 Z w Y 2 0 x Z 2 9 E W T d K Y l F Y d W t v V k N 3 L 1 F D L 0 N B e n d p e E F k R H d D U 0 E y T j R o U T l B Z T h E S F c 4 S 0 h h T F h 3 Q X g y d H h k R y t G Z 0 J x a k M x W V g 1 V F I 3 Y k h Q d E Z a Z 1 Q z V 3 V Z T D J m V k l u a H d m M F F y Z 3 p F a 1 l a Q 1 Z C b 2 N n O W t X a n N F W F J S b F l P d V R H Y n M r b m c 1 O U s v M E J l a T d C R G l D O V p W N 2 l Y Z C 9 W d E J 6 U W 9 Q R F o 0 c m 1 n S 0 V p S C t t a k F O M T R R b D R s Q m R Q c k x x e n F M T j Z y b m x z N X l X N H N t V S t Z a F U 5 c j R i L 0 1 p U S 9 t N E p I N 3 F E a k p K Z 2 J z e G 9 6 S T l M Y z J r V l B S O V Y r a W E 4 Z H Z K N 2 t h U U Q 3 W l M w M W F M R W h k U X I 4 W m 9 3 M 0 o 4 d 2 5 i Z X V Y T j h n S 1 B C U T B q S T h O K 3 h t Q n h l U l J u T W I z a j M 5 b S s w e k V T Q l R l Z F Z 4 Z 1 F X S D N P W l M y K 3 V 6 T F p X Q z E 5 Q X h v U U 9 4 d H p v W F c 4 c V B l R z E 4 T V Y 1 S n Z S T 0 p B Z D V 6 d m p D e U Z u d 2 1 r b D V v Y n N 4 b 3 d h Q y 9 X S W 9 H d F p 1 T 0 U 2 N G d K a E J R M E R K U n d a T 1 E 2 d 0 p O V W R o Z W V S e l Z o b W J l K 2 1 s O W g 3 b n N u a U V r a G h N V G J B Q 0 F S T V F S b 3 F 0 N D V t R H R t V z R K b 3 N U d 2 t 5 c n h X Z m 9 q W H V 2 U E t 1 R E k w R 1 J 1 d z R m N T J 3 U z N L e E s 0 c G 5 U Z X Y z e m 5 B Z z B L T D Z Y Z T R j S z h H T H h 3 L 0 J 1 S D h z d l p Y W V B n U G h S R l F h V l N r W W Q y Q k 1 K b G p x O V Q x d l F X c k Z Z c k t J b 2 k x c W h Y T V Z x d E Z r Z U 9 I T U g y N 2 R z e G R 1 e F l M R n k 0 M E t 2 O T Y z U T Y x T l R V M k p Y M T Y 5 Z V A 5 N X o 3 N G 9 z d j R P L 3 Z q M m 5 U c G l F d z B I d U x Q W V J n V 1 J Z b l R w e E F V b E p T a j N 6 Z U 1 6 T X p r W j Z l Z n N r L 2 I x Y X J G U k t K Q k p T V D N 4 S y t a d X Z X c l F D Q V d i T m 0 5 Z W k 0 S E 1 l N T l k N V p s b 1 Z P c D R P L 3 Y 3 R E E r b k t q d k x 3 Y 2 J D Y 3 h l Z C s r Z l N H V D l i N 2 Z M T V h G e F h a c E R n T U R B e E V h R 2 5 v S l o z V D F Z a l F h V V Z a V 2 h 1 R G d Z Q V F I Q j l 0 Z H h 4 b 2 F H d X l F M z M 1 K 2 Z n Z 1 B E M 2 Q 3 a k 9 y c W F q e j I y R 0 8 0 N T U 1 N 0 1 H Z k 9 u R X Q r a m V y T i t Q c m V U Y m c 4 M m J C a E F 4 b 2 F H b k Q 3 N 2 J k N z l C a 1 U 0 b z g v L 3 N E N j l l d H h 5 e T I z W U 1 h T U d W Z l U v Z E J W Z X Z O O V V 5 c H R m M l p 0 d F Z w d C 9 5 Z G N Y c E N q N W d a c X F Y Q l E 4 b V R 6 Z W N 6 d V p D S H Z M b T B X Z S t G R G J s T 3 B Z T n Z S T G d h c 0 k w U W N E S 3 E 5 d U F K V k x N Y z d I e G F P d 2 N x O F g y R H F w a H V D b F d Q d 1 V m N E 9 3 Z m 9 v V l F p Z U g z N k x i Y V h x S T h t e j h Q e X h y O E h 5 e l B k d 2 Z R R n l t O H N 3 T k N q V 2 9 j N W R U c l d V a W F Z Q j h C V W N n R T h M Z G 1 L N 2 l O T U R C Z U N S N U 5 r W T E 4 Y z E r K 0 d 1 U 0 N n Y X c 0 T G l N Q 3 d v R G 4 5 T m 1 J b 2 p E W V h Z W G 5 u Y 0 x 1 a n N L c m Z G V D N E c W x I S 3 B T Q T N w a n k z b H d 1 S V J i e k V t Z E N E d U d 6 a E 5 W Q m p s Q 3 R I c U V F e U t T R U Z H e m F s d X o w b E 9 T L 0 d 2 S V R m d 0 J x W E 5 y Q l V y O D M 3 a G R U S 2 h B R H c 2 a H V O c U p B Q U F J Q U J K U k V G V W V L N m Q 2 S U V G a D I w V k 9 m a W 1 a T C t k M D h B W F J S a 0 l r b X R 3 Y m Z q Z 2 J z O F h h Q S t n d n A z N 0 0 0 e X N Z M z c y e n F n a 2 N 2 d 3 R Z V H F l e l A 3 Q 0 s r T m V D a j R 0 M k l W N m s 1 Y T N 6 b D h x T G l n U k U 5 W m 9 S T z V 2 b n V K T V F P Q U p C c X N a b X d T d X I x S 0 t 4 b z B 4 W T E z d V N 5 a j F B c 1 d U U X F v e l l v S 0 9 y c H Y 2 T W p q d j d i N H R B d m R r b m R X R T N T S U N R K 0 g r T G d v Z m h O e F V P a 1 J C b T g 0 Z l J M Z 3 l F U E d h T U V S c l F 1 M G N T S V N j a z h S U 2 p o Q 3 V U R F F h R F J v Y k c 0 b n d n V U M 0 a k 5 G c X R W Z U Z D N E x S Y U l S Q z R m M 3 Z W c G N E b X p k d l J s R l J r Z T M x e U p F a k 1 Y b n k 1 R X M 0 S T J H c 1 Z p d k t 5 c 3 J R d j M 5 L 3 I v Y T d a c z B h L 1 B y c n I 3 Y k F Z b E 5 U a z l l R E o 2 V 2 x w W G p p a V N m c 3 l y N y 8 v b n R l b 2 N I V 3 J W d l I z T n l N L y 9 1 L y 8 4 U E l r U 0 1 4 Y n R 3 N F h I U E 5 O V D c 3 T E 5 i W D E r T z U 1 N T R E V G R Q b z M 3 O C 9 V b E 5 U Y 2 M w M T E y R G 8 w S 0 Z l S D Z 1 M X R S V 3 Z 2 Z l l h W W 1 O a m N j O D k 5 e U E 5 U G Q x c F V P K 3 J y N z V D Y 1 h H e D d m V 2 l S W X N 3 Y U 5 D Z 2 J z O W w 3 O T Y 5 M k x 0 M 0 x 4 N T Q 0 Q U h F e G N V N T F C Y 1 V G S 0 N 4 O G V M a W l w Q 1 F F S y t N M n d I S G N m a j Y 2 N i 9 4 N V p k Z k F n Q W t F Z 2 x t e k p q a F V W K z d k d T N D b 1 V N W G 5 m R k d q U n F G M m J O b m k y N V R V b E t D b D E 5 K 0 d a T W 1 U Y 0 t F Q 1 J P U W t K Q W d l a X l x c X F y d z h N T V B Z O E t F Q 1 p n M W F 4 Y U d E a D B L M m t u S 1 F T R 0 1 S a U 9 5 c z d P O W 5 s Y k t i R G J q M U t s V E d E b l N 0 V 2 U 5 a n o z M k d B e U d p N H U v U H Y 3 N F k w U k h S e n Z k V H F 2 V j R 0 M T M z N 1 V y Z S t x c H A z d 1 c v S G 5 t b V d l Z z F W N T h w b k R m Z m Z k a D B h S k Z Q a G 1 y T j Z M V D Z i Q n V u W D F x N k x s e j U 2 S m Z Q L 2 N j Y 2 N X d 1 d x M D R k T 2 d R S W l J a V J E L 2 5 E U T B O Z U 9 5 e H g y e X Z 3 O F B E O G Z u b m 5 3 T U F m d n Z 0 T j N 6 O T l k Z T J 1 a m x 6 N W 1 E S m t p V n V 6 M l h U c G s z U W F y V l l 2 W G 8 x R G h 3 N G d D Z W V l T 0 t 5 R n J w Y 3 p 2 Z n U z a 0 o x Z F R Y Q 3 d z S m N F Z 3 l l U E h r U 1 d W b F p D Q T h Q U j B S R U J D S W l J a E F i R z l 0 c m d 0 T 3 V Z T E Z Z W U R L N T V s N U 4 w N 1 J k U 2 o 2 e j J Z e G Z m d m t G c m E y d D J M b H p K N l p P b l l v R k N 4 W W d Q c j c 3 N 3 F z b l Q 1 N U V j M 0 1 6 U H Z u a 0 U 2 e G J 0 d z R q U m 9 6 Q T Q 0 O C 8 3 c E V 6 b n N s a 3 d y N T k r N U N h b W 9 x d 3 N E Q 2 4 3 Y 2 w 5 M H p Y a 2 N q b U 1 S a U 5 4 Z m J o T U l j S U h O N G d T Y 1 R Z N D B s Q 0 l n M 1 Z u a 1 I 2 V 3 h G c 3 Z v U 1 I 0 U C s w Z m d 0 d U h L T 3 c v U U d K c E x s e G R Q Z H k x e j g 1 N E 1 3 V k R y V U h Z Z W x q R H M v T D I w N E t k S 0 d x c j R X b n R I c H R L R G d y Y T d T c 2 x N d H d 6 Y 0 R L Y X p U c G J p a E l h R k 9 M O H d n U l h 2 T y t 0 e m 9 X c V V 5 Q 0 p B M k J s R 1 Z n N U J o Y V d n Y z V x Z 3 A 0 e H d j e F l C S U 9 M b F l Z b X Z I M 3 F a M T V 4 a F M r e H N B e i t k M 2 9 M R H R h Z E Z X e E R B W G d r Y V R Z b W V p b l l M S 1 V r R 0 5 j b k V l U D Z K S 0 x T M E l o Z n k 0 O G l v K 2 F V e S t m V y t x S U 0 1 T G R X N G 8 3 K 0 V 4 R 2 w 2 b D E y d D B N Q 1 k 2 Q 2 d w Z D B X N X d n U m 9 R e k U z d 1 p O U j J w d y t 4 Z D F F M n Z G U i 9 u Y l l X S 3 R X S k k w R z B v U E F w c U w 0 d E 5 4 b 1 B h M D R L c H R W L 2 5 M Z 0 1 t O H g 0 T U Z o L 2 Z Q L 0 k 0 e W d j L 2 N y Z j N T N 1 Z 4 R V d I Q j Q 0 Z m c z Z 3 V r M D F w e m R o a j d L Q U N R S E 9 Q O U M 0 d 2 9 S c W l D Y 0 Y w d n p B Z U N l Z 1 Z O R U x m d D d H e m x O e G N o d X V Q a m d X R 3 N 4 a U g 3 R 2 I r a z N Y a l J O a W x 3 a W Z N c 1 h x L 0 1 V Q 2 J 5 Z k 9 x V F I z Q 1 p Z T n p W e W 1 G d k h W e W k x Z z Z p d 0 F R R H R 4 d n Z 5 W l J v Z m h a Z j c 3 a X h V O E U 1 L 0 Y 2 K 2 Z F b H I 4 Q j N W R z l T b l V t V m 9 C d E 4 r c k F 1 V W F o Q 3 I 4 R W F r T X d r T k p N M 2 0 z S V k 0 U F Z 4 O F N p U V F L a F F K N n Z k N 3 V Z U V N C U U x n O D B P d j F V Q 2 d V b D N 4 V m R r O W d 0 V n E 3 S m R J e U d v M 1 l 2 b j I 3 e S s y S E R S d m 0 5 U U N B c C t U b T V t T C 8 v b 3 Z w e W d J R E E z d U Y 4 S 0 c x d F J V M U 5 U V 2 9 x S 2 h B Z m 4 0 K 3 p w N D l p M 1 B u e n N G a X N X R D U 4 d V c 0 N X B w c n Z E Y l d O Z G R j Z 3 k x Y n R 0 a G V s N W F X S W o 4 L 0 g 0 b U p u a T A r N E N N e U 1 0 T H V O V T N U d k t L S G t w S V N O R G U z T z Z W W n J W Y j g r Z W V m T 0 g v K 1 B G S l N V b n d t Z k t p c 3 J B V F F 2 c U s v c 0 x B U W h Z V 0 Z D Q W d J O E l u d 0 l T Y 2 5 C d 0 J R V m x h R 0 Z T d F d v R i s v Z n Z q M 3 Y v O H R H b W d z S 2 l y Q 3 d Z T V h I Z G x 1 d k 5 F N 3 p w K z d k K z l H V G s 0 T 0 h u c m 9 J Y V N s c F d I Y X R H a 1 l O M j Z j N 1 N I O F R 6 L z l o R D E 3 O X R q Y X o 1 b z F 5 N n Z D a D Q 4 K y t n Z y 8 v L 3 l 6 N 2 Z X c V Z h c 0 F 3 Q 1 B 4 U T N W M U 5 R N G N 1 Q 2 c y N z l Q S H V W d H N Y V j B k c X F 1 c n N X b l R K b X p h d E F r Q k F R R j Q 5 Z F Z Y T V d E Q U F O N z J G U l V W c 0 Z n c 0 5 z R k l j S E F 3 N 3 I 3 N 2 J y Z W R L a X d X Q z E 1 N j Z T W G s 1 T 1 J n N H N T S i t P Y y 8 v K 2 x 4 Z 0 l K b F d a U 1 d s d U x N b V R N N G R 1 d 1 l q a D Q 5 Q 3 A x T 2 g x Z G V l U V d q U n Z H b m s r e U 1 R c U d 3 Q y t D N E t v Q 2 p L T X B 1 Z n d Q d z Z l c F N q V V p q S j N 5 S W l v b 1 N h Z T J j R F J z M j J L N U J N c G 5 N W i 9 k N W h t R m d 0 V n F o M S t 0 a E 5 w d H g 3 N z M z Z X R 4 W D U y c z B B R X l Z T U 1 F c n d v Z n E 2 b X B z M j d Z T j I 3 Z H Z S M U 5 U R T B h T U d J S F h Y b n R O c 0 g z W D d 3 c F c 2 O F h m M E Y z U E g w O S s v N V N W b F d I b n p w M j I x e m s 1 T 1 h q a 2 t V Z n d 4 Q k 5 Q W U 9 6 W T l r V W p Q L 3 p 3 Q X p p T 2 c w d 2 1 n M X d 1 a D B 3 b W c w d 2 0 0 e F V 1 Y 1 J 3 S G h t R m d z V m h n T k J v a G t V Z 3 d k K z V j d C t m b E t s Z m F 2 Y n U z O F B y c n I 2 T z R 1 Q m l 4 c 2 J F S U N n c k N x R k d q Q k V V Z W R Y V j E r T 2 1 u b i t 6 S 1 h B M U 8 5 e F o r L 2 Z W W G Z Q V F J S e T Y x b l R s e n B w M F l h Z m Z 1 M 1 d o d G J Y O V d a Y l Z h c 1 h Q b l R v d 2 V Q Y n J i d 2 d l T z Q z R H k 1 R W 5 i Y T R 2 R k F x V l M 2 W m J v b 2 J x N k d u b D V l V G g 4 K 0 R D e X M 3 T 2 g w K 2 t 3 Z W Z K a 1 B Q M z A w N k x i a 2 Z 1 b T Y z U U l I d 2 l Y S j B U N D R B Y W p R d n J 6 N W d Q d l l O W H B M V G p l V k l M Y j R p Y 2 d S R z U v d 2 F B Z 2 5 1 N m l N d z B t c l d n S 2 d U a U 5 j K 1 V X S U w 0 Y T B w c 0 J q d j I x c H d Y c k l s V D J y a E 0 3 c W 8 1 N 3 R I S z B L L 2 1 0 V m R o Y z l x Z G d 2 W k d 4 N F B Y Y 0 g 5 M 3 F j M T l 0 S H Z i V j V q b H R w N k N s d k 1 L S E J w T V d L M D U 4 Q j U z V k 5 S V 2 h O e m 5 h V 0 N S Y V Q 0 U E N R M G t 6 T V N s a W l F L 0 d q M U t G N E 5 y d 1 p C U z M x W W l L Z H J y e V I z M E J q a l F V W W 1 a V U t t N 3 R s K z Z U V m V l Z U l L V W t H Q m 9 V a D J 3 b i s 5 W D l m b W 5 j R 0 p 1 R 2 h Y S F g y Q U t p T 1 U z R i t L U m d K M n F O N 1 Y r a 2 5 0 T T M 0 c W 1 V K 1 l o V X V a Y 0 N K R X d S Z 0 N t U l E 3 R 3 o 2 b 1 R I O D B z S m p N W E 1 x R l N I Y 2 h Z Y 1 B p b l l p V V A x K 2 J 6 Y m p R b 1 p n S n Y 3 a m J j c m 8 w R m h Z Z H c x Z V A z a 2 o 3 e E N J Q 3 Z I N E 8 x V F A r U F Z r W G N o W E 1 T Z H h s W D Z x b 0 p G a F E v R G c v c G h l d V N 3 Y m 8 v V G s 5 U W F X c k N 0 T X N l b H R q S H F V T X l J R 2 l I Y V J p e W c 3 e X p Z N 3 d t M E Q v b 1 V R a 1 p K c 0 R E T 3 Z S K z l R a U l o c V p N Z 3 Z U d k l m Q 2 g 4 a 0 h z N T h P O U 5 R V 1 R Y L 3 B 5 N W F L a W x D d U R D c l p N R G J L S k Z 2 Y 2 o 5 M U J l T 0 l v V G V q N S t m S C t y c j Y 0 b n d n V U M 0 R E 5 G c X R W N j F o K z N O c 0 N 6 c j h j c G x v S D N W M W 9 j Z m Z 1 a H k r O D d C V l h j W k 5 X b 1 V a c z d r R n h s N l F 0 Y 2 d q b H d 1 T E 1 w M W w 1 S 1 N F d W g w T 3 N q b G N r Z 2 t F c k F z Q z Z 2 V k N y U F p q T G E y T n J T M X R h R z F 0 U l d 0 c m E x b 2 F X b E J T M H N M N n V 2 c l V W M W R E Y j F l T D l q d l o 1 O T l o d E d q U j N 2 d G d l b m 8 w Y U 1 S R n h l S D B 0 S 0 x y b 2 c 3 Z C s 3 M G F 2 Q W t L Q 2 d J R k V Y W l Z x W U t w W l R J e U x C U E w 2 c l J h T E J p e F F x Z k J p e n k 4 d X l m c V d n M E d z e W J O O D h u W T J W b V p 0 c T l O c H Z O c 0 Z n c 3 V P K y s r M n h s M G R I U l d M R m l o Z D E 4 T 3 R O N T M 3 M 3 d 3 Z 3 M 0 Z l B p d z d m W H p 6 e i t Q O G V Q d G Y r Z n l V V n R i a S t Q S D I 1 M D N P W T d E S D M v O G d i c T Z P b 3 d i T j g 3 V 3 B t d W F F V y 9 u O U w 3 N T V w d V J u W j J O O H Z K e T J 6 e F d y V n F G Z 0 l B Q X Q 0 T 0 R Y Y z h u V n d J U j F k W D J 6 N E d D Z 2 9 K R U J W b U Z o Z m F w S 1 p 1 Y m 0 5 M y t q T E F z a X p m Z W V N T W 1 n T W 5 N e k 1 U W n M y Z n g 1 S k 5 Q S W l V b F J Y Q 2 I x d F p X T k R R M G 9 M S 3 l F d F h W M V N n d k w w Z E p T U W 5 L e X N w N E F 4 d 3 J W N j d F Z S s r O T U v U 1 l k Y j M r O G U y M 3 J L d 3 N T Q 1 F T c E t T a z J N N 0 Z y d D l y V l N x V l Q 5 T V J k Q j N Q a z l Y R m 5 k b T h l Y k 9 k a 0 t J b l V D c V Z I Z 3 N m K 0 l T S j N 2 c H R r W j J k a l c r K 3 V a a W 0 4 Z m p 4 N H p o O S t q U U d E K 1 p m Z 0 5 i M U h 0 a z U r T m k x e m h N b n F m Z m Z m O T l P V E F F Q X N i R 3 h h R 3 R y c z M x W C t l Y W J i e n c r Z n F H a G 9 V N k Z E K 1 R l M 2 Z 0 U X E 5 V 3 d X Q 3 c y a H k 0 e D h W U F g v U 3 V S U 0 5 D M 3 I y c 0 x j a k 1 6 T S 9 I K y s r L 2 J D V 3 F r V X F t Z 3 N N W V R P c z R u c T l V S 2 k 4 V m k r L z l k Z D k x b E 9 6 Z m Q r Z X g w L 2 s 1 c 3 N W a X d h Z E 1 t d S 9 y c n I 3 O G V r W k d S T 0 h 2 M k x E a U 9 z L 3 N E M n U r O U N v W E N x Y k R 4 M 0 x s e m F H a T R 1 T E N R c G 1 u Y 2 V l Z W R h R z V 1 a G t R a W d k V n F o Z E Z v d E g w K 2 1 w c W E w T k R R Z 0 9 y c W F s U l d W c U s w d E 5 R d U Z V N E h H U m t a b U R O b k R v W U 4 0 M y 8 r V G U 2 Y j d r S F R 0 R j B x R H N M b E J S R S t 1 R U Z p U U J R U 0 E 2 S 1 E z M W 9 w M k d a U G R T N H l h L 0 l 3 T V d J S V p r V 0 5 S S D g v R C 9 K d k d m b H p s d 1 B 0 d 1 o w Z 3 V V Y X d 2 a k 1 L a V F 5 M F F M Q k J 5 T 0 x i W G J a W D V v a m E 2 e W Q x V 3 M x O X R M R U l u e F l J N T Z h W F V y U k x x O V Y x V m h Q K 2 Q z c E x q N 3 N x a U 5 G c z F 1 R 2 x F O S 9 h V n F 6 M k p t a F E r T 2 Z n T 1 p n U W x 1 e j F 2 c T B j a T h Q M U J k a F N m c 1 F 0 d 1 V O b k d J N 0 Z i e F Z I a 1 Z s e k d y Z j N u N E R w Z l l j T G 5 y Y z l 5 Y 2 l R L 2 p i a G c 0 S 1 d J b H d a a U R C b E F F S V U v Z 2 l T Y X h B Z 1 U w T k d T L 0 J M M l J G V U d o c W Q 5 Q V l N R G 9 6 Q k E 0 T m 1 J U H F D Y z B 4 d W N 4 b S t Q N S t G V X k x b G R 1 M 0 s 5 U T E 0 O X R p W C t O Z m d l U m d S N 0 o 2 Q 2 R G N 0 1 h R U h o Q X c w S z R j c E F 3 Z X V M b k p a a W N k T D F E b n U r M m F M S H U 2 Z C 9 G V X h u R X F F T X h E K 1 Q 1 L 0 F l c 2 R U Z y 9 u Z z R l U m J l U C 9 N N z c 3 Y X R G Z 1 B l e V A w U k s w Y m R C V 1 U z Y m V 2 R l V 1 N z R T W l Y 0 T 0 x s b m M 1 e D Z n d 0 M 1 N n o r K y 9 6 W m 9 1 b U E 2 Z 1 E 3 R X h B M V M 2 d k p l Z l R r e m V p U k N G Z j d R V 1 U z N D d u d 1 d W R k k 1 R n Z W T E Y 5 M 0 d 5 d k V M Q U w y N U w r U m V G R k Y w e G R 1 T 0 Q y W W 5 x V 0 x j e G N S M E Z q N k l J K 1 J 5 S X l h S z Z r b G h E Y U g z M E x H Y V R L Z l R P U V F 1 Q 0 F S Q z c 2 V 3 R y U T B h a m V h c X l T d m R Y Z U d E T 3 c 5 b 1 k y S m l v T l B w N 0 Z h T n V Z T X J L N 2 5 k d 1 p V S G 1 K N n l m d j E 2 W k d W b G V h M i 9 E c 3 J L e X Z E d H Q 5 L 2 l q a n Z 1 R U c y W G 0 1 d n I 4 c X F 2 Q V F N R z J B V l B N a k l 5 a 0 p h V z V 0 Q 0 9 Z U m l 3 T E F 1 T H h R S 0 x 4 U U t 6 M l l 5 N H V E a U h o O D k 1 Z V h r S U N 3 d X o y U m R U R k F X b F V t b G J K Y 2 N Y K 0 9 F N E R u d j M 3 c l V y d S 9 Q T 0 8 z M i t T d l B J a 1 N O M n I y Z k 1 t Q 0 V v e k 9 n T 0 9 w M E 9 m L z V w d n h o b T h l T E Z D Q W 9 L U W 0 z d F J a Z l B y c z R X W F l P S m 5 V V k R Y Z k 5 y d T V w d m U 4 Z U 9 I Y m F n U j B l Z l h T M l h 1 M z R X U E h X R k 9 Y R G d B Q l F L Q l Z R c U Z S U U t o Z D I x N W 9 F S E h z Q i 8 v d k 1 m M i t 0 K y 9 m b 2 h N R E R R R n R 4 a U d N W W 1 E a k d a V E 9 B N H p r N m M w W G 4 r b l h G R n d O U l Y r R E J 6 N W t 6 U m E z N k h V S 1 N E U 1 p N b U N i c E R D S k d m b j Q r a l I 0 L 2 F s Z F h X M X V M c H A 1 L 0 d Q L z d 4 R C t U b T V x S 2 l v d D J C M G 1 n M H d t Q X d R S 3 Z W d W g z R W F H a G 9 3 S 3 V 2 d m 9 v V k s x Y U l p c 3 k 2 Z m c 3 N T J 2 N z Q 0 N C 9 J e m M w R l R k T V l P S E F n L 3 Y 3 M 3 Y y U F l z R 0 d R U 3 F X M k F M V W 4 x O D B Q U C 9 3 U T l m W D F D Q T R P a G t h a n N R V V o r Z H d Y d W d h N U R 4 d z R n R E 5 u e m d q M j N S R k k x T 3 Y x a 0 V n a 3 V Q L y s r O T J l W D I 5 Q 0 l w R T R C T E 8 4 Z G E r Y V B Y c z J m d n Z 0 T j d 0 M E 9 0 O T k 5 e D J l Z i 8 1 N T N 2 W m R 6 N U h P M T R X d W R l N E c r T G R 1 M 2 V y d z N l Q 2 V l K z d C N 2 J m Z j d s W S 8 z Z V Z x d m 5 m M 1 Z y c W U 3 M T J G Z V o z c G V 0 N k Z o b 2 E 2 L 0 I x W G 9 W R D B 1 Q 2 l x Q T R 2 b D R 2 T X R W O F h C Y 1 h G e F N F N i t H R H Y 1 N m F l Z k h P N X Q y N 1 p 0 d z d a d D I w V D d 1 Z X V 1 d T V 3 S 0 h 6 c U x M Q U V n U F Q w Z E Z S V V Z l U G p o a D E y Y X F 4 Z 3 J W N j d F b W p W c m V M O W 5 r U H V t Z X h E a H c r V U 5 F V D Y 0 e W Y w S j A v R D h z Y T l o R V F p W U F P M 0 I 0 R D N W d W R o V G 5 Z d U I v c E d Z R X o w S z Q 4 T 1 N u Q W F s T 3 F n e k N n Z l B B K 1 V h b D B Q Q 3 c 0 T G l z S E h T d j E x c z d R a k x z Y n c y O V F i R 2 p E S m R Q U T d V b l V H e F F O c U l E c 1 p m U 1 A x U n F x d k h 5 c n h m Q k 1 V S 0 N s c U t 1 V E Z q U k I w M W d Q Y V Z v Q i t j M 2 R x c k J B W U 5 K a T F l T 3 Z F d H F n e E 5 n b T N p T k g x U X F x d n Z 3 V m 0 x S T Z N a 2 V I e k l E W F l w Q 0 x x T G t i R W d y N l V N U n h v S 2 N i a S t B S z B X Z y 9 P T l h F Q n J O Z U R q Z 3 A z W V Z w b U Q r d 1 p P d z l D Z 1 d L L z A 2 e W 5 w N G N t S T A 0 U W h V a D J N S U p s a k F Q c H d m U U c r S 0 5 w c m M y b 1 F R a U 5 W N E M 4 R E p t T m E 1 R E R i W i 9 k S V E 2 R m 9 T a F N k M V l U W F R 2 N k F 2 d z J h a m h s O X h W Z n h k e V p L R l l L e G 9 R b W 9 N a l J o b 0 g 4 a z R 2 M 0 M w R m N W Z 2 l o V k 1 Q b 2 9 B L 0 J M M l o v N H V t U S 8 3 N 1 o z O U w 4 V 2 t j c D J K Y W F l T W F P a 3 J S Y U g 2 d k t 4 d S 9 x a z R F c H d P U z N G M H B T Y l J K M D Z K b 1 V Q Q W N P e V d K d S 9 u Z m Y 5 b H V r Y j h N S F p y W G g 4 O E E w d X Y 4 K 3 V i Q 2 5 Q e G g v M U J Z T D F E e V R P Y 0 h E a E F k c U Z B Q 3 F K S E h K Y U N y b E V D Z 2 x G Z 3 d Z R m 1 x S k J V K z M v V X N E R j E y a i 9 0 O U d r U m F Y S T U 3 M E R D b 0 N p R 3 l r a 0 F u a k 9 P e j Z 1 R F I r T W x F R G 5 u e G V K U 0 V E Z k Y 0 N F B Q W V Z L S X N l T k 1 X T 3 d 0 V E l I b T B v T 2 9 N M X F o S k t X W V h i M F N Q a E x o U i t 5 V 2 d X Y 2 o 2 V G R D R l I w U m N 6 e F F T a G x V b G N 5 Y S 9 M U V l u R m M 2 Z U J 0 T n d t M V Z J R U J m a E Z l N j Y r e n k 1 V 3 p R S m R L S U V X T F d P c V M z a U N R S T F 3 Y S 9 Q M z k w Z G p Z Q 0 x W Y W Z k V U V V U W 1 F e X h t V 1 p X R T J t M z F t c T k 4 Y l l S a W 1 X M W J m N 2 p 5 O G 1 6 U n B F c z Z l R l U 2 R j V n e H Z P K 2 p 3 c l F 6 M E Z y N j g 1 b S 9 j d U J I W F h u c 3 R Z b U 9 G d j F P L y s r N j d 0 d F g w N 3 F M V m F 1 M E M w b U l z W E x q U U l Y a n l 2 L y 8 5 R D J W b F p R Z 0 t D a 0 p r W k N T a W 9 x T H N W d k h 5 N 1 p z V E o w N m d w d V p p a W x F L 1 B 6 O W N k O T E x T U p 2 T k x z M U R J c E c 0 Z m Z 5 Y W 1 w b 2 N B c W k r U 2 5 X e V k 4 Y 0 9 1 L 2 V T b k p 5 T X R M U T B o e F d R W G U y Y n U 3 N m 5 6 c S s 3 Q 2 p S Y y t Y e F l M Q m I 4 O X R 0 d m R t V z M z W F l i N H V M a T d N c G M v V 3 h v d F Z x O C 9 2 c n J l U H p 4 e D N t R l N l K y s r N j d M Z 2 F T U 2 t o T D g r O S 9 p e n d R Z m Z Q Q k I y L y t q b 3 F J d 1 p z d 1 l o N 2 0 2 Y 2 s w c U s 3 d T R v S U 9 p S 0 V 5 Y U 5 F b X d y Z E Z v e E 9 u V D l z N n h D e F l z Y 0 R w R 1 Y 1 S 1 R r N 0 Y 2 O V d x O D l k W m J k d W N k e T d K W X U z W X R C Z z B h a E p L U 0 V y Z j c 3 V U F t a z l s e T J r Z E d S c U t r c E V R M G 1 O V T F H T W g z a k R 1 Q 3 F p e k x v c U N n d 0 h a K 2 R n N 2 d l T E t D d m J p N D J H T U J Y R m N i Z X p G Q 1 E w T X Z l K 0 V E Q U p 2 e l F B Z m V j Z z J n Y V J w M z M z M D N Y b n J w S l Z 2 W m 9 V T 0 h V R k Z S d 1 N z N j Y z c U 9 k Q T V V Z H V k K 1 d s S l N n c l Z y M T l x V n p a c z N y O G R G R D h E V m Z l L 3 V y W F F O T G 9 1 S i 9 M c W V o d 0 V C c n J t W k E 0 N E 9 T N W V L c n U 5 M 3 p K Z 3 h T R W h J U U V s S k N R N G R 1 a G l I b W p w M X F 1 M y 9 E U T B O R G 0 0 U H J o Q V V G Q 1 N Z T n F R e l h S M j U 1 c 3 l a Q T R i c G 5 q d T d Y Q z V I V k Z R V W 9 x T 2 p V V k J R d 0 9 2 N l F P N m I 3 a 0 d F R D V j M 1 J Q a m d K Z 1 A 4 S X Z C d z h p e T h k L 2 8 z b H h 3 S E N y W F Y v N S s 5 O D Q 1 d m 9 2 N y 8 r Q 3 M 3 Y W R v M E h Y U X Z 1 b 0 F X U 3 F G U U 5 q S m F M Q 0 J U b G p J R X h Z M D R R Q n d v S 2 c 0 R U Y r R D h p V j h W V U l a c 1 p N c V V M Y k 5 R b 0 F 0 Y V d s c T Z k L 2 I 4 L 1 J G e j V I S j N T Z H F t V U d 5 Z W p 3 Y 1 B 6 Z D N s N 2 5 L N T N G M C 8 3 O W Y 3 O W N M W F d Y d n d l O T R 4 a k F s T l J t c F F W N 3 N D a U h x Y U F v Y 1 p k M T d U c z B J Y m k w S 3 Z 3 Y U x M R z V y O C 9 q a l B V R V I 3 b U x J b m c 5 M j h N V G F z R j d Z V W 5 L W j F k W m d S T m N p a E l z N m 1 n b E 0 0 V z N X a n l m d l V F c X k r Z W R T b T Z N R l h J T U Z 6 c 1 E v a j d V d S 8 z O E 8 5 T W 5 X N U w 0 Z 2 Z p N D Z l V G U v b 0 1 B S W 9 V O V l p V D F h R 0 d 3 M G x 5 S 2 9 y U n I 2 c z N H S E h F R F p Z R 0 J 2 V 0 M 4 T 0 N 1 b U p y d 1 J r Y 0 x M b G k 5 M 2 R U S 0 s v R T R p d C 9 J T m t u R 3 R P a T d s O G V y R H R Y U 0 h 2 c 3 N 1 c U t z U z c v T 0 x M c X F h S W d h L 3 E y N j R D W j B V T W 9 3 b 2 t l U G x G W T F I V V N 2 c n I r S j I x Q k V 6 R E Z T N n p L U F l o U 1 p T M m 1 S V D d r Y 0 l u d j l m Z 3 h 0 T l B 2 S 0 d 1 d 3 V Z Q m V a U j N q R V l q a H d Y Z X p 0 L z Y 0 Z F J K N 2 l p L 1 N M b X R K Y j k 5 W W x D b H J j V n R l Q l k x Q k M 1 W G U v R T h E b F Y 0 R H B W N E x w V T R O a F Y 0 R E 4 2 N k F N Y 0 x u Z E V V T 2 9 q e k 9 Z W F J J V H d j K 0 l a a 3 p s V G x Z b T N l V W N Y N F B u e W o w O W l W Y j A z M 1 p j e F p F S E g 2 a k 8 r Y j F S Z 1 A r T E R x U F R i Z E 8 y V j I y d m J z Z m 5 v N U p S Y m l E M F V S M E 1 I W E J X K 0 x H N F d O R 3 B H T y 9 F N 2 F O a y t o Q k t S M 3 l X Q n h F U 3 d L U l d Y Z j N E O W N v R D M 5 O G V H V V R i a X Z 1 M n N T c E R G c j h l Z n M 4 S G 0 4 L 2 d I R m R U T m N 4 W n p v K z J C S 1 V P U H E 5 W G E r O V R Y d W R j R m J V d y 8 0 N z Z h a l R L d U R H N F N N b E 1 B R U N E Z z g 4 T m d k Y 0 Z x Z F J n e F J H b 3 h G N m 9 3 R m F n d z R x d l J a c W d 4 Y W J D M D Z E e C t i Y V B i K 1 k 3 d i 9 l Q X V h Y 1 F W c 3 V M e T c r K z B n a 0 V s U l Z W V G 0 5 V T l t R k N 4 Z k 9 w N n F x c W s y S k h z d z B a N k N m e F d K U k J 0 c F d y V m 9 G b z l H S X V Y U G 5 r a m 9 Y Q n d 3 W V F I U n p t e E d K U k l 3 R G d H c T F t b F F z Z G 1 Z V U J X Q z d x T n h j R 3 V P a X d l U H h J S l Z L S V p G S W l Q O T Z l b n B D S 3 B Y Q z A 5 T V R F b 2 t F S G g 0 Z X h E K 0 p S R 0 o z M E x R N U x o N 0 5 w Y m E y b H Z o d m J X M H R 1 b m J 0 Q 3 F G U V N P c G 9 0 R 2 J i T m 5 M M H A w d 2 1 3 K 1 R K a 3 g z Z T V y a H g 0 L 0 Q w M D A 4 V H I y Z k 9 u Q W 1 G U W d F d W x 3 c y t u d z h 1 b H d z d W w w d j Z q d W 0 2 Y W x l d V h H b D N X M G F q a 2 J B K 0 5 6 c 1 N D S V Z D c k Y y N 2 x u W j V n O E Z B e W 1 J S F R G R V B B S F h 3 V z Y x V z Q 5 S 2 x T O F J y U z J 0 c E F N a k 9 6 a 1 p G a F N r e X N h Y U d Q S z d q e V B s N z Z O Q W g w d n N r R W 9 s R F J R O G 1 m d m 5 s R j F 5 N m R B b X Z 2 Z l l h M 2 4 3 N 2 J W T D N h V X R n R 2 F 1 V G t w S 0 N I a j E 2 V U s 1 Z m p o d 0 h 5 M E p K Y k d 3 c 2 Z I e D h H S m M 5 Y y t Z T T Z k d 0 5 D Q W l B V 0 N 3 b X V r e n B j S G Q z c C s x S 0 R n d 0 1 4 T E p s e S 9 E e n p 6 O V R D d m k 1 d W N 6 T k V Y U U 1 H R E F B W G J 0 M l J X Q m d J Q U l E Q S t I b j U 5 Z W 8 z N z M x Y 1 d L e j J T Z 3 Z M N G V Y b H h k N F B C N 3 E 2 d X F J c k h q Q U Z E R m h q Z 0 9 4 Z k 8 v O X Z O W T B o V m R l Z V F W Y 0 x o Z H V i b T d F Z F l I c E h s a F V W S V J Q U C 8 y V W V C M F p H V 2 x Y b k d Q R 2 J H V X Z r O G 1 n V m p j d l l w a k Q 0 W k R P U V d j Z T g x N j l l a U V p S W 9 M N F R S a U 5 S d X p a c 3 d k a n h v e k I 2 d F d y S V J R S 0 l S Q U l h T z M r S 3 l v c X N H Y k 5 H Z 0 F n d V V Z Q X d N V 0 x G e U d U e V l q a m 9 G S 3 B F Q k F R U U h F O G t N d m w r U G p q a j B u S E t E U T B G T E 5 u e j Z i Z D M y Z W Z m U l p H b 3 h F O E h v K 0 l K Q k F J Q k x U Z m 9 V N m 5 J N X d P e k s 0 e D l t a k w 5 K z d X a X Z W M z J 4 a U J R b U 9 l R z g z Z m s x Q W 9 o R k F v S k F T V j l y N H p h M E Z 2 a H c 0 Z E d K Y z F P e G 1 a Z n h m b V p 3 a k x h N n I x d G J s W H I x N F l P W E l r S l Z a d T B L Q k J B R X p Q R 0 o 5 L y 9 q b m t j c m x E b j l P U 0 d U T m 0 y S F c 1 e X M z T k p Z b H h m S H g 4 a 0 p D U V F C R U U y a U 1 p S W d J a l I 0 N U V j S E F 3 Z 2 9 L Q z B L N W R P N G Y r L 2 5 E Z E 5 4 M k h 6 V 1 k 3 Z E o x e j B U c H h D U i t h U U w 5 M k h l S E d F V 0 I 1 N W k 0 b z l Z N n A 1 Y X M x T X Z 4 e T h 6 R D I z c m 1 J M l R F c F N K Q 0 d N e T R y M H p K Y k 1 E b F N D R 3 N O a U R o O F B O L 2 h i a T R T a D h Y R 2 8 y R z l r Z X d i Z y s r e T k r R 2 1 S U 3 h D b 2 x k N 3 B B W j J 4 V k V i a 1 J r Q W N L S T h p N 0 Z 3 Z X o 5 N X F k T U l 1 T j h R M G t Z T T h O b G N M S W d m Q X l I W H V R T k s 5 Z 2 d T Z W V Q T n p 1 T V F J R 3 B h Y m 1 T Z F Z v R 3 Z y d T l D W G t N c F Z F M j B Q d z h V Z V d G T 3 g r R 0 k 4 V E J s Z j g y T 1 N j R 0 l r T z c 0 T G U 4 W X p s Z m R 0 U E 5 1 N E d 6 V k R W e X N 6 b 0 9 o R m R 4 Z 0 R E R G l V b l U r Z G h k Z F l J e D h z T V J Y S U 1 I c 2 1 C U j A 5 M m J P d E l 6 e k R N R 3 l w Q m x Z a 2 J r Y j E 2 M 2 l M a X o 1 c y t n O H l s V j F t T n R w S k h o T k x N Z 2 F B Z n l R d l o v V 3 F Z Y k w 0 d U Q 1 R G c r V H V x Y 0 h C M 1 I y U 1 B o d 3 J Q d z Z q c F Z m d D d 1 Y 0 k 2 e k x P N D V v a j B E R W V Z W T Q v S j V q N W R m e F h k W S t t K 1 Z Q d W 8 1 e E 9 n Y 1 B l M X l 2 S z h M L 2 N n K 1 N p d X Q w a U R o O F R J N 2 9 o N 1 R n Y n M z d V N M K 2 p z Q i t o M H N F e k d F Z k x y a 0 h J N F V I S T R V U E k 0 W U h Q T n J s W G N G Z 2 N j R m d z c 1 A 3 Z G o 5 d H k 1 b j I v S m E r Q V N u L z N 0 M j Z B c V l p d E 4 r c W h N e G l n T m 1 p a D F H b W c x S n Y r M l l 1 U n N F Z D Z k V D Q 0 T m 1 J Z 2 l o a y t l N m p Z R i s 5 M W 5 Z U 3 R C V 2 Z 3 U j R G S m d I S z F s d j c z c y s v T 0 p Z d 0 8 3 U W w z T H I x Z 1 V N d m 8 r T 0 M 4 Q V h w b n V r Z F k 0 e X l Y a n R N V j J i a G U x N 1 F P Q 0 V j S U V u b l p G U 2 5 3 R 1 l R U G 5 q W i t x N j N o M 3 V E a S 9 z S G x j d U h 1 N 2 8 3 Y T J s c W 5 a M l M 3 Y 0 9 I Q 2 V k V F U x R U F p a 1 R p M S t O M V d z T z V H R F E 0 T 1 J u W j J O c W 1 3 S E J Z V 2 h 2 R H d j R W 9 u M j l 5 N W N 4 b T c 3 S C 8 1 N V J k c z J y U 0 p 0 Q j F u M H B J R k J 1 d D F U N T A 2 R l p H U m t l R H o r U k F L a F J D T H h S Q 0 x 4 Y 1 F n d T d O c H F X N H l l M m k x V 2 x L S H Y x Z 3 N 4 d V R K a 3 l r d U E 1 Y m s 1 d V p T Y k p R Y m k z V U h x R k t w a E V 3 b W E v U j Z y S X Q z a m 1 M c l h E c D A 2 Q k R 1 M 0 x r Y l F l d m w 1 V V Z F T m x o M 1 R H W m t a T m p z a F A v a W l 5 O F k 1 O W t i N 0 5 a c X R k a X d n Z H d z T k h M a 3 l D Y W Z m M W x a V 1 l T R m R t V m x K Z W J O b T R m e D Q 4 Z G o 1 c 3 l a O S t R N m F 1 M k 9 Z W X V W S z F j U 2 h X T 2 o w V W d T b E 1 q b G N 0 c m o r d U t M T D B J b 0 Z G S T Z Y V X R M U z B r a U d 6 b 2 1 U c H l J V 2 J O b T B j N 2 p j c m w 0 N X B s b k V C a 1 p p U l V y V m h E b l F G S l N F b E p T V X J C M D Z W S j R l W G t S e G F H Q W d B Q U V C Q V R n e k p r e k 9 I Y n N H T E d l S V V P R 2 9 G Z X Z Y b z R k Z 0 g 4 L 3 Q 2 M G k w M m V m Z l l Z V E o w N W d 6 c H c 1 U 0 V 0 T G 8 v d 1 d F a E l T S E 4 1 V 1 U y R D Z E V m w z c j l x N 2 J 0 d n J k d T N U c D Q v R C s y U W R U e k 5 z M k x C R 1 I 1 e T B k b G d z R n R M U z B r a E Y x W U 1 I R D J M S W t D R T R j d V N J e m Z l V 2 x K U l F y a W x t M H R Q V G t a N m V U c H F X b U p o S U V q N 2 9 k R H A 4 K 3 V t b k p C R V J o O F B C d k h u e k d B d l d R N F l N c 2 Z 1 W m 1 r T m J 2 W G U z W m 1 3 N W p W a G p m W T F y V F B k N 1 d G Z 1 l O b T d j M k t o O U t 5 M H R K Y m 5 L Q k F j S D Q 2 d X Z 2 b X J V T 3 F 4 a H V u O W V 1 S E N C K 1 A v N C t I a j Q r N X N j V U 5 l d l g w K 0 p Z d 0 p N Y m d r Z m Z Q Q U J j V T Z 0 V 3 J V S y s v Y n R J K 2 J I e E 1 S Z z J M Q m h k d m R u O S s 3 Z H B O Z j k r d l V E b T g y b V B N L z M 3 O T h m S T B h T U l I N G p i R G F i Z E d 6 Q 3 c 4 T X h j d V J J d T l 1 a n c z W G Z k T k V X Y 0 Y z O W 0 w Z z M 3 L 2 I 0 c X V j c 3 J N b z V n Q X Z W Z W Z i Z j h D K 2 x 5 b H A 4 Z E d V e l J n U j N 4 N 1 R J a D J q Z E g 1 a H M 1 W U V I S T R l Z H o r W m l Y d n h v K 0 5 O a 2 M 0 Z T Y r Z U R E e E 1 m d z Y 0 M 0 Q r S 3 Z r T X R 5 N V F w S k F n b 2 x M M W Z u N E 5 u d X Z R O X N m N U I r U E Z K c D R n Q 0 p G S l g 3 S S t Z c 3 k z V m N n d 1 N 1 Z E h x R k 1 O e G d O M E J u M T B C b j E w Q n I w a 0 9 2 V W t P d F V w T n h 5 d 0 5 T Q i 9 F e E 1 L a n A 2 Q n V Q N z d Q M m t M d U k 1 S F l j a n d 0 M 1 B w a U 9 F b z V 5 c X l F Y V J u Y U l y Q U h U M W l z Q 3 J j W S 9 B a m R Q M G Z D T l B u a H Z H a F N W a j J W W E h M Z S 9 N d U h F R U d C d V d q Q k h C M 1 N u R n J D Q 1 J O e G J F a j h Y M X V p S 3 N 6 Z n V i S k l D a F E y Y z B R T X d W U U s 1 c m 5 w c T d L V F R v b E 1 p c E w 4 R 2 x x a n l j c j d x S m F v M z l R U j Q y V 0 J n Z T N C M l Q y L 2 V E a 0 c x Z n B P V E Z G M k 5 S M T R u W V d u Q U d t d 3 R P T T d w a C 9 G T 1 p p N C t 2 Y k 1 h Q 3 p t T 2 I 5 T D N 1 T G I 3 S T Z G Q X h J Y n c z U X R 6 S T N S a m g 0 b m F J Z F B k S G 5 x e U 0 5 a j B 0 Z 1 F G R 3 J N e m N q V 1 Z K T X l E a D J j K 0 E z W D h u S G Y r N 2 N h a k Y 5 e X V u L 2 c 0 M k Y 1 e E J l b z M 5 Q W J 1 K z d U c m d p Y W p C O E 9 J M z M 4 N H R U M W F H L z Z P N V h s b l M y e m N X U m h p e E x 2 O T R z N 2 Y z W G Z Z K y t 3 d F o w R n p o d y t m W G R 6 Y j V 2 V 3 l 3 T U N H O E R 3 S k V V c W o w V 2 1 5 L 2 Z S Y m x x a n J L Y 2 l x O U Z y d U t 6 b U 5 L U k g v Y T l l Z 1 l J c X V h S 2 p D a T N k Y 1 d q Q k I 1 a 0 9 K S j d H a 1 V t R D Z M b U V H M E F y Z 2 N I M X l Z Q m 1 o M E 9 o M W t N b G 1 q Q n V w Z H V I Q n h i M m h v Y U F D Z n o y K 3 h 6 T l g v T 2 5 T R k t P d E 0 z Z 0 V E V E 0 1 V 2 p t W V h P N 2 9 k T 2 x R c U Z l M U F i V U J B U U p P M z N W a X N p e G R 4 Y 1 h I b z F x M 2 J Q Z H U r N V V B d G 0 4 M 0 d k O T k 5 M S t 4 M U d n d 0 d H Q X d H N k h R N n d v M 0 Q y c z N J c 3 N B U E F O N 2 U z d G k 5 Z X p m S n V V T 3 R W b V B q e G 8 x U U t w V m d z O W 0 0 Z X Z W c X M v Z k 5 W d W I z L 1 V T b F V 1 S D M z O G x 1 b W l F a E l V U m h R N m w w V G h R b k F D Z 1 V 6 R z Z z Q U x C b H l 4 Y V V s O S t O Z i t W d 0 9 C Z 3 h Z a 1 N U d G x W Y l c 0 c 2 x T N W F R e E J a R 2 9 4 R k t w W k p V d E Z t d 1 l B S D R m R D d j M 0 5 5 d 2 R P b F N 5 R 1 F 5 R E I w N k Z B T U h E c V J F Y y t q M W V u e j g 4 Y 2 V r R 0 l y W F g z O G Q 0 Z U h o a 0 1 2 b H V I N z l P b G F 2 W G s z T W E w e l I 4 Z V R K a z R 5 U k c w V k Z S Y l R X O G 5 Q b n p r V j V l V G 1 s K 0 8 w S W p 1 e G J T a 2 9 L Z k h 4 O H N I a n h Z b 1 N F a E J B V z l a c z J i Y U x 0 Y U c 2 c U t N Z k 1 1 W F B u O F B u b m 5 5 T 0 w v U 2 t v Q U F B Z 0 F F b E V R V l E w T k J T a G 9 h R 1 U 5 W m 1 M U T l 1 M m J V T m F X a H J G b l N j b k p 3 Z n Z 2 d n N 1 Q V B K N V c x T l R R M H c z d T Z H b z F X c W 9 W Q 3 F N R 1 R N R 2 F X b H B s S D J a U F h z M k Z B b 0 Z 5 c 3 J L N E 9 Q a k E 0 b E V 3 b m o v W G J w M E t X b G Y z M 2 5 u S F F R R k J W R 1 d N e H F O M E 9 2 M V V D Z 1 V x S 3 l z a E V B Z 2 F M Y m c y R k w w d 2 1 h e m J V Y W l Q T W d N R 2 p R S V A v N z R J M U V r d H V k b z R n e k 1 Y Z X F X e F Z 3 Q W V Q T E p K e E V X R m 9 h M z M z N G J F e V p N U V B m d T N S b l c w R E s w M V h 0 M 2 E 4 Y T Y 4 R 3 p y K 2 1 v d E F H e H V I S U 0 5 Y 2 5 K e V N L K 2 R F U j l D O T Z 4 N z Y 5 W X Q w b S 9 T L 0 V 6 O T E x O S 9 V W j R 4 e k d S b F p l S D c 3 N y 9 I L 1 B u e m N m a n d Z W k x v Z 2 N 2 b D R w V l h Y c k g 3 W E 4 z U T B J Q 2 p S O G 1 1 e G U z Y W 1 a e U N y U V V h S V N F a F N F e E 1 K R j V i T z k z W W N 2 M X l s T F o 4 M z N U e D M 4 Y 2 x m R 2 d H M 2 5 4 M 3 Z O R j V I S z d X R n V L U F c 2 Y 2 N z c j Q z c z Z m N E l t N 0 x L e k U v Z m d 3 b D I 1 b 3 V D c 0 p N Y X k 5 M G V I Q k Z t Q j g v R 3 A x c 2 R H M X p X V 3 p N a m t s Q n R D U V F J Z z d m Y n B I d 1 V u V S t M b F h u T 3 h 5 d m 9 O Q 3 B V Y U d t R n N G c U 5 Q U V d S W H F q b n J L O H p t Q V N P N W d F R H l v M D Z K V G d z Y m 1 Z M X A 3 N W 9 Y e W d Y e H p j T 0 F K O G V Y M G 5 k R V l E S m 9 U M 0 l T e j J t M U 9 l V W V v M V d I M 3 p D Q T Z Y M m g r O E d C S G N I V E 9 p Q m p r b C s 3 e X J W d 1 N l N 1 R B T T M y U T V K a m p o c z d s S U R l e U t S O E 4 3 T T N a W W 0 0 b n p E T U V u M 2 F i a V V N a 1 Y v S j U v a k Z I W U V D c 0 p S S G Z 2 U 0 d 5 N G R i T F I r O T h Z O U V Z R D l o W m Z S T G 1 x S H V X c U 9 o V E t L M U N w Z G l 3 M z A 0 e V B 3 Q U 5 U M n c 5 Q W t K c z N i a l d V U T I z U V F t c 3 d D V 2 Z N N T V N Q l J o a U 1 C a G l O U m h o Z 0 p J c U I 3 a n d o Q m d Y R T Q w a n B W Y 1 p 6 N V h w Z E V S Y W x i O E R D T G h N Y V Z W Z 3 Z W Z F Z p U F V O a F B F T G N E b U 5 D a z J u b k R R N 2 9 q T H d i O T A 3 N E F K a W N j Y j d K M m 9 1 M 3 V v e G 5 Q S U 1 O T U 9 L M 3 Z H U F l W W F M r e G Z j b n M 2 N E k 3 M T I y c j A 1 d U o 1 R G c y U T d E Y k R y N U 5 J W U t k V D A r d m J v T m F o c 2 l P Q y s r R 0 0 v R X B 0 b 1 Z S L 3 l Y N m U v W E N R R G d L L 1 R B S n h s Y m F a Z l p X M 3 d K a j R U M G 9 M M G 1 h U m 1 P T D U v a n Z F Y 2 p a M X l M N z h l N m 5 Z M j l l N k F C O V B k M 1 c v R m V U S T R k T H R v V z d 1 N 3 V x S y t 2 Z D R r Z l h M a G 9 a W m k 3 d 2 x 0 T H R 1 K 0 R D R j A z b E t W Z F A y Q V N I Z 0 R O N j J a M F Z Q a W c x V 3 J 4 d i 8 v O W p 6 U X R P a n I 2 b m d v Z j d y Z G R 0 Z V g y M l d 3 M n d z T E N i Q z Z m b n A 2 T 2 p o M D c y a X d v c U 5 W c X U r S W d h K 0 h E N 2 R 1 M 0 t k K 0 Z V c W t r R m J B d G N Y Z D N S M 3 g 4 U F A 3 N T V 4 O W l X b E p T R W d v S 0 N s Q l p X V W x N Q 3 c 0 T 0 p o V U J y Q j B m d k w y O U N T d D d I b z l I K 2 k 5 Z 0 t p S l l G c 0 k 5 U F Q z d E h p T X p S c U 9 S R k h O a G p y c W d Z O D J h T l N T e G d U V j F k Z F N 4 b 0 t a a U h Y M W h T W G w 1 T 1 N Y L z I 4 Z k h 4 M m J F Q X h N N m 5 R N G Z m L 3 d 4 R W J s a H B u L y 8 v b m p o a F J k S T A 1 S 1 N r Z 0 F B Q l F V R k t D N H V o d E Z v e E p Z d F c v R G 5 u M y 9 p b 1 l j Z X d 1 a l J v e E V W R l F V Q S t P c X J y M G l p a H d F R E J w Q X l 6 T V Z p T W V t O G F Z e X J o R W d r W W h R K z B H S H V a d D I 5 Z T N l V D h y T H B 1 d F c x V 2 k y T 0 h q M k t v V U 9 I R X I v U G J 0 M j Z Z Z k h p e G Z E M T l T V k V Z Y z B S a D l t a X Z M d 2 N N c G t N b V p t W k 5 p M 0 t i O S s r a m Z U M G R O e T R R W T d 0 T F N r c F F V b E p D V 1 Y 1 c l Z a T E t W N m J Z Y k p l a j R t S l F X N X V M c F l 2 W D k 2 S V Q y Q m k 4 Z U x G R G k w M 2 Z m c D B T c X l D S l Z 1 M 2 J y V l o z T m R x d G F S S U Z M R l l 6 Q m h u d z B S U V V C Q V J h O U 9 h a 1 V n a 2 l J e U 1 S R k J R R U t a T W 1 V S 0 t 2 b W d w R G g w N l J P c k V C b 0 N C Q X d k a T N M a H h X T H Q y T G V F W T B h O W Z Q e n o x M U Z Q M z d Q N 2 R W d S 9 k c l J u c j c 4 V F d a N 1 V X T 2 x p S 0 x o d k Q 5 Z X Z Y b 2 R N e G o z R 2 F P W F B t R E 9 t M V d D e k d s U 3 R V a D I w b X V u V H A 0 b E R j d y 9 I a m Q 4 Z k p X U 3 d X K 3 Z Y c m h 5 T k h q b U R G a W h X a z V U c D E 2 b 1 R j M 0 Z 4 a T M 0 O G V Q W X F p b 2 l M S z l Y e j I 3 T m x F Q k l N d H R t e l p 3 b m d N N 2 U y M z l Y M n d L W k U v c n Z 1 b W k 3 Y U V T L 2 p n Q k R w T H c 5 Q T V N U X c 1 O V N V N F d I S V p w e X F 5 Y m J v M m 1 N b W 9 M Y 1 N T c T F 1 e E t H R 2 l 3 M D R P Q m d l T C 8 v Y 2 F M b 3 V O M 3 U x a U 1 T M 3 l J W G p 6 S F J 0 N E h 1 V H Z t R 3 J Q a 1 d O c H l k b X F H e m h i Z G N Q K 2 d 2 O V N v N U Z q U m V a d X U 4 c 0 Z p Y n h z Q 2 g 4 Q W 9 J Z F B G T 2 J G a j h I S j h r e E 1 K S F Z F T j A z N m t G N l R q e D l 6 R H R n d H d u U C t G W k 1 N R G V q U 3 B P M H d N Z E F 2 R H B t M V J U a F V 5 b X d O Y W F h R E p B Z 3 N G Z 3 Q 3 a X k 5 Q n d P Y U N 6 K 0 d o d j E 5 S F V z S H h Y T l V O Y k N 2 O G g v U S t F W W Z l M F l I T D R 1 Q 0 Z E b W s 0 V y t u N G Q 5 b F V P Q 3 c y a n B W b j R w Y U 1 l U U R G S G x Y c U J x e k 1 Z c l l i Z F F h R j h r c T h j M m t k M 2 t t W W d F Q 1 J s O T N s T l F Z Z H Z y a T J r N 2 F B e m d Z T H o z V j R t R l p N V m F k V m d P Z E V 1 L y 9 H Y 0 x X M k V I a 0 5 w W W p 5 b 1 A 0 U n B 0 S n J z U 0 p 6 V j Z O Y 2 R w c E R p T m o r b 0 5 X d 3 d L N l l G d m 1 R M D J L S W l o W F Y r U E R L S n R R e U N M W E 1 Q Q k 0 3 e k s 3 Q X F L M l E 2 T l V l M 2 I z Y j Q y S T F W W G 1 z M U d 1 d 3 A v Z 2 l y V U 1 G V S t G Y z R J Q m J p N k 0 w S j k v Y m d a V z M z T H F k a k w x b m w z b 3 R m V 2 V l c l Z p Y X h q N G J 1 U G p 2 S X B G S V h P S U h G e T V h R W V a Q 2 1 I W F I x R V h 6 T U h k b m 1 3 a 0 p D V U Z F U k 1 R O T J 6 N 2 R v T G d q S G R o N W V Y b W t 3 V 1 V 6 N W 9 4 d 2 M 3 R z d Z O G V P N k 5 p e G 8 4 M T F X V D l Y W G J 0 M n J V b l J D M 1 Q w N 0 5 u V D d 1 Z X g z T D Z 0 W j d 6 e T h u T D g v d n Z 2 T 0 h E Z 0 F K N T Q 0 Z 2 x N b m p 5 W m R q b U Z R b 0 Z a c z J i a D R Z Y 2 Z 4 c W h S b z R p T 1 A y d W F X e X l i T k d r U 1 p E S V p T Z m d 3 Y X R R b y 9 Q e n p 6 N l R s S W l N a l N V V k x h O G V I N z c v L 2 5 u R W J K U 1 V s Z V A 3 N T U w b l R a c y t l a m F G R G h 3 S X d u Y j l m Z n Z r b F p Y N W d Z R 0 N q U G t 0 M m R q W j I 3 T m h o Y z V u b z Z H a H M y Y k l G R 3 p a c 0 l H S m R X Q 3 d X U m 9 3 W W d l S E R o K 1 B k Z D k 4 b E N S c E d q e D Z O S j U 1 N G d u W m R 0 c k x N d i 8 3 N m E x T D B U R k 1 4 R 0 F 6 N D h z c 3 Z j Z T B h T 2 Z x M V o 4 K 2 V l U D M x M X h t T G h 0 O T k 5 e D J w R T F l a j B l R E F n U U 0 0 Y 0 9 B Q T R 1 U G p F U k F R Z 0 V P S D d q b 2 s r d n I 2 N H J u b m 5 t d j I v c H F 4 T H Z y U i 9 Y N H N q N D l B S U V C Z F h S M G x v b V h v M E t H M H o y O G x K U 1 d r d U J h N j c r T D c 3 N y 9 I d m 4 z N 2 N Q R G d R Y n o 2 N n F 0 R U l i Z E x s e T Y 0 Y 0 9 F Q 2 p o O C 9 E a j Z m R H g 2 U E J 6 N m Z E e j Z m V H p x Z T F x N F V t W m 1 a b E l L V T B X Z 2 t y b G R 5 d V J 3 K 1 B q N U V a M 0 J a b W V P T k l 2 d j M 3 N m Q 4 e C 8 4 M U x s N j h T S E V t c 2 t W R F F 3 U D I 3 b l d z M G N w T T E 2 N W R X M F Q 0 W U w 0 Z j B X R X d H S 0 R Y N j Z I V D Z h Q l V L c U Z T c W V E b D V X W F h G Z W Z q a n o 4 b V B R d j U r d n J p b l h m Z W d i Z T N O e n c 4 U E N B V 2 k x R l J V W U d Y W D M 2 W l d H Y l F v R U Y 0 N m F X W E F B Q k h q a H p C T j k 5 O F E 4 e W J Q b j A 2 U m 8 4 Z V R Y U X l x O V Z x a 2 x o c H l K Q W h P S D c 4 T 0 0 2 Z k 5 6 V U p 4 Y 1 R F N E 5 W W F g w V j V l V G 0 y Y k 5 s Q 0 x I Z n k 1 R W 1 j U F h z V 0 0 y Y k 1 1 Q 2 N p a 3 J a N j c y N 0 5 X S X Z Q Y k l r N H J G M E Z t a X A 4 K 0 9 T V F Q x Q m R i V C 9 P M T V w d D I 3 W m g y N 1 p 0 R G k 5 d j d V N U d o O U Z v e E 1 H R E I 0 b l h j W E Z 4 O F B I e G d a Z V h G M E p E U T F G W W F J c T R q b 2 l J d 0 V j Z m Z Z V E R o d y 9 q M j I r L 0 p a Y T N M c 1 l Q S F R v V W 8 w Z V B 0 c n Z k N n V w c X U 4 O H d 0 b U N 4 V 0 J B S 2 h j U z l 0 U 2 5 D Q j l k O T A w V m J 3 a V Y 4 Y 0 N L e G t r R E V T Z 0 l 4 S T J v U U R w V m t Z S G Z 4 Q m J 2 R n E 2 e T Z Z d n g 2 N H d o b X g 2 U V E w M n p a Y k 5 0 e W c 3 Q 2 1 V R j Z K V G Y 5 b W 9 G d m p 5 W E 1 q Y m J P N V J I c j R Z M j d I c H V V S 0 5 R Y z J X S X p 4 Q V B l T E p P O U l K S G 1 U T S t v Y W 0 w V m V y W k Z o e m M y a k 9 G V 1 I 3 Z E R 5 U F h 5 a W 5 D N T Z N U E 4 0 N U F D Y 3 J z a U J R b i 8 z a G l y a G l k R E x O e F l 4 a 2 t E Q 0 l q K 2 p 0 a E F a d F l Y R U 1 t e X d N Q 2 l B T E c 3 U k d 2 U z R 3 U k J 2 M G Q w N 0 V s b D F 4 Y 1 I y e G 9 Z b E k w a m s 3 Z X l Q d z B q L 2 R o M m J K W H k 0 V j F T b z Y 3 R W 9 m U V B l U 1 p p Q W N E S H p B N 1 p T c j h G b j E z Y W d R R j V C T 3 o 4 d H V C d U V I Q j R 1 V m V l a l J G b U R P O G 9 h R k 1 t c l V L U 2 9 a Q 3 h D T n B l M G 9 F U U 1 E V X h B Z z F h S l R 6 S z J V S z V u R W V K M m 1 O T n h C T U x F V k l 1 N E N u V T l s b D d k a G t K N U p X V m V T K 0 h C R m N H T E w 2 W j F p L 0 V W U 1 B C Q 2 h 6 U j B s b 1 k 2 Y l h 0 N X N q S j h m R 1 V M R 2 5 U M m o z K 0 V q Z S s r T F R J e H Z D K 3 Q 4 Q U V 3 U m I y T U N 1 b E J j V m R p R W o 1 W V I v U T B o O F p l K 3 h 1 M z d 0 W X B o S 1 R E b m 1 N V D B 6 W E g w N G E 3 a l V i d k V q N j R 1 S X R F S W 9 G T U p r T n R i V z J 6 T F h o Z H V I R F J k R 3 B x Y X N E b j g x d X Q w d 0 9 Q e D J 2 e W d P M z k 1 d H k 1 Y z Z T Q j Z y N T l t V 1 B I Z H V 6 W W d W T 2 4 2 T W N C Q 2 d v S 2 1 y U j l I b z h I R m 9 0 R k t y U T Y w d T M 0 M T E 5 L z R h K y 8 3 R H V V e l p 3 N T A 2 N 3 d 3 Y n J y Y 0 4 y N m R Y Y l g 2 d 2 c r U G o 2 R W U 0 W X R M S T g v V S 9 H a 3 V M Z 1 l 6 e j M z S E x H d m 1 6 Z H Z 4 b 2 d S S T J p R l F G b F p X V 2 h v Y U 1 E b X p a d X h l Z k 5 t U k V W R l l l T E V p U l R y Z C t 0 Q l g v T U F 0 Q 0 5 k O C s z Y X R j U G 8 w Y U 9 4 Y 0 9 G Q z B 2 U 0 l p Q W l T M j R O W U x L W j B Z a m 9 x W G p J W U R G a S t m R G 5 w d H h V U U V J Q k J n d 1 l S c n p r Y 0 R r N m Z Q a z E 2 b j J W T 3 R T T m 9 0 V n F z V 0 x H Q 1 l y d H R E W n Z O a G x x d H h x N W R 1 N G h w U n F N U k o w K 2 V 4 R U 1 Q U F l R e F k 4 Y m c x M T k v S m V i d D N y M G J J M G V P U k d p b z Q z L 1 g 3 Z D I 3 b D d H e n N E R V l E Q W F z V 0 x H Q 1 l u d W R r S k N B a F F z W E 1 u W m N h c l Z h R E I 0 O E d G d 3 V G N W N 2 W D Z h Y 0 M 5 Z X V Y U 0 9 k T j I 1 d W J s a T h l R E c 4 d k 9 3 M 1 R 6 a U s 5 V z l n d z R Z T k Z I S E M 1 T W 1 U Q 1 R F Y 2 g 4 U E J i N y 8 5 U n V x O G p J e U 1 4 T H g 1 O D J q W G Y r e l l N W k x 3 d 2 Z w W T d O N j l t N 0 F a e j h q S X d J c 3 Z 2 b 2 l u b j M 2 Y X N M T S t m L z U 4 b 3 d 0 T T F n N G V k Q 1 F u S n h N R k h P c 0 N V R 0 J n S U t r V D F m S z F a Y 1 F E W U x w K 2 V u d m Z I Z T h x T F M w b H p t M D J t M D F r e l J 1 T l J t a T F X c U x R M 1 p x N U Z 4 M 3 d M Y l d O W j U 5 O X R s S E x 2 L 3 J x c T B o T l R T V m V x M V F x c k Z 5 N U V t N X V i a E F J Q k J B S U J D U l J R b W h v S 0 F Z T 0 h F a T V k O W Z X M X B K Z V M 2 V l N p R V N t N k Z m c m M 5 N 2 U 4 e F d I d z h G Y m I 3 M k Z W M T U 1 Q l d x M U d 1 K z k 5 e D R F Q W d G K y t P R U h 5 c k 5 Q Y 2 5 J e U 9 C d 0 9 O b T N h Q k l G Q U F E N m Z E d z Z I N D d E c m l 6 a 0 d S Y W Z U U W F W U 1 F h b F V J a l U x R l g 1 K 2 Z w U m w y K 3 E 5 d X p W a m Z U N 1 k 2 d T Y z d n U 0 M E 5 V N 0 t s c E R R V 1 p p Z l Z l M X g 2 Z E l s a 3 N O U z c 5 N j l B U U N K a V l u N D V w d H Y 4 T z I z M 3 l J a k l 3 T W Z m Z l F S U k N J U l J v N G N p Z l Q w Z E p 3 O F N Y V 2 p s a 2 d r b U Q 1 O X V r U D d 0 M z c 5 K 2 1 a Z n h 5 M k Z E N D B W W D d y d W 1 5 N 2 F H a T d o U X d 2 Z 3 p o V m l U R 2 h Q R E E v d W h 0 M U Z G N 0 N s O E l 6 T n p z U U R K W m V S R X B p Q U N I Z l R B N E t 0 e m 1 H b D N 2 R 0 J t b H F O S F A 5 V T V 0 T E 9 D M 0 d 6 M z h u c 3 p o W G k 1 N z R 2 R X E 5 d k 5 w V G l y V X Y w T 1 V j N T l T V z R X b n Z i c V V W Q W V 3 e n l q M G Q 2 e l M y N z R w S U h D W T F C a D E x R k Y 3 Q 3 Q 4 S X h O b S 9 0 N 2 l R Z F h o S W N D N G 5 D M j h n W j Y r R V N o c D I 4 M E 9 r d k R 3 Q W J M N X J F U G R 2 T 0 c w S 3 B 6 M m x h S G V s c H d J b W J I c E 9 D Y n J E M m 9 V a m R n T E V N R V E w d l J 6 N j h q Z n N z L 1 p u L 0 J W a 0 N k V m 9 I M 0 w y L 0 V X N T B m U m F 5 R T J p V 1 R V V n V J L y t V Z X h C M G x z e l h u b n V L T D J G U H N 1 Q n J m a k N m U E R V c T l o d m F h T m p Z M E d l U E R l d V A 5 e X h 1 U k o 2 T 3 F P S D J G R W t L c 0 1 T V 2 l Q K 2 w 0 a n d q d W p t b V J B M m 5 k Y j d M c W k v S D V 0 U j F O R m 1 S Y 3 J 5 d k N M V m s 1 M 0 x n Q 0 N O Z z h D R G h j O E 5 s Y 2 N O a 2 N j R m h z b T V F Q j d s d 2 h y Z k N o a T F j W V J C d 2 V i b G 9 K Z V l 3 d 0 Z Y b D F S a j A w Z W g w M E J o M 1 V l a T J V Z W c y R U h C N G V Z b k M 2 T 1 Z H Z W h S O X k 5 c n U 2 M k p 0 S W x F Y 0 F r c n d q Y W Q x Q T V E b z F E c F p j d 2 F p U U h x V H B U T W Z h b V Z F W D l n W m 1 t N E 9 6 a E E v e D B q Q 0 V p Z H R C e W 5 l R G x D K 0 d P M W N J T j Y 0 U W Z E W V h B Z z R Y W E J Z S G J C W U x i Q l l i T D U z O W l m T C t R S k V Y M 3 V n O E Z o c T l E b X F E R G 1 x R E Z u V W F C Y X J V R G F o V 0 4 0 R E Z Z d U Z F V 1 J i a j l u V k d B M G 9 V V k 9 V L 2 4 4 M k Z K O T h O T 2 d h Q m l s T H Y r Z 1 B H Q l J s M 2 Q z Z W 9 W Q 3 B V V k Z U Q X g 4 Z m 5 2 d H V x d W 5 E U m x q Q V l E S 2 l x c X J L W k t k N G F r R X F s V H J Y Q n Y 1 Z F l 1 e W J F e G N V e E x w d V Z s W V d z T E 9 a N 2 I x T m h z O W 1 r Q X N h O X Z z N j I x T 0 J s d j M 3 O U h Q b 3 N s c z k x b H N X a E d 6 Z H V J R G 8 2 R 2 9 B c E x p S X h N W k V v a X N 2 b G N t e m F 0 S W 0 y e U c 5 d D h Y d n o 1 a z F L N T d 0 S 3 B V S k d 4 b D M z e G V E Z 1 l L e G F 0 U W 9 B d W F n c 2 x V c n g y R 0 9 Q V V Z 3 W m 5 u a m l D U m l O U m x K b X R y K y 9 Q O F J p T V J R S 0 J U R k 5 L c F Z T c k l C d E N S K 3 F x N n V S b T J z Y W F 6 c D c 5 a X h w S H d G Z 3 h v d 1 p w R 0 1 r R k F y Q j R Y Q k k 1 M D l q Q l Z M T G x 5 O T M y U D N p c D U 5 K 0 l o V m 5 Q R D A 5 T V c v Z V B F Z 2 t F d l R x M V F z Y k 4 y N G s 1 d X Y x Z X Z 6 d m Y v O G p 2 a U 9 0 V m d 1 V l N n V 1 Z T Z 1 d k V G 9 k Z X Z Y c V I x c D J U a z R N Z m Z 2 a W h V Z n R P a D E 2 d n g r Z W Z m M D R S U G N U R n h l R z k 5 O T Z 6 V 1 N U a T h Y a E l T M H R E V 2 x v Y X F x c X F z R y 9 m U H V 6 W n M 0 Y 3 h t a U 1 n S U 1 E c H Y 1 L 0 d 4 R 0 l B c G d n a z Y r N y t t V E 5 u T W k 1 d k x l Y X d M R 2 J W M T l k V G 9 s M l V T a V Z X c m x 5 S n M y Z l B Z d T d j d V k z Y X Q 2 W m l X Y 0 R 4 O C 9 P a m R K N F B I R G d R R 3 p m U 1 I y Z U 9 H a l d L Z E Y y W U 9 I R W k 4 U n Y w O W Z X b H h O a z R n b y t Q R D U 1 N T V o a 0 l o V U l J a F V J S U J B T G F n d W F x V m F 0 S U V T a H o 1 c 3 l o T F Z n Y k R B Y m 9 k R H B v T k J v b 0 Z B b 2 l R b 1 V K N i 9 1 L 2 4 1 O G Z j U j Z Y b D V j V H h W W W V q M G N V c U 1 3 d 3 p k Z H F 0 Y V F P N G R i N m p L S F Q 2 U 2 k v W l V 2 U z B 0 S m 9 D K 1 B X a G N 2 b X V t V 0 p S Q 0 p D N k 9 i d D d Z M l R K M D l T b 2 d P R 0 R C b U N l Z l B t W W R H a V J V N F J j S m x K U 2 t x a V B Z L 2 E 0 c j I 3 d F d Q d D R t R H J m b V A 5 Y k Z C W F Z 3 Z T l Y d C 9 v Z T h D O U V E N D R l b j J 3 R m 1 J b U p D U V E v O C 9 s Y 3 Z I e X l 5 O U R M c G R E S k J M a H p K a 3 o y T D U 5 T z J Q Y 1 J u M T l Q V 2 J O b W 9 X T 0 h U d W l T N W N 1 a U l p S W d M K y 9 Q N 3 k 4 d k 9 E a D R R R T N O e m V 3 V 0 N 3 V U Z S V V J v Z 0 5 I S 1 M 0 d U p y b D F B Z V I 3 W V c x d E x U S G Z M R V l 5 R 0 F 5 R U d D a 2 h J W U Z 3 a D N Q Z E 4 x M j B S V n p D a H h h R X o r W m l Y R m d 2 O U d v W G c 4 K 3 U 3 V U F 4 e m N B K 1 l D c V U v V m w w S G k 5 M U h B R U F r T m l 3 Z H E 3 W E t C a m 5 X V 0 9 y Z 0 9 i R 2 J m e k R Z c F J I Q U J L a z R i a F N T O T h s c 3 J Y d 1 R J c 0 p I M 2 d z R H J U R 3 U z O G t C N 3 Q 1 N D h u b 2 9 Y a m 1 O T F B k W W 1 2 Q 1 h 0 Z X Y z b W p B M G J K c j J I V H J G S 2 8 x e n J I O G N p W l Q y d y 9 F c k t n a G x P a z h H N T N S W m l H U E p T S X U 4 N E 9 P a U N P Q X I 4 Q U R p N 3 B P U X F X c T N x b G Q x N D d n S S 9 C Q U I w a 1 F z d X Z 2 M k Y r N E Z T R F h x Z k h o b F Q r d 2 9 Q T T R k S k d h T X V x c T F B M V l j b l d y M D F 3 U j R q M U R 3 Z W R 3 R W V j W m l o a E p J Q 0 x j M j h H T k k 4 Q z c 2 Z X R w a j V N N 1 Q r a H c 1 T U 9 v M E o 2 N F V s d U F L e l V G b U J F N U N J K 0 V K T k V 1 Z D d q M E t u N 0 t Q V 0 R Y N 1 N i U z N a O V d i Q U V B V j J w d V l h d F Z 4 R X B 6 T 1 Z K N k Z V Z E t y e m J x U F p I d S 9 o V G h n O X F n d z Y 4 M 0 R q c 1 V K M E 9 I S j g 4 T k l X N C t F S E o 0 R U h M N E V I S D Q 0 U D B y N k 9 D d z J P Q m F S S l p V c V J 0 d 2 l j R V Z v Y m R 2 T E 5 4 N W R 4 O D R E V V l q O U V Z R D l F W T k 5 R V l E V l A r S 0 4 1 U T Z q V k 1 L e m l P Q 3 U 0 T k 5 F N 0 5 p S n E r a E Z O Z n J p a G p u M H p F b U 5 K a 3 h C b V Y z M F F X T U N P N U 9 p b m J S T W d r Z m 5 I a n Q w U m 5 w a S 9 i T 1 F P O G t V Y 1 h F O E Q 0 Q W d C U G x t Z m d 0 N 3 h q a X B D R 0 k 4 d 3 h G b E V j Q S 9 F V l N p b 0 R O R 2 c 2 T G J k Z W Q 1 K z l T W m 5 1 N k d 3 M G x 0 R U s v R U R j Z m 0 2 S W t u Z E V B a l V G M 3 o r O F Z M b G 8 z U X F F U V B C N F B 0 Y l c x N F B Q N U Q 5 d 2 d s Q X N Y R H l J e W 1 R d 2 F q U W J l M 3 Q 2 T k h n U z k x d 1 F I Q n l N O V B m M k J k S W V 4 U H J a Y n Q y N U Z j d k s 5 R l l w e n V W e F M 0 Z n B l Z j k v T 2 l C V 2 d 3 O U V 1 V G V 2 U E x w Z k w 4 Z j M z M y t Q d z R j T l l 0 R 2 d S M F R F N F k 4 W U 1 V a k Z w N T g 2 Z E d E T m 1 E S H g 4 e U 0 w b j F z V 1 Q w T k J R Z E 9 2 V 2 p U V H Q 5 T 2 5 U c E F L R k x j S E x 3 S U V E b 1 Z h c n N X U E h E b F J W V l N F e E 1 S R k R o Z 3 p C Z 1 F N S F N P d m 8 w Y U 1 I S 2 R J Q 0 1 C V k 1 M W V V R Z 0 8 w b 2 s 4 T E N R b n p 3 d 1 F l M D g y S m l Z d k R R U X c 5 U n B 2 T j R Q T k l 4 Y k V 4 K z l Q c j E 2 M 0 h r e U J H S G x q M T c 5 a X d P S H o 1 T W 1 s W l h W N G Q z M z M z W D V u c 3 M z U V h N Z U h o N G t B Y m d p N H V M O G Y 3 N z c x T 0 t S a z F o d z R Z T m x I T z Z V N m R P V 0 x 4 N E 1 k S H g 3 U W c r U G o 1 S V M w d U R R c U Z n d E F Q U H k 4 d k R x N i s r a W 9 F R E I r T E p K N S t r T F U 0 M m x x W U l u e X p G R E 4 y N m R V T 1 B I a j J R b D V l S H l N a E l 5 c k x X W G V L V z U 0 d E V J c 0 d L R l N 2 d y t l Z W Z V M z V I W j g 2 Y 1 F W W l d s a 0 5 S U E 0 x Q n B W T G h 6 c D I 3 W X l M a D R l R W t G e F h B Z G d I S E d k M 2 h 0 Y l c x T 0 h Y c U Z P R X l 3 T 1 Z 5 R V J Z V 1 p y Z m o y W G 8 r b T g y b X Z a N X p P Q n p 3 Z U R 5 S V J D S j R l S G l n d H J Z V 3 g 0 O G Z o M H F s Z 3 F l b k o r V W V a S D F P d l B u b W 0 0 U 1 R 6 L 3 o 1 O D R t N H B 2 R H d j S 3 h j d V p L M E x O U D h 2 T H c 4 e k p r e m g 3 U l B E e U l T a V l S M n V s b T h a c 1 l a T V d G a F l h Y n h R W m x N U m h G c F N T U V N Q U G Z j Y 3 k w Y n l X b E Z X N 3 g z d D N i c T Y r d E p y M j N k a j Y w R n c w Y W p F W l d W b F J U e G t q M n N 0 e k Z 2 M 2 p 6 a V h w Z W Z u N C 9 m Z j c v Y m F O d W 5 U e D h p S 3 F 1 c 3 J J d 1 F m Q U t t U 0 l Z e F k 4 W V F y N W N z V 1 V K O H g w M F Z S c T F a c 3 d h T E Z 5 O E d p O F d D W E M 3 S H R X d l h j U D c 4 Z V p 3 O G V a S l J V R 2 l K M F d o R V p t W W 0 1 Z H d B V E N M V j Z k T 2 4 0 O H N 2 d j Z U Y z E r e H g v U G h 4 M n J n N E 0 1 V 1 Z s W X p Q W W 9 E S m 1 j W X N m S E R k T j E y M F J W e W p 4 U T Z 5 d G Z B T V R s Z m s w T T V M R G V x S 1 l Z R m R H Z D h i S l B M R 0 I x M m 4 0 S j F M N j F D c X F x V m Q 1 b U o x S G d 3 d 2 d n M F d 2 Q V h N Z z d T M U d q b D B S Z 0 8 0 T m d w R 1 p o U T J p b E 5 T R y 9 i U n R o Z 2 I x b 3 R S K 0 h D M X R o Q T U 5 U 1 c w S G V q T m 9 a Z H Z E Q j R P U 3 N U U 3 E 5 d W d O d W d n N W d y d 2 V 2 e F l D R G c 4 c U F 6 T i 8 0 U H p m b k 8 0 T k F O N 2 l p K 2 l Y T l Y 2 d T Q r W U N r c z h O d k 1 m S F h R e E R B S W J C V F R C d n d W e k 5 s a n d F O T d O e W 1 Q c T l y V m 5 u Z D R V a 2 4 x a j d v b n d n Y 2 Z p U U 1 U b E U 0 V n F F W W N Q Q V l k S E Z L O E Z i Q z R F S E I 3 a 0 9 o V U 8 y e W l 1 R 3 d I a 0 4 1 U V J 3 Z 2 N 2 Z 1 R z Y W 5 C a F R N V H N t Q m N G d W p z Z U 4 w T G s x T U 1 F Q 0 1 L Z m p D R 1 R W R m F H M 2 J 5 e m p j a 0 V p T D N T U U J P T m E z V z N H W l d i S H B F Q 2 h V e k 1 L S D F v c j E r d U s 4 R V A y Z n N i N 2 d p T T B K c k l v d l N h Z l V m Z 3 d Q c X d Y c l Z p c H B Y a T g v U U N i Q m V 1 Z F J l Y 2 F M W H p v N k J t T U N I Y y 8 y c 2 l h Y W 8 w T V p 5 c H o w S y 9 k W F F 0 b E 5 j U D l R K 0 N n Z U 1 j U m J B b D I z c n o 0 b T B Q c k t G S l U w V T U z Z H R S R n J V Y U 9 h b z B N S j h x e m N L T D h i c G V v T j k 4 Z E w z Y 2 F p V T Z l S V U x Z X Q 0 Y m h P Z z R B V j J y b 2 5 5 b m 9 J b S t z V W V q V T R Q T m R q N 0 l 1 e U h B N E h I a D d l M E 1 t a z Z H c 3 J J e m 9 0 S E R o d 2 9 W e l V T Z 1 V h R 2 h v Z 0 Z n c 0 p 0 b U 9 0 b W J D d z h P U m s 1 T 0 R r e W R Q S W p V M T l a N T B u e m 1 M b D E 5 K 0 d Y b D V l Y 1 N B N F p V c l Y z R D A 2 R k Z T b k l D W m 9 L Q W d 4 d U p K W l d V b H F x c m 9 u e T N z M F p S Q 3 l l R E J n N U d Z b U V p Y V p w b j l x O U Z v b 0 Z L c D B L b F R K N 3 Z y c 3 M 0 R U h 6 M T Z O S G J 1 M 0 V t O D V 2 U D V l U E h G R j Y z Z l J 1 T F l z V 0 9 r d 2 t a Q V F J Q k Q y d 2 J J U l Z 1 W l R J Y V h Y b m 9 K c G F V b T k 3 Y 2 Z m L 3 d S M 2 J 0 M 0 I 1 L 1 B S M H h N R E p L V G s 0 b E N 1 a 2 F q d 2 Z y M T Y w b k Z P N j F X U 3 h s N E h q V n F G T 1 V Z S H p w M G l Q V G F z a X Z S R 2 s 5 U F Q w e V l N Q U h E a H c v S F R 6 L z l o R W 1 U S m d F Q U t m S U J B U H I z N z A 4 U l B n U U h C M U 8 2 R 1 c w V j M 1 b U V R M n c y R 3 k r O T l C T H R 1 V 0 p k c 0 h T M G d K b V R r N E 8 x Y T l l U 3 B z W E d 4 d U w y N 2 R z V X k y M l p U S W F 2 d i 8 3 Y W 9 m V T J s c E t T R W l 4 Y 3 V K Q m t U V z h 1 R 0 R k R k N H R m R E R X h J U 0 1 C N z c 3 M 2 5 z T 2 l o d n I 0 Z W x 5 O W Z 4 d k h q e D N I b X p C b E t W Q W 1 i e m F h N E p o d z d k Z 3 h u e n B 6 Q n h J a 1 Q 4 Z W l q a n p a N m 5 5 M X B U d U d V e l d a a n d J Q U J l T 3 V 0 d D N E N T h t V j g r Z V d Y b E t n Y j Y y U E s 1 W k t m K 1 F N R E E v S F p a N T l o d z R Z T l d M Z H V I Z W 1 6 b X I r a n F W T 2 5 J a W t w Q 1 h 3 K 0 g x d 3 V s N 0 R 6 T i 9 Q S E g z K 1 E 4 d U J m Z S s w M W R P M U t I d H Z W N i 9 X R U E 0 a E t w U 0 t l S 1 c v Z X Z F b n F K R y 9 m d m o y b G d C T V d G b 1 p K a 3 l a Q n A 5 T m g 2 O W F 0 c E d Y T m 5 l Y k 5 v Y n E 2 R 3 Q 5 O D g w M n o x M k 1 0 U W 5 D R T V P U m t p d k R C M G Q r M F V x b k V w V X V Y U 0 5 P c 3 U 4 c V p h Q 2 1 u S V h k M 2 Q 4 W n o y b U F 3 U U s v W F E 2 L 1 h O M W 4 w S k J h T H N X e l p N b F J V V k V B b 0 Z J T F A 1 N F B O W n F P N m 1 0 d 2 d l Z W p R S W N K Q n g 5 T H B B Z 0 N P S E R t Q 2 5 K d 2 N J b U x D Z l A r Y 0 5 H a 1 N V Y n k z W k 9 Y S 2 x a V D c v V F B Q U E h Q U G h l R n Q 4 Z D d k M n J F K 0 w y e U p V N n p Q U T h E a 2 x 0 R l k 0 W V A x T T N l U E h q M 2 c 2 V 2 t h K z d l K z d 3 V U d C a E t 4 T U h s N T V P W W 1 I e D h m V W 1 T T X B S d V p v N E x L S j U 5 O E V 2 d j I 3 U 0 9 l c V M 5 Y 3 V J Q n g 0 O F l o S k N R R X Q y N 2 R j a W h L e k J H a 1 V p a 2 1 U N T Z N a l J z M 3 R v Z 1 R X M k 5 4 M 1 R k Z H R E V m N v O F V P V X F s d V F J R z h n b m F l S T F F T E V w N E l U O G V t N H N N c m 0 y a m 5 5 M 1 Z x M U d y a z h P Y T d J O G h H b 2 R F Q U k w c V Z O U T V G V m R q Y U x 4 O G I 0 Z 3 B i Z E p h R 0 l z W W p F T G t O S m J U e n R 4 Y W V 3 W n V k e H p W c D N i Y T N H N G F G Q 1 J Q d z J k V W R l R F Z 1 R k l K R V h s R H A 2 U j g 0 S H d s S n d 0 a l F Y c F R w Z W J J e W Z K S 3 h o V E k 5 U U N q R l I 5 M G V K M D B 6 d 0 F q d H Z 4 Y j F D c D B H Q 3 I y N l d W b n R S a k M v O T l l Y m p u V X V B S 1 l D V k d 0 e W h H R G J l T G l q T z Q 5 d E Z U c j V E Q 0 l L c H N J a G t 5 Q 2 l P Z l R 5 a m N Y Y V B G T 0 d G S m Z G a H E 5 Q U F x b E F E Q 2 x Q R E E r Z U N C N D h F Z H k 0 Z k x o e E J J U k l n Y y 9 o Z 3 M v a W 1 y c n M y U n h 3 V 1 d 6 O E w v Y 1 F i Y U Y r V 0 Z B a V p r V U 5 K b l d k b T V I c j F C R F R P T E V F a U x 5 d 0 x w K 3 E 4 T 3 d z R G N P e n N j U G d i e U V T W V l P R i 9 u N m Q 4 R 2 Z S K 2 V Z Y 0 J n Q 2 1 5 Q j J t Y X h H V G 0 0 d 2 p n a X h M c E R 3 M 2 0 2 S U h 3 R l R N Z n E v c k p C d 3 J 2 N D V m Y n h 5 Q l R I Z j N n W n d G N E p u W V l S Z 2 E w Q V h i Y j F N N 2 R G b 3 J N c D B L N i 9 L U D Q y Q U p 2 V l d h a T Z Z e k x M Q X J m c 3 c 5 U U R 0 d m Q 5 R U Z r d k J C b z Z j L 2 o r M D V I R F F H S m x j S k F N M F c 2 b W l k N 0 N a U n E 2 V j N s S 3 J S e U J C c V E 0 U l F y V z d B O H N 4 Z D B C b j A w Q m 4 x V U 9 s M W t P d F V r T 3 R V N k 5 1 d U k 2 W k Z E b V I w d n R B W j l Z e S 9 n M m d I U k p T M V d r V 1 R o W n d 1 L 3 Z 1 N H U 3 d E R M Q m F q b 2 F F Q k Z S V V Y 4 U E R 3 Z 0 V B Z 2 V P Q U d w b H k 0 Y U U w W W p V Y W 8 x V 2 8 w T k R S Q U l C R E F 6 O C 9 2 Z 2 Z w T j h m b D g 5 T 3 Z Y R D B l U E h z V 2 V Q W H V R b k p 5 T W 9 L Q 2 c r N z F i R G l F V 2 l 6 R n Y z a n k 4 L 3 Z y c n h F R G x y N y 8 r a X Y 3 O S s x T 1 d u V D U 5 T 2 0 z S F B R R D g 4 c 3 N 2 M k x T S m Z r e W l K Z W p R b 1 F N c E I 3 M D V X S G N k a m g w N 0 Z s Z X V Y Q 0 h p R D h 6 T 0 k w b E o 5 R T V 5 U n F N U k d 6 W n N J R T F y V E 1 I Q 3 N q R E g 1 L 0 5 K b m J x b H B h W F l 0 R 2 t U c G s 2 Z E N z R F U 0 V 2 Z w S U h E Z 3 d B R T g 5 d G h q U k 9 m b 2 x T d F h T R V Y 3 Z 1 V D Q U l V U E l E b 3 Q z N 3 R 6 Q n h Z d m t h R U p y R V F r Z F l y R V l U e j c 1 S k R 3 O F B K Q 2 R u V T F F V W d D b V l s R k N R Z 0 o r L 3 Z s b j B u d U N n N E 5 K M X M v b W 9 o d 1 R U R j J C b z B h T l l o e V l 0 b D Z m b 3 d Y T T J O a F l 2 U G J h Y S 9 q K y s r K 2 h W Q 3 J C N S 9 N e G I 5 N D h 2 U G J h Y T Z U b E R B W U R s a T V k M m 1 S a G p 6 M j J i O S t P O G 5 L e X d I c j I 3 T m 5 Z c 2 1 W T H M 3 Y z V Z T U F B e k o 4 L z M y Y l J w c l M w R k t k T 2 5 V S i t m a j V 5 Y 2 5 K S V V R W F d q Q n c 1 R W p O b X p N Q 2 h R N G V 3 Z n Y x N j B y b X E w V 2 p 3 K y s r L 1 k v L y s v W X p Y a W F a d z Z 0 U X B T d U h i V W 9 3 a G x V b 3 h h O V l z Z l A v O T k x Q 3 B W S 1 J p K z V v M W E v R E p K N T h 3 d m h l Z 0 w y a X g y V 3 c 4 L 3 Z q a j Z O c T F L e j c 5 O U Z Q U z k 1 Q 1 N r a 0 w 4 S H B t d 0 Z z W j Z l S G l n W F R 0 c U F 3 O G Q y Z G 5 a c E 5 k U l V W R T R k K z R j W m J r W k 0 y Y m d 1 Z W V l S T A w Y k 9 Y S 2 t R O X Q 0 M E h E M F d s c G N Y R X p F T W J U V U 5 o c k x 5 c F V y R V J B U V l I Y z V n O E V B d F Z w T k V l S U l C Q U l z V 0 x B Q X Z y N i s 4 U E x 5 d 3 R H a l I w a 2 Q 3 R z V 1 Y m l n b 0 t F Q i t Q b j B q a X B u c z d H e k t 1 V 1 V t T H k r U F V n U U d x S z R S Q U x C b H l 4 Y W N P S E d D T k U w c W x a T H V N M E 9 H R E V G a V l p S k V J a E V F Q W d F N E h B N 2 x O N n p S Y V B E R k Y x O F F y e j A 4 U E F n a G d F N m 5 n M D Z u Z z F L c G h G d 3 V w e m d q b U d s c j k r N 1 d q a z Z u b z l 5 e l B 2 e n d R e X h k d X B S V z F F Z 1 h N W F h 0 M m p Y M D Y 5 Z X Z V Z H U x L 3 M y M E J J N m V F e U t S Q 1 B Q b n o 4 Z j g r Z k 9 K W j J x T l J r U D c r e k t U b k p 5 T T Z k T 2 5 Z O G 1 T S l l S Z 3 d 0 Z l h G O U 9 u V D h m a H c 0 Z V J r W k Z C R V V 5 T U h q M G F w Y V d s V 0 x k d U h X b T Z w N m Z u Z l l 2 Z W M 5 M D N Y Y l F s W E 1 J S E I y S F p z R n Q y T k 1 P N 2 l 6 U U 1 i a H d C b 3 h O R G 5 V W U J i N z Q 3 Q W t W Z W x H Z 0 h T M j Q w b E R v a 2 Z D a F R N b D l F N 2 R s U z I y S m N X Q z h z d T d N Z E F w V U F B Q 0 F B U 1 V S Q l Z M Y W R k d D d G N m p 6 Y 2 t w V z N T T 2 R 3 U j B r d 3 Z 1 a z F H e U t P U 1 N X b z F H d G 9 s M V B w d G J T a U R 4 b E R K N 3 d C Q n R M e V J o a i 9 M Z U N Z Y k x U b E 9 o V V V P b z N O S X I 4 O W 1 w d n p M d U d K O E Z 6 c 3 c 3 a F F k Y l B K b H Z n d E E v T X h v W E 1 1 c 1 d W d H p 3 Y j l Q R n N G T T J m a k o 1 V G c v Y T Z U N F N m M G h M Z k F u Y k J a L 3 k 1 N 0 g v e U V u a G d k M n R Q R 0 o 3 N k x n R U 4 v Y W V Y K 0 d 6 O W d q V n l u e H Z 3 T H E 5 S F R K e H J U b 3 g 0 Q 3 o 4 S T V Z V 3 h v T W l w V j l m a X I 1 R E l B a z N q a 2 l h a E J T R 1 Z 3 b V J u b 0 g r Y 1 U 0 W U 9 2 U U 1 M N F d l c 1 p m a 3 R T Z T R L c V p 2 d 0 1 C d n J G b 1 l N a 0 d N d X V i c 0 5 0 U l J Y W V l H R k 9 4 K 0 h v N y t l W X l y c z F z Y m 5 n d E V P a U J 3 N k w z U 0 x P S n Y 5 b C t 2 d D N 3 d H E 4 d j J u d k R 6 Y 2 F T b k d q b 1 J U U k h x W U J E U 2 J I Q j F 1 U l B J M k Z T V n p o R E 5 R T T R y K 2 1 V c U 9 t R j l W R m V n V E F u Y 3 R z Z W F m U W E z Q 3 F n b j V 3 U m 0 z U T J o U m 9 I Q 3 U 3 e m l q U 0 R C Q k s 4 V V B P Z m t 4 c F A 0 R H g v Y l V h T 1 V E a k x 1 V E N o U m t X a X d X S l J B S z l Y Z y s 1 W E k 2 N n V q c n c r W H d J Q k F K a W d N K 0 Z D e G U y M G V 2 M V V L d l Z V S 3 Z W M E d n M E V J b E V E M F N z Q l J O U 3 F S U 0 R C Z z N D M m J O b m N m T G t T U U J 3 Z U 1 E T 1 V U c D E 2 b 1 J i d D I 0 U j l y T E 9 Y R z l x Y W l y M j c 5 O F B 3 S l N K Z n Z E Z 1 F h Z H V v N 1 Z p T U J n b 1 J X Z F B U M C t r c E t U Z 3 A 1 O S t J c W J 0 M m J P S H N Y a H k 0 Y 0 l G b E p U Y 2 J l Q V F p V V F Z T m 1 5 W X c v d G d X U 3 p 4 O S 9 m S H V I S G p T T V h i e l p z M 0 l 5 M H R E V D Q r U H V q V X F S T T Z k K z Z N c T F k T j d u M W F y U m J i d D I v S F U w O D l C U U N V V 0 l Y K y 9 m d F R C c E 8 5 d m I z e D l k Z G Z v N 3 k 4 S E d m U G 5 z W H Q y N 2 N a Q z B 1 Q X F W d n Z 4 S W t U M k x k d k g 1 S 1 N r a k J 6 N W t 6 O C t P T 1 B w R 1 Z H a k J n Q k Z v d U Z h O W Z J T V d T a G 9 h R 2 t x Q X Q 3 c m d Q c j E 2 K 2 5 U Q X N M Q z h P b F M 1 Y 3 d h O V l z b 3 F P W n c r R V F B Z 2 Z y a n U 2 M z N u b 0 x M Q m F M e U t V M m R 6 Q X J s V X E 4 K 2 V h Y m l J K y 9 H e E d Z a 3 B L Q 2 1 K Z 1 l m U E R C Q n h n N 2 R p e E N R N m t S c X o v L y 9 E T n R Y b j E w Z E R U Z W V P T U 4 0 c l Z P c D h Q e n p 6 O V B 2 T z d U c H c 4 c E 0 x c X R W a 0 1 1 b D B P a F V K Q 0 s 3 O D g v L 3 p 3 Q 0 F n T H c w M D g v d 1 d n M F l 1 a l F v U m c 3 Z G l 3 M m I 5 N X M 4 M W d C c G 0 1 Y U 9 n d H N 3 T l J k K 2 Z q a m o 5 c 3 Q y S G g 3 Z S t Q Y 3 V Y T z R m U G t 5 N H p J Z E 9 u V E F r M D g r a V M 1 Z H V n Q X d G U m h U V W x L d 2 N l T k d i T i s r b l d T e l h W b F p T W E V V Y V E 3 T G x p M n p 1 M H h x Y W l v N m R P a U E 0 d U p p Z l B q a G g 4 V D A 5 U F I w W k d S a 0 V Q c 0 5 V S V V Q d G h 4 N j R 1 U G p z W E x s U 2 l 4 W n N n U l h y M T V G U 0 V n S X F V d T d K V E Q v d H M x R V J V W F J M b G R W V l l X U W t C R F U x T l J B T H B m R D N k M z l n U 3 V V d X J n T G 0 4 M m 1 2 V D d 5 Z U R 5 U 0 E 1 T z F P T 3 h l T 2 t 5 Z E 9 u V 0 t J b T R E c U k 0 Y 2 d 3 Y 1 B 0 c n N 1 Y T d j R 1 B w K 1 B B U U 9 Z L 3 o 2 M 3 B p M 2 V 1 M X M 3 Q l F V R m x B T D k 3 Z H U z c 1 h E a F F u e j Y 2 Y W N r e H p D V l N r V X J z a n Q z N 2 h 5 Z W V l Y V p G d C 9 Y b H F S a n g 0 N F l N M l l N W T B T V U d T O H Z M N H d l U F J v U k V S R 2 9 y S 3 d r S F R z K 2 5 3 K 0 p S R U x j Y T g r Z E 8 0 Z E x s e T Z o b 2 F H Q n V O Y j c r d n J p d W V l Z X c 1 b z F h O U R R M E F D c F Z J c E p r e V p S b n M v b 0 d E b H l K T W F P S F V 1 Y T l 2 Z m Z m K 0 8 z M y s 2 N n g 4 N m R P N W U 0 Z C t w M E 9 1 a j F l a W l W U 2 l p V l N p T D J o Z z d Y Z m R O R l c 4 Q W x m S E F R d W s 1 c 0 0 1 W W R 5 U G F 3 V l R 3 M 0 Y v U z V M R F p p S k l H T U 5 0 O F h x L 0 l 3 e U N v b m 5 v N T h H O T J r d H J v M z d a S G t F N F Z R T n g v Y 1 p y R G Y z b H I 0 R D E 2 T E c 5 W G s 5 Z H Z D Z k l 3 Q V p 1 S E R 3 W k l y a m V x a 0 x s Z l Z Z L z Z G M V h h W E N 4 S j V P W F R j N m J C V j c z M j g v U U R h a m 4 0 e m Z k c k Y 0 c W 5 v R k V o N E l w e X R 6 R 1 Z j N 2 4 1 Z 3 E 1 d l p n K 2 Q 0 T H F V d F Z E c j Y 3 M W 5 K T U w y N X h G b l p 1 V z h 1 T 0 k y a l p h Y U J v W X l h Q W p 6 Z j R X S D R D S n F m d T J k R 2 J 6 U m d l Z V l 1 V k t r Y n N P L 0 9 K V 1 R W R i t P V l R v O G d T T 1 J G T E R N c m V n a n V L R 3 R R c l p a a G Z 2 e G 9 t O E t u Y 0 h F N 0 J B a W x E c 1 V u a U x r Q y t B d W x D Q k J K N F N m M F J J Q k l D b C t o Q k g 0 Q 1 Q v Z 0 s 2 V C t q e n F o b k x G V D Z P d k c 0 M E 9 F d j l N U U h p V l B 3 U 2 N Z V 2 p B L 3 J q U j Q r O U E 5 S n J a M l p V W U 1 S S n c z R m Q x b j d H S V Z 3 N 1 F R U 1 B C N D V B Q 3 N 5 Z D l Q T 2 Q w R 1 B r T T F E U D c r T 2 p Q Z U F F K 1 d a Z D R V U F R J N F B I Q 2 N L S D J 4 Y 0 k 1 d U x z N F V Q M V F 6 Q 2 g z a F A 2 c 0 J 5 W T J E Y V R 3 T 0 0 r T 1 B X S 2 R w N T B S N E I y S G Z u R X M 1 W D N V U j Y 5 U z F N Y X o 4 U U N W N 2 h s T 1 h h V 1 R q Z X V I Q m h D d z Z I Q T R s R U F v b E V R a F J 3 N V h J N T J H d z I 0 U U p o T H M 1 W S 9 u U G h v c T F n T U J o S S 8 4 e k Z N W l Z L Q l l Q Q k F J R k F B R G M z T j N o N W V k b F o w N E 9 C V k N y R n N H S E R j T 2 Z P S G R U V T F L Q 2 l n d D d a c 1 R V e V l j S U V R d m d B b U d 5 e G c 0 T 0 Q 3 K 0 1 l M 1 J z c U t p c E l n O D F 1 Y m 0 0 U W l V U V l N b V F J V n E 5 Z V R k a V B u e j U 5 b W x G M F l 0 M X h s N X F h Q 3 J I W U 1 l Y 2 9 q V V l E a m V i d T M 1 O W l z U m d Q U C 9 3 d 2 R 1 L 2 V q W n M z Y n d J d 0 Z j e l h y R m 1 E V j E 5 O U Z Z Q 3 A w O D l 5 a 0 h m d j N y M l l N b V V L e E d J e H B Y a E N W O F F S Q 2 9 X S W l v c E N W R l F V K 3 Z U c F k z U C 9 h b X R y T V h Y c V Z L T G h J a U V o Q V p z M 2 J 5 W V Y y e j A 4 U E R C O C t I Q m 9 O Q n J j d U h H R G 1 N N W 1 z O U d o U X d m U z U 3 T 1 Y 4 L 3 p 6 e n o v a n d B R 3 l 3 e H F Y e T h X Q 0 J R d X d l U E Z p U 3 B H T E N T W W h B Q U R h S E 9 6 d z h I Q 3 N X T E d D M X F Z O U l 5 T 0 R z S W U z c H F x c W l t U 1 h i R j N 3 S 1 N 3 c 0 p P Y n I 5 W H B v T k J v M E 5 E V E E x O W N Y T D c v O E 1 t b l p j Z V B H d 2 N Q R E E z d j M 3 c 1 h j d V h N Q j J H O X l 5 Y z N O e F J k Z m Z J S E N 3 a 0 x T Z E t G U W l I b n o 1 a m 5 j T m N 2 b j g v S D I y M i 9 q a F J k Z W 9 I V 1 l T R X B L U W 1 w c U t w U k t K U l F L Q m R 6 Y z N D Q 1 h 5 N 0 Y x N j F i d 2 V E d 2 t K e W V U W E Q z Y z N O e n c 4 c 3 N 2 M j h 3 S G J 3 b k N 3 c 0 l R R m h h R 0 F R T U d r T E x M M T Y 1 Z F N 4 S l B X S j Z Q Z 1 A z Q 3 N a Z V h G N V l z V 1 l L W k 0 y Y 1 N R c j J X T E R h U E h U c 1 d r W k d S e U 1 6 T V J H b H B L Y U 4 3 V U x 0 M j d i Q m 8 w U 0 p v T k J w c z I 3 W U 5 x M W V 2 e G 9 J R k N 3 Z 1 J M c C 9 Q Q j R 2 R k l u V 1 I x O W J X R X N J U W M 3 e U M r W H Y 5 O H N z d m l V S 3 J W Q 3 J G V T A 4 O U J h b F V D c W x V U 2 d p T 3 J O M H h E a D A 2 a E M x Y n F P N j N s b n o 3 N 2 J j V T h Z M W N M c 2 Z y c j c r T 1 B u M z Z Z T X F V S 1 Z D c j F a R E p a S 2 l x c W 5 M N D J 1 b U N p c V Y 5 d k Z 3 d U o x M l R M R H Z 1 T l J v T l N a Q W 1 G Q W 9 o R U F p Z z A r b U l x Q 2 h y T G w r K 2 p L V k x s e m E 3 K 2 M 1 W n R N V j d k M n Z I O H Y 1 d l N Y N S t Q d D U 3 N 3 o x O D h z a 2 5 4 R F B B b F N 0 W G F P L 0 h 4 Y 1 h G e U 1 u S l F X e X N i U W Z m M X M 3 a m p 6 K 0 9 2 W H Y z R W x F Z l l y R V l Q a j Q r c F B 0 M V R V M E 5 W c S t t c n h u Z H V Y T 0 g 5 a D R h R W h K Q 0 V q Y U 1 I R G t T M 2 J w M X c z d n Z 2 W W V a T T J m Y W p C Y X h 4 T V B E Z y 9 L T W J 4 M E x w Z E Z v b X Z 4 M 1 F G d T h i N 3 B v V z d p R U R 3 N G k 0 V E g v U U x M c m l o b m 5 X V k t o c n J j c G t w R H c 3 M j R q M G J z O W 8 v R G h m T l V O V k d 0 a z h P W X p k M W Z Y Y V J Y S W E 2 Q V h Q b k J a Y k t M d z B 4 U l l B T W F H O W N M W F d Y d G 8 1 L z l U b V l O a V J U V 0 N i V V I y T 0 F N V m c v Q 2 h O V 0 l y N m l J d H F C d G t P a F Y y M 2 l i Y i s z a n o z V E U 3 S m 9 W V T N M V 1 Z G O T h Z a W h Y V k t G Z l Z v W n Q z K z J h d H A 0 R 2 g 4 e D l 3 b n Z D Q j Z U Z l Q w Q W p C V V Z N N V h a R 0 R Q d 3 J 1 R n V h d T F C W m c z d m x m T V M z e U l R d 0 5 U S E R J L 2 N F V 0 J o a n h m Z l o r W E s 2 N W F 4 M T J T M W F P T n k r c 3 h l e V l G Q X o w a n d O Z z Z 2 e C 9 M V z R V T 0 N 3 M l N m e k R S Q S 9 m Y U 9 5 e W N u M E l F L 3 N p U X V 5 S E 1 I Z G Z o S W 5 i S V Z 6 Y 0 R s N U 5 z S W k v T G E 5 a W R D S H d G V W d h d m I 3 R z R z N F Y 0 d U 5 1 V X h 0 M T d F V W N B U U t F V W d p N W Z B a l p Q Q W c 0 U F B E W l h I R F p i S E J Z S E x E Q l l 1 e X d T Y S 9 P U n g x T k J F Q 1 k y Q m Z 0 M 2 F t W m R n Y W p B W H F q Q V R x R E h s c W p I b X E 5 R m 1 x R E R r c W R C b E t M Y T N 5 e V R 6 V E N r c V p o N m R W d E t G Y V F j e D F q S l V G N F B Y N E 1 Z d 2 U r Q z l z T U R l a E N F V D V F d V B 2 a D B i R G U 2 T 2 w 3 M T N x W H F T R H Z 5 R y 9 N V V p n a W 1 a e U I y c 2 1 p a W l v T j F T S V R B R U x G O W g y b W J L R X o 2 R 2 1 2 R F p Y c W V z Y m 9 K b 1 B S a V B O V n B v R 0 l h b z B N d i t V Z n c w a E 5 F c V p H R G d D W D l X Q j J H T H R v U F p q L 1 l B W k F E Q n F h c y t Z d E M 3 K 3 R a Y 0 R R a F l 0 N 0 F Z d k Z J b 2 w r e k h i S E V v b k U 0 Y n p j Q j V H Z 2 9 L Q V d p Y m 9 v S 3 l 0 e n V 0 d U R t Z U R n W V B q N i t o S 1 p 1 S m 1 a b W Z E M k p 2 L 2 R m Z W 5 T S l V x W H B o b G J O c j Z 0 R 2 V 0 a X V q b G I y a X h p c 2 N 3 Y l h y d D J M Z D U 5 O T E z U z h x Z E 9 u U 0 x s S z N N N E h F b 1 h u U z N x N i t 0 S n I 4 M T U 4 R T g v L 1 R U Z W Z Q T k 5 Z d n J C Z 3 d j e G Z 2 e D R o S W V I b z I v Z n Z t a l h y a D B o c k Z F b 0 Z O a T F h e G V T a z V O S m 1 k a 0 J B U U h v M 0 x t e j N Y M 1 F h c l c 0 Y 2 V N R 0 1 q T X p r W l d W U l h G U X N M e H Z I V H Q y a k 1 o c k 5 q T i s v S G l J e F d J Y 0 8 z Y U 0 x R T B m S F I x T i t W d U l U d m l n M C t u d z d i Z m Z r b 1 E z W m 1 K a l l 4 R V p H V 2 4 z T X p R W H k w N V V X N G h F S W 1 K Q X Z L Y W 1 C b n Y z N 2 1 W Y 3 R y a T R H T V h G M U R H O X V M Z z Q y d V Z U V W x J d 2 V Q Q m d v b n V h N l h s Q n F W U m k v Z n I x M k x w M U s y M W U r S l F w V X h w d E Z l N 2 g 0 W U Z w M D Z a a H h Z b 1 Z p S W 1 K U W I 5 K y 9 T Q 1 J T T E J 5 N V V w Y 3 V I Q 0 J j T H o 0 N D Q 4 L 2 l Q Z F l X O F R Q b U R F R H Y v L y t P M m J N b U 9 G M H Q 1 d k d N S F h x V k p 3 N G N Z S T R m b G V 2 W G l X N V B w Z 0 x v b V l j d V J l W j c x d j U r Z m w 0 N 2 J Y W D h O W m J i O E h M e X d z Y k 4 y N m t Y Z j c 2 O W V 1 a z E v d j M 3 M G Q 2 Z W p y d H N n a 0 p D U 1 F C V W t K Q 0 F o S V N F d X p 1 a 3 h r K 2 4 0 L 1 U x R l N z W H I y Y X N m Q m 9 S c V B S a 0 V R c W x s a W V T O T d l M 2 5 q M D B V Z H R y b X Z q e G 8 w V T B V T m l Z a U w 4 L 2 Y x S n Y r W G k 0 b U p T Z E p M Q l l N R G l 4 W X N C b U l y U 0 F v R U F M N z M w a 2 w w M 0 d F Z U l q S X p F W j U 5 O V J w c T J j T 0 Z D M G p Y N n Y 4 a X l a Y 3 N v d 3 B U S E h u d U 1 z T H d Y a V V U N D d i Z m Z D U E g x Z 1 F N S D h O V l h Y e E h M V H A w N m x m U j l t K 1 B I e k 5 l a W p J d 0 1 m U E R C Q j V U Z n p 2 M 0 V k Z T l 1 Z l Z o S G F G b V N s W l d G R H o v O E V C O T g 4 Q U c 0 W E M 1 R j Z H S E p n U U 1 I S G 5 q a G c x Z 3 N S b F J V R k 9 H Q 0 p a Z k w 4 Z l h Y W D J Q V n F s V 0 0 x K 0 N t R W h R V W h L K y 8 v a H B D b 2 J C W m J r d l d J Z 2 R 6 N 0 V a V G F X d j N U U m R 0 Q z V m d 3 d V S E M z W m 4 v S U x n b H I 4 Q 2 w 2 b n k 3 U m V U Z F J W V G J Q V E 0 r Q W c r N F d S U m I r c m J y d 0 9 n Q 2 9 E T W E 4 R V A y W D N p e n l 6 a k N p d C t h b m J m U H d j Q l F i S S t W Q k l Q U G J 0 N V g z O C t 2 S X p i Z U 9 v b H l G V F Z P d 3 d o Z z I r M S 9 N S 2 Z E O E d a d H d 4 N U 1 q Z y t 0 R V h 1 R D U 0 K z N I N E N i O W F X N F Z u Y 2 J i T E N R R n R 3 T l V 5 T D Z R O G d o L z N H b k 1 6 Z 2 4 z d U c y b 2 h K Z l h m O F Q 0 O E o 2 W V h 4 W T d 5 Y W Z E M H l k L z B J M k Q w S z J j d 1 p K b V l R U F R O R W x 6 a U t y c m h q Z l p s T U h T Q l I 2 R F g 3 T V B Z R G o 1 W m 1 Z S F p P Q 1 V B Z G l a K 2 p R R 0 h U N E p t c 3 Z 6 b F R t V U 9 h c E R G c D h r N z B Y V j J v T E 1 E c 2 1 C V U k y e j Z i V n Z E W E p 2 d E U 0 W D N V R G 5 h V m h 4 R D l K R T R R b 1 p h b z Y 2 S T E 2 V W p U T 3 R k c E M y b V d s U E R l N z I z Q l d D Y W 1 4 Z 3 B N e G 9 U M H h K c l J u a z d i M S 9 1 V 0 5 x S 3 V q Q 2 g 5 N i t F U m h T Z 1 E x V T d r e E J B a W w r S 0 R y R k h 5 V X N S b T N a S 1 k v Q 0 l j R W R N Y n N t Q l J 3 V 1 J 5 W D h L R 0 p S S G t F R U s 1 R U l X N C t t Q n p S R D c x O F l 5 a k x N Y m x 0 T 0 Z m N D B I T D N L V 2 M 2 U G h n Q l Z L c V l o Q T l O Z D R n Q 0 F D b G Z q T z k 2 U F U y Y X R y W H d I M n k 0 Z F l M a E h V Q W V q V 1 B W N 3 V J T H l L d 3 J 3 a X R 4 a n l C Q V N N M m V k T 0 d p S 2 Z C N H Z Q O T B V Z G V G Q 3 h m L 1 B Z e E d J K 2 x 2 U z R Q Q l F D b U E v L 1 h Y W C 9 q c n I 3 L 3 U 5 Y T Y x S 0 5 Z R k 1 V d k J 5 c 1 N K R T d G L y 8 z N m l t S C 8 2 O U d u O D g 4 O C 8 2 T l d y R n d E V F F Q W V B Q L 3 h B Z W 4 5 c W F x c E R l Z T V t Y W 1 w c V N L L 0 5 r U k 1 K Q 1 F s S V R r N G 1 p Z 0 5 H b 3 h I c j F x M 0 R X M i s 5 Q l R h Y m p Z Y 2 Z m c G h r U 2 J 4 c j F 5 N U t I d n Z R b 1 V O c F J k a D F k W F h Z c 2 1 V T G l v d U x V V l J V a E p L U 0 V v c j l Q e F B W M V d S a G R Y Q n d N T W F Q S H c 4 Q W x I a V V w S 1 F r e W p s a 0 Z n a W F L U z B 0 e G J K b H k r d 1 d K d m w 4 U G p 3 O F B P R G 0 1 Z 1 l l a j B j S X F R Q 3 F 2 W F p F U k F R U m R X R j J t b E d w V k Z B b 0 Z B N 2 5 k T k 1 S S E J 5 T S t Q a j R G d j B O V 0 Z y R 1 c 0 L z F H Q X d H S E R 4 N E V H d l d y S 0 Y 4 R D B 6 c m F B e U R C d z l H O S s 3 Z E N k R 0 N k V 3 h K U U V B Q T R Z b 2 h G b 3 Z C W n J P S j Q r N 2 0 1 b 1 l w V T Z h Z 1 Q 1 O C t D Q T B O c G M x d W J 5 c W Z m U E l K N V p u c S 9 m Z m Z w N X h i W n N M Q 3 d 0 Q z d k M j l T b 1 d M V H B r M k 1 3 Z 2 R I d W x E V D A 5 T 1 J u N T h Q Q U N n c U t z T G N 1 W E 9 4 W k 1 r U z d O a X h 3 N k h Q Y 0 9 i T U d j W j V J c E h J c n Z O S 2 E w S W 1 r M k g 1 O H V V N G R Z c n N z Q m N U R T R O M z M z M F h S V V Z G S k 9 I R G h n M G I w S z l m U C t L M z k 5 T l B Q N U d L b m t l U E h r V n V i a T R X T E Z p Q W 1 C a n E z O W F O Z 1 M 0 d W 9 p M D R y V m 0 3 R k J R V 0 Z o S 2 l C O E Q w M 1 R U b U 9 M Q l l M S k p J Y m Z Q b X p R N T N r d D h y M n V L O X V 6 V 2 o x V 2 9 w a 1 Z B O W U v Y k V 1 W E 4 z R 3 p F d l h i c U V y N z c 2 Q 2 k r L y 9 E S 0 9 I V H Z H d U s 0 R E J 3 N W c 2 d F N w S k p l U 0 J 4 R n J j W X l q e j F s T n d a Y W J s c V A 0 K 2 Z s Q k t C U V N 2 L 1 d j S E d w T m 9 U R z Q 3 c H N 1 L 3 N 1 N G h B O E 8 w c 2 t 6 Q k V J T 2 o 3 R j d j M F h t Y n N 5 U E g 0 M 0 9 V d n I 4 b k d O b D E 3 R z N t R m x W W n k y Y T h C T j Z v c n Q z Z T F 5 c 3 p x Z G R Q c j B t S H o 5 a z c 4 Y 3 p z Y W 1 V N 3 N k O W Q 5 T H h w M V c z d H l W O T J 6 V m Z r Y 2 N H Q z Z O R G U r S 2 5 Y U H B N M F J O b G 1 a Z 1 U z a G Q r T F d o R D N W S l J C e T J C d l l J d k d 5 e T g w R E V O M z J m d n g v V E l o O U R l M 1 k 5 M k 9 h W k 8 r O F p T c X F 5 R k V h Y m k w N 0 d 5 V E V 3 S T c 0 T i t m a D B o Y U t R Q W 9 s Q m V T V H Z k V i t p O H p 2 O H h v Y 2 t Z S E V C V j B R c W N K S 3 l n S T d P d U N F c 3 l 0 d H E w c W M r c 0 s 4 T H I 1 M W Z q c F U 0 a j B L O W R S O G J s b U d B U 1 B W a H l y T 3 c 2 Y 3 V 0 T D h H c W 5 S e E R C Y 0 U 3 U T B W R V N q S l U 5 b j J y M F B n R k F 2 V m F K Z n l w e m N L e n N P c k x y N y t E b F R p T k p 3 b 2 Q v R 0 9 K V 1 l q M y 8 r e G E 3 T F l H R U o 4 T G J Y U j d G K y t r Y k 1 E S W t D Y W 1 C W G U v M 0 x 2 M G 5 H Q l h h R X p x R E h r T U N 1 e k F L Q k J V T T l 4 Q m 5 S b D A 4 R 3 Q 0 Y l k w S 1 R u Y l k r R W s 3 O E c 3 d E d J N F B P U 0 M r c z R 6 V l R L R 2 1 K Q V V a c 3 l E K 0 I 3 Y m V a T 3 d k c 2 t T Y 3 J 3 M X N Y Z j h Q T G 5 S N U J v b G Z M Z E 5 L N m N P S E N o U X N Y c l p G M T Y 5 W k J w O U 1 o T n p l W F l u U C 9 v Q T I 4 T j R V c l Y 4 a H V Y d T N i M 3 g w L z h m U H p 3 O G l S S T B t R H R O O T g 4 d z A 2 Z E 9 n Q X F W U 0 t I M z c 0 Z 1 h E S U F F d 0 R 6 M U 9 u V G 0 z V T l x M E x 4 T D Y r Z D R X a F U 2 Z E 9 K U l V J a n g 4 L 2 p z Y 2 V l d 3 d S R V J F W U 9 u U W 9 V V H h K V G s 3 R 3 p K a 3 p z V 2 p S S X R L N l V s S l N h T G N w a 1 V o d y 9 2 e D V o N H J U S E E 0 S H F h b X B B R X p k Z D V i R m V C Y U x o Y m x 6 N T R M S D Q r S E 9 u V H V r Y m s 4 M m 0 0 M W h 3 N G F S N 0 5 T Q n U w V m 1 n O E d B b l R 0 M 1 l z M m F O U T R W M U d 4 b F Z r K 2 V Q S m x V T 0 Z x K 2 Z M b l R M S l c 3 Z E 9 t Q 3 V M Z z R i T j I 2 R l c r O D h R W j I 3 d H h K e k h O M 2 R 5 Z T V O e G d N Q n B 3 L 2 Y z Z T h 6 T W Z I a D h p W k 5 0 c 2 p 5 K 1 Z 5 M G 5 k c 0 M 4 d G p Y V j V l a m 1 l Z m Z a Y l d R Y 0 p a O F B s O G t s T 0 Q 5 V E c w e n Z U b T g v b k V k M m R l T m p 6 Y 0 Z D R m 4 v W j J x M W Z U Q 2 N F Z U l p N H V q N 0 l 1 O U l 1 N G p q e n h D R W o 2 Y 1 A z O G V C U V V G Q 0 E 4 U H A r e W J J M E p W U z Z j T E F P a m F 0 Y X Z U M 0 h l c 3 h V R E 5 n Y y 9 u U X l n V W d z Z m p F U U l Z e T g 1 N E 5 w d E 5 u S C t X b H Q y T 2 R 2 S 2 5 w N m R q K 2 Z M b H R M R X p 3 N G N Q a D B n a 1 F r e E 1 E T 0 x p N G 9 q d T N i e T h Q Q n c 0 Y 0 F E R G h n M 0 Q 3 N y 8 v a n U z Y n Q x U G V L e E t K V U Z 4 Y z N H e m h R M 1 Y x T l g 3 L y 9 Y Z l N 0 Q W N w Y 3 N w W l d C Z V Z t O X M 5 U D I v Z V B M e n l 5 a X N v T F M w R l l M S 1 Z Q M 2 5 5 N U g w O X R t M 3 g z d D J h T 1 h M a 0 N P b C s 3 K 0 h o Z 1 h m Z W V R Z U x G a T N D N W N 1 W F N j d G x a V 1 d S M 0 1 P R V F p R j h m S H l J K z V 0 R 2 8 4 R 0 9 I V H Z 3 e E J O U D N M c 1 A 0 Q 1 M y Y k 5 t Q 2 1 w b 2 F a R 2 R u N C 9 i d D I 2 U j V y N z M y R 2 9 S Q 0 l X S m p Z e E V U R T B P S l Z 2 b m 9 v N D l R V U Z B Q X d Q U 2 M 5 c 1 V Y W H d B d 1 B R d m 9 k R H J J N V h M Y W V K R G 1 j d W Z P S F p T V m x h R m J 0 M j Z J a l k w b G Z s c z N i O T Z F V n F 0 d G N q T 0 g 2 N z d w N H I r T V M v a m d J R n d X R 3 d Q O D R u Q 2 c 1 R E x 0 Z k l W Z W p j V l h O a U h K T 3 h J O W Z h U G h L N U J B Y T l T a l Z G b U R j N V U z R 0 d N c n p Q V D M 2 M F N a T m p H O E x 5 N V Y 1 e k 1 X e l k r V 1 h V T j I v U j B N R G V 5 Q 0 V E Z G Z L S F F x S E M y N 2 h p c z F C W X p i R V h I N D Z P O V B i O W 5 Y V 0 F Z S G R N Y m 1 n d E 8 w W G Y 4 R 0 d M S D k 5 b G s 4 R T V Q c W x H M 1 I 4 V i t K d W p E V F R p R E J v b 1 N K T n B m U k 1 4 U 2 1 H a 3 V w O H E 3 c X R W S m R q e D l 5 O W 1 Q T n p T T k k 4 S X B B V i s 4 S U R B M 2 8 0 d E I 2 O G 1 Y M C t a M 0 9 q R G 5 w d 2 l B b W F p b X U x e F Z o U 2 N Z V 3 V 6 Y n l R U 0 p 2 V E l z Y 1 N J b 2 l h U X p Q Z F J n R 1 B w d U x Z K 1 h Y Y l M 1 W G 9 x e k J P K 2 5 y T V R z b U J Z U D g 0 N X U w T F h 0 V W E y U T R Y M 1 V U L z F U a z R G c n R i W k p i a k 5 q Q 2 F T S m Z W b z d z Z W 5 v Y n J Z N l N w d G t F N 3 l t K 2 l H R k J Y Z H U w Z m I y V T U 0 W X Z l c 3 d F a C 9 Y Z j c z S z R W e m p 5 V z V F e n V N b U l 1 Y z U 3 T 0 9 l e U 9 P Q T J z W n Z y W G x L c X J H V 2 M 5 L 0 d W e l h n M 1 l T T G p k V D N F e l F k Z j l K Z 0 p u V k V Q b m N F V T d 5 T F R x U 0 R Y c V V u S H N s W W p 4 O H F z U G J q S z R C b 0 R B Q U V p S 1 d J O W d t e G V G K 1 U 2 T l p a a 2 J N S F V 5 S U V Z S G R J M E p 4 Y 1 h M b H k 0 Y 0 9 I a V F j T 3 k 4 O U F T R H c 4 U F N 0 V E Z m d z J k V G t m c G F v K 0 9 q a W E 5 b m o 1 O U 9 r N m N P R U d J U X F x c X F y Q j Q 4 V 0 w w N z k r Z l l p a z h a Y 2 9 V b 3 V 2 V F V j e U Q z R 1 l z Q z g 4 e E 1 U R 2 t 6 b E h B M U h r N 2 Y v N T g r U H Y 3 W S t M R W l V a E 9 U a 1 o 4 Z k R 6 U z A 5 T k p o W n h 1 M 2 J v U j F 0 L 1 d z R m d z U F A 3 N D Q v a m t r M D h v O D R S Q 0 l S S F Z C S m p P Z z d G a n g r S 0 5 O O T Z n T 0 J C T W 5 U c V Y 2 S 0 w v K 2 V l Z l N h N E x 2 W H Y z a H I r L 1 B 5 b l B I T G c 3 V 1 A z W F g z O W g x Y X B W b E h W N m V u c V N P c F Z i Q T A 4 O D h R U U d E a H l J O X U z Y m s z S 2 Z 2 Y j I 5 U 1 R u c 0 9 w M k 9 K S H d J Q 2 d v a T V 1 d j F l d W g w T 2 l n V U N v Y 3 o 1 S z J Q R F o z b 3 d Y e U 9 X Q m Q 3 b l l I M T l x M E Z H e n d l a n h B U l d M d E 1 X Q j R u d X R j d F R X S m l J b 0 t D Z 2 t o V z N i d D M 3 O F l M T D d 4 Q U V U N 1 k r e j V 5 Y z N N c G R 0 c 3 p a c 3 l n R k Y 1 N F B C N j h 2 T H p z N 3 B 0 Q 2 9 T Q V Y v W n h S d 1 B I e T h z S 2 Z m L z V K N i 9 Z e G N l S k V 3 a D N E M T l j W H Y v N z Z L M l V a d l Y 1 d j B 5 b W t y c T R P c T F l d n h y N T k r e H p h b j J u V H B 1 S H R 0 O T h t W H E 5 Y X R R c V p t W m 1 V T 0 J z d k x 5 K z g r T 0 t M N k 5 1 M 3 I w U H J 0 U W V k O E t H d G 9 k V n F j Z U R B Q W R L M D N y M T d O M n V k R W 9 r R W I 3 L z l O d W J O b T R l U k k w Z m l t V 2 V l d 2 Z I a j l F N 1 M 5 N E s y Z X U 5 d X J S Z 0 1 C b X p k d X B V M G J m R G d 3 Z U R 4 Z U h q a m p U Y 3 d k K z V j M G 1 j c 0 t T a 2 h M W n V V b E l U Z z R H Q l N v W H o 3 O X U w W V B u d z Q v U H d j Y j l S c k R a U 1 d s b U x k d W 5 X M D g y U X l H V 1 F 5 R 1 N v c k s x R m V Y b z d u b j M r Z U p P S 3 p G Q m l 3 M l d 4 S z l J U W p O R F p T c z d 5 O E h B c 1 h M a 1 J r W k N T N m R l d U d 1 T G c 0 U X Z p Z z F X c V J u c D Z P b m o w Y l B 6 Y m 1 1 b S s 2 K 0 s v a k V q N D B n Z 2 5 o Z m Z C M z J U V 2 J Y Z U F Y c X Z O d 2 9 i c H h 1 W m 1 K W H U w U j V 4 b E N t U j d s R V l D S G d 4 S 3 g 3 d z U 5 V m c 1 Z 0 t v c i t s c 2 R z U F d U T n F K Q W V w R W l O N X N C a m N m Q k l j Q k o r e T Z m Z i 9 0 S F N h N W d R M 2 d m Z W Z I Z W 5 i T T h h c H F p T G d m N X h T Q W 1 n W m d Z V k t h c n d Z K z R C e W 5 S Z m d R Z m 1 k a H h K d k R i Q U N K M U J E N j F S R D Q x Z U I 1 b E 9 D Y m x P M 2 F 5 a X B M T m l v b l Z P e W l V c V Z s Q X R G e F Y 2 R G M 1 V T V r Q m 4 x R H N r Z k R E Q W l J c 0 0 1 M 3 B q M 0 F s Y U U x Z H F D c k R z M m 5 h Y n Y z R X V p N D J 4 W W I w d 1 B x e F h z N H I x Y m h 3 Q j V u U W N q a D Y r V V Z p V m N 4 Q U 5 P d V p C Q m 8 x Q m g r K 3 k 5 K 0 Z H U X l s b V J n M E d 0 N W t G Y 2 8 x Q m g 2 e j Z Z b H l 0 S 2 N U b G 1 s d U 1 B a F l B c E J p V U x R W E 1 H V 2 Z k b X l n Q T J a Q i 9 B c 2 Z L c n V Q N U R n O G p Y S H o v T W t i d k 4 y M U 4 5 U E J 1 K 2 5 x d 2 J G Z 1 d N T V h v T 0 F z a m d B Y U d 1 Q n d 4 c i 9 u M m N 3 O G F k M m p 1 Q 1 d h c U 5 U S z h t N z R l c j h l U F l W e U d C Z E 1 6 Q V k v R G d Z a k R o N V J Q S H B n O F V u b 1 Z h L 0 t P U X E 1 a j d p T G p z N 2 w 0 U F g 0 c 1 F 0 M T h r T 2 p k S H F 0 e U R 6 R G U 1 N D B B Z n N z N 2 h n c F Z Q V 1 p G R D J G M D l Y R G h 3 b 1 V M R n k 3 K 0 s v a j U r Z E Y y N z A 2 Y U 5 J b l N y V F p 2 M 2 p 3 T U d E Q 0 F k a j F y M T Y 2 b D V M M j N k a k l 6 T T B s R l V E Y W J q Z m g 0 c 3 N q V n p j M E 5 6 e j M z S E Q 3 K y t H T m l X b F p X R n N W b U 9 6 b z Z t c F N S N 2 l q V 1 h h U F d B O T J Q U G Z Z W X F Y a n k 5 O T k v W T l h c 1 d m R H g 4 Y 0 d z V 2 J P S T Z k Y U Z u T F M w T k p 2 Y j d k d T N M L 3 o 5 L 1 Z G V 1 Z n W U 9 o N F B l d l h 0 a j Z O Q 2 h T R X B L d 3 J S c D A w Z 0 9 D b U Z o W V Z p O W V q V j I 3 T m l C M z M 3 N 0 R W c X R G b j M 3 O X N W a m p 6 M E d 3 T l F G Y m 0 x N 1 A y b l N K Q U N n T 0 Q 2 W U I 2 d l Q w d E l R R 2 h x S 1 p j d V d F V j N E a V l t S m 1 E M T d O d W J N b V d O e j M r O E g 1 b T V p e X d K K 1 l X R W h Q d n J v S T h i M 1 p H U m t J Q 0 1 q Z 3 p J O U x p N E 9 n d 1 l O Y X R U M i 9 m e j h r S k t T U W h S V W V E d 2 V w a z Z k a W d r V E p s Q 0 t u T G F R e S t Y U W F E U U 9 G U n F z c m R 3 Y l l 6 d H V M U z Y 0 M X p i N U x C W U x 3 N F l O d z Y r L y 9 n c D N k M 2 V N R 3 p j T 2 8 w Z V B C a 0 F W W W J p N X V k b G M x L 3 I x N j B t d m U v Z n V q Z G p Z V 0 V x M m Q w S k N B a j c 4 O E V P N y s 3 W j k r M 2 F T Z z R r e m 9 0 R l l M R m F 6 Q 2 p C T T c x V X F s Z G k 1 Y 3 l j M m I 5 N 0 1 H Q z F D U j J K a U l w S 1 N r Z 2 p y Z T d s Y 1 R o R T l k T 3 J V Q 2 U r O T l 4 N G t F d W U 1 d X J v d 3 V U a F p P a k g 0 K y 9 1 V G 5 H b W F T b l I w T k w 3 N D R n d E N Z S E E v c y s z Y j h y M 2 J r c E t T R W x w Q l h F Q k F B R U p D c U x X Z 2 x t T F h y b D B v T E x 6 Y m h N S m 1 z e k Z t a k d t T V J 5 c V Z Z c z Z j T 1 h q L y 9 m Y 1 o z N S t T a 2 9 M U T B G Q 1 M 4 R U d 0 V n V P b m 4 z N G l D Y W d l W k Z K U 1 V r a H h Z S j A 3 Z D B a Z V h o N k 1 S a V A w Z W o y T V J p U H B u T m J y O V l T N H g y Z z B R c X Z W U X E x V 1 E 2 d l Z R c V B S S U N 3 c 3 J O a 0 9 P W l d W b F h q N z d i Z F J W b G F H a W 9 v S 1 Z G V l Z V W D V I S j A 2 Y 0 l B a 2 Z W Q 3 F W U T d F Y W J m b S s 2 Y U p 0 N E J J K 0 5 B S X Z 2 a G l 6 b 2 9 m Z y 8 z S 2 N s e F h v e m h Y a X l l Z 2 h q U E 5 u U k E x Q 2 5 x d 0 1 P Z l V s a k 1 z N F N y a T R I Y 2 F F T 2 R k e W U x a F F J c m J k L 2 9 l M m 1 L R X o 2 c k h 6 O W p u T W p C c n M x R z J h W V N x S S t B b z g w S k h H Z H A v T l V G a m t z N 2 0 w e X p z V F c 0 N F B q c m h C b U 5 F N U l l c k N D T 2 F J Q 3 N B V W s r Q U l w O H F 6 V W F X b X o 0 U l A 4 Q X B 2 e X E 3 Z F Y v W V d Y O E x x b T B k S W J n Z l c r Q W s 5 O F d x b l J 4 R G w 0 W G l t b k Q x N i s 4 Y W l n e V F Z S 3 p K M z Q z c m R i W n Z M L 2 5 V b k h i Z G s 1 W G l q O D F o N G N F V T J s e l Z q Z 0 J G M 0 Z O W E l r N V h o W m t N c G N 1 c E x j R X R X N 2 5 C c 0 N 2 d G Y 2 O X h y Z G J k e H R 1 b 0 c 3 V E p S S G d F S U V 0 a 2 Z s T E U r M S t 1 M E N x Z 0 1 X d V R K e X Z E R 2 h i V k l D Z X F L c 2 F F O T R T d H c v V k g 5 M z R E N X Q y U k x i R 0 1 M Z z V Q a W Z 1 c T F D c 2 J m d W p N Z E h 4 N F V i d G 4 1 U G 1 R N k Z U N j Q v S W Z O W m V n b 2 x G Z m l s e H V I Y 2 M z T 3 R R M E F u b 3 d l a W x B M 1 V 3 Z E h m N y t P a V B Z S X d P Z l h k O W k 4 W C s y L 2 s 0 N G 9 q N E F X Y z h O e D R j S 0 Z D e G N 1 V 2 d 0 Z H U z W W x G V T Z E Z 2 9 J d 2 V m S m t w S 2 F t W X Z u e T V h U m x 1 V n d 1 W T R U Q W c 1 a W p i a m t J R F p n S 2 N Y V G Q z L z M 2 O W N P S U V T T 3 d a O D h l M n Z V S W h V T E 1 u e i s v M F l P Z 1 J x T V J l W G x r d 2 I r M U R Y Q 0 h E a D N R d V h O b n d q b W h R N G N P R k h 2 Z C t 2 c D Z V d m V 0 V k N x M W 0 z M X N M a 3 l V b D V k a i 9 Q a n h k d U 1 Y K 0 h 3 K 0 p r N m N p R T Z k T 3 V H U F A v N 0 F H M i s 4 Q V J h T G h m T H l j a X h i d G 9 5 M G J G c G F H b U d 0 e m h S M U F R R H g 4 Z k Z Z d G 1 3 W k Z p N W N p T U d E Q i t P e H h 4 N m p 4 S z I w T n F 3 L 1 Q w d G k z Y m 4 1 K 0 9 P U E l 5 T W p B M n c y R z N Q b X p D R U t i W T N K R G M v T H k 4 U F N w V X Z 4 N 0 x Q U E 1 v c V l 6 R m g z N V R i R 0 F V W X N G a U 1 w S 1 l s N E h S V F V O Q m Z I N W p C M D Z G R F U x Z F Z o e X B R c D h Q R H d J S 1 p i Q 2 g v W W J M Y k 5 J a z V 1 Y m k 0 b F o z e m F 0 R 2 5 F Z T U x Q m E 3 e D I x d F R V W V B m d T N k a T F h e G N s c H g 0 d 0 Z a M W l Z M k 1 w W G Z k b T d G b X k 5 K 2 5 U Q n d z V 0 x I Q 3 F Y V G x n R W x h R m h v Y V N w a F V W R m Q x e j R j M z k 0 c 1 N K R T l p N G N T T n A y c 0 1 Q U D B 4 W n p 2 c D R P R 3 F m Y i t t c W N E K 0 Z E M j M 1 M 2 0 z S j B h T k h z W G J 0 V 3 N y M G l S T W 5 r c 1 F W T F V s b F p T W F d y R m x E b W p a c z J E Q U V C Z 1 l T c j V P V G s 5 R z d k M j l j d U h D Q m N n e k N 3 c 0 x R c z J k U H N O b H M 5 T 3 Z Y R H l k U G 5 p V G 1 u V G h 4 Q X N l T 0 h j U E F n U U 5 i O W t N N E V X d W 5 E N 0 Z Z a k d l Z m Z S W U t o W U o w M 3 A 0 N G N R S W 5 U c H h n W E U 5 R F F 3 T m V m L z E x e H Z s V H B r e H B s d k N o c k t 3 T W I 3 N z V K d U d L W k R B W X N H U E h E c 3 l Z T V F Q d T d 1 N k V 1 O E x m Z i 8 r T n A 1 N T Z p a E N v T F Z 5 N E V P U E h q M G U v Z n Y w W T E 5 M V d 2 Q W Q y R n d B Q U l B Q k p S R U Z V N z V z d T J o W X U 0 V U 1 q R 1 J y U U J T V 0 t H d X d z T 3 R m c 2 R m S F p Y T H p a Z V J 3 Q 1 J N e U t i Q z Z M Z z d j N l A 0 c V B N e m J q U m t O c G s 3 Y 1 Z J S k x p a m M 1 a n d Y T 3 l u Y n l R d z B O Y V V E Z H N L V H h E T y 8 5 Z 3 l S V 0 1 E K 3 N O Q 2 M 5 K 2 t a Y X B v T V Z r Q W F U U z A r Z j A x R 2 p r d U V s e n J P N G 8 2 V H R h T l F Z O T d m S k d t T V F i Z X F N Q m V v T U J L c j B H Q 3 I w R 1 N w M E d R Z z R Q Z 3 d N N k 0 z d 1 N t c z l n V S 9 q Z 0 9 F e F J G e k t 0 N D M 4 Z z N K W l h N b 3 B H Q U N C Z U d z b z R 6 N H h j c D h a d m V Y L 1 R 6 b l B u Q 3 A w c U R H a H B k R V k 5 Z n N v O W h N T 2 w x Q z R Q U 3 p w T F F 6 R S 9 m Z 3 p j T 0 0 0 d m l u c n h 4 V m p V Z F N M K 3 V I V V M y d 3 I v c 1 h s T z V O V G Z 3 Y U w w R F h p b n l 3 V D R D R H h J O H h S N k R Z c m t s U 2 l V V i t M V y 8 3 T j M z L 0 Z S b G V u Y n d L L 3 B K W m 4 w U m l D Q j B D U 0 F K Q k N J b E 9 D N k Z F R l l G R k Z F W m N X Q 3 V y c V d u e W p Z R l V H e E x i S 0 N D c n F B e X U 2 N k t v Z 3 Z n b 0 N D Q 0 l z S 0 F x S k J w R m R w Q 1 N F S m F U T 1 p Q d T h m N 0 l 4 e l p z N l p r a 3 d 5 a V Z 6 Z i 9 X V G w 5 R 2 N t W j g 2 W m 5 P Z C s 3 c n V 1 R E 1 l T j U z Q 2 k 3 a H p N e m 9 i W H R I S z Z Y R E E 3 Y k Z o d z R F d k p k U z V Q Y T F o a 2 V v b F h 5 U l V u W E Z o M 3 B o a G Z u Z G 1 G d n N t Z F V K U 2 V p L z R w a m F 0 e F N O R V Z h b k J O T l B Z c F Z k c E J M V m R H L 0 Q 3 W k d v V H k v U 0 p R V U p p W S 9 4 e j d C a X R Q N 2 d o c H U 1 c z Z G R 0 d J e n o w M V E 1 Z U F G M 3 R Q e E Q 4 T 3 J w Y 3 N m V E c r L 1 V B R 1 B S Q V I w Z S t T Y j J k R n Y z N z l V R j F k a m R 6 Y 1 h Q V H A w N m Z S S T h o Y W k 5 c m F X c j l V M 1 l G R z R k O T k 5 O T N Z d G 0 y Y m F N Z j h 4 S W t U a 1 o w Z G Z o b k Z Z O G V P b 2 F y c X Q r K 0 8 2 Z W 5 w b 3 A w M z E x M T N I V T Z k T 2 9 Y S m t 5 Z G o 2 T k N o Z n N 2 W H J s M E x x L 1 c z d j h O S G p C Z 0 J w V E w 0 S T d t e F k 4 Z U c z Z W F l U F h 1 a V o 4 O E w z N j N x N i t z e G M r W k 1 3 V 3 R J U 0 V n U W R M a j R C Z 3 J v Z E 1 M b k 4 r b n A 2 W G p u b l h k Y X p j a T U 1 a X p a N F B 1 O F N p N l h Z L 3 I w N l g 0 W k N z S 3 B N M z N t e k J s V V Z s Y m l w W m R l d 2 o v L y t V O E 1 I R G d R N D h l U F I y e X N m e l p W M 3 h I T j R Z d 2 d 6 c y 9 Q U j M 1 K 2 Z z a n J C N 0 p q e H c 2 L z h 6 b V V q d H J r N U d U Y 2 R k Z G R m d k 8 5 T y 9 L R G x i b F l 1 S E N o W U h y Z 3 d J S G 8 y T E d q W j F v b W s 0 V 2 R X d H h Y U y t 6 Q U t T O H Z 4 M m V m Z l N h Y T V h R n I x N j Z Z T W 1 V S 2 R 1 M 2 F K U n I 0 O E 1 N U F A r Q 0 5 O O T R R W k I z d 3 B 0 U H B j T X N 0 d D B R O D Z B R U F z c k t 5 T U c v Z V B N R z h x V k 9 u W X U v Z X d H V m d X e k 4 z R U 1 P T 0 h U d n d 0 N y 8 5 V G J B c 0 1 U S F J r K 2 5 F b S 9 m O U F n Z z k 4 T U Z i d E F J Z m V P O X V P Z X g y T z E 1 N T V S W E J m V D Q y T m h h V E p r M 3 l X L 2 Z 1 d S s v R 2 p C a 3 o v R X F F M 0 h y c n J a N X I 0 S i 8 v L 0 d k c z N i c F Z j R z d O b l R z W E h U d D J i T l l N R n V I d y 9 S e m s 1 K 2 Z E Y U R R a U 1 6 T V R l W G w 1 R 0 R o d 0 l M U m F M Z D U 2 N j Y x b W F V K 2 8 5 N k 9 O R 3 p j S 3 B t V X l H V k p T V X F C V U t q R m d 3 Q U J Q U U x U V m F z W H k 1 Y 3 M 5 M y t 1 T 0 h E b U N X Y k 5 t S V Q 4 L 0 g y U E d q R U g v L 3 Y w a G t 3 b X p w R j Z z O T A y N n V M U 2 V L M 1 V M O H V l T 2 x 5 T k Z H N G N s U n p Z M n V C T W 1 V N W V F S 2 Q z L 0 Z G S n E 5 e G l s Q n R Q e k p 1 Q 2 R n K 3 Z 3 Y m R t K 3 N J O T F T V n d t S G c x a m h I a T R S c l h y Z z g 5 U C 9 R Q 0 x T S G t B c T l P T 3 o w L z l n S n R 6 Q W t l c E E 5 S W R X b E t k S m 5 h b i t K Z S t q Y V c v W U d Q c E w 2 T E x 4 S l J i Y X Z E R V Q r S F Z s K 3 N Z b X g 1 V z R F T 2 d m c D l 3 Y m l S U z c 5 R 0 J t d F A 0 M V h n d T Z Q b m t o Q X V m U 2 d T c E F F Q 2 N T b 2 N j U S t B N l p V N j Q 4 T W I r M W F p M D F v a 3 V I O U x t M G x h V G R y e k 1 Y S T E 1 K z l m Z 1 l N M l p n T 3 N O U 3 U y R y s 3 c U 5 E T G 0 w a G J N Q l h 3 N 2 t r T 0 h H R G t Y b 0 Z 0 O E 9 y K y 8 5 S E N h S G R F c j Q w N l p L U E Z Q O E l a N 3 V O Z D Z U Y W V F Z m g 5 Y m p x N U t m d 3 o 1 d U 1 F Y T d H V z h k V 0 l z e X M z Z 0 4 x M W l s T n J 6 U G d w Z V R J a U 8 1 b l h C Z H l D d 2 h r M T M w Z 1 E r Q k 9 v e F h u d G 9 C b l V J R H Z V S U 5 0 V U l G a l Z 3 S m x W d 0 J w V n d C a F V 3 T 0 d X U i t Y M n l Q M V o 2 V j N O K y s 2 d E 9 v a 1 B o T X U x e X V D d 0 Z n T G l m c 0 x n Z H N U Z 2 Z x N 1 J h W U h G Y V l I V l l N Y j V P S E 5 p S V p Q M X B 5 N E 1 Q T 2 l p T 2 k 4 L 1 V o W l h 1 S V V P M m l G c 0 x r c 0 F U T i t C Q 0 l 3 K 1 d F R X k 2 L z Y v N m 9 k Z 1 d v d E 5 S S k J p M j R q V z g v R U 5 k b V h 5 Y T Z U Q z F Y N H Y 1 d V Z 5 R T d K Z 1 V m S E 5 z c 2 V P Z E h a T 1 p q Z l B 2 U V I x b 1 F F U k c x S n I 1 L 0 l 4 W V Z G Y U d v c U N o S 3 J Z b W V s U 3 R Y Q 2 t h O X F 0 V n F 5 V k d G K y 9 i d H c z d n Z 2 U 2 V a a m V D Z i 8 v d 2 5 T a 3 R M T V d i T W 1 M Q T Z V Y l p 1 R l p i N z g 2 M V I 3 b F p Z V 0 l p R k N 4 Z U t k c X c 0 S E E 2 c 1 h y M 2 F N e T J U e W N K S 2 x k M V E 1 O D Z k d z h 5 W k 1 3 V 2 p Y d V Z 5 T 1 I 1 N z d E S E I 2 S H J m a m x P e H N n S 3 R K Z W d C R U F Z K 2 R P L 2 V I Y k 5 u e i 9 a T V c 2 M V d R V E R K R l Z k Y 2 d V Y 2 Z m U l R B a G V B R W 0 4 M k d 1 c n E 2 Q m 5 V e X V v b T l m K 0 Z r Z l B B d V g z U D Y 5 R 2 w 4 O X R s b m 5 w R 1 k z b 3 h H b z J E a 3 J V S 2 h p R n B R b E h l c S t r a W 9 y d j d 0 K 1 V P Z 3 d J Y 0 5 H e l o 0 U m 1 1 N z N Y e n p 6 W U p w N 3 c 2 Y 2 1 w b 2 E v U F R U V D B H U D c 1 d W F 2 a V Y y N E h U c D B n V X Z 2 d m d p b m 5 q a U N V K 2 5 w a z Z u d z Z S S m t 6 Q m 1 6 Q m p J N V h M c z J y V k x z T T M 1 O C t m e D Z x d X Z Z d E 9 t V F o 1 N T d s S G M z a D N W O W Z Y M X V P K y s r N U N Y b D R l a W 9 p T G s 1 Z V U x c U p i O X h X a n Y z c j F Z c 1 d L R l l O N 0 N o U X Z 4 N D Q 4 L 1 l 0 d T J i W D d y M z N Q U F B h T F h E T j l n c V h D Q 3 A 5 e W l G Z m p B Z T N m T H N Y R G h R c i 9 n c D d 2 d n Z s d T B M T k t C Q X d m O G d o N E d E Q m d n e U h E U n Z u M T d Y S H Z 0 d F l L e W F m W D E 5 W m d 4 W X d a Z W V l V V Z 5 Y X h E M G N 3 K z R 2 d W R X c V Z T K 1 F V Z 0 F S Y 0 N C c U x K T j l q S l Y 4 Z U 9 I V D F C V X F O R 2 p S S m t n d n Z z c z g 4 d 2 V 2 U m 9 x T l Z x e j M 2 S 2 k 0 d H g 4 d V J K d n d 3 b E Y v T j l r e T R 1 R E h 4 b 2 9 K R 1 o r Z W d X M 3 h h Z i 9 M b 1 Y y O H N Q a G J 4 Z G d r c V B r V z E 3 W T N T N 3 Z 0 R E l R M y 8 3 T l h J b E h 1 d z J D Z 0 5 T d S t M R F k 5 L 2 l s Q 2 w 0 Y X N G W X B S W T N k Q m l J N F c z e W 1 y U i t 2 R U d w d z l B M n Z i R G 0 5 S S t p e T c 4 O F U 0 e H J z Z 3 F E c G c r W D Z p e V d 5 Z 1 R S R k o x c V R j V U I 2 Y m F H O H p y V W N 2 S D Z T S G F Y R T l O M i 9 o T n h L a D F r Q V l J T 3 J F N T d 3 R 3 d Q Z l p J N k J n e G F j T U t G T i 9 l d n h Z K 1 Z 4 M F N Y e X l I R H l F e n B F U U 9 S S 3 Z u a H k r e X d v Y 3 p z b j l w U C t s a k E r a l B G K 1 B m U n p V R 3 p J U X h 2 a z R m S l h Z W U d m V i 9 z V G d l c 1 R q d k t M Y l U 0 S X R I Q k h P a D M 0 N W F m M k F F d j l w b U l s M y 8 1 V k h K V U 9 n Q 1 V X M m 9 4 Z T g 5 b m 1 O M z N W c 2 d o d z l W W i 9 i Q 3 B k Q S 9 z R W x s Q n d x R 1 Z x O U E 5 b 1 I x N k p Y Y k F s c k l E M k J i Z 0 d u Z D k r d 0 h R S 2 h w V 3 Q r d F F n Q k k r Z l p J N l N p N F R J M 1 g 5 Y U V 5 R X F z U G x S S z F O Y X J S U T B 3 Z j N C T G 8 y Y k Q 2 N 1 Y 3 V E V V R U 8 5 Z C t U c k J t O W J r T n h K T l B E Q k p o R 2 M x a G l C O X V r T 0 Z K S D Z y T n B k V H B 3 d 2 5 z T 2 0 w a j M 0 O G 9 6 N G w v W k V k Z U R S U k V E R E F w c 2 l x Z D V o a G V s L 3 Y z d l g v L z d m N l h M Q j d u T G l j S z M w W j B y c S t y U D c v S W 1 3 c 3 p s N E s 2 a y 9 q O G x i M 2 t K K 1 l n N z Z K S G R F e j R S c 0 p L c G p r S 0 R T N C 8 1 d V Y r S F N 4 R 3 d z U F B R V n J E N 0 J r W E x J Y 0 Z m W D R S a W F j V 2 5 R W T F 5 Z D F R O F p 1 Z 1 R N M j c 4 R 1 Z x Y 2 Q y V E V w R 0 5 P d U g v W l d u O E l w W X p s T 2 1 T c H d 5 b F N C U V d t N U l l M l B p S W l v c F F 2 M m d O a n B k R W I 4 Z 2 F M V D Z Z U k 1 K a 0 5 W V l J X Z W Z 2 c H A 2 U F Y 2 Y U x W Y U t K V k t L Q l F L d n d l e W I 3 L z l 0 b C 8 2 Z W Q 4 S D V 1 d l d y Y 1 B 1 M 2 V L W j l W d 3 V G N X h P S n h 3 T 0 J 5 d 1 d D N n h X S 3 p J e U 1 q e W Q w R l Z W V l g 2 Z F I 4 T 0 h E e G Q w M k 5 0 c 0 5 t e m J 0 Z z B y V j Y 3 M G U 0 a n J 5 M m F 6 W W Z Y c T F W a T l l a l c 2 Z C s r T 0 s 2 N j R B b j M 3 O W t W R 2 h u U z J R c G Z M N V Z m Y j I x M 1 R X c X Z W U X F W U 1 F h V l N C U j M 5 Z W V i T U d a U 1 g v e G I w b l p x Y U t 1 Z 0 F j N z h I W n J N W k x w Y 3 J w U F R Y Z 2 Y 3 T 2 N U c W R X T G R 1 S F J Z d l h 1 d 1 g x S E R i Y m J j a E x 5 O V B N T y 9 R S W V I Z m U 5 N 3 Z j U 2 l x c T Z 1 e G R P b F N h T F Z h N k h R N k t K V k t 5 T 1 Z 5 d 1 R u c T I v R y 9 a Y 3 N X d j J B S 3 E 5 W H F P U m V z V m l z R 0 R C a m d s e E p m Y k g r K 2 5 4 Z n Z E c m Z L e W t x c 1 h M b F N j d D N U c D A 4 T G x 0 d H N O c G p O W n M v U H d J R U Q w Y n Q z Y j h u W D d y M i 9 R T U V T d n A y V z N o M z d 2 b j c r V 1 R p Z 0 l U Y z N W N 1 J X O W 9 J R k N 3 U y 8 z O T Y 5 Z S 9 0 b D Y y Z 3 E 0 U W F H a E x P K z B X Z 1 V a Q 0 l R N n h R R 0 x x U U J m L 3 Z 0 d H d Y e k x y d n N N c 0 d v V l V E N E 9 6 c D A 2 Q k N l Z X V x c G t O c 1 N E d C 9 Q W k d O S H k 0 Y W l T N W N 1 b U R K b E N t Y k 5 t b 1 V y c n J n Q 2 t 5 Z F B S b k p 5 c 2 1 l N T c v a 3 V s b k x m N l h R a U l 5 T U R v M G V Q R m 5 U e X V s d 3 V G Q m N Y b z d p N E d N Q 0 Y 2 M E o y Z G p Z e U 1 q S 1 F r c E t D M 0 5 4 Y 0 Z C W k t s M U 5 l d j M 2 O X A 3 U E 0 r L 3 A z L 3 Z 4 N X Y 5 c n l V c 3 Z Q b n o r U F l D d 1 d D N V l z V 1 F L Z F R n Z T F X d T I 1 W n d X N l I v c G V q e l p z M k J E e W R j O G R J R 1 c x V 3 F I V D Z U Q i s v S G p Q c 2 k r K y t B T H o 1 O C 8 z M j c v Z G J o Y 0 5 l a G c 2 Z E t o a 0 9 a d E E x N 1 Z R U m F P e m 1 m Z n V s d U 9 6 e n o 3 R H F s V 3 J C U E 1 H R E J p Q V l j T 0 c r Y T I 3 Z S 9 k d X Y 5 S n B D U W t K K 0 9 0 Z i 8 r c T M 3 c 1 N K R T d G a n h 3 N m N P S E h D T S s v M D Z k T j Q 4 c 2 t u O G N v c n J 5 Q S t Q d D V 2 b T R Z R T d n U m p 0 V n B E Q 2 l v T T l Y U H d 3 Q U 1 Q Q k 4 z Z m E 2 K z k 1 b m 5 k Q m 9 N Q k w 3 e n d n c U E 5 R m 9 z R k Z v c 0 Z O c H R O T W d P R 2 I z d m M 5 N H J E a D h Y T F M 3 c 2 R P W E l F c T F l d n h 1 a l J v M 0 h K S l p l Z 2 9 L Q U F P M 2 Z 1 O U J 4 N y 9 2 e j V m d G x q Z k w v d j h i N U p G e E 1 H U G p S Q 2 g 1 a F V U T z E r T l V y c n E v Q l Q 1 V E h z c V Q 2 S l U 4 W U s x T m 5 y W W J S Y m 9 K S X J F S 3 Z V S V V r V G c 2 N X h t Y 2 l O Y j R m O H B K e E d w Z E h 1 b D l 3 W m Z a T T d Z M C 9 W Q 1 d 3 d l A 0 U 0 R O U 1 U 0 Y T Y 1 Q 3 Z k M E t u V k t O Q k h V T T J z Z W t v b T l 5 W n h R a 2 Q 0 U k 9 J V j d i T T l L d X p 1 c U h k V 2 V L W V J m c H F L d D N X T E g y O U k r N F B z a k l U T W 1 N R H h J W H Z W W V Y r Q k N n c m V I V X J F L 1 R 4 b U d 2 O U 4 v S H F K S H N w Q T F O V V Z x d T V E S 3 o w N G J Y O T M 2 T 0 h 5 d V B T c T R 6 T E R N U E t a b z R 5 Z V d C W G 1 z b 2 d R O H J U b T d I d W p Q d W l Q V U x u W D B P b H h O R 3 U w V 3 l 3 O S s z c z g v a 3 N H T D J u c y 9 3 U z l V S j B m V z l Y W l B W R H h O e i 9 L T 1 N Q e n I r S F Z h Y z J B W l h t T 0 V h T 2 1 W b 2 4 4 Z E 1 Y U 0 p l e U w 4 W k w r N W V q c U 4 x N G t F V V N l c F l Q T k w 5 Y W s 4 b m I 0 W T J B Y V B h O W 1 s d 0 d a N E 9 N Y W 5 J V D h w Q l h s S U h Y Q k x Y R m 5 L W k R P O G U v a H J m b m R z d n V V M 0 g y S F N N Y k N 2 O U V N a V h k O E N X e m V W Q X N V U U F q V U l t U j c r V V R x R T N I d E x u b H R n M X l k Z F p j e l d t L 2 J B R V d x V W F X b 1 V L Y X J r U 2 N z a F F Z Y W x E c l Y z O E 0 2 V 1 N O L z J J c D B E W G p k W n c v Y k 5 G S U F n b m 5 I M V d X M D J Z c 3 V O Z D J G M U 9 x T 1 Z L S 0 9 V S 3 l D R 0 R D e T V Z b l h h W T d K Y W d u O W N 1 a G p a Q j F n a n R u R 3 B L M V R Z V E h 2 M 2 h u M k d Y c 0 Z F c n h M L 3 l T V j N U d F F v V m 5 y c j B l c n l 4 Z j N Y U X d E S 2 o z W U x 2 e n U z M 1 h D L 2 l W R H B r e D Z R Z 0 9 5 W V Z H Y n B F R k t Y b C t w V V R l c W o 3 b j V D Z m x B T 3 I w d z Z I e X d t T H d 3 Y U w w d z Z M d 3 d h e n c 0 W T Z 1 e G s x T n R Q L 2 Z 1 c F J Z e l Y 1 Z 2 l k T 0 d N d H g v L 2 F G Z n U y N H E 4 d n d v T z h E R V J G U l U 1 U E p a S T B P V E F q M m t Q Y m F h N i t G V X F t R V h x L z M 2 O W h l c 0 d B Q j N u d n Z Q Z E h 0 M 1 B X Q T N U N z Q 0 Q U 1 z W G J v V T l m W D F x S y t 2 e C 9 6 N T h 4 R V R F N E 5 q e D h T L 3 A z d H p Q M n d O N U 9 q U m 8 z N D F 0 Z 1 B 4 Z n V E O C 9 2 d n Z D M T Z i W E M 3 S D J M R m p Z Y k Z Z c 0 h 2 M 2 J t e m R 1 a F h m Z m Z l Z G F H M T d B T W p K e V V I d j N y M n h Z c 1 V L d i 9 k e j c 5 N j l u c l R x Y m R x M F F a O C t m Z E N w V X l l M G F k T U d t W m 1 a U 0 V s S m d V d 2 1 3 e m Z m Z k l Q U 1 V t R k p z T G k 0 T 0 h 6 N j Z h Y 2 h 2 e V l 4 W l d W b G Z n K 2 U z U X d H U T B p Z E o 5 N k J L T z R I e F U 2 b k U x d T J i T U V I S D N 6 Z 0 Y 0 U U N B R X F s R W 1 2 V 3 J N R 2 1 U W n M 4 U V M x R 2 8 5 R n Z s R 0 5 L U 2 t y Q V k v d D J Z b G R V V k 9 E O T k 5 O F A y b V p 2 c j c 3 N m F 0 Q j E y c l Z y S n h u N D R O M k o 0 d H N l N y 9 P b 3 R M U l U 4 c j B H T G p 6 U T l 3 M z g 4 T m E y Y m R 1 Q W d R L 2 V 4 d z c w d W Z V T l h G a T F h a F Z L U 2 t y O H J o T T F O V F Y r b l I r W F h l Y W Z I V z N K a 2 l Y N C t t d G g 4 U H F Z T V d N a 2 p 4 O U l W V l V W S 2 l z c l B j R k l C d z R j Q 0 x w T k 9 C a 3 N w T l k v Z l B n d 3 J G Y X I 1 N z J 4 V 3 E w N G M r W U 1 Q d i 8 4 Y z h G N 0 t k W W g 3 W E E 0 T U h 2 M m J M L 3 I z M D A z M 1 J S V 3 U w S V Z T c 2 V a N 3 p v T 2 h 3 T k t w U k p m Z n Z r b G Z 2 b m x G K 2 g w T 2 1 n M E d x a F V L d E d n S H p l a j B Z Z 1 B Q d m d 0 S z Y z V D Z m U j B 0 Q n V O U m 5 U c j F n M m p S N C 8 y T E I 4 M G F C Q V d M M T Z N T m 0 z O C 8 1 W T l k Z X B V d 0 R Z c m x V c U 1 H R E V D b z B l U F J s c G F H b k p 5 Y 3 J C b z B T T F J U d m J h M m x y c z J i T U h l L 2 J z Z 1 Z x d H h o L y 8 r R W U v M S t 0 d D d k c T F v c 2 V z c U t n U U R j Q U l a Y m 5 Z a U d p Y n p l Y l g w U j R 1 N y 9 j N 0 h O b l o y U m c v Z m p 5 Y 1 R p Y 1 d M b H l J e n o 3 N 0 x L e n R P M 1 R v Z 0 w x N z l 5 S T F O U l h 4 O G Z G U X E z O T d a c G l a b V N r S U x N b k 1 6 S V R W Y W t W V l Z S V k t T M H R 4 N 0 5 n e H o 4 K 2 p q e j R x b X B F a j F P d V Q y N W 8 x Y T Z C V U t w R 1 V s S V R F e E V T L 0 V k e W g 0 T D I 3 W m R p d 1 l R U G V l Z W N k d 2 J 5 M H R E U T g 5 T k J E Z n V 2 d T J i T U g w N m R Q a D h Y e T I r Q X F 1 V n l P c V Z P b k N n S 3 A z T F J h T F I 1 N z d E R T g v U E R E Z 2 0 x T 2 5 E a U J o e D k r R 0 0 4 K y t 5 e m F 0 M j h 2 M k N a U 2 d R K 2 J O b T J D U n F P Q n h X T E J 5 W k 1 u Q l I z b F V 0 K z d R K z F N e j h u S k N i c U 8 5 M m U w b 1 Z t V 3 h P N F Z W c X M x c F B O e i 9 2 e j V p S X V M d y t E Q m c z S E h I W G V n d U x q W T h 6 b m Z 2 b j A 3 Z H V 3 U T l n b D R Y M E 4 0 M 3 h 5 T m N M b U R 3 c W w x W X V C R E J H V G 9 F b k J W M j k 2 N E t v d 0 9 3 T W F R Q W V p W m t J M m V D Z U h Y d V B L V k h a T 0 N w W m M v M H V q O U p L b G o 4 W i 9 C V X h x M U Q r b U 1 E K 0 Z s Z 2 1 p S k F y V T F u R T Y w N 2 d s W j J I V F d 2 e j V m S k d S b 0 U z Q n B Z b n Z S W l d m T j F m a m J u a F U 0 S V Z L Y X d D M V J I U k 8 w c E V t Z z E y b 1 A 0 W V p Z b U 5 J R i 9 6 b j J U Z E Q x d k 9 s O H N o S G 9 G V 3 B j b m R V W D V l W W F s S n F s T X l w T X p M a 2 M x M l Q x R T E w M k 5 y c 1 F t M H A v a 1 N 6 M 0 l T V 2 N j a k 5 4 S 2 g y b T U 5 M k F G M 2 N 2 e H d H Z l V o e n A y b m c 4 b T N j R F V u M k N U S z d O d m d 3 Y l N u O E 9 L U k 9 B V H F G R 1 h t S U g 5 R W 5 1 a V B 6 R U R r a n d H d W x 1 Y 2 x q d y t 0 N 1 Z L R D R 2 L 2 N C V E k x Z m l 3 Z H h S b 3 F Q c j V S S m Z D a m F m M 1 l 2 O T F h Z W h s T W x o Z H R o U V p U T 0 p y d G M 3 S 1 N m c z B q e F N n U y t o W E N m U 3 R m S G 9 t W m l O S H l U S 0 g 0 Z 0 p K M k 5 Q U X d Y S 0 x C R H R y Q U 9 o c 0 l t V V A z S m J Q U E N 2 V U 1 t a z M 4 T T F w M y 9 F U j h l L 0 R X d W Z p Z W 9 Z M 0 5 C a E V O N C 9 z d E V 2 d T B D b 2 V r b G N B N z F G S X F 0 S 1 k y U m 9 F e k N w M H h Y N H g 2 S D F 3 V m Y y R X F m e U h 5 b m x j R G 1 4 b z F 3 O H F y e G 5 R a l l 1 a W N 2 R T d J T G I 4 T k h 4 Y i 9 I R j Z a O U N 6 Z 3 h S W T Z 2 S E w x V W 4 4 V X Z W U 2 N s M T V 1 e G R K Y m 1 z S V R K M W l h S 1 p S N G l J a U p x Y l h D N X Z W T 0 N E M C t r T T Z T R 3 R P M W p C V j A x T m p X U 0 h n c S 9 h M n R x d z I 5 Y 2 N m d n p 4 U j Z 4 Y n Q w N H d 6 K 2 w w N H M w M z M 4 V G V 2 W H N E U G t D U G l Z b k J o Q W t U T U h i c 1 d D a V Z T a F F W R l d I T 2 5 E b V N I W U F s S l N X Q 1 V j N D M z S E F E S m s y Y U J J Z k Q 0 Z G N a Z H V t b G x 5 S X R M Y T B S c n l 4 e X Z C L z Q y d T E y M U 5 U V T R Q S E h I O G Z 4 N D h k R j E 1 O H d Z U U p 1 d W V V V 1 R K a 3 l K V 0 J I d j F L c F J L O W V 2 U U l l M j d l R H N 6 R m x J U n J D M 1 V F d m R m e m 1 I T 1 h z Z m V 4 Q T c 0 T n Z p b m F M e F N J b 1 V 5 R k Z v V k F J e X R 6 W W J E Y k 1 t e m Z Q Y n p S e l F V R U I r d l h 6 Z j M 3 a E h Y Q W d G Y X h R V m x Z b T J o b m 1 K a l l x M m 5 k Z k 0 y Y k 0 4 R n R 2 M X F 4 W m 5 o S U 1 Z c 2 M r Z H V 3 W S 9 2 N z N 2 M H N l M T A w c 1 J m M k N C U X Y 4 M H J j W E Z C U 2 d h M W R o d W N 4 S W 5 a d W g 3 R W Z x Y z N I a 3 l C R y 8 z M W N n d m g w N H Z z V E t 6 b 2 d G U F J 3 O W V q V G d j W W N N R 1 l K Y m J y a 0 Y 2 Z W 0 v b G J z Z E 5 X b 1 U r d m J 0 a X l W T G x t R F R w a z J T O T Z M e D Q 4 Z j d u Z F B O Y 1 I w S U 4 r Q 2 1 P W m h N S n J 6 O D h z d j Q 0 W W N m L 0 p a b F p t Y W l v c U p D M E R u c 2 J m S G l 4 W U p w c l Z h T G h J U U V x R l F x e U d R e X l P V n l 5 R 1 F 5 b U 0 x b T d O N j l H L 1 B u e i 9 m Y l I 5 d T J i U 1 h M a 0 l U e S t m Z V d s c G F H W j U 5 O V Z u S j V z T z g x d k h l S E x s a T J p Y 1 p 3 T 3 A z W X Z I b X p Z S j V h c m N i V F R 6 L 3 R G M G k y W m N z V 3 p K N D k y e S 9 Z N m E 2 N z d r S 2 Z Q b j B r a j V H V G s 0 T 0 h I M z R Z T D c z M G t t Q i t T V W t K S G 4 z M F V T e G F 0 R W h 3 c k V E b l g z W j J O a D U 4 O E V I Q n Z 0 M n l z c k t 3 Y 0 9 G d m c x N l d M M S t P T D c 3 N F F u U S 9 Z c G t t Z 0 1 o b W 0 v Q i t I U T I 5 N W 9 s M T l x d F V L d V R r N U F n Q 2 R q c D M 3 b 3 d u b m 5 n Q 0 w 3 L z h z d W Q 3 b T h 2 b H d 1 e l p z N U d V b E l R Z V B Y c m c 1 c H R 2 R m d T S 2 V W K 3 p 0 V n F 0 N E h z Q j c 1 d m h h N G 9 N Z T l S O E d Q a E F M W V p V a D V i V U N G O U h L K 2 o 0 Y z d N R 1 N N O X V E e U 1 k Z l A v V X J 2 a l h r Z j l L a m t K d m p C c z Z E Q l J O a F A 1 O S t V R z h m V 0 F k V E k 3 Q W 5 l b D N k a G t H Z l p B T U k 0 R m V h e W d k b F p t N l J Q U k t h S S t m c S 9 4 S H I w a U p G M G x k b j U r W W c 5 b D l i O F d L a z l 2 e D Z h L 2 Z D e n J 6 R k R J N T d 1 b D Z K Z j Z R M 2 t O e W 4 x c T V D b U 9 6 T D h P N 2 g w T y 9 D U U 5 B S j R O M E t q W X h P b 1 V h V D E x N l B W N 2 N 2 U n o 3 Y X k 1 R V d x Z G 9 E S m l l T n d F c E d 2 O V J E e k Z L R F V h M U x j Q 3 l Y N 2 V J N 2 k 5 R k U 0 Z S t 5 W j N R T D Z V e m N 1 U G J R U 2 x T Q X V k d 2 J T b G U z L 2 M 1 e X N 3 Q l V v c 0 F 1 S y 9 i V m N q V W l k Z H V p M V Z x U m V j R E N M c G Z B Q m p W d G l E b 0 9 y N m t T a U N F R 2 x n M E p P U F N z Q U l m c 2 1 O U 1 E x N j N v U U o x c 0 l k e j N Z a V d R R 1 V w T l B J T G 1 U V 2 t L Q 1 c r V 0 F Z c m 5 6 R W l N e C t y V C s z R U 9 V d m 9 w V y 9 j T 3 N T b W 9 W O U s 4 R 2 p 0 b H Z E Z U Q y M 1 R D M S t j K 1 N s Z 0 1 K c X Z k b n I v e i t 1 Z T Z w T 2 9 z N H V u e k 9 5 W G Z P R U J v M W F o d 2 0 y Z C 9 v a G h i W H J o b z J Q Z l l u d E Y 0 U F I 3 M F J L S l l G Q W l J c U p J Y 0 F j K 0 5 G U k w 3 T m h w Y n F X b H B k R H B k S U x B R H J G N j l k N W l Z b U l 3 Z X Z S b 1 h I Z m R k W U t I N 2 Q y N m R j T 0 N C U X V 3 Y W R N b U x G d T J U S k N h M m R m a 3 l a T n g z W F h Y Q V F B K y 9 Q Q k R u R H d w R E 9 J Y 1 B Y c T B a R 0 J C Y y 9 J Z H J X Z T F X a E V Y R j R j W k 0 y Y m c x V m R m R l R 6 W T F t c T F l T 0 N C Q n p 5 a n M y K z k 5 V l k 4 L 2 Z U V G 9 2 d V Z 5 K 1 g 0 e T E v K 0 V q V G p R e V J x e n p k R 3 N P T j d m N G F V U 3 F W a 1 o 0 Z 1 l k N G 1 M V U I 3 W X U w d T F 1 Q V d x e j k y N 2 Q y O W t a R 1 Q 0 a l V J T z V x c X J y d k w 4 U G l v c U t q Q j k r b l M v T E N w e G N Y R j Q 0 S U V I U k x m M z d u Q 1 Z h b C 9 Y c m w z U n N X T k h 5 Z X d z c W F u K 2 Y v d j Z 2 d W Q 1 Z V h t Q 2 t i Q 0 F z S 1 B C W n J Q Q j V Y S U p S a z R P R 3 p Z T X k 1 W X R D N W l W U U t s V T R x c X J y a E x N S 3 l r c H d a W X Q v c z g 4 S m s 2 Y z Z E Z l A 5 M 3 J h d l h 0 M z N I L y 8 v W k x I Y z l 1 N G N T T 1 d M V n N t Y U g 4 d z B m N W M r R X B J U 0 V C T V R J e G Z w M 3 R P V G c 0 Z W Z Q Q k J Y S E x K S m F M Y n B h V 2 x Z Z H E w Y V p n N G N T S S s v L 3 h 6 Y k 5 5 N F V W Q 2 F S Y T F X N D V w c n J 2 S G J 6 d m N 6 b z F h c k c 5 M W g 1 S F E 2 Q m V k d G 9 N O V l 0 R G d j R H I 5 c n N s N n Z 4 e E 5 Q U E l H Q 2 d n S V l q V W F z V 3 J V S 3 E x Y X R D b H E 2 d z J 3 M m g z M k 5 H R E J B U E x 1 e T A r a 1 V m Q m N K N W I z c j I 3 Y 3 Z C Z z h l a k c r K 0 V S O X d K a m I 2 M 3 h 2 d j N m N X V 1 d W t t M 0 h U V F R m a j E x M T l 4 N z c z M 2 V 1 Y j d s a G F J S k x s Y 2 p 1 Z W V l d z d 2 d m Z j Z V B 2 b m t F d 0 R B U X c 4 O T V C Z E U 5 d m 5 u b j R z R z A 0 d 2 R P M W I w T S s 1 c j h P R E J L Q z h 2 R n d R b U t C U U t Q U G p n Z z M 0 Q k Z v R 3 V o O G 5 K e V J n N W N x V G 9 N c F Z L S l F q c y t j d G Y v b 0 t m Z n Z v S l o 4 L z Z a M G V X S 3 I w V H l h Q X M 3 M z A x O V B 1 N j c y Z l J i c m R E S n B O a D Z 0 U 3 B t R F p 0 R 2 8 0 Z V B Z b 2 V Q W H J n d W V l Z V E w e E 1 E R 2 J N b U l H S E g z N 1 l j M j J 3 M l d 5 W U 9 Y T W 0 z b m 5 u S G R 4 N D Q 0 M D R m d n k 0 N k d k M j Z O Q 2 h u d k p Y d k c 4 M k R B T W Z X a m N H U G x D T F l a R k k y M j F 4 a U 0 4 M 0 8 4 U y 9 0 R j J S M 2 d Q R D J 1 U 0 p M Z 3 V I M C t X R T N l V 0 E z Z V d B e m V s Q X Z k M k t P c n N a Z F h a e j J D V k V B b z F T R G l j Z H Z G Y X V 3 b j N k c n N M c 1 B T c 2 l t b T U 5 W k d h K 2 F K b U x F O F p 5 e k 5 1 M 0 9 1 a X h y c z I r e k 5 O S k Z v a l U 3 e E l J T G Z B Q k F F Y T B 6 U T h y O E t G c l h L Y m 9 m T F Z j a V J 2 Y U Q w V F h 1 R X k 4 d m 5 j V l R B N H J 0 Q W 9 W c G 5 h L 0 p x U l I z M E 1 5 Z W 1 M N X I x d F J M W k c x d 0 Z l S 3 h v R E 9 j Z U V G U G d B W E 9 o M m Z 1 S F F j W n Y 2 O E R P W G 1 H a n p U Y T d 4 b z B J U G J x T F o 5 c 0 9 y a 0 R r O G E v Q V N W S G t Y c H V S a V F l a 2 5 B T l A 1 T 3 V Q R F p p Z T F Z K 3 V 1 V 2 9 H V V V i c z R a a l A 0 c F h T V 1 h k N G h O U S 9 I N W h 2 M V I w U z I r T F h v b W l L Y 3 p E V V R x M 0 x J R 0 9 P Z T g 5 V T d L U V p 4 S 0 Y x S z V t R m l s R n Q w V H h H d T F S V k t n e j B 1 b 0 k r K 2 p x U 2 t D Q k l K Z E p 4 U X l P Y 1 p t R j J M a G 9 h L 0 M y b S t j U 2 9 m N 0 w 3 b E t O U G p M b D l T O X F q b k p B R n p m Z m t E S V d S U G t r S 0 Z Q c 2 4 v N W 1 H L 0 8 3 c E 5 j d j Y 5 U H V a b D I r b V J N N 1 h F T l R o a k x z Z n I w V G 5 4 W H R y L 0 J t V F d h Z 3 R T M W 5 v a U l x T G s x T n Z B a G x J Z C t h c l V h R 2 8 x R 2 t Q N D E z T k Z N T H B j T E x w Y 0 x O c H Z O V T Z O Y U p w T W h N V E V S Q 3 h Z c 2 d F Y W p n V n F 0 O W 5 S Z X V Y O G l 4 Z D F w N 0 h R N l B U V 1 I z W j J p b z B h T n d z Q 0 J B N 0 Z 3 N F V K c z N M Z 1 J F e W R P U k Z G U k V S N T g 4 R U c v O X l j b k p 3 Y 2 p S b 3 p B c 0 d I R G 9 O Z j d a N 2 d D T G p 5 S U h 6 c D B L S V l N R 1 l L Z E 8 z Z G l 3 N F l O M k x w M X E r R G h j M U Z S a 2 F m a k J B Q U d E a H l J c l Z 1 M 2 V q c U Q w O V B U V V Z S V U J K M U 9 o e H R 1 d U 1 I e j N p a V Z T a W l W e W t h b H d u V 2 5 P Y l p Z T E N H Z E 8 x V l Z 3 c 3 l G N 2 s 3 b D F O U l V 2 U H p 5 e S 9 q Y j M v N k d 6 W n M z b z B 1 W E x w Z z Z k Y X F n W E V U d j N y M l J u c D R 1 N k R U S X p z N U d R V U V C U m 9 3 W T R U Z U t X N H g 3 R k w r Y n d X R E E 0 N D g v R H E x V 0 M 1 M U 9 C N 2 x j S H Z Z N T Z Y S z V Z T F Z h U F Q 4 V 2 k w V X k 3 Y l R 2 T 2 V B O V V 0 V n V 0 d 3 N l M m 5 m d D J o V 3 p a O D h P d V I z Z S s 2 b X Z y L 2 N y V W V I T n Q w U F p Y Z W R k N 0 Z 4 U X F W U 1 l N V 0 1 H R m l 4 W W d I M z c 5 a 2 1 P Q U F j d V h F U F M w d E l 3 Y 3 V S S V h I d n R 0 W j c 1 a V l t S n V P U 1 N T d 1 F C Q 2 5 x O U h q T m 1 6 Q k F k e l d 5 e j J R V G 5 r M W o 1 Q X J j c n I 3 e F N O S V Y 3 Y 2 5 L e V g 0 M X c 5 N z d E W m J W Y W 9 k R m 9 Q T k 1 5 b V F 5 a l I 0 L z J T O G Z 1 R m g 4 Z m p 5 b F R w a U F 6 V S 9 n O X Y w M m J O b G k w Y U J F K y 9 2 a G p M R i s r S E U 2 b k U 0 V 0 Z o Z W p X c l p 2 b 0 1 i M 3 B k R H A w N k 5 B a G F G c 1 R F N F d a N U F M O X Z x V F d F Z H R H b 1 Z C N H J o b W h j a m d j Z n V k M U t K S 1 N r d k Q 0 N D Q v a j h j Y 2 Y 5 N l R y S G o 5 K 1 B D W k 9 u Q m p 3 d k h i T H p N e k U z W G Z m a l R 2 d X V B T z d k d T N D O T k 5 L 2 p 4 O S 8 v Q k h a M m R t S W p Z M z F X O S 8 z L 0 h y N T V a Z E Z m e W Z o T 0 h y M H F L R E R U Y X p 6 W H F W U z R i c n J y b 0 5 X c T R W Y X J Z W k t w V 3 I w T l Z t S 3 k r V 0 M z V z c z W E t k M E 9 o M E 1 C Z 0 5 l Z l B G R l R K O C t I V C 8 v L 0 R O a V l t S X d h O V l z e n l q c W 1 K Z 1 k z S G p q a l J n L 2 Z q e C s v U E Z I Y k 5 t e U J U d D M 3 a 1 I 1 Z W V p R E d B S V J 5 N G d D K 0 g 5 R 1 F 3 M G F 1 Z m 5 t b T B V N 1 V X T m p Z N E 9 X Y 3 V D O V c 1 e k Z Z c 0 d D Q l F z O D A z c T l Y d l M 2 R 2 t r e W 1 R e D M z S E V I S 2 l z c j B h N W R P M X h 4 e F J W K z Z 3 d 1 l N Q U R i d G 0 w V G x D N G J N V 0 l F N 3 J y c n J w Q 1 B j K z I x M T h K a 0 1 u b E c y e i 8 4 O E 1 N W U 5 H a V E 2 T H J l M T U y R 3 Z 1 O G F q U W J Y W D M 4 O T N u c n J M Y y s 4 b U p n W U R C O C t I T 1 B H a l J Q Z E p w S U J V O T d m Z n d M Z D h 3 T 1 J 1 b G Z v Z E R x O D h N S U x X T H g 0 T W U 2 N z d 6 N W 9 0 U m N H R l N Z a 0 p P R H B w N S 9 H S T Q 4 O D R 2 b X V Q R 0 h D Q k N R a 0 p B Q U F w a z Z k a X J p N E 9 F R U d s S V N F Q k 5 4 N D Q 0 M m V h Z D Q z R z R h Q k Q 2 M G J B e C t v e G J B N H h D O U d V c D F N O V J L Q k Q w b W F X S F N O Q z E 2 b n Z U a 0 Z H c V V j S 0 N o Q 1 R K K 2 t I T X p N d n d s T G o y L 0 J M M V V u R 3 B 4 M l h T M V h v b n Q 4 T z R 4 c V Y 0 R D h S U E V i V 0 h a T U N w N 3 V O U j Z 2 L 3 Z M L 1 l K S j R 2 N G R r W E l v Y k 9 4 U 0 p M d k 1 W c U p Q T U d t S m 5 Z a 0 Z 5 c D V B N 3 F I c 2 x 0 R W U 2 T n Z E b 2 p 2 e k V E b m l o O T g x N D U r Q T Y z T k Y 1 S 0 h K a V E w d C 9 w c F l y T V R n O U Y 1 K 2 Z D b D d i V m k x W D R p O W R y e F F 0 Q 3 h H S 0 M 1 a 2 Z y a 0 9 W M V J n M G x Y d U 1 V b 0 1 y T W 5 x a X d s S 0 x Z V z E 2 S V M r c F E 5 R G p s c G 1 y T V d m d k t o e X Q 4 N C t Z O V h W M X U z N F l t e V V l U m V z M k 9 M M D d Q a n U 1 U G V 5 d W V h V k 1 n V H M 3 R H d 0 e n F 3 d k 1 F d W V Q T 2 N U Q U I 0 V k 1 q a j V K S F V N c U p Y T l A x e X V o b E R V c 1 R W W T R B Z 1 U r Z E k 5 d m g 0 N k d k T 2 d V R 2 1 q a 1 N t Z 1 V L c W p r Q 2 l o a 2 N p a m x D c 2 d n a 3 l 3 N U V p N m 5 5 d 1 d I e X d t S H l 3 b T c 4 M y t C W U E 0 T F R B N H J 6 S F l y R W t X e X F n Q 2 h C e k 9 G e S t x M E I 4 d 1 d N V G l 0 T z V Z Y z J S V H k 4 Y n Z I d D h O Z F h Z Y W p y V W h H Q k R G U z k 2 c m 0 x a m U 1 R S 9 R S 3 R l U z E y Z H Y x N 1 F j Z 3 d h Z l V o Y 1 Z w e D d i e W c 2 T H I 1 e W Q x a 0 N 4 V n N R d j V B Q U F n Q U V s R V F W U T N r e D J U Z 2 5 1 N 2 p z Q 3 R u Z j Z J N z g 4 Z H d Q Z m 5 E b U p Q M W N t d 2 d 2 a W F R b 2 N R c j k x R V J F U k 5 U Y V Z T d 1 d h e m V S N V l o a X V V R G t Y d k V W V k 5 3 Y m M y Y z F Q e k h S a 0 l Y S G h v T z I z Y U 5 P V G 4 1 K 1 B 5 e X k r S F J x U E I x V m R m a m V Y T G x 5 T X J L d 3 V E Q m c z Q z R N R 0 R R N n J K N 0 N h V H l k Q z N i M S 8 w N 2 R z W E p w U E p V d y 8 1 c D U 5 K 3 d x M j M z a X B Z T n l j b k I 2 K y 8 v a n B l Z S s w M S 9 Q Z S 8 v O F d O T j k 0 S X V W e U 9 m d j M 2 a V p Z V W F F N W l w V X d z R m d 1 M F d p M F V D Z 1 d t V H A y S y 9 Q e D h Y S G 5 s b F g 0 U G J H V X l H U 1 p O b W d T V H l Z U 3 N y Q 3 p r N U 9 T S X Z 2 K 0 J p S l Z Z N m Q y N 2 V V c S 9 B d j Z m R W U v M m l M V 3 R J W l J L W m R E M 3 h U Y 0 F C U G p 0 O X l B b U t 5 c 0 x M N z c 0 S W x 3 d U Z 5 d 1 d p M l F a Q W J W Y U x S b z B J c G Z M O G N B R E Q w Q 2 o w V 0 R G a W h W S V N F a k F q Q m t 6 S k d 1 T S s 0 N U N k N 2 x j c U s r d j k 0 d 0 E 5 V F p v M E N C Q j R F T k d S Z 2 J 5 O H Z J d 2 Z 2 e D Q w Z G R 6 M D A w M 0 N Y N F B Z a D B T c j d 6 e W l x Q X p V S 3 l 6 d m J D d 1 V C R D R r S k t T Z 3 R 6 Y 1 h C U V d G b U x R b 0 V H U z c 2 V m V y O G Z 0 d D k r T z N y M T c 0 O V Z Y W D h X a 1 N a T k U x e F A 3 S F R W R U t Q d V I 2 c 0 M 1 O W R a Y k 1 X b l N K T 2 o x K 2 t a M W 9 E a W R 6 c k R Q N z U 0 O W U r S 3 V 1 K z d D Z i 8 3 e k h 6 e j I y R 0 1 C V T l k T F V T c V Z L Q 2 d v U U V I Q m h j e W N V c D J J a 1 h x d k F 4 R T d 0 a 2 F q d 2 V U S m s 1 d j g y S U Z v T k J v O D h j U V R l U F R S U i 9 I U V F 3 L z V w W T R I T G 5 U Z W V k O C 9 6 c D Q 5 a X l O S G p 1 R G 8 w Y U 0 0 Z n Z 3 N E t p c 3 J V V k 5 U Z y t y c W F y L 1 B i a U J T d 1 d x K z E w b D N v R 0 9 3 b 0 p m M j d k d W p j K 2 Z P T 0 h 2 M k x O c T J i W X R P b l R x a F o 4 K 2 V L Q 3 d z R k w x M i t P S z l X K 2 o 0 O G V P W U 0 y Y 0 9 E a C 8 r T F h Q b T l k Z G Z M e G 8 4 M U J U d X Y v O S t 5 Z X R v Y 2 5 J e W 5 u L y t l U 3 h a c 2 d R Z m Y v d 3 h S b z R j a W Z 2 d n Z 6 L 3 N q b n g z T U Z W V l Z a V W 5 1 N V N 2 Z D k 5 O U 4 r e T J T e G s r Z k R p K y s r N D d k T 3 J V Q 1 h s N W V j a k x 5 d 3 Q 0 W G t j e T Q 0 U D N O Z G g 5 V D V V S z N K S G k r O W 4 w d m 5 j a 0 p D V G d r V W Y 4 U z l K M z d O Z 1 J m L z N y W C 9 I V 1 c y O W g y c l J w Z 3 V B U 2 x V c U Y r K z Y 3 R D J Q R 2 p F R n h j V E Z r T W h r R 0 R 4 N 3 N D W X h 3 N D M w e m Z L R m N N N m 5 s a 2 x t d D F w W S 9 i R l R F e E s z e l B Q O W V l c m 4 v Q l l G Y W 4 z O G N X b y t 2 U 2 4 3 M m 0 1 K 2 l p Y 1 A 4 e S 9 5 a k R X Z i t 2 R l M w Z n Z p N D d N d E M 3 b 2 h 2 T G w r Y 0 t a W X N p L 0 J j M 2 d S M G o y L 1 k 2 S E c 3 e T R F Y V d 6 M n M 0 W F R F e V M 1 a 2 p v a F Q 2 M F B 1 a U Q 5 Y W R 4 W X Y v U H l K W D B y M F l X M T Y 0 Y z R 1 d z B M Z X o 3 Y n l R M 2 h 0 N z B y U l p R O T N I e E 1 3 a T R D M 1 J Z Z S t 3 c m 9 T N l Z S c H d H O U J H N z Z k Z l p G M H R P N H N I d i 9 4 M z V M T D I r b V Q w U 2 V w S T R a b D l r S 0 d O a 0 Z 5 d l d o e k F k a F p j U V N y V H Y y Q W Z k W F N h U 2 J I W m h Y a T V w e k J J Z T N 6 M H h Q Z j Q 2 U G p 3 V 3 V X d X N r a H d 3 T z V v e k F v d F d F a k F t Y n Z Y W W 5 0 N W Y 2 M W F y d k d 0 Y 0 V M K 1 R l S H R J L 3 Z 5 d z l L a n F D W F E 0 W W V D V m 1 Z M E t H b z J R S 3 J O c F R 1 e G p z S D E 0 a 3 V t O W J q b X B D e X J F V F Q 5 b 3 J E M k Z U N m k r a X l o N 3 R m T F Z w c X h h M 2 N V b 0 1 6 O W V K c E l I c 2 1 a Q W U 5 N W t p Z E Q y N E o 2 a G o w V G U 2 R W 9 y V G N z S y s v Y T A 3 L 2 l Q Z V B i Q l J k O X V l T 2 w r U H F k c z M z e C 9 U Y 2 Z h d n g z Y m 4 5 a 3 N 0 e l l 0 T X d 1 b D B C Q n F k M T k z d k h q d F d W N F c 5 N 1 Z x R G M 0 b C 9 i K z h G d W 8 x R 1 V G d n B u M G V L M F k z L z F L U n l v T 1 l Q R E 5 h V T R h U 3 B I a G N o K 2 0 5 S y 9 p L z R 2 W U V C T X B O e X c r V F h Q d n o 4 W T h H Q 0 F O W W 1 J N k d K b H Q 5 d F J W V l V W d E Z 3 Q W h h K 3 F x Z 2 9 X a T B W U W t 6 N F N B b z N Z Y 3 p n Y 2 V Q L z k 5 M 0 g 3 N 2 J k e j F C Z T F D R T Z u R S s r K y t 5 N 0 d q Q m t U M G M v Q z V z M m J F U j h m a j Z 5 c 0 x D U W x o U l l V M 2 x n d W x 3 d i 8 v Z T k v a 1 p x Y W l x e X N M T V R G e F l X O U Q 2 U F J p S m d Z O F d C O G g 4 T 0 J j K 2 Z P Z W F Z M U d v M 2 Z x T l N M U V Z W V m x W O G 5 H R V d l M 1 c 0 U G E x U 3 l G S G V R Z 3 M x b T g y U k d j d i 9 Y b m E z S n Z W N W F X b H J F N z A y U j d 1 e T d t T y 9 k R 3 p a c 3 d P d X Z 2 K z d w Z k M 4 c U t z T G p q e i 9 l N H I 1 U D d O e T U w e F B j U k M x W F N V a 0 o y c l J w L 0 R O c D N q Z E R V M T V l a m 9 T R W h J a G M x N m 4 1 O G J k R 0 x Z W m t x b n J K a k E v U l R 6 Y 2 V x a 0 F q d D B N Z G t T N U d L V k 1 n U 2 Q z M F V h S W R Z O U 1 2 b E Z 2 W X R S U 1 c v N D J p Y m t p Q W l W U j V F Z 0 N v d D R l Z W V t c F F X a m Z S d 0 l k T V h T S n k 0 O X V o V D N K S E Z D U j N h b k N H a F Z C M W l F M 3 p q T G h P M W h q U V B p W U Z P Y k h w N k d U S V F O Z T R U T V N w Z 2 t k R H R 3 U X l Y Q m c 5 M 2 p l N U U 3 N H Z Q N G o z R D I 5 R X B i V k 9 z T T d O T 1 l P R F p u c n d O a T Y 3 U H p y R X B 1 R 0 w w e i 9 o U 0 8 x W j F O b n J S V E 5 B c U 9 W S 2 R E W m t Z R U t I U W N o d F l B Q V F B S m d s e n A 5 d 1 B s L 2 Q 0 a T d V a l l 0 U m F w Q 3 N N U 0 J E b D R n c 2 Z U S T Z 4 N 1 Z C Y m 5 4 Y j Z C V 2 F J S H V J c k V E W G p V R E x X b 3 J D N U 0 0 b 2 J H Q n d S b 2 9 t R G l t Y T h C O T Z 1 W F U x d F B F R V B 1 Z 1 Z h c l N M U 1 V a M l R D b z Z H V E p 3 U 1 Z 3 b T J 1 a 0 Q x N l l N c E R I W D d F a H J I N X Z x Q 1 h 3 d 0 t I W G 9 F S n V L S E V N N n V o c m F v R n Q 4 d T R E W G 9 K e l l O T X k v N 0 c 0 V W 5 6 K 0 9 U M D k 4 a i 8 z V n B 3 R m N l T D h L V T h M N 3 Z X b m t T d V F s Z G t D Z V Y v W W d z O U 9 H c 3 Z w c W 5 M Z l c 0 Y n p W a U t y L y 9 W U m J U Y W g z V 0 d G e D J H Q n g y a n o v d F R y c 2 N M a G N j U D h Q Q U d U L 3 U 0 Y k x a V E x J S V l O Y 0 p v Z G N K b 2 R D S m 9 O Q 3 B v Q l N M b 2 R T c G t D c 1 N 0 c 3 N R U T l F U k V T a G N E O G N p M V F I Q 1 A y b X F U c n V B b z F 1 V k N n V V V S O U 5 U T 1 J O T H B m a n p q d n Z q U G g r T D c v O D h v a n Z N e G l a V E N h Y W d q M G N V c D A z d 0 l Y U G I w W k c r Q 1 Z I Z j I 4 W T l O Q T h J b l h Q b D h s a 2 5 w S U 0 w U k R w R W M 0 W D g 3 M T c 2 T k N o U 0 V o S X d N c 3 Z 2 N H c v L 2 V s U G 1 E a H h Z b 3 N M Z W d E Q W 9 J Z F d J a E p C R H d E d m 0 2 R n d s O G 5 n M z N L d E Z 6 T S t F R k h J d G x j Y 3 h 0 e T l u K 1 B 1 c n N Q e G g v U W V V V 3 V I Q z h D Y i s 5 Y 2 d U c V Z I R z E w Q z J z V 2 t v R U 5 z Y X J O M 1 R B U E F L V k 1 G a 2 p R R z Z C W F I r W U 9 r S 1 Z U W l R K a T l a d 1 V P M X B S Q U t W U G c z a 3 R H W U h C Y W J y U 2 I x U 3 p z T G 1 m Q V R B V F V P b F R a V E t p e T F D R k Z H N G R Z W m N Q U 1 R M Y 0 d a Z V p x b E p t c j B V N m Z q Q V N K a 2 l P a C t y W n N Q O T Q 5 d k F I O V U 3 d m k 3 a T d E S T l U Q z N 4 O W 1 m Q 0 F p b 2 x E V T F 0 W k N v V k N F b m Y 2 V 2 l J a U l p S D V m T E J Z T E 5 K c m 1 m M l p O U k E x a k 1 w b m d j R G p D T G d k S E x R Y 0 R I N G d v T E p Y V 3 V t Y k p N a 0 h S W l h K W T h P b 3 Z u K 0 h Q S F M 5 S F p 3 T W p Q W W t 1 Q n B Y V 0 9 s Z 2 N O c l R S W F p 4 c D d F T E J 3 Q W N p S W d x R n c r R k F a V 1 V s V W x O V G 8 5 M F V J a U l p S W l J a U N s R l p X U m x T V W x K Y V p J W V d D Z z F 6 Z F J C U l d C a j B j S E h R S 3 p S N E x 1 K 0 d h R G V E a U p v U n I r O U V S R V N S b 1 Z B b 2 9 O R m 9 Z R E t a b V B X Q m l J a U l p S W l v R l R B Y W p k R H B k Q X g 2 Y U 9 Y N D J 5 T W l J a U l p S W l J a W l p Q 0 R 3 W U R h M n R w b 0 4 0 T 0 l p S W l J a U l o Q 1 V G Z F h o O W h Z R G d 4 c j d S a j R R R V J F U k V S R V J F U V V R V E t a R E x H e H N U Q W F q Z E Z 1 Q 2 h F U k V S R V J F U V Z n T k J w a E 1 C Z 2 d r O G 1 p M 1 J S c U p B W S t F Q k V S R V J F U k V S R k Z X R X h N R E 9 4 M k 8 r c n I 2 N l B k R k N J a U l p S W l J a E p S W D E 4 U H U 5 M 0 9 N b 1 c v R X d 4 O E l D S W l J a U l p S W l K c U F 2 S H g 4 V E N a V E x C Y X J k R n V D a E V S R V J F U k V Y b X h X c T B 3 b V V 5 S W o 0 K 1 B k b E 1 v U W h q N F F F U k V S R V J F U k V U V V J K S 1 R r M U Z Y V j h m Z 0 J 5 S W l J a U l p b 2 h i Q 2 F y W E N h R F F p T 1 R r N T J r M m h D R 0 x n Q X h F U k V S R V J F U k Z S R T B w S 1 N r S n R i U z N M W G h B U k V S R V J F V V Z a Z l g w O W F t d H J r W m l Z R 0 8 y b V V J U X g 4 S U d J a U l p S W l J a U l x S W t s S n l k N 1 J o V V J F U k V S R V J G U j h 6 T W F q Y k J h c m N 6 M D h E d k Z 3 Q W N p S W l J a U l p S W l v b V l R S H g 4 U G 1 V e U d z M m Z Q d 2 1 R e V J i c z V S R V J F U k V S R U Z 3 V 2 o w W W l 6 W j g 5 Q 0 p w T W h Q a j Q r M n M y a E p x S 0 1 k Z 0 9 J a U l p S W l J a U l p Q z R X Z X I w Z U 9 w M E 9 0 Y l c x T 0 h m d U h H S m l Z c U J X c T Z G V T h o R U 5 F U k V S R V J G U n B O a n R k b G d z R m h p T l J 1 a D B P c V N s c F V F b W s w V z d X Z F N F K 0 Z j M U V S R V J F U k V S R V Z F e m t z b G t p S X V M Z z h Q a G d N b G t R b F Z W R l F C Q W 8 5 R k F w V k p C T H B j T G Z v a U l p S W l J a U V p Y z A r a 1 U v T m h z T m x n c 0 Z n Q V g v c 1 p L U 1 V u a D M x V V h D U V k r R U J F U k V S R V J F U k Z G Z 1 V L a G d N R m d n T U Z n O E l 4 R 0 1 w d k 5 n b 2 Q y T H B j c j J z M G t J a U l p S W l K c X N X U X l t U 0 J 3 W E t W U 0 l T R W h n V m 4 x T G t M O G p S T V J F U k V S R V J F U l J a b F N x Z V N E T 1 N J a U l p S W l J c U l H W W w 0 U E l p S W l J a U l p S W l J a U l p S W l J a U l p Y X J V W S t F Q k V S R V J F U k V S R V J F U k V S R V J F U k V T d E Z n T W Z p S W l J a U l p S W l J a U l p S W l J a U l p S X F O V m k 0 Q U 1 S R V J F U k V S R V J F U k V S R V J F U k V S R z F X Z 3 g 4 S U N J a U l p S W l J a U l p S W l J a U l p S W l v b G F M Z 1 E 5 R V J F U k V S R V J F U k V S R V J F U k V S R V R V Y W p I d 2 d Z a U l p S W l J a U l p S W l J a U l p S W l J a U Z v d E J q N F F F U k V S R V J F U k V S R V J F U k V S R V J G U n E 4 W E F C e U l p S W l J a U l p S W l J a U l p S W l J a U l t c T F H U G h B U k V S R V J F U k V S R V J F U k V S R V J F U k V y U l l E S D R p S W l J a U l p S W l J a U l p S W l J a U l p S 2 p W W X V B R E V S R V J F U k V S R V J F U k V S R V J F U k V S d F Z v T W Z D Q W l J a U l p S W l J a U l p S W l J a U l p S X F K V 3 E 5 V U d Q c l R Y c D N q K 2 Z k e D R M b 2 9 0 S V N J a U l x T G Z 1 N k 4 x W n o z L z d o Q 1 R H c 1 d X R U J F U k V S R V J F U k V S R V p H d j F o d j Q 0 U F h B Z V h 2 N W 9 T a T J o S W l J a U l o K z c 3 W j V m Z C 9 N a V V t T F l r d U l p S W l J a U l p S W l J a U l 5 R m V y R F h 3 W W 1 u R 3 A 1 O S t m L 0 x v V n Z 6 T H J B e E V S R V J F M W d j T z F w Z m g v S j d a N X B v Z W s 5 N H h p Y T R p S W l J a U l p S W l J a U l q S V Y 2 c 0 5 m T 2 d j b T R G a E d i M D g w O U 4 y L 2 h N c l Q r M U F T Z j M 1 S 0 x h S 2 l J a U l p S D R 2 e n R T Z n g 4 c F R P L 0 R r V H g 5 N D V s M l o w U X N k W T l P a j J D b 2 l J a U l p S W l J a U l p S W k 4 a V d 6 V 3 E y d W F E Z W l v Z W 9 k V m p 4 V y 9 H O V V X T 3 V p M 1 J R a U l p S W k r c D F M V n N m a T F m e G J v R l d v b 3 Q w V U l p S W l J a U l p S W l J a U l 2 T F N x Z 0 1 m Q U t E T 2 J z Y U N R M S t p d U 9 y W G F E Z U Z p S W l J a U g 2 b m V p Z D B 3 T D F k U m l C R 3 F Z b D J V N G l J a U l p S W l J a U l p S W p J U j Z z U G Z I R G J W T F l Y d T Z 0 K 3 h V b F R C V T d Y V j B h N 0 9 V U k V S R V R V e X J Y V E p h R 2 R Q a G w 1 a V I x d 2 V X c H V 0 S n R E U k V S R V J F U k V S R V J F U k J K K 0 4 0 R V B S R V F V d W 1 Y T G x x R k h q e D d v M 3 I x N 3 R K d E N S R V J F U k V S R V J F U k V S R V J F M U N q e W F E Z U F p S W l J a U l p S W l J a U l p S W l J a U l p S X F L R V k r R U J F U k V S R V J F U k V S R V J F U k V S R V J F U 3 R G Z 0 1 m a U l p S W l J a U l p S W l J a U l p S W l J a U l x T l Z p N E F N U k V S R V J F U k V S R V J F U k V S R V J F U k c x V 2 d 4 O E l D S W l J a U l p S W l J a U l p S W l J a U l p b 2 x h T G d R O U V S R V J F U k V S R V J F U k V S R V J F U k V U V W F q S H d n W W l J a U l p S W l J a U l p S W l J a U l p S W l G b 3 R C a j R R R V J F U k V S R V J F U k V S R V J F U k V S R l J x O F h B Q n l J a U l p S W l J a U l p S W l J a U l p S W l J b X E x b E 5 G d U F C R V J F U k V S R V J F U k V W R l R z T n Z 0 T U p 2 T n N O d n R j R H F k Y 0 R x Z G N E Z 2 M w V z R X R V J G Z H B H U X l H Z V J 5 d W V k S H B W S k J v O U Z B c V d S M 0 h S R l J Z L 0 Z L U 2 t S R V J F U k V S R V J F U k w 4 Y k R v Y 0 R K c E 1 K W n J N W k 1 w a 0 1 H b z B H V 3 E z V z A 4 b W t V Q 2 d n a z h t a T N V d 2 l J c m 9 J d V l Q d z N E O D J t d z F W V l Z V Q U F J M U d B N z F l R D R W Q 0 V l V l d F a E c x V G d 4 O E l D S W l J a U l p S W l J a W 9 s Y l A 1 W E t o d H J Z V 0 Z v c 0 Z N V E V 4 U 0 V w S 1 l 1 Y 1 J F U k c x S 0 8 0 Z 1 B E Z X R W Z 3 V E d 1 F D N z N R N n I x W X J L e W t w b 0 5 C b 1 l E Q V l H N l J F U m h Z b U J E M F J F U k V S R V J F U k V S T l N x R 1 k x R z F O W F Z 3 V 0 F 3 S U M 0 d U x 0 c k 5 J U 0 l p Q 2 9 0 U 3 F Z U l N x W V J l c j R m S l p F S l p X U m t N Q m d Q M G V u M j B t M F p F M U d y S W c 2 O U N S R V J F U k V S R V J F U k U x R E s 1 V T R T b n A 2 Z X p n N G l J a U Z v O X Z W N l A 5 U F I w Q U V C M W R Y V 1 V X M E 5 F M U h v d z h J R 0 l p S W l J a U l p S W l J a G F w Z k x 5 Y 2 1 p M V d z V E V 4 R V M 3 S 1 V S R V J C R 2 w x K 3 V o M F d o U V V W R V I 3 Y V l R R W J V S 0 R I d 2 d J a U l p S W l J a U l p S 2 l W c W V 5 c 2 h J S k N R b l F h c l h S Y m d v U k V W R 1 Q w R 3 E x a U k r U H g v b n o 1 N l B k R k N L a U Z v K 0 J E M F J F U k V S R V J F U k V S T l N x b E p l W E l 5 N H V E a 3 F s T X R w T k l T S W l h b E p L c F J L e H N i S E 0 v R U J F R k F R R E g 0 a U l p S W l J a U l p S W l L a l Z x S 3 F x U W 1 4 c 0 x J T W V p S W p v b 3 F G U 3 F h R F g 2 M U Z k W F I z d H B o Q V J 0 V m d N Z k N B a U l p S W l J a U l p S X F K V 3 d X Z z B R c V Z T c 2 J 3 R k V S R m R k S F E 2 S F J R S 0 J Z e E d Z N 1 N i U W t U V U l q S H d n W W l J a U l p S W l J a U l p R m 8 4 b D h 1 R n V y b z Z 4 T V R F U k x z c F J F U k V V U k V i R z R 1 N n V q c T R Y S z V v T j R X S X F N V m g 0 Q U 1 S R V J F U k V S R V J F U k c x Z U x X M X R U Q V l E T k Z 1 Q m h F U l V W U V p E Q W J V M X R a R 3 V 4 b E V S Q z B P Q X g r S W l J a U l p S W l J a U l p b 1 J Y T T R I T E J Z T E 5 E c j l k R n V D a E V S V V Z U c D l Y c F l M Q l k 0 S E k 1 b 0 4 0 V 0 l x R V Z o N E F N U k V S R V J F U k V S R V J H M W F D Y V R p U 1 V 1 a U l p S S 9 r Z X Y x N k 8 r d m o 3 Y X p T Q W l h b E V Z K 0 V C R V J F U k V S R V J F U k V R d G 1 0 b H N o a 2 F q a W Z o K 2 1 T c W N 2 U E Y 4 S U t M V 1 F x U F J 3 R 3 c y U j d z W l J F U X R D Z 0 1 m a U l p S W l J a U l p S W l J c U 1 X e T I r M l F 5 V 1 J R S 0 J R U j N l O D M z M 3 l E e V p N b l k r W E t s V k Z O R j I 2 M z I r R n l 1 Y U o y Z k N t M X R i W F l 1 b l V y e n B 3 N U E 2 Z l R H Z T N t T k R t Z U R 3 M W 5 0 O X R S V j F j W D d X W k V U R W x K Q 1 g 3 O T l k Z W 9 k e X F m T z N j T 3 U z Y n R p b W 9 i S 2 l v c X N H Y k 5 H a G l O e H F p M m 8 2 V 3 J y Y T N G e G 8 w Y j h j U V R U K 0 R U V H o 5 d G x t T X F s V W 9 B R n o 1 L 1 J F U j B n Y 3 h x d G J h d W I x R k V S T l J v e T V Z d F E 0 O G V Q Z E M 5 Z S 9 k b 0 4 0 V 0 l p S W l J a U l n b 2 9 M c T Z P c m h j T G h n T W h v a n Q w M m F 6 N F o 1 N z d r R k p T U W t B S U R r N U d W Z G V l U 1 Z H a k J p Q n R M U z B p Q j B u R k Y 5 O T l S V T J i Z H F F d S s r K 0 c 5 b l o y W D d M R H g w N m h N c k t T c z k w V W x J U 3 V u V H A w d V R 0 T 2 5 y M E t P N i 8 v M z R B Z 0 V x b F F w c z J i Z E M z Y j E v Y 2 V l Z W R U W D d z N X N i e m 9 X R U 9 I V H F F e l p z M 1 k 4 T 0 d E Y 2 p O e m N V e n p 6 d 1 R s W G I 0 c X E y d H h k N j l l N 0 Z 6 N T A 3 c z J y V U x y N y 8 r T 2 5 R N l h j a m J M M T Y 4 R 0 1 1 W E x 3 Y 0 F 4 T W Z I S X o w O U h T K z g 4 Q U p p W T J P Y n F z b W k v d l d 2 Z i t I R E R 6 O U U 1 O D Z k T V d i T U d C U V Z G W V g x T 2 l M a D A w O C 9 4 Y U p G a T Z E U m F G Q l V W S V N S S T B l a V I 0 O G V 6 Z H F H U 0 x I Y j d U a D U 4 a V J 5 Y 2 5 J a X V 0 L z U 4 K 2 R q O W V y V m 5 v Q 2 w 3 T 3 h z d l A z M j J 4 R T l o c F N h b W h y S T V m S m 1 Q e m V K a U Z v c V p i U W J R R V J F U k V S R V J F U k V S Q 1 R G Y n J k R H E 5 V k d k S j l M b H k 3 M W R I S U R G M F k x S H p o d 0 F D T k d q Q k F j M T I 2 M 3 c y Y X p 3 V 2 F 6 Z W Y 1 d H Q 5 d m h j R G h n c z l u Z 2 R E c G h 0 O X R o d F Z w a H R W c G h z V m p R d j M v L 3 N O c j c 5 Z G R m b z d p N E d Q Z m V l e T h L Q 3 d z e F p N Z 1 E 5 T y 9 m S H l x V k N n Q 3 d Z c 1 V L Y k 5 5 N D B i U C t 5 S k V q S T l i U l h W S l N n a V Z M b H V E L y 9 1 L y 8 v R H B V d m J N T z J H d z J u R G h 4 Q W t P R 0 R J b k l j V n N h b m c v a C s r R 0 h I L 0 R z c z g 5 N n B y Z H U z W X B k d T N Z a E x 5 K 3 Z X W T V 2 c z l s U V d W b U p j K 2 Z P b 2 F T a 0 J L Z F B u O G J K a 3 l k e D d O Z 3 h s S m F X Q 3 R i O S t P T 1 B j Z H R 0 d D R X O G I 1 U E o 1 U G w z Z F h V M T R 1 U G p t N z F q M l d h e l l k M j Z k U U N B d z R j U D Q r O S 8 v e n Y r L 2 U 5 L z Q r O S 8 v e n V T a 3 B L Y X J S M W Z m L z A x Q U 1 C a X N X R E R o Z z N Z d k h r e j V z K 2 Z q N 1 p 0 M n p a Y k d 4 c W l w c V l H W j g r Z X h l b l R w M 0 h 3 N E V F Y 0 9 I Q U F o d z h m a H M x b X c v V H A w M 0 h a W l p k R j d G a V h Y W F l a U H Y v O G M 4 L z B p U k 1 u Y 1 B E Z 1 F Y V H Q y a l Z p e D V D a V Z x d W p u c G 1 F a U t n b F l l Q U R F U k V S R V J F U k V S R V J 0 V m h P c H h O e W V l U X E 5 a D Q v Z m h 4 T G x 5 N z F t M y 9 v M E N I Y 2 M 4 O D l u Z z d 1 a G 5 y M z N Y Z V J r W k V S M H J w b F p X V 2 V W U F l 1 b H d 2 Y n R t M 0 R 1 W F B u M E w 5 L 2 Y 4 O D Y 4 Z k h 4 Z 2 0 w U 0 V o S W E z R F p 2 c D A r Z n h s T l B Q W V d 5 c 2 p L V W w 1 Z G o 1 c 3 l a M E 9 2 M W 5 1 V m k 1 U z I 4 M j l V W V p y T V p a c k 1 a V 3 E w V 2 F y V T Z Z c j l m b D h z R n E 5 V 0 s r d n A 2 e U 9 W e X h N W E Z C Z D N t W W o w Z n F x c X F v R l F x b 2 R m c k p k O S 9 o O E 9 C M n R w Y U t C U U t 2 N H d y Z m Z 2 M n h a Z 3 h Z N 0 J x M V N y U H Z D V k x s b U R P b k R r T m J r O X B h U 2 5 N W m p Q c T Y r c z l Q M m F 6 R 1 N h V E N a V 1 Z s Y W l v c U V C R l J R V X F L e X R S W F Y w Z D h y N l h M M S t P b 3 F J a W R P N 2 N P Y V Q x Y T J 0 c k J k T j k r d l F K N j d W R X d 2 c j E 2 M U Z S V W V H W m x z b G t H R F J v R U w 3 O T l 0 d X c 5 K 1 Z 5 d V R 3 Q k 9 Y Y T d I Z l g x O W J q e n p q d U R m d T c y N 0 5 t R G 8 w Z V B D d W J k Z U 9 P T n p S Y j B j U H o 0 Y 1 J p T l J x a l Z h a W d V Q 2 t G Z 1 V W M W R I Z X J x N m x C V F U 0 T 2 F t a H B V V j F l a n V y b 2 E 1 Z V h s S 0 M w d E Z R U 3 Y r S H I z M 1 h k U l V G R G d L U l h S V 0 F V R k J j a k 9 6 c 2 F K R X l j O D g 3 N z Y 2 c X R t Q 1 h 5 U X k r V V h S U 2 t p S X F K U U 1 m Q 0 J p S W l J a U l p S W l J a U l X c X h J Q m o 2 W X p X Y T g v U E x M c 0 5 s c 2 Z z d D h P e n V i d y 9 y M T Z 3 V 1 p G V l F x R l I 1 O T l G S F A 2 S D R B M E d n M G d t M G l r Z j N p d 0 l F R G V Q Y l p a e j J 2 Z W U v Z X Z Y a m 1 t V 2 Z 3 L 1 B Q U G U 0 S W Z y R m F y W U J 1 V l N v V j I 3 Z G 8 x K 3 R n Q X N H W E x G c 3 l l U G R z e k x a Z k x v V k F v R 3 J W U G g 4 T W g 2 Q U M 4 O H N v c j h k Q k R E d 1 h j N W 1 J K 0 g x N T Q 0 U V h z M 2 J z W G d Q a j c 3 L 3 Q r a m h z M 0 R q c W R E a 3 F s M H R O a D d C d F l z b i 8 v Z n J 6 L y 9 2 d W V J Q W w z a D d 2 R D R m Q U V O R n g z M 1 h W b z A 2 Y U 5 Y M 3 Z X c j E r U D k 5 N T d y M E d 2 S l J p S H c 0 R l h Y b m t G Y y t m T 0 Z R V D N T R G w v L 3 J 4 Z 3 V q a z Z z T D B a a l V a O D h N R U h n b m t 1 b H d z c l Z x e U k y R E V t V D U 0 Y 2 R C M n h n S 0 N U S j A v a X R k Z G V D K 3 R Z N 3 Z Q Q U h Y U 2 h V c W 5 3 M 0 h Q U E J k M 3 V Y L y 8 2 R j d a d T N S c l d z V U p 4 O H V S S k x G d T J E R G Z k Z E Z Q Q T l Y N z U 1 W m V R c 3 l s M D d O a F J F U G p 3 M y 8 v K 0 Y 0 V 0 Z o W D d y d V Q 5 W D d z d 3 h W c X N W M m R u W k R T N G Z 3 c 0 F I S W l J a E J q N F F F U k V S R V J F U k V S R l J p K 1 Z 3 T 0 J y Z E t R N W M 2 S H g 3 N 2 J Y W E J K M V Q w V 1 N 6 M m J C b X p S c k J 2 Q W t U S m l B N 0 8 x c 3 d 6 M 2 R V c 3 R S N 1 V W d G J p N W R m Z m h s V H B r e E J T a 3 B L d 0 d P M 2 J k c 1 d H U m t a Z 3 M 3 O W Z m d j I 0 W m x u b n N H c 1 d i T 2 c x V 3 I 5 Q W g 4 e U 1 6 T W p t b m 5 E b T l Q c G J Q Y k 9 P N T R Q d n d u b C 9 m L z A w M D h E T G 5 j V D Z 5 e j N O b X p Z T U 5 I Q U I r K 0 F q O G F L a T R 0 R F N r b 0 t r c E t T a 0 p T V W h P V G t a T V R I e D Z P e X N q S 2 t 3 S W V x c W l y Q j l M R m p 4 M U J U V T l P Z 3 R q Z 2 N E b G l 0 V n R o c 0 5 s Z 3 N G d G h z T m t 5 W U 1 B R 0 p p W W 1 T M n l 4 Y 3 V O Q X Y r S 0 s 1 N 2 Q r L 0 h 6 d D I 3 U E N i d j J u V H B r Y n Z P O V F z S l R L W n J O S E h r d k x S U n g r a H F L Z 0 l X V m x a a 3 V 2 T W 1 6 Y 1 B w M D Z k Y X R E K 2 E y d H J C Y V Z n Q W h r M 2 J o d 0 R I N G l J S W 9 T Q k Q w U k V S R V J F U k V S R V J O U 2 l O Y l l E e k 9 W e V l k N j h l Z m p 1 d S s 4 R T g y K z k 5 V m J r N W V V M W V M O U 9 w e E 1 P a H d O M n V 4 M W 1 z e G t X a X l Y a 1 R y M E 5 H e l l J T 2 p m a j R 1 S X d i d H k 0 Q n J m b H Z m Z m V 3 M D g v L 1 l T S E g z N F l U e j c 1 S k x w M T Z 5 Y T V i b X h z T E d i T m 1 v V W 5 u M 3 d T a H c 4 Z j l z e m Z 0 M j h m W n M 2 Y 2 l S a 3 p a d m l O Z E U 1 S 1 N t c H c y M W 9 h b m c 4 d F R 5 a W R 0 e H F O Q m d r S k N Z a V B q M G R 5 Y 2 p L U 2 t w S 1 F r c E t D M U 5 S V X B L Y W 1 J a m s 1 R 2 F t c H F Z S U 1 H U T F 4 N 3 R 3 N X d m U 3 l a Y 3 N h d F Q 5 Z m 8 w Y U 5 r Z 3 g 4 K 0 9 L T E w 3 Q n U z V H J Q d E Z x d E R y b E V o e G p 2 c k J 2 d U 1 o R T J t e T N n T m R Y b G N 1 S H R 0 O T l 1 O E R F a k p a e E F L N V Z L a F l T R U J N V E Z 4 W G 4 r R 3 g 4 Z j d 6 b G Y 0 d U x p W U R B W V B E O X h j W E Z C U z E w M F Z h Q l h K T W 5 s O G 9 n R 0 R S R V J 0 W F l N Z k N B a U l p S W l J a U l p S X F M Z k x h Z l R p Y m x 6 N T J M O S t 2 V i t 5 O D Z m U D Q 4 d F c 3 W k F w V k p C b 1 Z D R U h H Q m h z V m c 4 c W Z 2 T l p q T 0 d E a D J L Q V F N R 2 h O d 2 1 t O D J H a n o 3 N l N E Q n Y 5 T 2 p S R F M 1 Y n N I L y 9 m b n o 1 N V p j Q W d Q T H l j a n p 5 e U N N W U 4 y N G N i c n Z 0 T n N t T U F M R 3 h z W G o r K 2 V m e D J H T 1 B D Y k l l R k J j W D Q 5 V l h Y L 1 Z M M H g 1 c U I z N m 8 1 S E k 1 d E Z v d E 5 C b 0 5 G Q W 9 G b E V w b G d 3 T m N Y Q z R Y c k Z h c j R F Y 0 t 6 N G N M N T h P S U V T T l F W R l F F b l U 0 S H R W c U 5 1 W F B u Z X Q 2 M z F O U l U z S G J i Y m J C W U x E Q W F q V m k 4 Z U x G Z y 8 r N 0 9 W d T h P M X o v O D R R K 3 d X c T J v c X F w Q 1 R V M E 5 x c X F x W U R L W l F 1 N l U 5 V j F 2 K 1 B E a C t O T 2 Y v Z 1 N O U m 9 P W W 1 C a k V 4 Y 1 U x T 3 F B a E Z E V T F O U U h Q b j Z i M D l k Z G Y 0 N D A z M 2 h E T V V 5 Z 1 U 2 T k d q Q j l S c X R l Y 2 5 s U F B T N V h M Q j Z Y V E N Z c k h B Y X J X a X R y W V c x Z F h W U 0 U x T n h W M T M z U l Z 3 M j d W c j E r T G d 3 W U 9 D Z V R r N U 9 l R y 9 v U D l 4 Q n d U W m J E Y V l U S 2 F R Z j Q r K 2 d R Y 1 R K M D V F e D Q 0 Z G 9 W Y X J v Z F Z x R V J N V G c 1 a V l H Q m d N a G 9 p V U F Q S V Z M R E N D a U l o Y U h s N j V p W W l J a U l p S W l J a U k 2 S G Z K W k R K a H p w d z U y T E p s a S t q e W x T d F h S d V E 0 N G F Z c F g 3 N T h P Y 3 J L e W p 6 V E N v V U N v M G F O Y X R D e H E 2 c X E 4 T k p M T H d r N m p s M H V G K 3 J y N j R P V 0 N J b V B q O G Z 6 e n o r U E t W T 2 1 v T E t 5 M G p Q L z F L b F R m a V V X a 3 B P V E c 5 U S t N V U 9 H R E 1 H U U l V T W l 0 a j h 4 W W h r R W V E N z h k a j R N S H o 3 Y z g r K 3 l z a k p C W j M r d l h y M 3 d 4 e i 8 r M F R O Z F Z G U U V y V l l M d l Y 3 d k N W Q j U 0 b 2 t u c 0 d 2 W E x z O D Z Q L y 8 4 T T Z a T 2 5 Z c m V 2 W H R q O C t i T k t D d 3 N o R m F y O V d R Y 0 1 K d k 5 N S m x N a 3 B r T 2 Z B T W Y w d E x T M E t W T G x 3 Y T l C N D F 4 O X V 6 W l p q O G 1 B S 3 h m d n g 1 e j U 4 N z F l e C 9 x N i t z a m 1 u R 2 l v S 0 F n N F B M U z B s S X N X c l J J T U c v Q W d B R j Q 1 c G x u S X R h R 1 V Q a 0 d I b l R 2 M 2 g y O W U v Z H V 0 d U 4 3 Q j V q S T V Y T E 1 u e i s v M G Z 0 M G w 1 V 3 g y K z J l b 0 p S Z 3 B X a U l p Q 2 g w R E h 3 Z 0 l p S W l J a U l p S W l L a T M 1 M l N r a E k 4 O T l 4 e k 9 I b n l w R 0 I r Y m 0 0 d T R 1 T G l z R z N i d H F p M H E 2 e X N E R X V Y T G h Y T V M w N U 9 i b E J n Z 2 Q x d X g 2 e F p z L 3 h T O H h j V k Z l R 3 Z m L z F y U 1 B 0 S V R V M 0 Y 5 T 2 5 U T V h Y c V Z O a H N O d V R s N W V I c H A 1 L z I 2 M n l O W k 9 C R G M v Q W R M Y z d 6 U W Z w O E 9 I V G 9 r R 0 R h T j N B a l B U M W R N U D N s b D E 4 S 2 d o N 2 t j a m x H a n g 2 T l h y M T Y 0 Z U 9 Q U D h h U 0 p V d F F X R m l J W j U 5 O U Z u S z V I Q 3 F W Q 2 l x V k N n Y U R R Y k l O R G 9 j a j Z P d H J E a V V s S l l M c C 9 2 M z d Z L 0 x r e V E z Z W 4 4 d m w 4 c F N a T U p s T X F L K 3 Z S M n B x c W 1 l N X p X Y k R P K y s 4 Z 3 p W c j F n a T J L e X d z U k Z a V 0 Z w W X Z Y O T d n W T R m T F p y U G h w W m R l O G l 0 e l l 6 S 1 p Q S 1 V 2 Y k R Z Y m 5 F N W 5 T S m s 4 M 0 I z O F Z x c 1 Z K c E 1 K V j E 1 N U p h N j Q 0 b 3 F R M n h Q d F V o U G V 4 N W Z M N V g 3 Q l l M N k t p N H Z S c l Z 1 M 2 d O a 2 5 M Q l l M T k J w T n h O c E l S R V J D R E h 3 Z 0 l p S W l J a U l p S W l L a T M 1 M m t w Q 1 I w N j l a T j B O S G R x V k 1 u e k p n e E F 3 c 1 d M R U J N V E F 3 M E d n M 1 V h b l h Z c F E y c 1 Z p d k 1 a c l B u S n h 4 d n Z Q R k c y T n V J Y 1 R x Z G 1 E T m 5 E d m J z M l N P W T M 2 O W Z Q M H l i T m s y e T A z R G F 0 R 2 1 D M T Y x V U t p R 1 h 5 M k d 6 M l F B Q W l Z b U p l U H Z 0 d D N I Z 3 d B S E J k d D k r K 3 k w T 0 h 6 N G N W a H Q 3 O W V v b H l D d 1 F U V H d m c E R 1 U n Q y L 2 Z M c G p P e m M y V l h Q Z l l z V 0 5 Z c 0 d D Q l o x c W h V T 0 N 4 e H g 1 R F V W R V J G a T l l N 0 9 t b z M 3 N T l P O T U 4 O D A w O C t P Q 0 R J Y l h m Y n J j T H B y L z Q 0 Z 3 Y 4 O E 1 N U E l X M G J q T l B w a E 0 x b W c 4 V m l R W D E 5 U F Y 1 O D h V V j A 2 T k J C Z E 4 z U z B s T E J k S W N P S G R D M m J k d U l 0 R V B N a H g 5 K z Z C Z j B J S l B K T U c 3 Y 0 9 L e G V 2 U m 9 B b 0 Z L c E J D V m h R d U V 1 Z G V F d U 1 X R z M y M k c z M j Z G V 3 F 5 V z N t V G R 2 b m w 4 U U R B R H M y c l Z M R U 9 q U 1 V N R 3 l U Z m p 5 L 2 Z 6 d D J i T U h k W F Y x a l c 0 S G N P R n p F Y X c 4 a H Z m e E E x M E x 5 c 3 J L O E 1 F S E g y R D k r d l c 0 O W R a Y k 1 X S E N C T k g x V E N Z V G J y L z l k b 3 d Z T V F K a n h v d 1 J C T U F R R V Z G a 0 1 Q Q 0 J p S W l J a U l p S W l J a U l m b m M w R 2 c y b V R K b U N T e T Y 1 Q k c r K y t T W U F J R H M 3 R 3 g 5 L y 9 E S F M w O U 1 4 Z H V 6 W W l J M G 9 O a H F O T 0 h y M E t E c D I 3 Q m h 3 d m J W c j E y T G 5 6 c D J O U H A 3 V D Z j V G N 1 W E 9 4 Y W R N b X d m e G V 2 W H J o c W F l Z W d r c W x r d H p X d D J Q Y 2 w r O C t 2 Y m N M d H E y d m p J e U 1 z T l p 2 U 2 p 3 Z n h O b H N O a 0 h w a j R T R U J N b V I 3 Z W Z Q b j h m e n p 6 O H Z L S X Z 4 e U N P U G 9 L a W 9 D Q U R R d m 4 x N 3 F G U X F U e E R O R j E 5 O G d Z e U 1 E T n h 3 d 3 c x Q l g 0 T n Y 0 R U 5 G U l F V c U t p c U N i d G N R W W 1 W U T N I d 3 p Q c l J w M D Z a S j J 1 Q T J h Z E l r Z E 8 3 Y 0 d m U G 1 6 V U 5 O V F E y Q U M w R U x q e i 8 r d U d j Z G 0 4 M 2 1 l V T h i Y S 9 E Z 3 d h T H p G e T F h a E E w Y k 5 n a m 0 1 Z V h s U W E x V 1 k 4 Z U 9 I U k U 1 Z H J o O H M 0 R D g 1 e i 8 v a W N o K 2 s 1 T 1 R N V 2 p R b 0 t E c m V a O G 5 V b 0 V Q c D A r Z n h q M z M z Q k F k e n k 0 Q U F D Q U F T V V J C V k 9 O c D Z 5 Z W Z m S U p S b z B h S l p q Z l p 2 M z g v Y W 1 0 c j h j a 2 5 u K 0 N U V H o 1 Q n A w N m R N S D c 4 Z U Z 4 K y t l V U 5 m Q 1 Z F U k 9 T T G d R O U V S R V J F U k V S R V J F V D B 1 e l Z x M U N p b z F X c k 1 t V E 1 I R 3 p k d W J M T G o 1 T 1 R r Q k 9 6 b 1 B u a n d v Q 2 R k Z k d N N E h B N 0 1 u a j N i c j V P N 2 U v Z n V t R D U 5 Z X N B U j N j M n R K W m J I N F B r Z z l N T V B Q O E J v T k h x b U 1 6 S X k 4 T z I z M y 9 y d H E 2 N n V E c k 5 t e l J K a 1 J M a n V 1 d X Z R c l Z z M 0 h E M T Z G Q 2 F U Q 1 h G e G N S Z z V j a V J X c l Z y b F d l Z j k 5 O T l I b X p a d E p E d m M z W H d E S D Z M b D l P b l R n d W 5 t Q 0 4 0 W k 9 I Q W d P b m Z 1 a l B Y c j F 5 T T l Q U j F 6 N X N 4 c H N t U H B k R H E v Z V N 0 V 3 J N Q 2 5 u M z R x b U d j d 0 d Q R E l J N D l n L 3 Z 6 N T B P d j E w T 2 w w V U t 2 V l V D c V Z J V 2 R D Y 1 p l N m N H Z m F D S F U 3 T j R 2 R k V 0 Y j Z v U m 8 w Y U Z C S V F V N 2 U 1 V H d V Q 2 9 Y b j M 0 Y 1 B I M G J u e n A w Q k F H M 2 J 0 a 1 Y r Z n I 0 b m d N b G 9 O R 0 x a c 2 1 X N D Q 0 N D c v U G E z Y j k 4 K 3 d m U 1 J J M G N R R 3 h 2 Y m 9 O Z E F S R V R p R 1 B o Q V J F U k V S R V J F U k V S R X Y y c z l l L 1 p z O G 1 P a 3 B L U k l M a n Q 5 K 2 p T Z W U r N j V p S X p h L 3 V p a m o v e E t J K 1 R t N W 1 M b X p K b W l u W n J C S 0 J R S 0 t C U U t R V W V n M C t r V W p P b 0 h F R F F 0 U E F D L 2 R n V j Z U d 0 N n d H J Z V 0 p w T U p P c D B P R 2 8 w R 0 t w V X E 3 S 3 d M M 3 A y c l p y T V p l c j B l T V R F e E F i Z m g r Z k F i N 3 l B R j R N S 2 8 5 S m R l Z W t r d 0 x 6 O C 9 I N 3 Q z N y 9 Z Y m d i O T g r W E p Q Y V l 0 Q T V z e V p n O H p N V E h U c T F F b H l I Z C 9 B Q j N m W m t V a H d P Q n l 3 M i s x K z U 3 U V k z O E N I c l Z 1 M z R w Z G Z m b 2 x J T z R B T D V W V U t D d 3 Y 5 N X F l b H B X S G l 4 S W 4 0 K 3 V 1 d k k z W X N N W H E 5 M 2 0 v Z T J M R m p V V k J R Z 0 x W c j E y T D E 2 d F Z 3 T 0 J 4 N D h z a 2 5 r W k t T Z 2 1 l Z m Z i W k o y e E 5 J S k V y Q W l B a z F 3 N E w z K 2 E 1 U U t H Q T B H c k Z n d 1 F K O C 9 m W F h l U G J a W j l H L 2 Y z O E F G N 0 o y Z U d k d V d i b H l K Y T Y 1 N W h x L 3 d D L 2 Z 3 S W V z c k N 6 M D d 0 M j d v U y t E a U l o R U 1 Q Q 0 J p S W l J a U l p S W l J a U l M b n B p S G Z 2 Z U h X K y t 5 N j F X c X l B V m V u e D h 2 T 2 g r U z B w S z h O U l R U N k d x c X N v e l R 5 N l h R N k Z R T k t q a j I 3 Y 3 p z R m V 2 W H B n K 2 Z Y c k l R U S 8 v L 3 Z l L 1 B a M 0 t V a V V R M X E x Y m g 5 Z G Z m O T B 6 b l o r Z m p 4 Z G Z m R E h v d n N l U E h 5 L 0 l I c E N V b E J S d y 9 Z M G J O M F l r N j R H M 2 U r N j V C M W R m Z l h X a j k z T X h u Q T k 3 O S s 1 R m N Y R n g w U F V 1 d m Z U U 2 t O Y V R Z c k Z Z T U h Q b V R N e W R P e G N K Q 1 F t a T Y 5 V F g x d 3 V t Y j c v O T l v a j h I c j A 1 b l U 3 V T E 5 Z E x C d k V Z a l V h Y 1 A z O W V N R y 9 G a W h V U m J j T X R 0 O X d p R 3 Z q Z z F x O W Z Q e X h Z c 0 F C Y X J k W V R E S 1 J X c T J F M m 0 v S F l Z N C 9 o K 1 B I a m 5 u V 2 Z l d W 9 w O U 9 u V E o r R H h O b T d j N k N u d E F r Q X l L Q 2 d y S 3 d 0 M z M z M D N I Q T R I V n E x Y W h j M m J O K 1 A 3 N z c r S F V x b U 1 T Q W 1 Z K 1 B o N G p C c z N M c X h 0 N n V y c U J O T l h Y M z A x V n E 1 Y z Z a b F d x O V c 0 N z c 3 N 0 F 1 N W o 4 K 2 J O Z 3 F D R W p J d 0 0 1 T 2 J t a G 5 S O D c 4 O X p Y V j B k S G 5 q Z 0 F V L 0 d r M y 8 4 N H g v b z A 2 Y 1 A x R 2 8 x d W 5 U c G d z T E N R b X p m d m g z Q W h X d k J o e D k r a V B 2 d n Y 5 K 3 p 2 Y z F t O H d 0 O E d E T m 1 U T m h a T U l p S U t E Q U d Q a E F S R V J F U k V S R V J F Z E h 2 V 2 x K U 0 V 1 Y k 1 t U U 9 E d 1 l D W W 1 C a n M z T G t U Y j c 3 N X B p Z V Z l c G N 1 W G Z E S 0 s 2 O E l P a 1 I z N z k 2 T n h 4 N T d 6 R E 9 k b F p X R l A v e m h E N 2 o 2 N n F 1 a F Z D b 3 h Z O F l N Y k 5 1 M n p i T T h M a T V P O U 5 n c l Z x e E F X V m 1 a W U 4 2 Z G Q 5 N k o 1 Y 3 V Y b z Z L a W 9 s R 3 Z h L 0 R n d 1 p n N m R h c G t B S U 9 Z W U 1 F S U F B U W R o Y 0 N G a n U 5 Z 0 x C Y U x J T 2 d o M U d O R k E 4 K 0 h D N l B a N T g r Z k g 5 S i t M N 3 Z z T W 1 6 W X N B R m 5 6 c H d K d X E 1 Y 0 x r Z D h m R H p p N C t O e C 9 2 e D V W R m R Y Q X d E T 2 5 U d U h W M T U 1 Q m J O b X p S T H R T U G N 0 Y T J B d 0 d F S n F X e m p r Y 2 5 u Q W J D Q 2 5 U c D J L K 0 R G O X R X d l h U b k x a c 1 d Q S D h N Q U R E M 2 l 5 c 0 N n V U N p a V Z T c z k v Z l F O a l p z M m F G Z k J Z V H o v O X R O K z V J S m J 4 d 1 p 2 N z k 3 Q j I 3 Z H F B N j R X c l M 1 Y 3 V Z U W M r d U 0 4 Z H Q 3 R m p 4 K 0 x u b j M v M k J I O V l y V l l r S l N X a G 9 L Q k F k S H V Y e T R X U F B 2 c E l N Q y t j W U F Q d j Y 1 b G F y V V p 0 Y m E x b n V y U z B G T X V X T G N Q R W l S T U J B Q k 1 t V F B B R V B n R E E r d l h y Y 2 R O T k 4 z b X l Q d n o 4 O D g r Q z R C N k 5 S b 0 1 o U T R h R T F B N G l J Z 2 9 k Q X g r S W l J a U l p S W l J a U l n b 0 l x c X F x a U t T d n Q r W D F X c H R W T n A 3 d F Z x T m J 0 M j Z l Y W E 3 Z G V z R 2 c 4 S G c 2 Z V E 3 Z E 9 n U T N u a m p E V X l i T m c z Q W h a R y t p e G N 2 R n V 5 a n J x N E 8 z Y n A x Z z F L c D l M V E p U Y W x V U X F Q U m l C N z c z b n Z 2 U l V a R 0 J o W X R X Z 1 N Y e T R X a F E 0 Z G k 3 T m l 4 K 0 9 T V F Q 0 S z I y M n c y K z Q w U 2 R w c z R j U 0 p 1 d n Z u b W l J O F l 0 b G d z K 0 9 t b m 5 3 V H p l d m Z 1 a m R k Z W V 3 M m p S b z J T S E M x Z F h s N H V t R m F w V k p L a i s 2 T 0 4 1 d 1 B 3 N 3 J 2 d j R 1 a l J v N E o 1 Y 3 J r Y z c 3 M z N I c j c 2 N m l 2 O D Y x L y 8 4 c 3 h Y c V Z R b 0 t p c k M w c V Z M M G J G a l I 3 U n I x d z R a R 1 J s S V N V b E J m S H c 4 R W h J U 1 B Q O D F H Q X l l T m h R W E Y r U E p K N S 8 w N 0 x 1 d 3 N G Q X l l N E R 2 N l A 3 N C t I a n M z T G t U U j Q 0 Y 0 N l b j F C S k 9 k b m U w c F R T Q 2 x 0 T F E w c E p J d T R m R E 5 5 T k c y Y l Z 2 S m R k U F M w d U I w T 3 V G M E 9 p T n l I V T F P V H Z a N 1 g 2 W E 9 5 N l l X c l B 5 T U w 2 Z l Q 2 U m N n R k I 4 Z m o y S E R o b U h S b 2 t X Z W V X d l d y S k V N Z k 5 p N W N 5 Z E t T a 2 8 4 M H p x Z E R s Z G V l V 1 h J Y m Z B T 2 R F a F B U O G U x M T E 2 T G V m U G 1 l Z V o 5 O H N r b k d E b H l K S k t U a z V H Y m 0 0 d W V Q W H Q 2 e X F M W W J E Y X N X T E V D a 3 l k U E J n Q k J V Q V F B R k J V V k J R M U N J U 0 t p O E R I d 2 d Z a U l p S W l J a U l p S W l C c X N x c W 9 L e G N Y R k 9 I Z n V Y S l B z L y 9 M T E w w Z D F k V F Z T V T F N Y n Z J L z Y r b n A 4 O D g w M 2 t N b G t V Q 3 F W V U t 2 V n V Q S E d H L 0 g y M j I v R G J y Y 0 R 1 S k F T Z n R p d 1 l V a E p T Y 0 Z Y W D M y R m d 3 Y 1 B l c l p Q U 0 V q Q U x i Z m N n d l B u e j J Q O S t 2 W E l 6 T X l F e S t Y e U x B L 1 d t W G p 0 d G R m Q 1 l E Q m c 3 Z H E x Z V B E Q k J 3 R k F z T D J Z U T R j T z R i W F h Y c 0 9 K R X l j R T g 3 V m F M U j U 1 N U p I L 3 o 5 N m R 4 e m R W N W Y v a m Y y W G Z t a T Z V T H B S R m 9 E Q U N C U l J i e W x Z R U J G a 2 R o b V Z R R V h F W D B Z Z m l J S W d m R 1 J W R U V V R V J W Q V F I R n h B R 1 V K R k Z F Q V R a Q 2 9 n T U l v S W d t M F Z r c D V R d W F k U H M y K y t Q L 2 5 L L 3 V V b m F K c V Z 0 Z 0 w 2 Z W o w Y 2 Y 5 c H g 3 N 3 J r b n l V M k N Q Z S 9 6 U H V q V 3 J W d F l 6 M E d v Z H U z Y U p a b 3 N U V T V P U m 1 s c E t i W n Q y N G J 0 M j d k a j h P R E J l U G p o a H d N b W l B c 0 x D M F h s K 3 Z Y c m g z M X R 1 V n d 1 Q k J L R X l 1 V n l 3 Z W w w V n Z w O C t x c n I 5 O F B H a l J 1 e F p z M m F v T W N T R W h J Q 0 p x b W x V a W x H a k J p Q m x T d F h 3 d W w w U X F W U 1 F T Y V R v W F B u e m d H d j g r e l p z M 0 g y N 0 Z t a G 5 K R 1 J n W k 1 u V C t M b G w x L 0 c 3 Y m Z m W H U 2 W S 9 P K 2 Y r U G g 0 Y k 4 2 O H V k c T J t d W p m d j M r b G d R O D l l d l J B a n g 0 O X F 1 V j Z Y a 0 9 H R E J F R n h T U W 5 K N W Z i T n R U d G F r S 2 w w V 2 d D N 3 F 0 U U E y T 2 t V a W x V S 3 B X U W N T S m N E b 2 R E b E R F a D N N Z D I 5 Z X B W M F Z Z V F d x M F d H b z B H Z D k x M U Y 3 N z Q 0 Z 3 N o T U d U d j N y M D R j K 1 l N b W p a d E d 0 R E g 4 d V h M U m V X N z c 3 N D c 1 Q U F N d T k w d W V 0 M T B P a D M 2 O W V 1 S E R S c z J D T U U 0 T n B z T l M 1 W X N 3 Z m p 4 N H d H V W J j W G h E W H d B e X J K b T N I L y 8 v Z E R w Z E F H Q k Q r R U V Z Q k F S V W V n W S t F Q k V S R V J F U k V S R V J F U l Z r c E 9 U Z z B P S E R r R 3 I x Y U p O b X p h S W k 0 c 0 x h O X V G V U x q Z G J z V E V 4 R n h U S D h Y R n h a Z z d k M j Z s N 1 Y 1 N T V a V 2 d F O U F H Z 3 d H e l p z M F N 5 c 0 9 H R F J O T k l J Y V N q Y U p Q b n o 3 b z F h d V h N S W x Z M 2 t T M 3 h X T E J p a F V y c 0 h y M W F 0 S E V u O W Y 5 O T k 5 Z l k w R V B I b z h I M z M 3 N 3 J h a X V a O C t l K 1 B 6 e n o w W E g 5 K z N i a D N I a n h v a 2 1 z d j I z Y V F n b D h P S H V 1 K y 9 H b l h m Z U N h M V d l M D B a U F l D e W l W Y X I x U n J T L 1 Z l W D d 3 Z V B 4 N E 9 O R 3 p l R z N O N U x w O U 1 o S 2 l v S z U 4 N m R F N E l 2 M n J a d E s 4 b 0 8 w c k p s U 3 h R V U Z P R F V x V k 1 B e W l i U E Z 5 N W N D S S 9 I V T J H b U F 5 R D Q v V k 9 k Z 1 F D U n l I U m d O Q n B G a y t k N n Z i N 0 N W Z j V t c z F s V W Z 2 V F J S M 0 h Q U G Z m Q T Q v S G d 3 U W N m R k x K S E 5 H c l V D Q y s 5 O U J K U 1 V s S k U 3 U T h l U E l n M z M z e F R L U H R u b X d q R l U w O D l o Y k Z q e D E 1 e j V v c z l l L 2 F J d H V J S T k v b j N 6 L 2 F R b E p R R W 9 D e m 9 x R y 9 m d n R p d 1 l Z T n d i T 2 5 T c F h q M T F W Z E Y 3 W C 8 2 N l N l Y 0 9 I R k N L T X R r T W d 3 W k 1 p V G s 2 N W V V b E l q S 1 V W R l J r R W d r Z V B M S k o v R i 8 v L 2 Q v U X Y z V 3 J W c 3 h i T m d 3 M 0 h M T E x l a m F 0 U 3 N T R W h L R U l F Q 3 o y W X p 2 d n Z z T 2 1 a b V p 1 S E x s a W 5 C T 2 N u S X k y c l p 0 R y 9 K W W l J Z 2 9 k Q X g 4 S U N J a U l p S W l J a U l p b 3 J C Z H Z Y b 1 Z o d z R k U W t w S 0 N q c D I 3 S G p O R T l m b H V Y T G x T b z M x N 1 M r Y 3 J B R y t Z d 3 I x U E 4 r V j A v N 2 5 1 T j F 1 Y k 4 y N k Z V d V d M Q W x Z L 1 Y 1 Z U g 5 V n Q r L 2 J 0 b 3 U w U D V I S T V F a E l T Y 0 9 i T U d W R z c z T n h j V E o 0 O E d m M z c 5 O G Z q a n o 4 T 2 5 V N F h N S E h 0 M 2 R 1 K 0 l o c U 5 w d G 9 t d H h V S 1 J i V U g z Z H l N O T R O R U l z R X J y N 3 l D Y 2 V Q R 2 9 i U z B G S 2 1 w c V N G d k o r R j d M W j F P a D V L U 0 V z e V p N M G V v R 3 p 0 M n J H a G l Y N l B S Q k V 6 T 0 I 1 T 2 Z u e S t h c E k r S m l Z R k 9 w d 3 M 3 K z B k R n F 2 d m V D S V g v Z T Z L e X J E W E Z 4 Y 1 d p c l V D V V N p V T B H Z z J P S E R r a W V u N 3 E x N i t Q N X M y Y k I y U n Y 4 U C t j T k J n T U F j O W h a U m t m c X V 2 O T Z M O V Z S N 2 p Q d j I v U U F n R F J m V F J p e E F o c z N y e F p 5 T T Z 5 Z C s 5 Z T d O d T N E N T A 2 Z F F J Q W 1 F d 2 1 m U H p 4 e D Z M e j c 3 N z c 3 Z 3 F 6 Y m Z n c k t p b 1 N s Y j J m W i s z Y n Q w Z G 1 a c W F R d 2 N I a j h X R D U 4 d V Y 0 K 2 V X W E l a V k s w Y T l m U C 9 6 M 3 Y v O F Z 6 d n Z 1 d S s 5 R V c y W U F R T y 9 l d m F 0 O W l 5 S W l J a X J E d 0 F j a U l p S W l J a U l p S W l J S 2 k 5 M X V 4 N T Q 5 Z X h B V E U x T m o y U W R x a W t x b G d s S 3 B E S m d 3 T n B s T W 9 z b T Y y T m h Z N F h l U H h 5 T m t G U E N 1 d X Z l Z F p Q U 2 Y 1 Q X V G N z B S M 1 h s N G V u b n J x S 1 Z 5 O G V E S H N m c X F M e V d U Q 0 Y x O T h J Y X J y M j d j d k J n d 1 l n S m l Z R 0 1 5 Y k 5 3 O E d n M E Y w Z k 5 P b V R m a m x s M S 9 3 N 0 x Q U E J r e n l K a V l t M X Z p W X E w T m R 2 Q i t T a z V Q e D h N T V B Z O E d D Q l J n e V p B a G 1 6 N T R k M G 5 u Z W l X W n Z I N z d Q Q 1 l D Q X p C M m h y d k s v Y 0 9 H Q 3 F O e T R j V 0 1 B Q 0 p p M G Y r e X h 4 M E x l a W 1 M Z n Z u M l l Q M y s r V U M 0 d m l P T G d 3 W V A 0 O D g 4 L 2 9 W S 3 B o Q z A 4 W k R K W j J C U F R M c G N M T H B j T E 5 w c 0 5 a c k 1 a Y m R 1 M m h j V m l F Y l d w S 1 B E a D d O b X o y T F p 0 R z B h T 0 h B b V Z T Z 1 d G U W d H S l J J S j E 2 O V p o e j U 0 O W 9 y Y X B x Y W x Z d j M 1 O V F C O V d x e F Z E a G d 5 Q n c r R 0 F 6 V 2 J E L 3 Y z N 0 s 4 M j B V V k 5 j T H B l b 0 h H N k F 6 d U h E a D B Y b F p z M m F D Y j h u S m l a a T B L Q k J v d X c w O C t i T n c 2 M j M z b 3 J Z M k Z o O C 9 Q S E h 5 T S 9 Q R j Q 2 c D F X c U 1 H a l V x c k 9 2 N 0 I z d j V a c k F a T l d x V W F P d U s z Y n Q z W S t U S W t X a m F 0 Q 2 w 2 O S s 0 d E J E N W t a b W J p a 1 V j Z X d X d X Z 2 U 2 J x c T A r Z l B t R 0 5 o W W l J U X N m Q U J 5 S W l J a U l p S W l J a U l n c E x m b j Q r S E E 0 S E 9 u V G 9 F T 2 1 o a E N R e E 1 S R 0 x G a T N D N W N 1 W E l a Z k x J W m Z M b 1 Z h c l J h d V F G e T l l T E p w Z 2 5 E c D F x c k F m d k 5 Q c E Z D W T B V M U p T R U I w Z G p Z V U x G d 3 B 0 L 1 N j N F E r R y 9 3 a i 9 Z S k h m T G x p M l J t W m 1 K W m N 1 V 2 h k M S 9 1 R D c 4 O E V Q U l p L R l N x Y 1 M 5 O T k 0 T E F P a m F 0 U 3 Z h d E d t R G V m U G 0 0 Y W V m Z m h L Z G w 1 K 2 Z q N D g r K 2 d o T m 1 q U V I x W W V T O F N G U 2 V E O E F B d 1 l N U U d 4 c 2 J G a G J H d m d H Z E N R b k p 3 Y 0 V O b m d E Q j d 4 Q 0 R S N D R m d n k 0 c U Z 4 Z T R F T l V W R l N s V 1 J P O D l I c T l x R n p l e F B 1 Q k F 3 Z X d l d l h x a 1 B v T X g r T 1 B Q N D Z v c U N o U l h V V m p 6 O D N O e F R m Z m Z C T l M z N n R X c l F w N U h L T k h q e G F W L 1 F N U 2 F v c i 9 h e G R P T U p E V D Z j V F J v M G R G Z F M x Y X R C Q 1 Z S N D h l a l I 5 L y 9 G R U l 1 Q 2 9 v S 0 1 D M G F k T 1 F s W l d G Y m R 1 M m l k c m V m L y 8 5 W V g 4 Z W 5 U M T d W b F Q y Z m U y O D c w U G Y 0 S W R 2 d n Z r R 0 V 5 Z E 9 S R k p T R W t h T U d J S E 1 6 R X l r c G F Y a D B L R k R v c y 9 W R G g w N k N O d D J F Q k Z S O V d Q Z 0 F 4 R V J F U k V S R V J F U k V Z W E Z t d 1 k 4 M U V u S V N K T k t w Y 2 p Q e j h m a 3 l a T k R Q d W R m L y 9 w W D B Q c n A w N m N q T V R G U k 5 M S H F k c n R o T n B 0 R m F m N 0 R r W m l Z a U Q 1 O S t t R D U 4 d V V B e X R M Q 2 p 4 b z F D d i 8 4 N X o r e F p j d V d r U H N 4 b V V 5 d z I r M k l p N H N M N i 9 v Y k 5 t e k F y b D I 3 U k h X a l I 0 O F d a V z J J a l k z R k s 2 K z h n b l h y M W 1 I a H d v V k N w Z 0 9 G U W 9 I W F h u c 3 R J T F c 4 N 3 d y c D Z 3 M 3 Z o N 0 x u b 0 Z 1 M 2 J x T C t Q Q j R Q Z n Z u b E Y 1 d y 9 m e j Z n d l R l T G d G Z F N V b E p B T U V G V n Q y R T V k d X l Z c U 5 5 N m R X d G h q T l V s R W x z T C t F N T R B N U Y 1 V C 9 n S H R 0 a n Q 5 b 2 h j M T N m c m l G O S 8 v U l Y z M 0 h G S H V l Y 2 V Q M z V j d E x X S F Z D c E Z X b H F h c U k x V 3 E 4 W F l z V 0 1 4 Z m Z w M G 9 l N 0 V p U k 1 C V z J T M G F O R U N 3 N G N Q R D N 2 O C 9 o a 2 Y v R E 5 u a k J 3 N V V o V D R z S F B u V G p 6 N j Z L T 0 l q N C 9 I b z Q 4 K 0 t 0 V D d C M k g w N z k 4 L z d M R V F F V k h v R 1 B o Q V J F U k V S R V J F U k V S R V l i b D Y 5 Z W 9 O R S 9 S U V U y S m l Z a 1 R s b 3 F J a U d J M 0 d r R m Z 6 K 3 E v d 2 Y r Q 0 J C M 0 R r e U J G S X B W S T g r K 3 l 6 d 2 t T Y j c v W U N s V G w 5 K 2 p S b X p w e U p w N T U 2 Q 3 Q y N 2 R 3 L 3 B u R D E 3 O W 1 E Q m d n V 2 l 1 a F l 0 V 2 1 E b z B L R k I y d z h l U E J p T k d q W E N q Q m t 6 W U R L W j h O Q k R E e U U x T l R W Z 3 E 0 d T Z k b i 9 j c V B l R D c r U z h 4 K 0 1 K U 0 1 2 d m R l b l N K V k h a U D h O S F Z a V 1 d s d U s z M z M 0 V D F i V n Q y e F p B O V F Z c l J D T H d J U z h 2 V D F T d W F Q c 1 h 2 V j Z Q O X U z Y l E 2 M V d R N m x V U W k 2 W D Q 4 c V Z L N k p z R 0 d s c G F V a E 9 U a G J L T H B j T D J k b l p R b G 1 w V k t K Y n Q y N U N r S X J W Y W c w S W V y R l l M R E F h a l F F W k 1 h c W I v L 3 Z o e X B V c n d 1 K 3 p a O C 9 H U G Z m Y 2 c 1 R W p S d 1 k 5 Z C t 2 V 3 J h S n k 2 O W F 0 a F d 3 c n Z y c D E 2 N G F C Q X d k a T Q 4 Y U 5 R Z n R S c T l X W U 9 I R m k y Q U U 1 S G 8 4 S H A w K 2 Z G d F U x Y m R w V V Z M N z E x b H Z S d G 0 x Y i 9 Q N z c 3 M E x a U D Z 0 R l N V a 0 p k d S 9 l T F p S a l k y U F J w V X V Y c 0 1 a Q 1 J F V G h Z Z U F E R V J F U k V S R V J F V k d F T 1 o x T 1 d L M V d P S j F P d U 4 x d X V O M 3 V X a 3 R I V F p F a G t V Z 2 d s V X F G S D R W Q 0 F a V k t W Z T Q r O U h U O T h W K z l m Z W 5 T S m F 4 W n N 3 Y k R o d z l I Z W 5 w N n B l Z j d U M 1 J M c F Z K T W 1 U S W x J R X R B T 0 N u a U w x M j Z o T U x D U X N 5 W U 1 R T k x s a X h C M T Y 1 Z E 1 X T E V p S U N V K z E 1 N z k r N 0 Z y R m 1 6 a E 9 3 T k F L R F Q 2 Z k R T U 3 k 5 V n V O c i t q a n Z 1 d 0 p 3 N W M 3 Q j A 2 V k l o U U 1 J L z h P R j Z 6 d m h R R T I 3 V S s 2 R z R 1 T G p T Z n B 4 T 0 p 3 N G V Q Q 2 l x Y T l H a V J j a m Z V L 3 Y z N z B k R 1 J r Y l E 0 S V B z N 0 d 4 U k 1 F Z E N R b 0 p v Y 3 I r b W R l a l F B V k Z S V V Z D c j F W Q 3 B W S k J L c F p E S l p G W E t O d U Z 5 d V d D e F d H Q 3 h X T k N x V l N 2 O D h z c 3 Z v d U 1 W Q l F P M W F k T U d i N y 8 5 d H F n d j N 5 d 2 p V c W t V S T B h T V F J Y 0 9 I W V F 0 V 1 J Z d l h p e n F Z O F N J R V J n M W F w U 2 9 6 a i 9 y U k h G e E 1 U N z c 3 R E 9 N R 3 p l d X d r Q 0 1 h K 1 g v R 2 w 2 O G V C R U d n d 0 d s c G F V b 0 t p c k M w c V Z M Y 2 V Y S 0 Z Z d 1 p N M F o w a n h 1 T l J s R 3 d B Q U Q w N 0 5 t e j N P d U 1 H V E 1 H K y 9 i d E M v a j h B W U J S b z B a V k t V R G 5 y N y 8 r Z 3 N G Z 0 V N c E p T V W x C Q X k r R 0 R 4 K 0 9 D e G N 1 N F B I S E g w Z n Y z c j B E a m 4 v L y 9 m Z W l E Q n Y 5 K 3 Z Y a m R 6 d 1 J V U T N q c H l 3 U k V S R V J F U k V S V V F T N F h D N l l 6 V 1 p Z c l Z a S U p C S 2 9 W Q 3 F v M V d w a E l s d 2 1 r M F Z r a F N y V k R t K 0 F p L 2 Z I N F h B S U V 5 M H F s U X B h c m J i S 2 F l T X A w U G J 0 M j J F M E d q R n M y R E R F e G N V a E x p N E 9 j c m x j T k F t M W J 0 M D Z I R D U 4 V 0 N o U G 1 E Q U J H b z B H S G 8 5 S G 1 O Q X N M a T d H b F N 0 W H N H b l R w b 0 F K N l M x Y n R 1 R H c 0 Y 0 0 0 Z X Z R b 3 h v M G J G M 1 F p c k R M Q n R r W U l a N F c v N 3 h Z R k Z 5 O W V 4 T G Z m Z m 9 z S E g z d 3 d h T n Q x N j l i a F A v L z V q M m p D W F N L U j R N V V h Y d 3 h J N n g 1 T W 8 w Y U 4 4 U E x M T H d N b 2 0 w e j F u W k J Y S 0 J R Q k s 3 N 2 R i a m Y r L 1 B O U H F G U X F h R F F h W V Z W N 2 R X N W 4 0 T 1 Y w T 2 1 F e W 1 W Q l N V b 0 t D Z 2 d L a 3 B x Y U t K b m w 1 U D R U W G 4 5 M X V 4 N D R k T z R S e X Z Y c j E w S 3 h a T T V 3 N m R T c W t j U 3 h h d E F n c l Z x e k F 5 S k V q a 1 o 2 Z U x y e m 1 E b 2 N E M z N 6 e m p h a H R 4 N D R k a G Q v O W c w R k 9 u V G 9 W T U N s Z W 5 w T W 5 U N H J L d n N F O X Z 0 T F Q w M E 1 L V E t r S z N 5 d 0 h R S G p C U U N 0 W H J z U 2 Z m L z R w b E 4 x d U 4 2 W k 9 u U X F s V W 9 r M m J k b 2 d J U 0 Z C d E U x S m t 5 W k 5 j T y s 5 O X d i M F U 2 O W V Q Y 2 p s Y 3 V G M X Z u c j F L c z Z k T z R l S k V 5 Z G k 4 d V R K Y U 5 X c V Z i Z 1 B L e V N 4 c 2 J G S V R r N U d i b T Z 1 V V B m T E w 3 K 0 l 0 a 3 Y 1 N F l j Z j h P d X Z 2 M k x 4 N H N Y Q 1 B i R n U z V H J S T m h k S 3 B S S j M z b m x u M E d z Y 1 A z N G N p e F l 0 Q 2 h y M E F B Q k x s a X h C Y m 0 0 d S 9 2 N z N 2 N G N W Q U x G M z c x N V J 1 V V d M R m t I Y l p X W m 0 0 c E 5 Q U G d r Y U Z P R n l 1 Y k J o d 3 d h a E x K R k l 1 T T B G R V Z F d F l P Q U R F U k V S R V J F U k V W R X Q 4 b m c 4 T U J x T n N O b H M w T 2 w w c U Z l d k h p Z T Q 2 e U J 2 Z 0 l 1 W F d x M k d Y c S t I M C t t R T N X N U h Z V 0 V o V k N v V j l I b z l B M k N x d 2 F l Z m Z p c G F 3 U n V L M m J O b l Y z a D g w c V J K V U N n V X d v V C 9 q e i 8 r Q 0 t C c 2 d u T D I 3 T m x Z d j M 0 O V p z e V l B W T F H R S 9 S O D M 0 b l l p b G J P K z Y v d 3 I y a U Z 2 d T l F U F Z D V 0 l 0 N j d P d H p M W k R K a C 9 2 e j V v b 2 x z c j Z l Z W V n c V p t W m 5 s O W w r Z V k 4 Z U 9 p Y 3 J 4 O G Z F Q j k 2 M 1 p i T W J 6 e n o 4 Z m R 0 L 1 Y 0 W l Z Y W G h F R l B 2 Q i t D T j Z m V k N y R j Z 0 V 3 J z W E h q U m l 4 Y 3 V G Q 2 9 6 O D d P U m s 1 T 2 p s R H U z c j E 3 U 0 o 5 T D N q W k 9 w e E 1 u V H B 6 Q W x D b F R F Q j B k a m F W T G w w S 2 h V T 0 R M T D c 4 T T J B N G l L e X R M K 0 4 w L z h H S G p 4 b z N s Y m 1 0 d 3 Z U R 2 J 6 Y U x B Q j R s R U V u T G d n O X Z 0 e H R X c l Z 3 T U N C N E N 5 S U p S R G h 3 N E Z u U F B j Y z g 4 R n Z M W k E y V 3 Z h c k Z r e j R m V T d j T 0 F B R E F Z R G 5 F N G 5 K a z Z j a V B 2 d X V 3 K 2 p S N D h P N T Z H R k x E M D l Y V F Q 1 d j N u e l p x a F V L b E d i R G g w N k N O K 0 Z C b 0 1 C Y T l l d U Z S M i 8 r K z Y 3 U m R 0 e U 9 C d 0 8 3 T n U z R C t 2 V 3 J S T z J t U 2 l Q d y t I Q W h n M G J z R 0 h E Q n J S c D B 3 W T l l L 1 p F U m t a R 2 h S b E Z Q Q j R Q d G 0 z Y k p x c X o y V 3 o 0 O U 5 O U G 9 W Y X J v V k F v b 0 Z B b 0 t z M 2 N j T 2 5 T S l Z H M m p Z U 0 V C T 3 p i d D A 4 b 3 U x d 3 V Z V H N T a j h l R F J 4 O T l 0 T U w r a U l n b 0 5 B e D h J Q 0 l p S W l J a U l p S 3 F K U 2 F U Q 2 F X b H B k R H I 5 W W l P a m 8 3 M G N P Z z Y 1 R j E x c n R W c V l U Y W J r W m V Y a D Z p b 3 F L Q X J T d X N L a V V R Q 3 Q 5 d G R J N W t C c m 9 W T U p r U H I x c T B E S n B l O U Z B c E Z 1 W l B j Z 0 h o e X U 3 e l Y 2 T j U r Z k s x Z n Z 4 N l h M M T h P Z U Q 1 S 1 N r b 0 N W d U I z N n R S S l Z O N i 9 m e j g r K 3 V p a m d N b G 1 B S G p v b 1 l j d 2 V Q R G d j c 2 R o d F Z x e G F 0 V X F x T l Z x S V d P R F J D S U p P b G x a a 3 l u M H I x Y z M 0 d j B B U U x R Q 0 h 5 a G J Z U j h U R T R O R 2 p S b 0 J L U H Z l V 3 J O b W p Y Q m N L c F Z p e U p B a E F B S U R F L 3 g 1 Z y 9 x T V J x T l F w O W Z y b 1 Z B b 2 N P V E l F W H o x M V Z l a T l p a 3 B L Y m p 0 d H R 1 R W N u V n U r U l R P R m l I a E 9 I N z h P S n h P S n h R S 0 J h U l N L V H d l R D B 3 b U U 5 Y X R X e W Q 2 Z n N J S m N w U k t w W G p 1 d W V j Q W x H M V Z j Z m p 3 W W V 6 Z H V 4 Z D c 5 K z R 0 O T k 1 N C t l V 1 g w Y k Z q U i 9 U c z J S T 2 R P M 2 N X M 1 N k d D I 3 W V Z B a D k y N 2 R v b D F M d m Q 3 b 0 R B a X V y V X F W T W 5 V Z U R E M G F O S E E 5 b 0 1 H R E J B K 0 g z e D R z V X d t V X h D M l h 1 d j J X d z J I R G x 5 Q k h 2 M z d z V 2 V Q W H R R V W x J U z l I c k 5 t a l Z E a H c 0 Z H N I Y n Q y b 0 R u N m R p e F k w S 0 F W b 0 1 H R F h E S E h Y Y 2 d O V F V W R F J v M F F F c E t D d X J Y c n c r S l J J T G R 1 M 2 N I U E N m U j B k R l l 2 W H A x K 0 U r Q W o 3 e T h Q S H o 4 O G N k Q m o r b j E r a W 9 I U H J q Z G J n W k h F a E g 1 W U 9 B R E V S R V J F U k V S R V Z F d E 1 C Z 0 1 V Q 2 d V U 0 V w S 2 l 2 U l E 2 Q W F o M V d x a D F X c G h N c G x R W E Z 3 Y 3 N I V k F Y U 0 d W U 3 E v T H d B Z W d i T 1 Y 3 Z V J Q Z H c 0 W U 5 x L 0 J j M z B u Z G l p W j Q v V k 8 w M j J 3 M j d O b X p w O U t 4 e V d R e V l m W D g y Y k 5 u O G N r b m 4 r R F h Y M z h O M m 5 i M D Z O R z Q v L z c 3 S y t 4 U H J W Y k R a R E p o M m J K b G x W N j d i Z H U y b G J h N U d k M G 8 5 N E 1 2 M z I w R n Z I c j E 2 b 1 Z l d l h v a F B 6 O G Z i N 3 p 4 Q m 9 x S 2 l v U m p m Z n Y y R m I 3 S C 9 N Z n B Q d 2 1 i b j U r U G 1 U T m 5 p c k p T d E c 3 Z E d y b T V 1 W m c y Y l Z y Q T V Q V F F v V U 5 G N T F k b j R J U G R i c S s y d m 5 6 b D V P U 1 V P N k h 0 c T N Y c j F o V W V Q M z M 2 d F B C N D d Y W T d p b 3 V M a 1 o r Z m o 5 T 2 5 U K 1 B F a V J N N G Q r N W N o Z W M 3 b l U 0 a E 9 D S X F L Z 2 8 5 Z X Z S Q W 5 6 N T l j T 3 V 0 d D Z K N z k r N m k 0 Q l Z m V F p z M n J Y V H N W W l d l b m 8 1 Y m J y a 0 Z a O C t l R F h x O F R a c z J 3 b F l i d i 8 3 N k s z N z Q 0 U W Z S Y 2 J m Y m p Y b n o 1 d U h Z c 1 d N V k J x N 2 9 k R H J j Z D k 5 O U d E S m t D T 1 J 5 T 2 J L e X N 2 R G V l K y 9 o d 2 9 V T F F k d G Z 2 b n h a R k p C e D c 3 M z M 0 c U d I S G 9 M T D V R c j R m R 3 Z Y c n Q x M U h j a D F 2 W D Q z R W h G R k N n T W Z p S W l J a U l p S W l J a H F X S D U r U H F L a W 9 x Q l d x e U 0 5 R k x v Q j Z Y U T Z X Q 3 d X R k J R V U l E N C t Q d E x E c V h Y Z X d J Z H I 4 Z F p i Y n d r c j d z d E x V e j U z N 2 x 6 c z N y M W J L S C 8 2 N m F l S W k 0 c 1 R 5 a D Z Q Q j A 2 b k U x Y X J G U m F M U l Z q Q n Z X e l p z b 0 J 0 R T F K V F U 5 R z V j K 2 R 5 e C t O M n U w V 1 R 1 a F Z O e W 5 i b z B D R m 9 5 d n Z L R E J n d 1 F F a X R y O U Z v V U Z w Y U d 0 Q k d L c F Z p M 0 x o e D Z O d T N i M G g 5 a m h 3 N U V q L z g 4 Q V B N W m 5 P N W J k U n F 0 V 2 d W Z H p B S 2 h R S k t w U k p 5 d W J 4 R 1 Z p d T c z V z Q 0 S E E 3 W W J M Y W c 5 M D V k d n g 5 O G p S N D l H d i 8 0 e H o 4 Q S 9 M K 3 R L V 3 c y R 3 p a d T N J a m x 5 N W V M V n V B b k p D U 0 l W c W I 3 W j R 0 d 0 9 C e W l i R V l 1 b H d z N 2 Q r N F V 0 Z W 5 Z c 1 N P U 2 s 1 T X h j K 1 p N c k Z t e k J q d D I 3 S U R i N 1 V a a V l t T E F m Z W c v M m Y z W V k 0 K 2 h S N D h l S V Q z Z W Z m d j J Z Z j c 4 K 1 V M W j k z R l V w M 3 Z 1 d V F m c j F x M 0 R w V X V Y S 2 1 6 M z k 3 L y 9 2 Y 0 x q S j A 2 Y 3 d M e D U 4 M E s 2 c G t 3 b X c 2 Q k J n O U N v V V N O c z N y d 1 p m L z c 1 c C t o N G F X b X B z T V h E c z g 4 K 2 k 0 R U R C K 0 x X V z I v R n l a T W 5 B L 3 B x M T Y 1 Z F N O Z X N D b 2 x F Z 2 d j Z W V B Q X p a c 3 d J Z X Z 5 a G h 4 N F N m c y 9 O e l l W R 2 8 0 S E Z Z a E h x c E Z J c G Z 2 d n R 0 M 0 w 3 M S t s M E d E U m 9 F S V l Q S H k 3 Y U R x T l Z x M V p Z c 0 d B Q n N y T 3 p z W E x s e W d x R F J o N S 8 v S E V N S H o 0 Y 0 F M Q m l 4 U X F j U D M 5 Z W R I e l F v R U U 0 Y y t a T X h R O D B n a G o 0 U U V R a 3 h z Q U h J a U l p S W l J a U l x S W F W R m h Z a U 5 q W T J F c j N n e W F x a U V h a m d V d 2 1 R M U Z S a 1 d q e X R T N m 9 q c 0 N I V U Z Z M S s w O D J 1 O T N 1 b 0 Z z V C t H O V R N M m J N R 0 1 5 Y U 5 V c 2 9 T e V F T a k I w N 3 R z S U p m Z j h K W S s 4 K z c 4 S E 9 V U 2 d V Z V A z M T E 3 R m d 3 U U l j U D M 0 O D R G e G Z V c W t V a V l t S j Z O K y 9 Q N F l P S F N y V U p 5 W W 0 0 c D E z M 3 N H N z c 3 N H J U T 2 J y O V h w T W 1 q U U o 2 Z W 5 w N W Z i b l Q 2 L 1 g 0 N j Y 3 N 3 N K M z M z M F g 5 S G h p W W l J b V R K Z 1 F O R U J I c D l O a D l l c l Z V S 2 x V d F p x Y T N l R n d C R X d N M X Z Y N 3 d W Z H F h b X B B W F V G Q k F Y Y n U z Q 2 t L R n R E c G R K Z 3 l a W X B v Z 3 R s M 2 t 0 c j d P T H A w N l Z M d X R n R E p 5 Y 2 5 v M H F V T E F L Q j U 4 K 2 F Z T U d F Q 1 J v d 1 l n U T g r K 0 F C R G h n d 0 o y T W J E L 3 p X S W l v c E N R a 0 p D d V k v W G w r O D R B V l F Z c k h N d H B G S X B o Z z R k a W 8 4 K y t p a m 9 j W T F H Z 3 p G a n h s U W F Z R E J 3 N E V E c z N y M j d 3 b 2 4 r M k 5 o W T l P e l p F L 2 Z j Y 3 c 5 U 1 V s S U F s Q V Z l b k Q 1 O U d w c z J i Y 0 s y Y m R 0 R X I w b l B u a j B 4 Y 0 9 C Q U F N Q V R U e n l C b D E 1 N l N m U l o y c W h S S T l 4 N j Y 2 M G h Q O W F x e U 1 y S 1 F u c D Z P Z z R j T 0 N D c T c 5 Z X Z I O X E z Y n k r V U J 3 N G N p S z V k d S t L V F R 6 N 0 J q a D A 3 T U d y V U t H U m x a V 0 h j d U h F Q k F U R E 5 t a l Z E d j M 3 O T B L Z F B I M m k x M n F E W G x j b G s 2 T j I 3 T i s 2 N j Z 5 N G N P S E F B M j d a d H c 5 N j l l M F g z V k Z a V 2 x o R D B B Q U J k d T N i R j N y M T d j Z n I w Y V F C Q V V s S V N z c k t 5 b 0 5 G b 2 N P K z k 5 M E t w V k F v Q l c 5 Y 2 F 0 T 1 Z 5 d V d D M z I 4 c 0 5 6 Z 2 9 W Q X g r S W l N V D R m O X h F U k V S R V J F U k V S R F V r U H o r Z l F R O V V i W l J L S l F E V X V j d 1 B D b 1 V D R G 9 l a n h q T 2 0 r S 2 J q Q n d D a j B S a l N l V D E 3 O W t S Q l F R R V d M V m 9 F d D l 1 T n h 4 N T d E R 2 x w Y V J X Z U U y d 1 M x b W F 6 b G Z z W U d 6 Z H V q T G Z l Z W d z Z W p 3 Y z J t d z B l a n l k b 0 8 2 V l N D W m x N R n Z T W V F x S E F 4 S W t U W V R R Y V V W c G F p c 2 1 U S n l N N U 9 i b V N S e G V v V z d k d S t Q N z c 3 N k h U N l Z D d l h q M G t K e W V q V 2 J O b W F O T 2 1 E V z Y v L 2 Z a e X J 5 K 1 J T Q 0 t T O W N a L 0 1 q M V V O L 3 Y 5 V U p H V W x C U z g 4 O D Q 3 b U R 0 M 0 x u Y n M y S U h v N k d p O D h j W W J h T j Y 4 Z V l Y a n R s Z 3 N T R X R M d z d S c D A 3 Q i s v W H F j T 2 5 V S 3 B h V 2 x p S X V M U T d 0 M j d U Q n E x S 2 l B N z h N b V R a c G c x c X h a U V N k d n F 6 T l l v Y U N n b 0 5 y N n J N T 0 c r Q U F B S U F C S l J F R l U 4 d G V 0 V 3 p j a D h L R m V 2 W H B v M E t D Q j h K N 0 l 5 T W h B V k Z S V V N Q M D g v d m p q R 0 R k d W 5 G Q l d L c F Z v M 3 J 3 N T J y U n B n d z R k T 3 B U N y 9 t c m V 2 R G 1 l Z W V Z W m p C N D l H d X Z X c m N P N m R l d W c w V 2 p 3 M 0 h Q U E N X M 1 M w d E x 3 O U 5 O U F k 4 R 0 N C W E M 3 M 1 p E S l p I a m 1 t V 2 R x U E F o S k l w S G c v L z d 2 L 3 p C L y 9 u e n M y c l V M Y n J j Y m Q 5 M T F G N T U 1 N X B t Q X R y R 3 h z W G p 4 e F J k e C s r M j M 0 O D Q 3 N z R S S 3 B j T G d 3 W U 9 4 Y X R V c U 5 H N 2 N H T j I 2 Z F V Q M z d 0 M 1 J y R m 1 6 c 0 s 2 Z m t a R 0 J q S X d N b U 0 x b S 9 Q e n p 6 O W k v Z n o 4 T 0 h q e U l o e D k r V 0 5 T M l d i T m 1 t R H Q z T G 1 i U G 5 v M m R P M 2 Z p L 3 Z 2 d m g x U X F S Y 2 V P S G R H e F k 4 Z H J m a T V x Z 3 N Q a H F Q S m 5 I Q k h S e l V o a X Q 5 d U Q v N n V J a U l o d V d p d F h y a 1 J h V 2 h y Y X R H a 1 Q 2 Y U V R R V J F U k V k M j B E Q V l E M U d v M X Q 3 Z W d h b W V 4 V 0 d D M z J 4 R V R F e E 9 4 T V d S b l p 3 T W 9 t K 1 N 0 Y V U 2 b k V 3 Y U R J V 2 l h L 3 V 0 S l F V R U J I Q T V I b F l J S m F w U E Z Z b 0 Z j T H V k a 1 d R M j d V Z T Z I a X J q Z G J u e j I y V 2 N Z U E h n d 2 t w S 1 N J a j J j N j F w a F l T R m l Z b U t x R k d q a W E v d j I 3 Z E R y O V V o S l N V R 0 R C Z z J x d E p y Z m F y V W l Q e j h m a l J v M U N q a D I 1 c 3 d a b k R 4 N U V t b H B h V U d Q M X l T N z N R N k p S Q k x X W j Q v Q l l J R E 5 a c X Y y K z Y r O G p D c E F X V G F H e F l z W D Q 5 R k h I N z N 1 c 3 l r d 3 d K Y U l T S X l C R D B S R W R S Q U R I N G l J a U l p S W F w W T N Q Y m h P c D R 2 d 1 N P a G 1 a V E t a S U p W S 2 c 2 Y m V y d z I x R 2 Z n Q W N I S 0 h p S W p J M T Q w U 0 Z F a E V W S n V 1 N z N B M U l p S W l J a U l p S X F J Y m p N Z m p R V 2 x w S 1 l N Z X F F Y n B k R H F V b E p S R W V o a T F S c V Z T a W Z a b U p 5 S W l x c 3 Z z Z G p 0 V U t s V 2 t o M E Z F Z E Y x a D R B T V J F U k V S R V J F U l V U V X l H b z N R N i 9 X U k h n Y l Z B Z E h S M F h V b S t F R 3 I x U X F a V k l p S W l P b z Z C d G t T R V F W a T R B T V J F U k V S R V J F U l V U V n h 1 V n l 3 M l d 6 U W F y V 1 J I Z 3 J W Q V J x T k J s Y X J G U j d Q e m I r V H J V d 2 1 n M H F s Z 3 R s c 2 p 2 U l F p S W l J S X N w a 0 1 r R 2 o w V U F x N V J R Z k V a R X Z m a W 9 T R V J F U k V S R V J F V l V U c z l u T T F Y Z F V x N k t p b 3 V w T U p n U z l Y Z y t q M F J q c F l S Q V J F V V Z V Y V d r c G 9 x S 2 l J a j B N S X F M c k R n T W Z p S W l J a U l p S W l J a X F p Z F Z x d l d u M 1 c r Y U U 4 L 1 Z K c V Z U Q 2 F y V k d l a G k x U W l L U j F L b E F E e U l p S W 4 4 b W t 3 b D Z 2 U j R T a V N U U 1 F 5 R W l 1 d T R 3 O E l H S W l J a U l p S W l J c U J v N G 5 V N U l K Q k x J W k x K S U Q 2 W G E 3 Z D Y 5 R z Q 4 L y 9 q a l d y V n N I b D h z V n N Y R T R u Y z R i Y m x z S H A 5 T 0 o w d E x T R 3 V 0 Z k x w Y 0 w x N m t M Z E R v Z G 5 F N G 5 M Q l p M c E l k Q 1 J F U l V x e X d X Q z V 4 T 0 o 3 Z F V J e U l x a H p 6 U 0 F 5 Q W l J a U l p S W l J a X V o b m N y T m t l S E E 0 S E Z p O W V q T k x T V W 5 6 O D h j Z F l 1 W E l s K 3 Z i d G k z N z k r a U V 4 T W J G V 3 g 1 S 2 R u W T N z N 0 d 5 T U d U T U d U W m 8 w Q 1 R p Z W s 1 T 0 R 3 c 0 p D b 1 Z 5 d l h q M j B i T m 1 5 T m 9 j b 0 d z d X V Y Y n V 3 Y m R z M n R H N 2 R H c S s r K 2 1 x T l h j d W I 5 Y U d 1 c E w y T 2 l Z b E J R V U V C W k R J W m x F c G x w S W R E U k V S V T R 4 d 0 9 C O H h t T S t M a j R 5 T T l G Q 0 t p N n h Z R E g 0 a U l p S W l J a U l p S X F v S F Q 2 W V J h c l k 3 M E 1 L c m Q x M T k v a m N 1 W E x 3 d m x n b 0 l D b k R 4 N U V 2 M z Y 5 U l B x b k U 0 b m 5 F N G 5 I Q T R I S E E 2 S D h M d l Q 2 W V R M N V l M R D R Z R G I 3 W W J U N l l U Z G J v Z m R i b 2 Z O W m t Q b n p w M 0 R l c z Y y Y j k r T 1 E 0 Y 0 8 0 Z W 1 u b j B a b V p p Y n V 1 d X N 1 Z E 8 3 Y 0 d R c U Z B Z 0 N 3 Z H U x Y T d O a X h R M m p m d j M v L 2 l B U S s v U E x M T D N q d H R k Z U U 4 d D Y 5 Z S 9 I Y m I 3 L 2 h 0 d H R 1 c T V I c j F h W H R M c n p p N C t O U l d G a U l x S 2 d v Q m o 4 U U V k R k 5 6 Z W w w d 2 1 R e U 1 l a U J p S 2 d T R E h 3 Z 0 l p S W l J a U l p S X F v R 2 J y Y 2 J V d W 5 O d G F 2 b 2 1 U T m 4 4 U F h Y W H d m V T U r V G t Z T 3 p Z c 1 V M Q V E x V j k v d m 5 u U 0 U 1 T 0 R x b H R Y b D R l Z n Z 2 d E 5 3 Q 0 F 4 K 1 B C d m 4 z N 2 N Q W H F W W F R 1 M 0 Z s b 0 V 4 T V R J e m 9 u T m p h M l N 1 T X l H Q X l R e S t Y U W F y W G x 2 c V l 1 b H d 0 R 2 9 4 R X l t U X g 2 d l Y 1 M E x D T W p B M y 8 v K z k r e G Z 2 M T Z v Z T Z M T D c 3 Q W U r K z l W N l h 4 V k V Z c W x j T H R k d G R J M z l l e m V 2 W H F v Y U N n Q U Z x d E Z o c U 5 K d E x E S V N J a X F u W l d x N V Z C R D B S R U l X T G d B e E V S R V J F U k V S R l J O Y m p a Q W g r c 1 Z p d m V m d n R 0 T 0 J 5 T 2 d H T k d v N 0 h X e D d O b H l 4 W j R Q Q j Z o c k Z B b 0 1 H b l N K Q 0 h i Q T R D Q X J V Y X F t b 0 h q e l R m Z n h M R m p 4 d 0 N V Q l J Y S V p E T F J j W m Z M S l F v M E d E W n N H R F F h R G V S e U 9 l V H l z a i s z U l V k S G k 4 N D V j Z U l F R m k 5 Z U x B U k p l R H d l S V N P R z F X c U Z 4 V 0 x C O E 9 I R D B h Q k J n N 0 R I V z F j R E g 0 Q 3 l 6 Q S 9 G e G N W d 3 U 5 M 1 E 2 W F N S S G c 0 U k V W R z F N W m x N Y 0 R x Z E R I b 2 d J Z 2 9 S Q X g r S W l J a U l p S W l J a U t x Q n k r V U t t Q 0 M v V V h r O E h z e W V Q U n Z u e n A y T D l G Q U F s T z F y d l h I a l J s S G R m Z m Z k a H l a T m 1 v a n F 2 R U V I W H V X O U h r Y W p F V y s v L 1 R i R 2 p 4 K 1 A r d l h y V j N o d H Q 5 d G R h V k R C N n R X c k t 6 e n V G U 3 g 3 a H E 4 K 2 Z m b 3 c 4 S 0 V L W W 1 K a V l E Y W J j Z V h L R m V q M W V t a T E y a 2 d Q a V l p S X F N c E 1 K a E 5 L U z B 1 a D E r c 0 R z b G t S R V Z I N U d Q a E F S R V J F U k V S R V J G U k 5 K Q k p K d G Z U e j R Z Y 2 Z v c m k 0 R 0 h L N U h B c U Z R d m d K T j Z P R X k r V 0 N 4 V 0 l S T W d w W U x C Y T Q z V z d N b V R P b j N I T T h I Z z g r K 0 9 B R D d O b X p S M V Q v O E 1 N U D Q 3 Y m J i c X Z T N H d I S 0 F n a G N M a G V j V G l l c 1 Z p d H N O b H Z J V z F G c z I 3 W U 5 S V V Z G U W p r N k 9 o c k R o Z z J y O G x n V 0 x W c U V n d 2 N Q N G 9 V W F h z R G t 5 W l B S c W x X c k t 2 Z D F Q W k J L c G F K c 0 d I V 1 J k N 3 N M b z l H S X E x Z X Z R c W Z U U W F s V U J n V E R F Q k V S W F k r Y 1 R p Z H N O a H R N S m h N M E d n M F N F e E 9 y N 2 Q r V l J F U j F C Z i 9 s V D B S R V J F U k V S R V I w b l R s e T V B Z 3 V Y T G h R S T M x W H R Q M k Q y K z N H K y s r L 2 p 5 M W J 0 Z 1 F j S 3 l v c X d r O C 8 v U V N G U W d H W l R C Y n l I K 0 5 0 T n B z U W V H R z F X d E c 3 Z D I 5 M D Z k S W w 1 U E U 2 S E E 1 O C t l V 1 h v c n B C Z 3 d a V m V S d U x F e W R P W V B Q b X p R Q 0 E v U H g 4 V E p n d 0 F j T 0 d E Y 0 1 q a n p 3 a V p J a m 8 x N j h m c 3 J L e W 9 O R m 9 v R l F x O G Y 3 N z c 4 T n V 0 d 0 1 B R W h J U z h N Z 2 p q d 2 l U R T U 5 O T l w b W 9 m M j h R Z 2 0 4 Z 1 F v O G V Q V 0 M z M j J F d 0 d G Q l N V Z 0 t E d 1 F D e j J W e m 5 n e F d x b T B R a V F Y U j B O R n d 1 R j h 4 b U 1 3 d 0 d B N E N 5 T F Z D O G d V T y t Q M F J F U k x Y T m 0 w b k s r K 0 5 3 T 0 d D e j J R Q 1 V m V i 9 W c j E r Z j M x R k V S R l h F d 0 F j a U l p S W l J a U l p S W 9 M W m J N W j c 3 N z J I b j M 3 N k t l a n h k Z X Z X V m N 0 M T B 0 T F N 3 b X E v Y X R V c T V P W G x D V 1 d a V E l h Q k F 3 Z F c 2 Z G 9 H Z 3 d F e l p z d 1 F C U n g 0 U E I 1 W U x C Y l J 0 a G g z M z M y M z h I d G V Y c D R R O U F B Q T d k d T N S N j l l d l l S e V Z s W V c x R 2 8 x d E Z v d D V I S T V K Q k l K W G 4 3 N V p m e j I y M j l D b T h P S E Q y U G l 4 S W 5 v M E t F R G R 1 M 2 F o Y 3 p N V E t q V m F u Z z h I a U V E a H R s c 1 J s e G N Y S l V l R j R u S l p E T G 8 5 W H J v O V h w a E J h M 1 Z h a F Z O T k R I b 2 h J a U l J a 0 V p a 1 l p Q z h C U U t C V 0 p q W T V t a G l J a W 9 H d k N U b E l p S W l J a U l p S W l v a n J 0 O C t U S 2 1 U c D J L O C t m U G k r c G J 0 M j Z O N k 9 o b z d O d T N M e U x q e X N 2 T H c 5 Z G Z m e T J x a T Q r U F I z e D h m T m g 5 T 1 o x T 1 R K O C t I V m V 2 W G h Y V l o y V m w 0 W m x u b m l u M 3 Z K e W N I R k h a U D N B a k t T b E p W T j Y 4 Z W J N b z Z F R X F s V 0 x R b 0 V G b z M 3 N D l 2 d n J x S z N 6 e H h S Z k l 6 T X p F Y T Y r O U p r e D R L Q l F L N l B Y N n N C O F R W V T R 1 b D N N e W l Z a U l p S W l v R H V D L y t v b U l p S W l J a U l p S X J q T z M z S E l M b 3 F L a U l K Z k x o W W x 4 Y j Z y K 2 N I b F h 1 T n Z 0 Z G x p d D F x Q m J W T l N y V n c r d F d y V V N C V D Z r c H F i a T l k Z G Z 4 N E l G Q z Z E V D Z h Q l N x Y U J V S 3 N Q Z T Z z S j d Y Z T l Q T 0 Q 3 O D h N T 3 d 6 d 2 5 H N 1 h i a n Z m Z m V 3 O U d q U j B Y M U h U d D J 4 S X N 2 d m x q a D g v c n p 6 e i t M e X E x Y n R 5 N j M 3 V j k v L 1 l V R k N 4 W U l a W m x N a H B k Z W V n b F p X V m 4 0 N 0 x Q U H N H c l Z L c U h Q Z W Z Q b V l k e T R j V l Y 1 T 0 V S R V J F U k V S T 1 N I Z 1 E 5 R V J F U k V S R V J F U k 5 l W m Y v L z c z N 1 Y 2 U F p W S 2 h m S G p 4 K 1 B X V z I v R n Z I b n p B Q U J O b W p U Q l Y x O T l o Y V N r S k F 3 W k 1 x V G E 5 c H M y b V V 3 N G Z m b z B t a m R 2 W G 1 H N z c 3 L y 9 I Z 2 N P S E x q b T Y 3 b m R i c n o v L 3 Z 2 S X p z N F c x Y m R 2 M 3 g 3 L y 9 2 Z S 9 v V k F v e W o z W D R Y Q 0 l 0 d j Z J a l k x R m t 5 W k 5 n c l l 0 S 2 l y Q 0 c y K z h J Z G 9 X W T h L R U N j a k t 5 Z 0 p R R n N 5 a V V D a m d j R G d B Q U p z M m J V S n l j a k x 1 d m Z m Z U t q O D J J a U l p S W l J a U t z U E F C e U l p S W l J a U l p S W l B Z 0 F N S E R n U V N x V V M 3 N z M z S G 5 i c z J G R m o x M m 5 X c k Z t R m d R O S 8 v U E V I U H Y 3 N D Q y d S t q c 3 Z s d 3 J 2 d n Z o c 1 E 5 T k N t V F J 0 T W 1 U S U Z T c V d 5 d 3 Z O L y t l V V h t R X d t b 1 p 5 Y 2 5 J d 2 Z m L 3 d 4 b 0 s v U z B s S k 1 u e j R k d W J t N V F 2 M 3 c 0 Y 1 B S c W x V c m 5 E N T l H b W F 6 R 2 R I U j B l a m Z 2 e i 9 X c j E 4 d n R G b T h l R E V h T k d p Q T d 0 M j d Y O H Z E S k N J a U l p S W l x d k 1 Z K 0 V C R V J F U k V S R V J F U k l L M m J k d l c r R F h x M T Y 5 Z j d y R 0 x G e T l p N n R T c F F t Y U V h L 0 h s b D E 4 R 2 J K W F J 1 b l Z y V E p z M k R S c U 5 w d E x 6 Z l l N V U F P R E V p U k 9 Z T V d P R 3 F P N z I y M i 9 I a 1 N O S D R I S z V S U F d y V n E w U 3 R y Y W 9 5 S H Z 2 d l l l V W x C U 2 t w c V p X M n B h S W l J a U l p S W l D c T U 0 Y 2 h V U k V S R V J F U k V S R V Z H Z W 8 x Z X F B b j R x T y s y K 1 R F U k 1 U R T d U Z n k 1 Y 3 Y 0 O S 8 v L 2 p j T U J v T l F K N V Z L S z l 5 T 2 9 p T C t R U S 9 0 M j d m S G 0 y K y t D Y T F X V y t t N X g 0 N G R 3 N k Z E a H l w d D E 2 N W R 1 N E N n a D N E W W J E W k 1 t e l p O O U p p S m l J a U l p S W d v U E 1 6 N F F F U k V S R V J F U k V S R W d u c j E 2 d U c 5 O T k 2 R F h x K 0 h U c W Z E Z 1 F N S E 1 H L 2 V Q T m h z T m d C Q X k 1 W X R N W F B t V E Z H d 3 c 1 R W p S L 0 R T U 3 k 4 S j V j Y U 5 H N k 5 I a n g 0 W V B I Z 3 c 1 S E k 1 W G 4 v O W R l e m J 0 M D g 0 S G g w Z E h m V G F h O W V 1 U l Y 1 Z W 5 x a n V p U 2 V l d 0 t w V n E x Q l F V S E J O a j Z 0 N z k r N l l P S E Z p U 0 V F V U x w Y 0 w 4 K 2 Z Q R D Z u Z l R w M D Z Z Z H U y Y m J o M D Z W S 2 x i Y V Z T S 1 d K a V l o Q V R F N E 9 p b 2 l J V U Z 4 Y 0 R B S z V l d l l x W k 0 y Z G k r d l R w Q V V F a V J F U k V S R V J F V k R r R 1 B o Q V J F U k V S R V J F U m t V Q 3 B W S 0 p W c T F a Q 3 V W V 3 J W d E R y O V V M Z 1 E w N U 9 E a j c 4 O E V P O C t P S 0 x B Q U M z M j Q z U F B 2 d E 0 x R W R w Y V N s Y X R X b 0 Z 1 Y n p z V D A 5 M n U x M D R K c G Z M b 1 Z L c G d s N z c 2 Y W V m U m 5 K e U 1 q N z k 5 R k 4 0 U E I 3 M D d 0 M G J R N F l N d 1 R m Z m Z G U H B 1 S z F X S z Q 0 Z l B 4 N z A y S 2 h S b y 9 E Q U F 3 O U F J c E Z V M m c 4 Q W Z Q N z U 1 e m g 5 K 3 J T b 1 R p c V Z Z d E d p U m R p N m R T d V d M b D B x M U N z V U N t U m x a Z U h y c j c 5 R z g r Y k 4 w Y W h S S X l R b k o 2 T i s v Z n F J a V l s Q m J H e X M 4 R i s 5 W G k r T T R k Q 2 h R N W c 4 Z W J M U W Q y W m 1 K b 0 1 l a U l p S W l J a U l x b 2 l C R D B S R V J F U k V S R V J V W n h n T U J w d y t m V n B Z Y l g 4 d F d 4 V D R 1 L 1 B P T z N I b X p C a z B i Z H E w M n Z x T U J J d k Z n d D I 3 Z D B N a W t V Q X V s M E 9 w V k 9 M K y s r L 0 h 4 e D k v R E t m V E N R R F l z V 0 1 I K 3 Z U c G c v c j E 2 M l B y M X E z N D Q 0 O C 9 o U E 5 q W T J N e G V 2 U m 9 G Q l V W W W N 1 V 0 x V a E p T W U h I N H h H T 2 x 4 Z j A 0 R F Y w N k Z E b z l Y c D g v L z M z R 0 R k d U h B Q 0 l 6 Z z h t S n l j S H M y Z l B 4 c m x 6 N T B U M W F y V W F F e V p N U U x k d T N V S i s v Q n M z Y n N T Y U 5 X d U N I a 3 R J U 0 l C T 3 B 4 U F Z T Y V Z T a k J n e E F p d F h y b 1 R U N l l S S 3 B Z S k 1 K a 1 B u e n A x U n Y z N T l V Z H Z a c z J m a j d O b X p R a m t q S X d N b l Q 1 N 0 V 5 e S s v a k 5 0 d n Z 6 M 2 t N W l p u N W N x V j E 5 e E h P S 3 E 2 Q l F r U k V S R V J F V k Y x W S t B R E V S R V J F U k V S R W Q z M E h B N E h E a D A 2 a E R O b n p n Q W 8 y O D R o T l R W V n l F a F F Y V 0 p q W T Z 1 M X Y w Z 2 9 M a T d H M 0 x s e k s y M z N 5 a X V 2 Q k E x S U 1 C Z 0 1 t R F Z y b G x B Z U 5 t e V l L T k 9 D V X F t c 3 R P O C t m Z n F n V j Y 5 Z W t N b G t B T W 9 Q Z k x C W U x G a X h Z Z 1 Z X c j E 0 T n Q 5 c 2 R j U H o r K y s 4 U E s r a k I 0 L 0 Z n N D h h T k l i Z j M w d W w w a U l x S 3 d y b H o 1 N F R n a T d a d D I r T G d 3 W U 5 D b T V Z d F c 2 S 2 d v Q U N u V H A w Q 1 V C W X d z W E R o U W 5 n O E h q U n M y R E R z Y X d h V G t K Q l F M Z j J F d 2 1 B d 2 l M W T d J U 0 l p S W l J a W l p U U d Q a E F S R V J F U k V S S F J U Z S 9 B Z 1 F N N G Y v N D h H a l Z x a E E 0 Z E 9 0 V E l o T z J W S z F k d W l z Q 0 h V R l d X a G N H W G I 3 Q k R x T 2 Q 1 Z 3 g 2 Q 2 5 l T j J 1 N 0 Y x N j F Z c 1 d i S U V o W V d G S W Z V U k N v b E V n b G R l Z V F Y a n h v M U R h V 2 t w V W x O V D h l Z W Z m N F k 5 W H A x T 2 g 1 S 1 N F c 3 l a T T B l b 0 d 6 d D J M T F J h c l Z E V 2 F E U k l T V W t K Y T N 5 V j Z k b X p a N 1 g y V j V I c z d P e G F 1 e F l S R V J F U k V W R m x 1 S E V n R V J F U k V S R V J F Z D N V T G w 2 O G l Q U G 5 6 N k 4 1 O C t i b z B x V U x W N m 1 I U W F W U 1 F h L 1 h J e l k y V n Z U a n Y 4 V 0 I 3 N 0 d Z b U J o b 3 R W c E l w Z i 9 2 e j A 2 K 2 d R O E 9 o e V B z Y 2 Z n R 1 B 1 V G w 1 Z U d w c D U 3 Q z N M b H p L d 3 g 2 c U t y a z V H U T g v U E R E a 0 V x b E d E S m t T T W p u Z W J j Q j h m Y m h I d 1 N q M V d w R n o w T m x X M z R R R V J F U k V S R l I 2 S m p 4 Z 1 l p S W l J a U l p S W h 1 Y W p r N U 9 W Q 3 B W T G p 0 d H R z a V B a U W J R b U p p S W h Z d F d v V E x s e T l E T H B k R E x w Z E R y V m F M Z 2 g w V 0 w x N k 1 Q W H Y y Q 0 9 X c F U 2 Z E N w O U 1 C S 0 F z Q X N O b H N N S n Z O U 0 V s S l F Y U j B O Q l l 1 W E N p M H R W Z 3 N Z W S 9 K U C t Q R H h Z c 1 h B O X E w Y k 5 r U 2 1 a b V p X T F p z V 2 R q O S t 4 c 3 d Z Q U J p W T J Q R E N w T H h E Z W h J V G s 0 T 0 N H e F F x V l N p c k J D K z I z O F F F U k V S R V J I U n R X S G d B e E V S R V J F U k V S S G Q x Q X d H Q X h v M m J B a T V u S D h H Q 1 l W V U t r V i t m a j R t V D U 0 Y z h q b i 8 r d G U v Z 3 R a U G 5 6 N G R p W W 1 K M E 9 2 M V F w M 2 I 3 W W J a Y k J a d C t 4 Q 0 9 4 T V J F O U 9 u V E I 4 d V h M d 2 N B S 0 J R S 2 p C b z F D d i 8 4 N X o r e F p j d V d r U H N 4 b V V 5 d z I r M k l p N H N M T 0 N h V l N 0 R 3 R X e m R S Z n g 2 U E I 3 L z g 4 Z 3 Z P b n o 4 Z j B O N 2 h j T U J t c 3 d u b H B L U 2 t n R z A y d 3 Q x M m c 0 a U l p S W l J a U V M S C 8 r T W 5 J a U l p S W l J a W 9 w d V d 6 V 2 F E d y t F S U 9 y b E 5 0 U 2 N t S m t a V U x p b 3 F n d E Z v U k Z K U 1 V r a m 4 r M m Q 4 Z U 9 D Q k I z R G t 5 Q k Z J c F Z J O C s r e X p h T m l 3 S V F E e G R o T 1 Z P W D M 2 T k d i T 2 5 J b W 5 u b m 9 L M 2 J 0 M 0 Q 5 b 2 1 Q e j l m T k l i W F h u c 3 R h T H R M b H k 2 S n l r M m F O Q W w 1 S E V S R V J F U k V S S F R 0 R 1 B o Q V J F U k V S R V J F U k R j d G w 4 c 0 Y 0 U H B m Y l o r W G w 0 Z V Z L M W R D b 1 Z C Q X F W U k N v V k F J d j B 1 b D B t c T d q c 3 Z s Z 3 N Q a G d O M X V S M 0 Z 4 T V F 3 R 0 E z c j A 2 S U d z c k t 4 c X U w W X c 5 Z X Z Y R j V V d l h i c U V O V 3 Z X W V B q d z R V a F B U N i 8 w Z l A v Q U I 2 b F V p a W x U c G d S a 2 p m R G R i c U l 5 b H k 1 Z F F t R m h J V 2 J N b U l F b F M 1 Y W d h O W V 1 R 0 R G a U J L S 2 l v b 1 E y e G N Y R m x m Y m p k R H B 4 O E 9 C Q l V W M k x G a T J F Z T Y 4 e S s v Z n Z S M F p H Q n J l K 3 F D R k 9 w e E 5 X c X h W T 3 B 4 T n V 0 e H R 1 d H p 2 a z E 0 Y U l p S W p v W m l l U l N D Q 1 Z T b 1 V m a F V J Q m x V c k Z i S G w w U S t K Z F M w U k V S R V J F U k V R V V l h V 2 x w Z G l 3 W V V O R X J w M l d s a V l x Y j k r K 0 h V Y W p F Y 0 9 H R F V O Y 1 h C e m k 0 d U l n b D h 0 R m Y v e G N 0 M j R k R G g 4 K 0 x K U W 5 U S m d B a l V Z R G o 4 Y 0 R s O H N G a T h X Q z R 1 S m l Y T G x 5 Q l p z M m J R b 0 l V T m l 5 W l F z T 0 h 6 N k 1 v M G V Q W X R 5 N G N l a m R 1 M 2 Z Z N H c 2 M l Z V W T R H U j k 4 d D Z 5 N G V Q R W l 2 d j M y V 3 p 6 N D R J T m g 5 M m U z M j d G a n h 3 N m h Y S z l l U F R S c j F n e W 5 U c D B L Y V J 5 T E Z p M 0 N p a F V y T U h M a 1 N L U 2 5 w M W R y b 0 V 0 Z D V Y S z V Z R G F i W W J W Y U l a R k l v R k t w b 0 Z h c m h U L 2 9 5 M l F 5 Q n B v U U V S R V J B V U p n c V B m S D R Y R E F Z R E F B Q U Z R c U Z i U m E 3 W F V m U k U 3 a 3 h j Q U h J a U l p S W l J a U l p S V N m U H J w c D h J Z k 8 w T T F l L 2 J z Q 2 8 5 U G 1 q U U p D b 1 Z D e U 1 q d z Q 0 O C 9 B a W o 3 U S t 2 c z J i T 3 h m d j E 2 e k p n e E F 4 c U 5 K d W o 1 Y n J k Y i t M M m k x Z n I r R 1 I 4 c X l 0 a m d H N 2 d C Q U s x Y n Q 0 W k N v U 2 k z U D Z s V W l 0 V 3 J W M l B q e G 8 x W X V I Q 2 h V S i t k b l k y Y 2 5 C e W g z T D E 3 O T V B b T F i M X R u R T R u V H B 3 N G d T b F R w a U E 2 T 2 h w T G x 5 N E 5 H Q W V G e H V Q e H d H Z z B 3 b W F 6 U W F m V G 9 W N j l l d n h E U F J F U k V W R U Z 2 S U d o W G 1 x M U d u c T l I a z Z u R T N h N 0 h Z V 0 Z o V k N w V k 5 E c j l R d 2 N w Z X N l Q X g r S W l J a U l p S W l J a U t o R 3 l X U X l 0 R z d k T 2 l E W X d F d W h V S l F i O U F D S W d 4 M T h n e U N D O W V O c i 9 m c j F 1 S H o 1 Y 2 t B V 2 h a S 1 N r b 0 N N R E o w N m R R c m 9 6 M m F 6 a W N w S 3 B S S X h N V E Z v M U t n U k F N Q m t N b U h O b W p Y Q 2 N h b F V p a U Z E a G d B S T N K N 0 R u M 2 R D M 2 1 n M E N u V j Z 2 W j V C R D F W a 0 1 w b F F X b G 9 L d l Y 2 U D Z P a m 9 T Q S t I a U l p S T Z J Y m 1 6 Z m l t M V d w a E 5 w d V J s N W V I c U t n b z Z I U z Z T Q S t O c U Z 3 T W Z D Q W l J a U l p S W l J a X F n W V N p U V J 1 d D d 0 S 1 d 4 V k l w V k x v O V h w b 0 5 C b 2 h K Y j l N S m d 0 W W d Y V 3 R I Q T Z I c 0 h y T D R Y R E F i c m Z Y M n Y 2 O T N i d D N M e m Z 3 W W R p d 1 l S V 2 U 2 e H Y 0 V U Z I R 2 h 5 W k 5 t b 2 p L T n B z T m U v Y n N x W F J z T X B r T V d W b F p B Z l Z X c X p X Z 3 J s Z X Z Y d W p W c X h m e T g v U H h 4 a H R 2 b 0 t p b 1 N E a l d 0 M j l m S k N V b E J S M m 4 y K z B X c l p M T H o 4 L 0 h 6 S m t 6 U l Z r c F d y Z H V Y Z W x Z Z y 9 I d n U 2 N H h H Q X h R S 0 J U Q 2 M w O U V S R V J F M V V l c j F V S 3 I x Y 0 p r T X F H N H V C Z 3 h N V E d S S G h K U l V B e D h J Q 0 l p S W l J a U l p S 3 F C b E t w d E 1 x Q k Q w M m J O c 1 Z Y W D M x V k E 2 T U s z M X R 2 d l N W a 1 l G Q W 9 G R U V E S S t i T 2 5 Z d m R 1 M 2 N M N V U 4 L y 9 S U n h j W E Z D M m V Q e H d P b D B 3 b X E x d 2 1 L e E N G c 0 9 M R n U y T E d B Y m p k V F V W S F R 1 M 0 x u Y z h i a m R i b E V R Z 2 Q x d U w 3 Z H R o d z R k a 0 p 5 Y 2 p O e m M z S k F l c T l l Q U F R T l F 2 M z c 5 Z 1 B y U m 8 w Z m p I L y 8 0 Q j R E L 3 R 6 V 0 Z 6 V 2 J E e G 8 w Y n N Y e j V j c G h N S n F G d F F r S U N I b j M w V W F I c 2 5 5 M 0 M 0 W E N J T W h H N F h D N 3 M z T G x U M U t a a n g 0 N W h q Z H V y c X Z m Z H p T Q S 9 Q e D l S V V Z G U X E 5 V 1 J I Z 2 9 S R V J I U l R V M m 4 w O E Z p c 2 F D Z 2 9 B R H g 4 Z k d S S G c 1 U k F B W S t F Q k V S R V J F U k V S R l Z B M i 9 n d z Q y d W F k T 2 1 s Y m J 4 R H o 1 d 3 U 5 M U J 0 N n J 3 M z N K Z 3 p K Z 3 h t R F Z y b G x D V 1 N D U V l P M 1 p z a G R r S y 9 B T U l y R l l y U E I 1 U D B I T V V D Z 1 Z l Z i 8 x M U x G a X d B T W V Q S H c 4 N D E 1 Z F V L a 1 Z p W W l M N j k r K 1 B v V U 9 I Q m 0 y V G 1 w b 2 F V R m R R V U l D Z E 8 z Z U t n a D U w T 2 g y b V R K a 0 N 2 V j R 2 M U Z r c 2 x v R E g w Y V Z M R j Z 4 Z X Z U c m 9 0 W k t U a z l H b F M 1 Z H l 4 M X V S d W h y N F V G a F l p T m p Z M k Z y T F d r S k V S R V J V M T J r M E d z a G t N a F F W R l l r Q 2 4 0 b X V C L 3 k v Q W l J a U l p S W l J a U t p Y W 5 D e k J E N k V 3 b m Q 3 Q m d B d 0 d v M G h u Z G V 6 W j A 4 V U Z C U m c w Y U p G Y 0 x 2 Z G V P e X h 4 N U N X b G x i a E 9 X Y X p P Y U R P W n J P V n U 4 S y 9 j Z V B H Z U 9 1 d H Q r R H h l R 0 N 6 M m V E e G V J S z J V e X F W a 0 1 s a 0 l Z M 2 J W M H B L Q 3 Q 1 N T V 4 M 0 1 u V H N Y T z N i c 1 F I U j B O T j U 0 N H c w M G I 5 N j h 3 b k Z i T E J h a 3 B h V m g y c l J w V 0 w 5 K 1 B V N m R P b 1 h T M G x M R X h j V 2 h Y Y n Q y R 0 R W c V Z K V W 4 4 T 3 R p N E V O K 2 Z q N k R I b 2 l J a U l n a V F L b F V B Z 0 F 6 U D l C M V I y S z M y N F A v M 3 g 4 U k V k M j B W c T V j a W J T M E 5 M U n A w e W J T U X l F a U l p S W l x b E Z t c 3 h r Y k 5 t e E F S a 1 l H b W p W c l Z x U F h N c G x N Y 0 x 2 Z G 9 s W C 9 G R n h C U V F F Y 0 R n Z V N r N U 1 q U F p R c W M 3 d m Q r T 3 l 6 e n p C N D h H Q W t K U 1 Z G Z E N 4 R 2 9 4 R l N x U l E 2 b m E 3 V 3 J w b W R u U T J n T E p p b H R o a 0 1 C c W p W Y W 0 1 d l F V U k V S Q l J C R m 9 z R m R y c 2 R N V E V 4 a 1 I 0 S 0 V R Q m 1 m Q 0 F p S W l J a U l p S W l x a F l x b F F v R 2 c 0 R 0 J E e U c 0 R 1 Z h R 1 N h V l N Q U G 5 r a z V F Z U J v Q 3 l E Q m l 4 c 2 J H U k h r Y X R N S m x N V U N n V U R I b 2 d J a U l p a W p D T l J n T 1 h 5 d 1 d U e V Z T c k F i a E U 1 Y W x i T 2 Z D S W l J a U l p S W l J a U d x S U 4 r V y s w K 2 1 N O E V p b 0 x 2 S G V i M 1 Z o e X d l U H g 0 U F M w b E w r W V o y S W l J a m 9 P a E V W R l l Y U z B 0 S n l 0 N W N q c W s w T W Z D Q W l J a U l p S W l J a X F p W X F s U X A y d X o z U 3 c 2 Q T Z 4 T 0 Z 3 U U t Q U l J I b 1 l 0 Y 0 p v T k R L a k N o R V J F Z E Y x U n E v W H c y Z z B S b m 9 Z U k F 4 O E l D S W l J a U l p S W l L c U x s c X R G a W F U S 2 R M R G 9 E c k V h R F J D c T l W R 2 V o Z z F 6 d V Z 5 d 1 d h e j F Z b k h T a 1 J F U k h R a j B X c T F z T m x z Y 0 x s Y 2 t S N E s x W E V N Z k N B a U l p S W l J a U l p c W l Z e W 1 R d 3 F s U X B t c 3 p u U 1 E 2 R T Z 3 R 3 c y U T Y x V 1 F 5 S 1 J S S G 9 v T m M 1 c 0 5 u T 0 x D e U l p S X F M c m x G Y X J o Y 1 Z p a W Z R d 3 F J N W o 0 Q U 1 S R V J F U k V S R V J V V F Z p c W x l c U x V Y W p F Z E h S M F p F Z V J x M n d X c T F R c V Z T U k h n W V J F U k V S Q m F G U 3 F X Q z F X a U 0 5 R E t y a k d Q a E F S R V J F U k V S R V J G U 0 5 K Q k l K b 3 F L a X V P V U Y x U 2 l U e V F T O V h o L 3 B Z Z F F L c D l N S m l V U U N t V X d X N m F F U U V k V V p o W V d G T U J n T W t S N E d F Z D B n N U h J N W d M S i 9 0 e E Z G Q 2 d N Z m l J a U l p S W l J a U l p c W 1 V N m 5 n O V B w W k x w W H F o R V d p d 1 Z P c H h O Y X J U Y l N R N m t W e l B a d z g 3 c H c 0 U U x P b l R z b i 9 E Z 2 N q b 2 l N S X o 4 L 0 g 4 d V d M V U 5 w Y V d u S T U r e l p z d 2 N u V H B 5 b 3 d W R V J o V 2 J a c 2 1 Y N D R J T V B r S m V Y V j Y z O T d 0 d T N E O D g 4 O H d 4 V 3 I x N G Q w V X h X d T N m d m h z d m x p d G o x d l p 4 T 0 p 6 d 2 V U N l N I Z 1 U y Y k 5 t S F R w a z J S S H N a M X k y Z z B Z c 2 V P S F h q N T V a Z X h l d l h x U 0 E r b j J s M H Y z N X Z s V V N x V n p Q c E F F U 1 d Q O U F D S W l J a U l p S W l J a U c 1 R 0 1 U R X h L Q 2 d v Z 0 V 3 b W c x S 3 B q U F J 3 N k N a a H Q 5 d G h O c H N S S H g 4 Z j Z h S F V H c W Z U Q 2 J W Y V h T d l h z d H Z 0 M k x k d m 4 2 a E 9 v O U V n S X l P a l d x K 3 p k K z l l S E Q x N l Z D a D M 3 T m d S d D k x M l c 3 V m V v e U p X c X h V S E R o e E F 0 M j d k c X J W Z n U 5 M k 9 v M G V Q b 2 t P S E R p R z F m L z c 1 N T B V Q l l w O T g 4 Z 2 t h T m 1 4 W T Z Y b E d v e E V m Z l B D Q n F H N 1 N w R W x R S 0 J U a E R m a i 9 0 M y 8 v Z m l 4 Y n R n e X J W N i 9 H Z 0 F F R D B M M T d k L 3 p 0 Y j M r R F J D S U p h S H Z r e U J H c 1 d M R U N o d z R k U W 9 z V 0 x m R C s r K z h I Y l Z l Z G 5 u a m l D V n k 2 Z E V r b 0 R 4 M D Z G R T g r K 1 d T T l h w U E t Q b n N t V F p v a 2 1 1 e C s 3 c m 5 u M E x 4 N W M x R z d 2 L z c 2 S y t C K 2 5 E V n J W c 2 o z b z h Q a G d N M W 1 D N m 1 0 V k N v V k J i M 1 o 3 W G F z W D c 4 Z U p T V W w y T H A x S z N y M T Z v V 2 h R N G V p Y W R P b U l m V l h r U 0 5 I a n N C Z 0 1 P R F R U e i 9 G R j E 5 O G d k d H V 1 d z N q e D Q 5 S F h G e G M y S D N a Y k R i c z J y V U x 0 O T k r T 3 h J U 0 V r S S t y N l N r Q k R O b X p F R G p 4 b z N 4 M E V N U G 9 X d l h y c F c r M z V Z d l g 0 N i 8 v d n B M S 0 4 5 N z c 3 M W 8 y Y k p s M k d Q M m w 1 M m R q Z X p z Y k l 3 W k 1 3 W k 5 t a l F K T 0 o 2 V G s 0 U E N 3 a 0 t o W E s 5 Z X Z X c T V y c G Z I N D h H S 0 Z T d n c z L y 8 r R n d B Z 2 s 4 b H c 5 O T E z V j Z t d m J k d T I 0 W C 8 v K z U 5 U X Z 1 T 0 9 P e k J n d 0 l C c U d X Y 2 9 u R T R u e n A 4 L 2 o y Y k 5 t b F Z y d i 9 Q b n o 4 Z U d E U n V F O T J 4 U l V S R 0 d E U n R X T F g z e m V 6 T T B E S H l n U 0 d Q Z 0 F 4 R V J F U k V S R V J G U k R Z b V B q M G R o W V N H a W 9 x S V k v R U R Y e k c 2 M 3 c y U X k x Y W 1 n Q n d C d 3 U 5 M l F T b X N u Y 2 E z V m F z V 0 1 H V E 5 F Z F U y Y k 5 x M z J 3 S W R U c D A 2 S l Z x T F d y M T l m Q 0 h 3 d 0 d v M j R l U E h p T l Y r a l l j T 0 d R Y m R E Y 1 R n Y 2 1 E W n R H Z z R k T 2 9 U d T N i d m p 1 Z W V l U T F S V V Z K V 3 U 0 W G E 3 Y 2 U 3 Y 0 9 a d z R j U U l I R H g 3 R X I 3 L y t D c F B K a E R m Z m Z C T j M z S E Z I c G V l c l Z D c l J C R T Z v b V Q w a 0 V n b j I 3 T m t q c X Z P b T J L N k s v Z n Y z Q X l q T H B y S j Y 5 V 3 F z W H I w Y U R S c z J 4 S n c 1 Y z B U U H p a W X R X e k J u e m h 5 a G Z P c l V L V 3 p k d X J Y S 2 s 0 K 2 g 4 Z y 8 4 c W E x Q W 9 O c G t O c H V 4 Y 0 9 I Q 0 d 1 b T d Y Y n Q y N k 4 y N 2 Q 5 a m 5 5 Z V Z 5 b k R s e l J q U 0 p G M n l T V U N h V D R l V E p r M E p a c l Z h S E 5 a b T R Z Y 0 9 H a 0 I 5 N 3 Y z N z k 4 U H p 6 e n d 2 b D d k d T N v N l N r Q k V E W l p Q T F d y V n V S b n A 1 K 3 p Z R V B I b z h I U j Q 0 Y 0 V j b 0 9 o d 0 5 x d F R x c 2 9 J Z m M z R n d j T z N Z T V A v L z h N d z R j T 0 F D V H l Z U W V Q W H J n c F p k Z U N y b V B R N G N P Q V F E T 2 5 6 K 1 A 2 Z E 9 u N D V a Y m J z R U x M N 3 h R W V V E Q j Z k T 2 4 4 Z E 5 Q U H d u b H d Z T U h o M 3 k 5 a W 1 6 Z n Z o M k h E a D N D M D A 4 L 2 p j e k 1 U T n g x M T E z b z N M b X o 4 R n F 2 W G J z V 0 8 z Y n N F T n I z N z k r L 1 d n T W Z G a T V j a U c r L y 9 W W W 9 6 N T A 3 R n d D c T l Q b V R t N X N y K 2 d 5 d F g 3 L y t 0 U S t 3 S E N V b E p i a H k 1 U W 9 1 W H J 5 S V A v N z R B e W R Q b n N T c F U 2 Z m d j R G d 3 W m N v V W R P c l V x Z H F 1 M W F s V E o z e j M z W G R D K 2 R 5 N W M v a m p q e i 9 3 d D c v O T d a c j Y 1 Z m R t N k t S U 0 t k e H V k N 1 g z U 3 h R c U J q N F F F U k V S R V J F U k V k V 2 d l d l h x b 2 F D Z 0 F G c X R G a H F O S n R M R G 9 S d V V 4 V 0 t w Y z V r Z X Z H b 3 o 4 Q 0 h Z Z T d T c W t 4 c 1 Y w Z W w w N V Y 3 M y t Q S G p t R H A x N m p W Z j Q 0 M D M z a 0 I 2 Z X J x b 3 p 1 M T J Z K 2 J N b W N K a z R 1 N 2 R 1 M 0 h 5 N U V t O C t P S 0 x T R X R M Q z l x U D I r M U d T V W t K Q 2 d v S 2 N P b l N K Z V R t N X V M Q 2 h R c z R j K 1 l N e n A 4 L 0 g z U m w 1 N X c 1 Y y 9 E a G h 4 O G l O a m E y d 2 p I N l Q r Q U h t O E R a d T N j d l p E S V o w d E x T a E 9 m T m Y 1 c 1 h q V V p U N W F 3 T E R v Z E R l R D R l d T B T T U F B Q W d B R W x F U V Z S O F B m V F F R d 0 d 2 Z m E 5 Z X Z m R E 5 O O S 9 n L 1 B u e l F 0 M 2 l 4 W X Z S c l Z 1 M 0 d 0 M T Z 4 d i s r d k J t M 2 Z 2 R j R Q U G p o a H g 5 c X B H K z F X a D A w O E 1 I a G N H R D E 2 d F Z R c V Z S Q 3 N J S k 1 K b 0 5 N S m h Q Y U t C U U s w V D E r N 0 5 n e G 5 E b H p S d F N Q e V d R U 2 x S V U t C W G J 2 M 2 k y V T N X N D N Y Q z R Y b k U 0 b n J G W X J i R F l i M H R Q V G h j d 1 I 0 Y n l l L 2 Z y M U U 0 M y 8 2 N i s v R m g z d j I 3 Y 3 Z r c E 9 U Y 2 Z M a 1 N Y Z z h I d E V Q V V B Z O H E x U 3 F T a W Z r V D U w N m h Z S 0 N B c U V z b F V y e H d B T V B 3 R 0 F 3 U U N h V E N Z K 2 x 0 T F F V S l N V b E t D b 3 F R a 0 Z C Q V h K e m M z S H A w a V d j T z N j T 3 h j W E Z B Z j N 1 M 0 x r V E F 3 Y 0 9 S T H Q y N 1 V K N n Z M N 1 B J M U F X Q U 9 o d 0 9 Q R E l J N D h J Z F E w Y k 5 z V D A 2 Z E 9 G Y 2 t X Z n I x T 2 5 U c 1 h Q U C 8 4 c 2 x G O T k 5 V l Y w N m R L b D B u S G s 1 Z V h o d D k 5 K 0 E x R D J I T z d i d H c 5 W H I x N U Y 1 O D Z k a F R Z e E 1 U R 2 l j e X I 3 L 0 F 2 W D h P S E R j Z U R B Q V Z 5 N G N F R V l 4 O X k 1 Y 3 h F Z E h S M T I 4 R U M 0 b n l s b n p w e U J 5 V 1 N D V X F t R V R D Y U Q y K z J H M C t t R T N X N U h h V 2 1 w Y 0 I r V W x K U 2 d 1 T G d Z e G N Y R n l N L 1 B S M j V 1 T H N 4 b W M 3 b j l m d j c 1 N T B o U F Q 2 K z J D Z m o w O U h R M G F k S U U 1 O D Z k R S t x M m J 0 M T Z U W U V Q L 0 4 0 T U R 3 T W Z L T k l Z K 0 V C R V J F U k V S R V J F V k 1 Q a T Q r T l J Y R n d N d D l z Z D h B Z D V v c 3 F Z V E N Z N G 5 j N D Z H Z l F B Q U M 2 W F N 6 U V J X W k 1 V Q 2 t Y Q U g r M X J Z c E x a U H d P T T c 0 U k V k V T B B Q l F 2 a S t P T 1 B Q L 0 R y c j c r S z Z 2 T H k 4 d k R T U 3 k v a H l T Z W Z 4 T y s v L 3 k 1 a 2 0 3 Q m F y Y k J Z T E R B Y W p X R l B Z a F F V R k 9 D d H Q 5 N 0 M 5 T 2 5 U S z F 6 N T d 2 O V l n N 1 Z k c z J Z T m Z 2 L z l k M G l s V X F T b X B 1 S 0 p K N T V B d T N i d E l K Z k w 0 W F E 2 Q V Z 6 Y m E z V D Q 4 T 0 d B U 2 F q T X p F e D A 3 O T Q 5 N k h p Z m U r N D V U S m 8 w U 2 F n c k t p c k N p a F V y O F B q a m o x Z D V E S l d w Q 3 h r Z m F 2 S X h s W G Q v M k d 3 M m Z Q S E Z G M k g x O W Y 3 N z c x Z m F 4 b W c w Q m 1 T T z h S Y 2 J H e X N F U G 9 T Y U h h S k p r e V p v M W F x V l V G N j d k a T F 5 Y z N O R m J U W n Y z b 3 p O b X p k W D J N K 2 9 V Y U 1 x R F h 6 d 0 R R N E F n S z V k d S t M a X h Z d D Q 1 c G x u U W h w c l J l Y k 1 t W V A 1 O C t k W C t w c W J U Q 1 l o R z R 2 W F U w O D l o Z G p Z V 0 9 U b D V R b D E 5 Z X J W R T d Y e C 8 z e j F m W D c 5 c y t B R X k 0 b 1 R 6 S l l 0 V z B S Y m 5 p Z 1 V p b 0 J 0 Q X Z 6 d n M 2 c m U w M 3 Y y N 0 l G S 3 B Z S k d v N E Z L c F J J R i 9 v M F p N d 2 F 2 d m Z h Y V V M N 2 x s b H N R R X h P R D A 2 Z F B B e W o 3 d n Z R R 2 g 5 a H N O b m c 4 S G x G d 2 h 1 L z R m V l d X b F d 6 c D B x W F l 1 M 2 R 2 b F I 1 U F J j N m Z Q N C t W S z F k a T V N a V J G Y m I 3 L 2 Z m Z l E 5 N C t v W G 5 6 N X F M Q W g 1 M D d k e U l 6 T X p P Z 2 5 j d m x n d H Z 0 a H N Q a G d N U G h n T j F 1 U j V N b V R R S 0 N H Z m k 5 R 1 I 0 R 1 B s Q 2 t N Z k N C a U l p S W l J a U l p S 2 d X e E 1 U R X d H d z I 0 O H F W S z l E c j l U V z Z P c G h 1 R G l h V E N h V 2 x w Z E R y O V F F c l N l d W F t b G l W V 0 I 2 T l J p T m F 3 V j B U c W F E O S s v U 2 R k S 3 F 1 L 2 J h R E J U N j B h d F V L S D M z M E V k N T U 1 e D J j T 0 h G Q 3 F I Z T c z Z m p Q Z i 8 2 R G x p M W J C c X h t R D R k Q 2 9 V Q l N V a E t T a 3 B L U W 5 K e U 1 N M m Z P V k R q Q j Z w L 0 p J M W l B a T N j Q 3 k r M T J J e W N u U j h q Q z R E d U J j e T J 2 M G E 1 Z H V 3 T H F I b j c 0 N F h M Y n Q y M 2 J G b G x a V 2 Z q e H h 4 K 0 Z 1 c l Z y M T Z K d j M 3 N W 8 z T G h 4 b G N k U k V m O U p 5 Z l h y M X d l a 0 x Q Z m w 4 W G p n Y 3 J t R X l U e T F X a T J r e G I 5 Z X l X U 3 l n Q W 1 6 c W s 0 Y 0 9 4 d 0 9 1 R n d 1 b 1 h 5 O W J 6 W G w v N T d Q e U 1 o Q W l 4 W X R j T 2 J N R 2 Z 6 d m Y v O F Q 2 b n Y x N m l Y O F h s Q l F F S k R 0 S V J T e H N i R V l O b X h Z c G U x M j d 0 d 3 B L Z z h j T 0 Z E M G 5 G Y U Z V c W x F U 2 t v S 0 d q W n N p S n l j b k V x e l B t e l p z Z 1 Y y d T E w b 3 Q y c l Z D c G 1 a b V F H W k p Q d 3 p z L 2 g v a n Z p V y 9 U O F h R L 2 0 z b U 1 Q a H d N Y U 5 H M F Y x O T k x M 0 g 1 b z B h U 0 t x O C 8 4 Y 0 t p O W d 6 M m c w N H U y M z M 4 Y j Q 4 Z U 9 E Y m p I e H d R Y 2 Z 3 R 2 c w V m p v d W 9 D d 1 R 3 d 3 N 2 d k Z C a G 0 3 R m p 4 d 3 E v c D Z T a 0 l D T W p J M k N z b F U y Q z E r U j M 4 S m R m Z m 9 t c 3 J L d 0 t Q e j g v K 0 9 B R E l k T k Z 1 S X h H b 3 l o W X B D T E R o Z z B M Q 0 h 6 Z z k y W j R w R k t w S 0 V p S X F M W X g 4 S U d J a U l p S W l J a U l x S l o 0 d D d z d 0 d v M j R l d l V x Z E R v Z G x F c G x q Z j N 4 a 1 c 0 O F R x Y 1 R O c H N O S n B N S k d v M E d p W W 1 K d F R y c F Q 0 R 1 R D c l c x e l l h W C 9 5 V G 9 F M D g 4 Z 1 o 0 O W U x W j Y z c F l 0 V z B T c j E 4 d W I 3 R z N R b 0 F G b X p a c U Z 6 e i 8 v S E d 2 W H J o V W R 5 O G 5 K Q 1 d 1 c z N i d D N 4 M j I z M 1 l Z R 0 R S c W d R W U 1 H U 0 V 4 T U R P d j U 4 c C t 3 a 1 V x b H l N d k x R M X h j S E J R S 0 J Z c U x p M U Z T V W l J Y 2 o 0 d U x R N 0 5 t e l F M T 3 J l c H J W R n B h R 2 p E Q m 0 1 b V p p V W F O R 2 1 I R m l o V 0 l p b 3 F D U n F P Q l V x a 1 V 2 U T l U V W x K R T U 3 a G N M c X h h d F V x M H R Z a k g 0 N E h E N F l E R l l v S E J Z T U R n d 1 l N U k h S M W R w W E g 2 d T N q e G 9 y R E N P Q l E z U 3 J Z W W J 3 c D l y N V V y V j F Z c D I 4 d X l a Y 3 V 3 Y k 5 r e W 9 S e n U v U 0 d W U 2 9 Y c k 9 o d 0 8 w Y k h 5 Q X B N c W F 1 Z D B P a X V j Q 1 B S L 2 p K M D Z k Y 0 t n U V l Q d z h j Y 2 Z p K 3 E 5 b n d O d X R 4 d n Z 2 d n R 1 d 0 J Z Y m 9 Y a m 9 v W W N x M 1 h Z c k p 5 Z E h O T W t j S H g r U D l 1 M 2 I 0 L 2 p 4 N D J G Z H E y b l R w a G c w Y U J B Y U 5 t e U l s S l F V S k N R a 2 h Q e D k 1 b m E 3 O G Q x M z M 0 b n F o Z z h m R G l C d 3 d 0 W m 1 z K 0 h n d 1 l O Q z J Y Z U x E Z 0 E 0 Z W Z J a 3 J s N j l D c U F z U T R 1 d l V P N n Z i Z H U y a W M 2 T G p v N E 9 L W G l r U E l z V 0 x j T E J n d 2 Z 4 d 2 d z d l l Q T G t 5 Y U l z S G p Y Q j l 6 N 3 E w N m N Q T W p J e U F s N k h 5 c D Z I Y 0 4 1 R E N v V U N z Y k d 4 a U k 2 T 0 Z 2 N G J F e E 9 E M k 5 o W X h N V E V J R G 8 2 R 2 5 x O V h 2 a U p q b z Z 1 O U 4 v Q n R m M D k 3 S S 9 m b T B R M 0 R 2 N W Z O U k V S R V J F U k V S R l J M W k p J S k l p T 2 p v Y k w 1 W U x a Y k l i Q l l B Q l F 0 d H J P b T J i Z j k 0 Z H V U b T Y z V y 9 U a l R V c 0 5 s T j B M O W V 2 W D U r d C 9 u V G h 5 N U F q R 2 p 4 O W Z h V H V Q e H l O T W R q c 2 N E c G h N S m p 6 L y 9 Q T z Q 0 N D Q 3 a 0 p 1 Y k s 2 U X R W e W d V Q V N 1 b m 5 V N G 5 q R V l q Y k R a Y l F P c D Z y V l l i a 0 1 v O W 1 N b 2 1 N M z N K N V h L T U d U T U d 6 W n M z e C 9 2 d n Z 5 K 0 1 K e j A 5 S F g z N j l N S E 1 t V E 1 S R n h j b l R G Z 2 1 K e W N q T 1 R r W i 8 v d m Y v M F F a R X U 2 N j Y 2 N n c 5 c G I z Z U R 3 V l R u e S s 4 O D Q 3 K 1 B I S E g v S H N z O C t p Z i 8 v K y t P d X Z 2 M F R I M j d k d k g v S z F R c k Y x N j F i U m l u S 2 d i R 1 c 3 M C t u R T B x V k x 3 K 3 J y a H g 5 K 3 d B O C 8 v R k R 1 O F Y 2 O W V s V m I 0 T V B O e X Y 4 e j c 2 Z W Z m c X B T U D J m U G 5 o V 1 Z 5 N X Z V M V d x M V d M e D R N V l F x b G Z E a m Y z O C s r T 0 N E S 0 N 3 c 0 Z N c E x s a X d K e U 1 C V F h G d 3 N T d F V m R 3 h 1 T D V j d V h D M W s z d k p r c k h B N k h r Q X J m Z D l 1 c j h z W j M 0 T U F C N G Z l M H R E U W t K U 1 V C Q U Z h c 1 d J S G Z m d n N 0 b 0 g y c l Z x M 3 c r d X V 2 Q z V Q S W 4 z e n l D V F p 0 M m l R Y 2 I 5 b X l K Z n I y N 1 J 2 M F d y N D J i T m d n S 2 5 m c j F n M V N x V F F n N k N N c k t 3 c 0 R C d z Z F V H F l R F R x Z U R W Q 3 J G W T Q 4 O U p o e S 8 1 W l p i T U d q U W 9 F c X Z G O H k y Y m R 0 d z Z k S W x v U n d Y R n l k c z J l R C 8 r W G 5 r e U J F Y 0 9 Y S 2 s z T D V t e j U 1 Z D d y S E t W c V k 3 S E E 1 O C t l V 1 h v c n B C Z 3 d a V k 9 S d k p p U k 1 u a E s x S T h 2 U H p N V 0 h D Q k F 3 Y k 5 n e V B Q U E p J c l d 6 c D V K O G R J M V Q r N z g x U m 8 w Y W h l Z l B t V U N x V l V L d l Z 3 a j J n M S t 0 c l p O d W E 2 e U Z B b U 4 r Y l J E Z U d 5 S D l h R U J F U k V S R V J F U k h W U V R L W l R G a n Q 1 b D N s Y j d W Y V J a U G h U Q l Y 3 O D V K S U p L S U F G K z h L e W V 2 a G o v c 2 t W b H B h a X B N b l Q x Y n B Y S m Z M a G N 1 W E w 0 d F N q U W N 6 Z m Z y M G N v O W R 2 S G d S a H c 4 Z n J 2 U m F 2 c E 9 F U U 9 V V G V r R F o 2 d C 8 0 K 0 h o T W 1 6 W U 5 q U m 8 x R X R L Q n I x e T V V a l F 4 N i t V L 2 9 S S 3 U v Z n Y z N D k x M z M w W G p 4 b z N S d U h I a m d Q N j h r M E 5 y M X F 4 Q i 8 v N z l o W D N y d m Y 3 N D R 3 K z g r d X F y Q U F D T H h T T F V G e F V W Q 2 Z V Z W o w Z j B t Z n F Q Z i 9 3 R C 9 m d j N E e m 9 l L y 9 U M T h m S H h 5 T W p J R U l L U X J s Y 0 p D U W t W V G 1 D N j N X N j R Y Q z d Z N 1 h h W X p l W W I 1 b l B G Z j N K M X h v d 1 p O Z E t 2 Y j M x a V l t S 0 Y 1 L 3 B 2 T 2 Z E O D g 4 K 0 x 5 b V B H a k F s S W p l O D l a O V d x V m R p e V p R d k d q e C t Q T m 0 z Y V F L R l F R S 0 Z R U U s v W F Z 6 c S t N M m Z P a U x K N m R P L 2 V I V U J a Z 0 k x d k 5 n d G Z K M D Z j d 0 l J R k N 6 Q n g 0 a 1 J z M z c 1 Z E Z Q U W d s O H Z 4 c j M v O X E 5 S 0 F P c V B S a U 9 6 c 2 J G R m R R a 0 l D Z 0 1 B Q W p V Y U 5 H d U g y M j I 4 W H l 2 N 3 Z H L z h z R 0 t H e V d x M E J q N 0 Z S b z B i Q z l Y M 2 Y r O W Z L Y k R a W G V I e l Z x b F h J e T h z V H l q S 1 p E Q U 1 I R H F 6 U 3 R R d 0 d B M m J N b U N I N m J Q W j R Q T E J Z T E t M b m R 0 S 2 t T V k F x b G R C c X R a Z z V j e V p L U z B 2 U n U z Z H Y z S G 5 u b l F G Y m M 3 a G N M a 3 l m U G g z b n o 1 O F g 2 b D U 4 O F V Y Y 2 N z c 3 R N S m x N T 0 h i c 2 1 D Z 1 R V R l d E R X Z 3 L 1 E 5 c T B h W U 1 P S F R w V X F h K 3 E 4 S j M 0 b D B x b G 1 E O S 8 v a l g z N m Y y M 3 R 2 Z j d 3 b T Y z Q j k x N n h G O W Q v O T R r d X Q 3 Z E d Q L 2 l J U 0 l p S W l J a U l p S z Z p Y 2 5 s O G h 0 b V l v c U l h d G V x V m F 1 d 2 F 0 V 3 F z T S 9 6 N 3 V Q d H k r R n d J R H M 3 R z c x N z l 4 W W 1 R R H Q w N k l C c D A 2 Y W h m d j M 2 d 2 9 y d T h 0 T D V Y N n U 4 d k R 5 V W x w Y m k r U E h q R m F i T l A z L y t Q Q T R k T 2 9 S V H A w N k o 2 a T l m d m 9 6 T G x 5 O E h 0 S G M 0 S E t M V j h i N 0 s y d z d n d 0 l F R E F Y d k d w N l N r M 0 J D W l Z r Y U 9 I T W x K c V Z y Z 2 N E a V F r W k V o c X Z 2 e n p 6 O U Z F K 0 Z x d F J v Y W p T W W d 1 T 2 5 N b V R O W X Z u d z U 3 S F k 3 W G 5 6 e F J m V H U z U n V q U m 8 w U 3 N q W l V a d m Z 1 M 2 N M d k V v a 0 U z Y n A x d z Q 0 Z E 8 v R C s r K y t M M n J W d T N S b z V P V G 5 D K 3 o w N 0 9 4 c 1 h M b H d J Z U 8 4 O D h j U V R R c n I 3 a X F 4 Y X R T b 2 d D N H J 2 T 0 N y a X Y 3 M U 9 W U U 9 J b G l 4 W k l u c U 8 v U l V Y R j F l c D M y R D h 0 N z d 3 b F p l W G g 2 K y 8 v b H B V R n g 4 Z l g 2 V 3 R Z N X h P S j Z a U G 5 5 N X N 1 Z U d W b F p X R l o 1 N T V S b F R u M 1 R M b j d O b X p 1 S G p 4 S W p 3 Z U Q x Y X R X b 1 g x N j l l a l I 0 O G V H R H g 0 T U Z K V F V 3 R U F j K 2 J N R V F V O W R P L 2 V I Y j E 2 O V J M S 0 9 w M U 9 G U G h R M W F 3 U 2 t m N W M 5 T D I r V k N w R m t 5 W k 5 L b X g v N k 5 B a H R H c l Z x c 0 p B R D V 2 T k J w V k t W Z W 0 x K 2 I x S m R H U G g v M U V U R V J F U k V S R V J F U k V S b F V P a F V B U m R 4 U m 1 N N y t w U i 8 z V H N 0 U z N Z c E 9 P Q 0 J R d X d h Z E 1 t Y k 4 y N k Z l U E h q M G R 5 Y 2 p J Q W 9 G M j d k a m h 3 N E F C M j c 5 N E 5 w V k l K a F V J Q n B W S U p w V k l w b W 5 E e U R 4 U T R m d n g 0 d 0 N T c H g r T V J 0 b T h 4 b V V 5 S W o 0 O F h W c X R m d V h J b D V Q R n Y z c n d a U j Q 4 Z U R i b D l 1 T X B i T l E r V V R l Q 0 9 I e j h l R 2 8 w R 0 d v M G 1 w T 0 E w d D l z d G V x N j g y e H p Z Y k R h V W x K U W d O a m E y M 0 h O U G 5 q e F p Z W V l P L z Z 3 R H V i b T V P S E h p U k l Y a k F j c F c 2 b G R s a 2 p a U 2 d n W H I x S G E v c z J m U E Z y S m t L S l Z L e E 1 i R 1 F x R l F D S l A r Z i 9 6 e G g 2 a j k 1 c z J i c 1 c v Z l B q Z 2 N E d G p 0 Z H R o c 0 5 x U 2 5 w K 1 B 0 d D k 4 V z N o c 2 V q d 2 R i d D I 3 R j V j d V g 4 Z n J y c n d l c z J 2 Z m 5 i Z S 9 W c G s w Y n h N Z k h J e T R 1 R G 8 w Y k 4 4 Y T V j K 2 N B Q U U y Y k 5 z V 2 J i N z Z K N 2 R 1 M z Q 2 T 1 B Q a E x h K z A 5 O D l 1 N 2 R H N E 1 I R D Y 3 M H N S Y 1 d G d U x i Y j c r d H R G M T V K Q k x K L z h m Z W Z Z Z E h V Y T c v N D M 5 d k w 4 b W 1 r T k I 3 T H h F S X h W Q U N p Q U t D N U Z B V T Z Z S m l R V D F Z Q W R 2 a F d N Q V M v S W 9 j Q l J X U D R s R k F S R U V 3 S W t W R V V L U 0 V M b 2 l o S j B Z S U V B Z 0 p J Y 2 x 1 d H U v d m o v e D J Q a n Z i c 3 B 0 c 3 N n b T h Y O W V W N i t L W m 1 a M T V k b m Q y W n R u N 2 Z 1 N E h h c l V h U n F N U l F N V V N I M D Z k T 2 x W d U g 5 c T B h W U 8 x Y T l m a T Y 2 K y 9 4 c G 8 x Y T R S a k R 4 O C t I S G Z k Z F J k Z W Z 2 b G x V V U x E e U p F a m N m L z k 5 M 3 Z k b D N 1 e W h x d k Z p e G N M e j Z V e T d I W T d G a T V j N k h F O X U v W F d X L 0 h j Y z g v N V R D c j Q 2 S 0 9 Q U k 5 j R n M 5 b U 1 y V n U z W X V 2 V 3 J V a E l T R U N E Q m c y d 2 J k c z J Z W D E 4 Z k h 5 N T F Z V X F 5 a j N w S l N N a k F 5 V W x K U 0 h a O T Y y M z N s c H V K U X J Y N C 9 0 T H d M b H k 1 U X B X c m x 5 S n J W d T M 0 d j c 3 N z h m N D h l T z l i b W N 3 R 0 R C d D J q U U 1 I V G 9 V S T B h T U V L c W F l T V A 3 S m x I d H d z U U h J a U l p S W l J a U l p S W l D a 3 A w Z E R U K y 9 2 d n Z j S G V q V 3 Z U c z J W T W 9 C e D B N c z l r T W l V U U N v O U d J R 1 R O b V F L U F J D T U d S S T B l T 2 l J S j d r e W R Q U m 9 z V 0 x X Q X l t W E R x M U N u O D h N T V B s Z T U z V V Z H U n F M M X g 0 M G F o O V A y e F k 4 Y 3 d Z O F l N U F B M S U k w T G x n S U 1 I R H d Z Z D l I U W Z E Z T F O V W x L U 0 V N Q n h E d 0 E x Y k 5 o U U 5 C T F Z 0 Y j F q e H c 3 U n R p c V Z D b l h x M U J I Y X V i b T V R b E J R S 3 B V S 0 k r a 2 R E b 2 V R Y 0 9 B c j h M c D M 3 M T Y v a V F N e W 1 R e E R o Z 3 d S M m 5 h N 0 h Y d j M 3 a 1 d Y T G w x O F R q R 3 h i T m t 5 N 0 5 x M U N 3 a 0 p D V W h J U 0 V D N 2 R 1 M 1 F 0 R 2 5 U Z 0 V a S 3 o 1 a 3 p w O X l T K z Y 1 V 3 I x N G Q w R 3 Y v M k d P U E J S V H d y a W 5 j R X h T Z W V l Y V p j c X N N Z U x O M z c x N m t w N m N M N 1 d D U 2 t J N G R P K 2 E z M m 9 B N z E 4 b 0 1 U d n Y y N 1 J N O U Y 0 V k N n Z W 5 U c D J Q N D h P R U J Q W i 9 m Z i 8 5 Z F Z C b W d k K y 9 l Q U l E R X h F U j g 4 T U V I K 1 B E R E Q z S H M y R E c 4 O G N Z Y j B H Z z B T R W x K d 1 p F a l I 3 Q j c 5 M j Z Q Z l V W R l J X S E t s Q 2 t C U F p k V n E x W l Z l c G 9 Y M T h T S F l K T U d M Q l l M M 2 4 v L y 9 Y S 2 4 2 W k Z L c F R D W l R O a X d Z W U 9 3 e k 9 G d 1 l Q Z n U z Y m p 0 d H R z d 2 F 0 U W 9 m U E h G R j h L N m p S c z N J a V V s Q l U y Y k 5 n M j R M N X M z Y i 9 Z N U d q N F l k c n N k N z c v L 3 Z z Z j B J V j I 2 Z E 1 H Y 0 9 Y T j h W Z 2 1 3 V 0 N 5 N C 9 m Y m J J W m Z M Y 2 Z U b 1 V k a n R k d E g 2 a k l 3 T V V Z Q m J x O V Z p M 3 J 4 N W l J M k 5 y W F N m d l h I L 0 R I M z E x V m N o M l c 5 Y 1 h C e V N r N V B M M 2 M 3 M S t m d j Z E R j I 0 Y 0 F H U F B m Y V k w T m R 2 d i 8 w V 3 c 0 Y 1 A 5 N W h h Q m l p Y k Z x Y T R 1 Q m p m Z n Z z d H Z 2 M z J X N 1 J 1 M 1 J w a n g 0 N 0 Z n Q U V E U k 5 2 e H Z r b F U r e k R 4 Z 1 l p S W l J a U l p S W l J a U l J U 0 d 4 d U x z M m Z Q d 2 1 B d 2 x E d D Y r V 2 J s S E V t c 1 V D a V F r c E l p V 3 V k Z V h y M U 5 t e m J v M W F z W H p H Y X p S O U Q x O G N j Z n g r R E J n N F Y y V G s 0 T 2 5 u N z Z h Y U U 5 W U 1 B Q V V k d k p 0 W V I z V V Z H U n F O d z V V R G J Y O T Z K R m k 3 Q i 8 v M z Q 4 O W R S V F F U N j d p b k V O N E 5 T c l Y 4 O W p s T y t B Q V F Q d 3 p U Z m Z l S D N z a U J F a j h P Q 0 R E d 3 J 0 c 1 d Q S E N 1 V z Q 0 K 1 B q O G R s b m 5 3 W F V C N H Z G Z 3 F W T G x 3 Y T B i V V p H Q n Z i d j M 0 K 2 R P M 2 N p T n p j W H p 6 N z d y Q 2 d o d 3 B X e k x Q M k Z D e G Z 3 M D A 4 L 0 F T a W J r a U t R b 0 x O U 3 F R d 3 E 4 U 0 Z R Z 1 p S e H J 5 b n N k c n R I d 0 Z 1 b j A x V 2 9 4 T D c 3 S 1 A 2 c X F p V G h p K 3 Z 4 S W l N a k 1 X L 2 V Q S F R v M E N I Z 3 g 3 c 2 1 i U U J s U V h J b n V W e U 9 w N T k r R 2 5 x O U h o c U 5 C b n Y z N 2 t W Y V d o c i s r T 0 1 Q c i 9 z c U t p c k N 0 R 2 5 U M E t G R E I z V H U z Q m t 0 V 3 J S Q S 9 m c j F F U n N i Q z U x T 0 I 2 M V d D N G x F Z 3 B 5 Y 0 h D S E F H N m d M R n k 1 Z z M 3 N T l v b V d 1 U W V u Q 3 d r S m h 2 Y 1 B o Z 0 0 x b W c 5 M X V o O U Z v U k d s c E t i c D A 2 W U l X T F Z v S T I 3 L z M z b n Z J e n M 0 T z Z O a E x s e T V G Y V d t c D B J N k 9 q c 2 F z V 2 J N U U Z S V 0 Z Y c j E 2 N F p 0 d n Z o S F c y M n c y Z l B i W l o 4 T D F 3 M k t 4 d 0 d n M H d t Z z B 3 b X E x b 2 x l d l h x S j l u e j U 5 R 2 g 5 L y 9 I R V F y N F I z T n B z T k N 4 W X M 4 R W g 2 N k 5 T c E U x N T k 5 V l c v M V N Z V U N n V 0 d E U n V H W W N P R 0 l U O C 9 I e i 8 r K 0 N N M m J k c m t j M n F P Q m c w Y V Z H b k F 1 c X I y b l p 5 Y 0 h O Q m 4 z U F h h N E R w Z H g 5 b X p a O U d t V F J z Q V F P U E d q W k d Z b U N n a 3 J P a j F l c X h a c z B a M D M z Q n l u e k l p T X p Q V E k 2 b U 4 5 M D J p M m 9 t S k Q w U k V S R V J F U k V S R V J C U 1 V l d l h x Q V N n c l M 5 N n R X N 2 N 3 O S t i R 2 N Q V G 9 V W H p 3 d 1 F l N G N P R 0 N h T G x D b 1 l C R 2 9 4 S G F y c U 0 z b l c z W D l k N U V S V V h o L 2 Z m Z n g 0 S U Z D e n d D U H M 3 c U I r V 1 Z H c T h z b z l H S W l 4 Y 3 Z D d T N t e l p 2 a j Z 0 V 3 J v b T M 4 Q l h E Y 1 I r S l c x S 3 B W c T B U O T h H Z k x s a T J p S 1 F k M j d k c m x O L 0 h C b F V x b H d 1 a l J v d 0 0 2 V G x V b E t O U 2 1 4 Q W R 2 e V F t d n Y v N T Z s Z T N i b C t q b 2 F E Z 2 N E c U U 2 a T d O O H Z U T T R t N V d W S l F R T 0 F h Q j E 2 O W J R Y U R R b 0 t D a n d P S z l p W W 1 M d 3 h o d H Z v R l d y V n B Y c S 8 v T G x 5 e k Z 2 M 2 p 4 S U p C T G 8 5 W H B r W k d U Z z R N R 0 Q y T D E 3 d D g 5 Q X V D d U h 3 N E V U S j A 1 N G Z Q W U J Z U H o 0 O F p n e V p R b 1 d M b H d Z O V B R O E 8 z Z n U 5 R n J 4 d 3 V u c T F h d V l P M 2 V 1 e i 9 Y U F B 2 d X N r U G l 3 Y X R V c S 9 Q T E x M d 0 V k Z C 8 v K y 9 k a S t m Y n R v M m Z Y c j E v M V c 1 d G 0 v Z n o v M j c 5 L 3 Z z V n l u M D R t d U 9 S Y 3 V Y T U J y c j c w R 2 k 4 V V N V R i 8 4 K 2 Z y c n J 6 M n F Y b l R z M k J I e j V z M H I 5 N X J 0 S 2 k 0 d U R z T 0 d E W V B C W U 1 C M z M z M 2 5 k W n V z c k N 3 O C s r e X p H R E J n Q U I 1 O D h F S G h I a D B x b 1 p q e X c 1 d E F y K 3 V 1 N T Z a T U p v T m V y O G V T S l V 1 d 2 Z m d D J 2 U E x L S z B K V m x L b F R w N G 9 x Z G F 4 Z n Z 4 N m p S b z N 5 b V B M S C 9 i U F F 0 R 2 x U a i s 4 e X Z H O F M x V T V N Z k N B a U l p S W l J a U l p S X F L Z 2 F M V m F k T 3 J V Q 2 N l U E g w Z H N i S 3 h v M U M 0 R m I 4 V 0 t G Y 2 p L e X Z L N j d 1 e l p z N k x n b 3 Z 2 Y z R I b D V l Y U w x U n F N U k p w T U p S c U 1 S U 3 F W U 2 1 P c W d Z Y 0 9 H Z U 9 l Z G Q v R D E x M S 9 q c T Y r K 0 V w V U 9 M e X d z Q k Z B M j V V Y V B I a j J n V k N v a G w 4 d W h W Q 3 B G b z J 0 W H I x N k 5 q U n M z Q 3 U y W k 0 y Z W l h O W V 1 b 3 Y 3 W W J E W m h O T F h S Y U J R c W d t U m 1 a b 3 B H N 2 J a c z J k S W p n T k 9 z V 1 R P T U d 6 Y 0 9 W c X N W N j l h d E U y M 3 J I T l Z i R 1 J r W k d R R 1 Z H W G U 2 N D Q 0 N 1 J J a 1 B o d z h m U m t s S m l j Z k l Z S 1 B S S 0 N v O U R n R D k r d l h 6 V 2 1 M Z E c v Z H k 5 e E 1 t V E V E e j V z M E Q 3 c W Z U O T k 5 L 0 w 1 c k N 3 L 1 c 5 c S t s Q 0 V X Z 0 9 k d D h u V D U 1 R W V u b z Y x R 2 8 x T k J v T j V I S T U 3 c n J y T H I v N 0 t p Z 2 9 F Q 1 U r S k N V b F F h Z l Q 0 Z X V 2 d i 9 i W W R 0 Q 2 d R V G g 5 K 2 p S T 2 5 6 N E 5 v Q 3 d C d z J x M X d t Q X d v T F M w R k d Q R 2 p F R k 1 U S X p I N H g 1 O D h F S D g r T 0 9 Q U X N E e j B L R k R 1 U H Z 1 d T l H a 1 N S T m t a M m Q 3 V E h 0 U V V U R X h N U m c v Z m p 5 K y t l W W J 2 M U 8 v V k x Y V H A w O W p 4 W W 9 W b 2 1 Y d D J y W E Q r Z l B u U l Z V Z E F L Q 2 t w Q V N M R n k r d W t u N W N 1 b l F K Y y t i T U V h N k h R T m w w Q U R L W n J F T G 5 w M 3 V 5 U U p j d V h m R H F x N j h H b l B S U V Z G U 0 V v M G V Q W X V m T 2 5 k a T d k N j l I Q W 8 5 V U t 2 V T R G M z c 3 N 1 R m c z N i c 1 h Z O G V P e F p n e F k 0 T H V z e T h s S l N X a T l z a V J J N 0 Y r L 1 h x a H J W U X F N V 1 B H R E w v N y t P M j M z M F J K Q 1 E w Y U 5 F R E h q a D B E T 3 I 3 c j h 5 d 3 B L Y 0 d U V H o 2 S j N O e G N B T U F u b j N 5 Q z d 0 M j d R N m x V b 2 0 z Y n R r a E t T a E t T W E 1 4 b U 0 x Y X R X b 1 V u b m 5 o Q 2 V M e k Z Z d k Z J W k J n e F l v V F h L V F I 0 M 3 l T c W Z a a j R R R V J F U k V S R V J F U k V S R U Z M U 0 V o Q V h s N G V E a H c 0 Z 0 F z W E x p Q W h J Y 0 Z y R U s r b X l N d k x 3 N 0 Z q e D h y Z H p q M 0 F s W m V Y N X p H N j J K Z W 9 x Q 2 o w N 0 5 r e j Z M N z V T b m 9 B Z 0 U y Y k 5 t S F R w a z A r M S s v Z X Z S d T d k K y 8 y d X E 1 a H c 0 W k M 0 Z 0 5 R R m l p Y k 5 H a 1 N 1 b m J 0 a X Z u e j V 5 T S 9 Q M T l Z T j N q d 1 l F e W V Q T m x 2 U D k y b k 5 k S H B k S 2 h i d D Y 3 Z n h 6 a W R P b l Z L M U c 3 Z H V q V U 9 I R G p n c 2 Q z V X F W U H g y R 0 9 Q a V p h N V R 4 V l N F V V Z G U l h q e n p U Z E Z n U 3 V G U X V F M 2 9 O b W x T e G Z F e G N V S n I 1 U E 5 a c 1 A r L 2 Z 0 e H h 4 M T N p T G J 6 V n A 1 L z R N Q 0 J B Z m Z O U G V E V 3 V Y U G 5 D b F Z T M m J O b m p 5 a U F Y W k Z w S X N J b D J H b 0 R v Z G g z Z G 5 Z M j F x e F p V N m w 5 c j F x M X l 1 Z T Z 0 V 3 Z Y K 2 4 z c 2 t D R k R 2 R j R 6 T l J v T l p z K 2 V q Z G 1 6 W n d 2 b n E 5 b H M 5 b n V k U 0 V w S 3 d w U X B V N U N h b W l v a 1 R N V E h 4 M l B L b E N u W X Z u M D d q a D A 3 N W h F a 0 h 6 b H l K S E p 6 Y y 9 I V l Y x K 0 p s a 2 R I U i t Q N j l l d C s r e D V L N 2 R x M X c 4 e V p N N 0 Z r e V J L V W x w W k N x V l J p M X F 4 W m 1 E b H p w b W c 3 d T k y T 3 Q 5 O S t X M 1 R k Q 3 F X M H R E U 1 B x W V l l Z n Z o a H J G M j d 0 d E x I N 0 4 r L 1 A y Y l B u d T J S N U 9 R c U 5 6 Y 1 h l L 2 J z d 1 Y 5 L y 9 Z W F R w M C 9 q L 1 B u e l B y Z E 5 T V W 5 C M U t s V H N X M 2 J O c X h h d F F y R n h j W E N P c l B a a k p V c l Y y T E x s a T I 0 N 2 J i Y k t 0 V n Z K L 2 Z 6 W W Z U b z B m a m p q e i t F Y T U v W m J F Y W R P b l h R b z B j U H I 0 O T N P Q n d l e V V H K 2 t n M j h j V T A y V W l x V m 9 1 Z W J t N X V M T l d 2 V 0 N Q Z X Y 4 Z V B I a T Z w N 2 J O M j Z G U k 1 u V G h T c V B 2 e n h 4 e C t p a E J x V l N 1 V n h U W G Q x T T k 4 M 2 l X b 2 p K a j R R R V J F U k V S R V J F U k Z S a F F 3 Y 0 9 C Q V p H U m s 0 Z n Z 4 N H d O T U h C R 3 Z B Z 0 F I S X k 4 c 0 x P R k R n e T k 5 L y 8 0 M E Z D e F l F L 2 J p e l o 4 O E c v T G l l U F h 1 V 2 0 v a H c 3 d H c 1 a n p u Z m 5 T S W l J c E N Z b U 9 n e m t T R l V F a E l T c 0 d q U k l x U 2 1 w d U x Q U C 8 5 R W t 5 W k 5 S Q 0 5 p c T h L Z m Y v N H B h c m R 1 M 2 R y c m R 2 b j U r V 2 p T c E F t d V h i c 0 d 2 V j Z Q e U 1 o S X Y w R 3 B R R V Z G U l N F N U 9 W a z A 4 d m J l Z S s v M U c 3 a V d T c V h v M z c 4 L z B 0 T F N o R 1 Y 3 O S s 3 M T Z J O T d R R n F 0 V n F O T G x 5 N E I 5 N j J x S 2 p Q V X B v b 1 B L c F h L N j R q e E R 6 L z h V T l J 1 M H F R S l J v M G F C Y U R z W E h F U H B 0 N X p 6 e j F v M k x D a G F G b X p a c z F D M 0 5 1 c T E 2 R k R C N H d h T m N y b j F B W k 9 z Y k d 4 R 0 R s e U p G c T B h S U d y V j Y r S 2 t o d V V T a V d p b 3 F J d 2 V 2 U m 9 E Q j Q 4 R 0 F j T 0 h N R H Z 2 L y t P N H V K a T R Y T V Z I e C t Q e H g 1 N 0 R N d V h M M G R 4 Y 1 R G a V l t S X d i d H c 0 Z l B M S k o r W D J N U 1 V s e F d N N m x 4 M D d k d U R M T D c 4 V T J r O D k 5 U l E 2 Z C s 0 T W 9 L e m l o Y z F t U T J s c E t V c E x T M F h 2 e S t E Q m c 5 R z J i V n Z N b l R z W G 8 w Z V B S d E 9 t V F Q y T z k 3 L y 8 v V T l V T W N D c F R a c z J l T 0 d G R j R T M j F X c k Y 0 N D g v T H J U N z l P b U R C e D k 4 V U d p Y l R D Y m 8 5 W G 9 Z R E F a U k Z Z W E h I M z h j R F J v M H d O S 2 x T K 0 Z 3 T 0 R C b z B D Q 0 1 I a j B h M z M 3 N 2 J i b X Z o Z E Z v O U R x V k N G Q l d F V 0 R T c E V u b E J 2 b n I x S 2 1 E Q X d j T z R P a l J v e j Y z Y W Q r K 1 B S N T g 4 R U h o T l h X K 3 Q 5 O T g 4 d z N T M H R K R V N U N V h y M T d G d G 0 z Y n l 1 M T d l Z X g y d T B k Q 1 N I U j B O Q V l Q S G 9 5 b F M 1 Y 0 t 5 e l p 0 M n V R e j h l S F F v V U 9 p c W p n Y W p R W j M z b m x u d 0 g x d 1 R Y U 2 9 Y N z g r N 3 I 3 N 2 J p e G F 0 R W h Z O X U y M z M y T F l z R 0 d J a T R 0 R H g 0 N G R j Y 3 N 0 d H d q M 0 h J d k Z n c l M w T k R 6 M D B F T U E 0 R E h s U 2 I 5 K y 9 U e V N F N 3 k 1 R 2 U r Y l J M V V J F e C t J a U l p S W l J a U l p S W l v d 2 h J U 0 V 0 Q 3 l a V X N V R m h Z R 0 5 O O T h S V V J F U k Z S N k h 5 c V Z L Z 1 E 5 O G M 5 Z m N z Y k p r e W V 4 Y n Q w N j d O N j l X M V M 2 M n V t T 0 8 r N 0 F R d z g 5 a E R O b n p s U j U 0 Z 0 5 R R m p C T l R V M 0 Z B d z g 4 Q U p Q S k J M U F p E S 1 Z T V 1 d Y S E d 6 M T Z O R n E x Y W 9 V V E o w N G d O e m N Y a l J v M T h y c G Q z Y n A x O G N v c n I 4 Q n N O d U 8 3 N z c 3 R H N t W E w 4 U H p 6 e j B P b F V r R 2 x V a 0 d w V k V J a W t Z a E c 3 Q l l X R n V M M T E x O E h V R G E 2 M z J L e G 9 M U z B G Q W F E Q V F z W E x o U 0 N X b z g 5 O W h q T 2 5 q M k x V N m R P b 1 Z X c l Z o Z z V j c V R m e E F j Q V N F N U 9 G a V U r S E R 4 N E V C Y U x S V F J 5 K z Y r L y 9 o S T l K a k V 4 M G U v S W J u Z W h t c n F n T m x N b 0 Z H a m N 1 R E V T R X h O R n k 3 Z H Q y e W F x W W p G e T V F a G h K S E 5 o W W F G S D R z U E l r U 0 5 S c j E 0 O W 9 i M T E 2 M V o w N k 5 D a E N u d G V k U 1 p O b W 9 U T m 1 6 Y 0 x V e V p F U k V R Z 0 x p N E 8 1 O D Z k R T d h N W R 1 M G F s a T F i N X Z Y e E Z 5 O W V 4 T n k 1 Y 3 o y V 0 4 y b l N S S l R Z a 0 p L U 2 d t N 2 R 1 d U h W V j E v R k F 3 O D g 0 R E Z G Z 3 k 4 N m 5 R N k 5 H e m N X T F h O L 3 J j M W 1 z O G M y d m p S d j N o e n Z 2 L y s r e D F R e U F I R H M y R E d m R l h 2 e T g v T k Z K Z j d k U D A v b n p w M F Q x d H R z T n B q T l p o U V h G e U 0 r U G g 1 U F A v M j B h T n U 3 N z c 0 Y k 9 w M E 9 t e m R 2 e G x O U F B R V U F Y c S 9 Y c n M 2 Y 0 9 Z T j M z M z F Y O U w 0 Q V p R b F F z M m J O U W 5 K e X N 0 L 0 h P e W 1 W U 3 Z 6 c l g v L 0 N Q L y 8 1 V D Y 4 V k p u c j A 2 S U V o U T R Z S T F 6 Y X R W Z 3 U 5 W G 8 5 M T Y 5 W k J v V k F n S 1 N r S j Z l b n B 3 d l p h c l J a U F A v M j A x M 0 1 n R 0 h s N W V h T F h W S 3 Z W U X F Q U j R J N D c 3 c 0 N 5 W m N 1 R X F q b n A 2 Z W 5 J e n M 3 M k 9 2 V 1 Z l M V d S S V V P R 0 J I e G Z O N X Z O b 2 l t Z U l p S W l N S F R v V U d 6 Y 3 V C R 1 p t W m t B e X B K W m x p O W Z q b W V m Z l J a Q T J Y W E F O V 2 x n O C t i T m 1 E Q m h B a U l p S W p 3 U 0 g 0 S k p 3 T G d a N z V 0 R X R R M F R I N G l J a U l p S W l J a U l p S 2 h T d E Z v d H R G c X R 6 e C 9 s S y t Q e T V j c 2 g r U U c r S 2 9 N V F R 0 N 0 s x b S 9 m d m g x c G F X a z R l L 2 F z e j h j O T h j U V R H R D U 4 T 0 F C N E J M e G V l K z A x d E d 6 W l V t a W J U Q 1 p N b n o 1 Z G F J O G N P V k t Z e T k z a G N J a m 1 D U y t Q V E N a R F Z G U V U v d n J y T D h 5 Y 0 9 S T X Z 2 Z l F T W W 1 O a j h j M D M z M 2 p k L 3 Z q e D Q 2 T D J s a T F i Y 0 9 U S U V h L 2 J k d W 5 T Q l g z N j l C R z F n N m 1 D b 0 Z R c U 1 X V E l F Q 3 h i d H N 6 d m F 3 Z V V C Y 1 p j Q T M 2 d V h B T j J N c G t N V H o v O U 5 K N T U 1 a G 5 N b k R r e m 9 J b 0 l u V H A x U W 1 4 c 3 J K R F V Z e l F h Y 2 Z U b 1 V W R m x q e k 5 u e m 9 n Z T R 4 N j h M M D l W V G Z O U V d 4 S X F M b H k 0 Z 1 A v O D V 6 O D R k Z W 9 V R m k 5 Z U x B c W N 5 d V h p R U l a c j I z M m Q r e k x u Z n R l d l g 0 L 1 p z M m V q Z W Z Q b W 9 t M z c 5 d T J M a m g w N 0 N z R k J t V X d H b V V 3 R 3 F W U 0 s v U H g 4 M G V 0 M y t i V H o x Z U F B Q U N B Q V N V U k J W U E p s Y k 5 5 N E V R Y 0 9 I U E F J a E 5 l d l h 4 O V B Q U E V F T 2 5 Y c U p D e X p X c T J p U D Z W U 0 N h V l N D Y X Z W a X R M U 1 V o a U 5 S a l J v M E 1 E d j Z 4 S V J F W U h X c l Z z a k l 5 T U R R R m 0 1 L z h X T E Y r U F R U e i 8 x Z W I 1 W F Z L T k d q Y k I 0 O F d L b z F l c E t W U W x 3 V D N J S X R o S 1 F U c W N M Y U R 1 T l J p T U V j Y T l k d T R i T m 1 6 Z j c z U G J D a F F 1 N G N P R 0 N 4 M 0 x Y O T h 2 V j R N R 0 R j Z n Z 0 d H d 2 W E I x K 0 p E N l d s c F Z p M W F o W F d y V n Z u O W J N M l l j S 0 V n S k 1 l b k h R N k h l N j c 3 e j Y 4 L y 8 3 N 2 F O d T J M W k t U a 3 h F V k Z Z V k Z p e G J o M E t G R F F z V 0 w x Y X R Y Q z Q 5 e F Q v N l p P b l V x V n E 1 Y 2 l h b F R w M W E 2 V W h J Q W o y b 1 A 5 Z X Z Y Q j F C M n Y 3 d n p 6 a n R G V l h S V 3 J G a U J s M T k r V 2 J T O S t 4 U T h N c G 5 N b z F L S V A w V k Z S Y U o y W k d R a 0 p C S U p I b m 5 r R W J 6 N D R v d k M 4 c D k v L 2 h u M z N I T V B t a m R 2 a n I 1 O S s 2 S n U z Y n J J e T h z R E F C Z 0 1 C b X p Z c 0 F G S l N V b T R m U G 1 5 O E p n R 0 R S c m d s b H R 1 Q 2 J n d n p 2 N 2 Z U U G R O b 3 R x R 2 l R O U V S R V J F U k V S R V J F U j B 3 L 0 5 X O F d I Y X R H b m x C a C 8 5 K 2 Z M T E w w W H p z S H R M c n N q U H p 5 O D N B T 0 d j Z X h 3 b 0 s w L 3 V x a 1 d M R n F M Z 2 x l d U l U Y U F z N m F T a X d h M G p S N D R J M V F w e W N u T H c x R k 5 Q S V R V M U Z k O S 8 v M z F B a j k r N 2 Q 2 L 1 B k U n F O U m h U Q X F T b G F 0 R 2 l C Q l F z V 2 9 G V 3 J W a W d w S 1 N s M 2 U 0 b E V n c V N r S k d 6 W n N r V l l k d k R n U V N I e H d X Y X p l V l I 4 N k 5 x M W E x Q j l j b z Z Z Z H Z y d X U r K 3 d Z O G V P b 1 B Z Q m V D W m d W R l Z D U l N o O S 9 Q S E g y T E J o Z 3 h C b y s r Q 0 R E L 0 R P T y s 4 S T B 3 T D R T M 3 p 3 V m x Y R G R a b n p Q Y 3 Z N e k 1 R L y 8 v b F A 5 T z N i R i t Q R 2 p V U G J 0 b T B C b E U x L 0 V o V V Y 1 Y l Z m e n o 3 N 0 x Q U j Z m V U R Q b 2 F T a 0 J Q U G 5 6 e G V T S E x 5 O T d 0 T 2 5 U e G V D d m J H e H N R S H R G L 0 F N K 3 J w T 3 p S Q n F h c l c 2 M H Z 1 b 1 Y 2 O G U x R 3 E x a 0 h o M S t 2 V H B T d S 9 U W G V Q R 2 p a R 1 F r S U N m Z n Z v c D V Q d D J j a z J L Y 2 s 5 O H N O d n Q r U G 5 u b j d G O C t Y S V V G Q l F F d E k 5 Z z N I N z c 3 Z W p l d m J 0 d 1 h Y Y 2 1 2 a m c x Y U 5 C Q X F J b 1 J F U k V C c V Z R c W Z I N j B X a T B t V E p p Q V B u M z Z v R 2 5 U c H N q T 3 p x N V F I M X k 1 S m k w Q U V D V T R q a D A 3 R m x 1 M m J C S E 9 5 L 1 Q w Z E 9 6 Y n R 3 K z l l d l V D V U p h c z g v S E h I N H N l U D J U S W t L R H V 1 K z Z W c E p 6 M 3 l 5 N W R 1 a U F w S 1 V t b z R P Q n d P U E R W V j E v a H B a Z G V n b F F x e G R D a F E w W F R y b X p Z c 0 V F M F p R W U F E Q m 8 w c U 5 3 c F N O e m R q U G R O b 3 R x R W l R O U V S R V J F U k V S R V J F U j B 3 L 0 1 X S k U x T V R C U 0 N v Q l h o S H V q d 2 x 2 Z 3 d h d F F v Y k 5 p d 1 F S a D V x d F B w M E x s e l o r e l p z O G Z y U G 5 O e W N r V H R U W n M y a W Z y d U h p U S 9 k d X d Z V n E 1 Y z Z i R 2 Z u a j E 3 b 2 4 z N z l u N z c 3 e n B x R 0 N n T D J I c 3 J V M T R S b 1 p 4 Y V J L b F V R c T F X U T Z G U U N N R k U x M U h J V X F r V T h m S H h B T V F s d T k x Z k s 2 Y z J i Z G 9 F Z G Z 6 d T N i d U x F a C t j b z Y 2 Q n N t a 3 V Y S T h U R X h Q a l V W b W d Q S z V s M 0 l H e X h J c F F x T W 9 n Z W F n M G F 0 U k l O T H I 0 K 1 B I a j J M W n R H d 1 l Q S G d 3 Z y t N U U g 1 L 2 1 o M S t 1 e G F k T W 1 Z Y m 5 E N F V C N m V q c n V 1 d X N 1 d i 8 y e D J X e E l U M C 8 z Z U U v O E N T U k J J c G p Q d z l x M W E z S H Q y a l d j T 2 5 W S 2 x G Z 0 Z B R E 5 u e m 9 S Y X J V Y T d k d T N R d G 0 x Y m p 5 a 0 Q z b m p q R G Z 6 O T k 5 O E F 5 a E k 3 M 2 4 z M 1 h R Q m x 6 O T l x d F V L d j E x Z E p R c 3 p G a X h k e C t m S m x k T 3 Z X R G U z Y X R j T W Z m L 3 d C b 0 N 6 c H h I M X F t S X J v M 0 x r e k 9 u W H F o S F h y M X V H R k Y x N 0 E r d l h y a F h X U m t a R 2 k 2 Z z E y d T E z M E d Z c U x p M F B y M X E w Q i 9 O L z F R Y S 9 Y Q z l l T T h y Z 2 1 Q b H k 1 Y 2 d X U F B 2 c W 8 x d 2 9 T b 2 F K V U t r W E p i T z c z b F d i T m 1 u b H M 3 M H c w Y 1 c 3 c n Z B Y T V W L z R 4 b V V 4 Q j k 4 Z j V Y a n E 1 V m l D c V Y 2 O G V V b E p T U l B m Q 0 R 6 N z R B T z N i d D B k T V R B d y s v d m h q V V R L Z l d x M 0 c 1 T W 1 U Z 3 p x K 2 U v S 0 c 2 L 3 M y Z W Z K a z B k U V Z P M 2 Z 1 e E 1 T S k U 5 R 2 l S U X N N R 2 p S S V N I e E l T a 3 J D Q X c 4 O G d G Z G V l V V c w T C t k M U p o Z z M 2 M z J U c U x a Z z R n T V J F U k V S R V J F U k V S R l J D S G d i T 2 F w V U t q R m l 4 Q W o 4 N z M v L 1 E r Z k 9 u Z k g 4 O D g v a n d J R U R Q a E 1 m b k V G T E o v Y 2 d p N 3 V N a k F 5 U E V j R k E y W n p m L 2 h J Z n p w d z U 0 M U Z 1 Z S t y V X F S N k J G N F Z D R W R B S W R Z U E J J S 3 F n R U l v Q V R t e H N M S D c 0 N F F l d k k 2 Z k h q a D B y Q k p 6 a j Q r U H h 4 U m R m Z U d 4 a n M 5 a 3 F Q T 3 J h V l d K a U l p U V N p U k F B d l h E a E F u S n p j O U d n U V F P Y 0 9 u V k t 0 R z N u e n A y R D N u O V Z K U 2 h V S k 1 o W j N m N 3 h q M z l n N j l h d H l N e k 1 G S l o 5 L 3 Z u b j Z O T 2 5 E e U l p S W p 3 Q z V x N k p E M U t w V k R U Y U h m a S 9 a S W o x N j l m R F l E Q 0 l I d n Z 3 d 3 c r a m U v Z n V I b j B 3 b T g w N G V m S W s w d F B U c 1 d 2 W E x v L 3 B a a 0 l o b U d v S 3 V i b T U r T 3 F y c j d 5 d U t 5 a 3 B R V W x K Q 2 E 1 Z X Z Z b 3 J W N j d n O G N j Z m g x U X F G Z G E 3 d m w 1 U 3 F k U m o 2 b 2 x B K 0 p y Y X d a Y 3 J W N j V n e n B 3 N W F O V 3 F G Y n A x N j R a T 2 5 U b 0 p 3 W E t M e F l J a l I 0 N 2 c x b H R 2 R G J v Z j d 1 N i 8 v M z R N R 0 R B Q U x W d T J G R l c r c V Z P b k R 1 N j g 4 M D Z o Y m J W Y V J Z a 1 B q U m 8 x R X R i Y m J E W l l y V l l Z R E F a U n d v Z y 8 3 c S t I d D Z T S H R t M 2 J J a W t w e V d z U 1 d t V z V I O T g 5 W V V P a F V B Z 0 p E d T d Y T y 9 j S 1 F l N 3 Q 4 b G l 0 V m 8 v N 2 k z d m k y S l F w V T B T Z m 0 v e j h m T X l i T n c v O S t 2 W H p t R F p s d 2 9 R S m 9 n c E h n W E M v S j d v b W h U a G Z k O W Z r a D I r L y 9 S Y X p a O D l H L 2 Z y M U 1 Y Y n N X Q 1 F s S l N F a E l R R k h q a H d S S l d G M D Y 5 W k 5 t T F l q V U x 4 d k V 0 V j h U S H d n S W l J a U l p S W l J a U l p c W t K R G h n e U J 3 V 0 R B Z m Z m Z E p 3 c F N 1 a k 1 h a m F L S 0 R 6 S 1 p y T U t q c z h z T H R L N W F 0 V X J V N 3 Q y N 0 4 5 c T F h K 2 N 4 d D N l W E x s M 3 c r d X V 2 b D N 1 O H R M U T B m U E x K S j B L N 3 N p T z h n Y k p F a 3 N v R V l F S V Z 2 T k h w Z E d q V H B v M W 9 L b 2 t q U j Q 1 Z z J M Q m h I a 0 h C W U 9 a a k I 0 Q V R K M D V B S 3 B X R 1 p K b 0 J k N E Z V T G J o M D Z a T F h R R z Z E Q m c z U X B F b V R r U G Z K b l Z R c X h Z d 1 p N e k J 6 N W t 4 a D J i V n I x N 0 I 2 O V d w T W 1 6 Y k 4 0 e j E w Y n l z V U N s R 0 N o M X d 1 U j J G a E l k Y X V Y U 3 Z h c m t P S E R o Z z V j c V R R U G 5 i c 0 d I N z Y 2 U 2 V j U D M 4 Z V d W b F o 1 U 2 F m T E Z 5 N E 1 L a n p h Z G 1 5 W l R o O C t M Q 2 9 Y N V U x Z V B C Z y 9 Q e n p 6 M E w 3 b G x 0 d V F W W l d G a H d P Q j J 3 M k d 4 d 0 9 o M m l F d j g x b U U 4 N V B o O E 1 C a T h V Q 2 s 4 a 0 V p O F V D c z l t T V p z M m F W Y X J p R F Z B M k 5 j K y 8 v d l V 2 W E w 1 O E d Y b D V l Y 2 p Q e j B k Q 1 F v S m 9 t M T I 3 Z G 9 r U 0 g 0 e E d Z N F h Q Z D J l M U F k Y 0 E v c m x 6 N S 9 E R 0 c y L z R m T X l 4 W T h k d z d O Z 3 h q K 1 d k T 2 5 Y Q 3 d J R U R n e n A r d l h y M U 1 I a n d Z Q 0 V 4 U m F G U V l Q T G t 5 Y m o z M 2 5 1 e G R l d l d n U G V q M S t 0 a E 5 w c 0 R D b z Y 3 V C 9 V U U V 4 T V Q 4 S E h j S 3 o 2 N H Q 4 d H o 0 c 1 F K M F d P a 1 V x b k g r N n Z W Y X Z I W V k 0 L 2 h 6 V G Z m R k p h Z F B I b l N Z N H F N T m 0 z Y V l N e V l N V U V k S C 9 D c y t P Q 2 V 6 R E 5 4 N G t S U j R z T 0 9 I V H N 3 Y m R v M H h N W E Z Z Z H E w Y W N K e T l 5 U 0 1 Z Y 0 9 H Q m Q w W D N q Z U p h a j R t U G h B U k V S R V J F U k V S R V J G V m 9 l a m 9 h R X l k T 3 J Y Y z d U S X l N a 1 F C b E 0 2 Z E 8 0 d E d s N 1 p 0 M n h i M T Z 0 W H o r d G h y M T Y 3 a C t Q S G p R d H Z i d E J 0 T 1 o 4 N m M 4 W m h u L 0 w 3 N z d n T U F 2 N G t a d 1 F q V m Z t c U t M b D I 2 a U J J Z i 9 2 a m p E d 3 d i T m t 6 M G 1 n T m x 3 Z W h B W G J 4 N E V i T m 1 6 V U w 5 K 3 Z V e G R P a F F K Q 1 F r S U N F a F F S a U p u c E 9 U Z 3 h N b l R t R E l r Q 0 V l a j g z T 3 p z Y W F O V 3 Z 3 e k R Q U G V B M l d w Y V d s S V Q w O U h T T k d q U E E 3 a C 8 y d n Y v N k t G U 3 R X Z U N 3 Z k 8 z Y X N L R 2 h Z b F R w M D Z J Q 0 J B d 2 Z p M T E 5 L 0 Z a Y W x w Y V V o S l N Y R m 8 r L 3 U 1 N V g 3 Z W 9 s R W d p K y 8 v R k p V N 1 V F c W x l S 3 B w N T R T U G J a R G h 3 N V l z M l l O V H A 4 K 0 h W Q W Z k K z d j N m Z k M W R P Z G F V d D V i d i 8 x e E g 4 R W V F U k d C U n g 5 O U Z B Y U R R W l Q 0 c 0 d 2 W E x 1 e m F 0 Y 3 Z u Z m 9 x T G k v S G N j O C 8 1 W E Q 5 a H d v U k t K V D V j d m 5 3 W k w 3 N z R J a T V l d k F p Z 2 J J c U o 3 N y 8 v S G x P b l R r V m t a S 1 F 3 a 2 4 z S G p o M T Q 2 S 0 d I R U J V V k J R Q 1 l N M m N P N 3 J u b k h p U W 5 K M W Y 0 M k 8 3 V l B L c V N l O F d G U 1 p N b T R k a X h Z N U J L c F h q a W l T Z U V R S H d 3 b F Z 1 e X N y T H c 5 d H R 2 N D l G S E g w W C 8 v d j M 5 Y m 5 2 c D B p V l J 1 M D Z k T 2 d F Z k p 5 S W l B a j E 2 O U J E Y W p S b z F D d m l 4 Q U V U b k d 3 Q j A 3 T m p S Y T Z X T T V P U m t E Q j g r W E R T O W p D d T F X b z N a c z J j S E h W U j N P Q n p J e X N v U 0 x Y T 2 Z W c U o 5 K y 9 h N D V a W m I 4 T 2 V m Z n d w d D k r a 2 F p b 3 F L c 0 h Q b l R x R W R F e E 9 E U G 4 z N k J O V V g z a m V K Y W d j b V B o Q V J F U k V S R V J F U k V S S F Z B R W V Q S G h X M U 8 z W H F K R X A 4 R 0 R W c U Z P N j Q 0 d z Z 2 a j k y M 2 J 4 L 2 1 6 c D B y d F A y T k 1 Q L z A w M D l G N 2 I 1 O S s 2 S l Z x M V p D M j N W Y W g 0 c T Y w U U k 0 b l R w M U V s V V J P S G J z R 0 h K e m M w V U I 3 c W l v S 0 R S c j F p e m d m V H B I S U Y r K 2 Z C b H I x c X p C b W p W c n N H V E p F b H k 5 Z W h V Y k 5 t e k F s a T F i b 0 Z B b z B M Z H Z Y e U h Z V 0 Z o W W l K V X J W M k x 6 N X M y d z I r M W 8 w c V F K S m s 2 Y 0 t P d 3 p P e n N i L y 8 z d m Y 0 V n p h Y 3 V X T F J V Y T J W e m R w a z J i a H Q y N 2 R 3 c 0 J T N H Z G V X F G c E E w N m V Q S W 5 O b X p l T G x 0 M T k 5 O T B l d 1 Z L R l F v R 1 h Y b m 9 K e n o 3 N 0 x N N m R P e W N z b D h s a z Z O Z X Z I L 2 J z M l N N S 2 5 u N z M z W G R C O T h X V n Y 4 K 0 Q r M m p 4 e E 1 S R T Z Q V j Z O R 3 J V Q 0 Y y N 2 R r W G Z 2 b j J o V n F 2 e D R Z Y 2 Z W c W 9 Q Z 1 F y M H M v L 0 x M N y t J M m h L S k J Q S H g 4 W k R M N W V q V H A 0 O V F B Y 0 Z z T m 1 Q d D J y V k N J a z F t W m l i Z W Z Q T k 5 K Q 1 l t W X N T S U V l a m R 1 M 2 R R U 1 N W Q T h G T T J W S W I 3 N n l H V l N 2 S H F x N j l D c T l X S 2 x y c 0 g y L z I 1 Z V B F a U N n b 0 t r S n F h a X V Y T G w 2 T n Y z N z R Z T z N Z c 0 l p T W p Q Y l o x c j N n U V R D V 1 d 4 T V J F S k N Z b U J y e T l x K 0 x p W W x H e U F B Q y 9 G V E t t V D U r T 2 Z m d j J l W j B x W n Z M a 3 l V R m R H N T M r K 3 V z d k Z C W V d D d T M 2 O W V 0 N 1 R i d 1 l N M l l N Y 2 5 K e T h O Q k R E M k h R b 0 V F Z T Z 6 Z H Y z a X l x Z 0 R O M D Z O Q 2 d x N 0 R 3 d m t s V U 9 6 R H h n W W l J a U l p S W l J a U l p R z V L N j l h d E M 2 c H N 1 T H Z M b H k r S H N E Y 1 F q Z D V X S 0 J S Q l Z R O E k x T F p 0 M j R T U n N V N l R K a z B T d F Y w R E 9 F V k Z S Z m o 5 O T k v T D N h L z d k Q W 0 x S V l B V F R K R E t X Z D V k S n B P a F I 0 O G V H R G h 3 b 0 1 k Y z c 3 Z m N j a 3 Z B Q V Z 5 T H h Z S 2 Z m d n B K d E t 4 d j M 3 N W 8 x c X d a S G 5 y b 0 l l V G 0 1 Z 0 l v R z B Y K z A w O C 8 0 Z T Y 3 N 3 d Z Q S 9 Q a m p q O W k 0 Y 2 F Q d 2 1 O V 3 J W M l B 3 N E 1 I Q 3 Z Q Z G Z m L z I x S 0 l I b T g 4 O C 9 S K y 9 l d l N 0 M W 5 s Z U h 1 b l h y S W l V b E J X b H B h Y 0 t 5 Y m R 1 M m 9 Y W H I x a 0 h 0 N T c z M z N o T z l y N D B h T l J K R 1 p i d l R h R F I 0 K 3 V t b k 1 X d l d M R V J I U j J Q N D h P R V l Q b n c 0 N H V M a U 1 H Y k 1 t S 0 F D M m V Y e D k z b H d Q d z h W Q 2 d Y Z W V l Y 2 R q K z B 5 T X p O R D F w K 0 t L R y 9 x b E Z h d F d n b l R p U X d m U G x 3 M D l j U D M z M y t Q b E p R V U t K V k t Z V D l I a m h 6 Q i t m U G 5 n e D U 1 R D R n V E h 6 c D E 2 b 1 F G Q 3 h h S S t q b D Y 5 R 2 l o U F h E Z 1 F E e i 8 v U E 1 B e W o 1 M 0 Z v c 0 Z K U 1 V s R l o 1 R 0 N J Q k g w Z 0 1 R W E 1 X S D g r Z l B D L y s r Y 0 9 F Q 3 Z 2 L y t l N i 9 u c V Y 2 d n g r N 2 R 1 N F c y V E N h c j l Q U W t n V n E v Z n I x b 2 1 n d W x V b 2 t C Q X d a N D N m Y k V p U l A 0 L 1 B Q U H Z T W T l B T U R 5 N W N 1 U m 0 1 d U x F U 0 5 H Q k p V Q W t a N m V M b X E z Y W R Q R z Y z W k p T V W 4 0 O U 5 O U H Z T W k Y y R 3 c y M F R W V E l w R U V u U X p H K 3 l a U j d j S E V C e U l p S W l J a U l p S W l J c m 9 w N 2 R p e E l 5 e k h k U i 9 o R F p S V m J I Q U d 1 N E d 5 a 2 J w c X R W c T B 6 Y m x 6 N T N 3 R 1 U 5 e k x n W H R 6 K 2 Z K b G Z Q e n h 4 N k p s d l h y M U V v M W F k Z S 9 m b V R O b k 1 H Z k 9 u S E w z W F J I d U F k L 0 t q c F l O b G 5 0 Z z I y N j N J e k 1 6 R T N Q b n p r V k V S Q V R V Y W p Y a 2 N y a 2 9 H T l c 0 Y 1 d P V W x w W m k 4 K 2 J O S G l Y b 3 o 1 N D l p e G R l Z U V H M F A 0 d k Z B c V B S a U 9 2 W H I r U H p 6 e j h Y M 3 R N Z E 8 z W j R C Q W 5 I a n g 4 U G l V U 0 N 1 K z Y 2 Q z U 5 L y 9 y b X d m T U 9 H R F J n M W F o U 2 t V a W x H a n g 2 T j l l d l h D N k 9 n V F N Z V G x p M W J o d G 1 6 W n d N Q U h u b m t F U n c 0 Y 0 V B S U R C Y 1 h G K 0 9 6 e n o 3 R H J G b X p L d n R 5 V m J s e D Q 4 W m g 4 K 2 J O T U p s T V V D c V Z H R E Z p Q l A 3 N j Y 2 K 2 c 5 d E c 5 Z T N m a z V P V E F i c m R E S 3 B W a T F x e F p V S 2 x V U H J m d j J M R W p Y b j c 1 W m Z U b z B V T T B Q W X o 3 d W R p c F U 2 Z W c r c E d U a z R P a W 9 p S 2 g 3 Z T B 6 S D h n N l Y w O C s r V 1 M 1 d 2 Z W M z M z M V h x R 0 N o M C t u d 3 h o d H Z D T 3 Z N W m p O T U p o T k 1 K a E 1 z R m 9 2 U H l n S H U v W E c r R m 1 m U G 5 2 V j c 3 T X p N V E d 6 Y 3 V C R X B L U 2 x v M z c 0 O W V 2 V G 9 n V U 9 I R G d u S C 9 1 a W p q N F R F Q 0 t l d V h i d j Y z S i 9 y Y z N Y d m s y d E F 2 c U N n Q U 9 2 W H I v Z T U 3 W V V M R j B U c m 5 a O U o 1 M S 9 m d m 4 z U n J W c z N u L z F 3 M 1 o r L 1 p B b j M 2 O G 4 x N j l k O W J 2 d k h I M y t J M m g w N 2 R 2 U T Z a Y z J T S l V 1 Z z E r d U Z k c m R 1 M 2 F E U m F I e n V O M V F L Q 3 d 0 R l N V Z 0 F N R 1 R J R U 9 o M E 9 x R n R z V m l 3 Y j k 4 K 3 J G K y 8 z a U 1 w d 0 o z R l l z S E d q U n V 4 Y 2 V O R 2 R P c l V D U U 1 I R G t U U G 5 q M 1 J v R U V E b j Q 5 e E 9 C e E N W U n d u a z h t R X B V d V h R c T F X U T Z G U V F L R l F s R n U 1 N G V M R m k 3 a D Y 5 Y X J R c m x 1 M 0 x 2 Y n Q y e W U w Y l R Z Y l R D W V R q R V l q S E E 2 S H h 4 U S 9 2 R z h T M V M 1 T W Z D Q W l J a U l p S W l J a U l x S W F T e U t S Q 0 V I T W 1 z N 1 h D S E d q M F l q T X p F e l k 3 W G F Z e l d Z Y 1 B I a F F 0 R j R p a 1 d E N T h 1 V 2 l a Y m Z m Z n J 2 S G Z s Y X Z Y b z N W c T F k W H F H O D J t d z B M R m l 3 U U J k R U F p S 1 p K Q 0 t W Q W d y b n U y O W h z T n N q b G N t e l p z Z 1 Y v L 3 Z r b k 5 C b 0 5 W Q 2 9 W R k F x R n g 5 e n d y c V B Q O V h x O W F G b 0 V a O E t C M l d 5 R 1 h x O U h o d z R k a 0 p L U z R u R j h i N G t Q Z H J z Z F Y 2 O W V G U V h L W E x s T 2 k r R H V 5 c F V y b 3 F r d j N E a 0 R W S G E 3 S F d 2 V 3 J C R 3 Q 2 O U d q a H p D U 2 U r a l F v V m l 4 W W 9 V U S t M M T A 2 U k l P S E R p Q V h y M T Z R Y T F X W T h L R U N h S k E z U G J 0 M n p G N j l H a T B h Z E 1 H Y 1 h G e G 1 E U n B F a j c 3 N 0 R O a C 9 i W n Q y e k I w N k 5 B c X F T Q l N H U X N Y T G 9 S R U l v R l N x U l F D b U N h V E N R R F F 2 M z k v c U 5 W c W o v Z m g x M T k v R l F Y Z z N k L 0 R p S W d J O U 9 6 W k U v d j M 3 N G Z k Y n N l K 2 Z m d X d a O D h l M k d 3 M j R a e W 9 V N m N P N 3 I v L 2 Z 1 R X g z a W 9 P d U F l N D I 3 Z H Z I O V I w R E V W R l J R R W 5 Q Z 1 F h d U d 6 W n N t V z U y N 2 d t Y j F T M E 9 v Q z N 6 N l h a Y k 1 h N m R l d k t m Z X h I S D M y R X F L Z 2 8 5 T y 9 m S H c 4 K y t D Q 0 9 I R G t p d k p i N z k r L 0 h n U U 1 I U k 5 z b k p T W D U z S m Z y Z S t 2 K 2 Z y Z 2 1 S Z V R t N W 5 v R X B s M m R P W E 1 H W j g 2 Y z h i b S t j Z V B H Z m h N Z l h J L 3 Q 3 M z E w V D F 6 N D R Z Y 2 Z j T 2 5 T S l k 5 N 1 Y x R l J r V W N T U 2 E 5 Z X Z U e j J 0 M n p a T W 1 6 Z n Z s M j B i T V N J R V Q 2 U D c w O W h Z U 0 V L Q 2 d y Z 2 N E a G d 0 O X R 4 N n R R c H Y 5 d C 8 4 Y 1 V Y b 2 5 1 R k 0 r b k t a R E x o M k x G a l N F O V B 4 K z d k d T B Y b n V L d V d M V n V p V z d k d V N F d E w 4 M 2 p O a m g 4 L 2 p 1 U E h q d 0 1 B R 2 p a c 2 l P N 2 R 1 N k 4 x N j l a b z J M Q W h H a l Z x a F B q N G V F Z 2 t F d X p j d V Z P V U R B a V V U U 2 N V e U h u b 3 o 1 V X J W M 3 l l T H p x Z F R w V D R 3 U H V t N T M w e m t Q N E Z P M 1 V O V V N n e D h Z R 0 l p S W l J a U l p S W l J a H F M S 2 x V R 3 B M R W g 4 c V V O U S t V c j F M d 0 1 w a 0 0 4 K 2 J O U T N G e H N k Z j F 2 L z M y b T Z o a W c w N m 5 R N T g r Z l h E N j l P a 0 s 5 O F U 5 T 0 x K a 3 l S S m t a R 1 N J b H Z Y b z B R U H Q y c l V U T F F 2 V j Z 4 V E l m d H k z Y 2 J Z e k 1 6 T T l S d n I 2 N H g 3 Q W N l Y 2 U v S E Z 5 S H o w Z l R L b j Z 5 d m p 4 e H g 5 R n B l N E J Z T U t F Q 2 N L L 2 8 2 S 2 l r S l N V a E Q x N z l n a k x O b T N h S k F S S G h 3 O G Z q c l M w T k Z G U W N O b X l a W G o 5 O W R j Q k F L T k d q Y 0 t Q U C 8 0 b 0 t x U C s w V W N m N F l N U F B n a j R j M V R l S 0 9 w U V N F O V A 5 d 2 d v T 3 Z s N i 8 4 d X I w d U o r S G 5 o T E Z H c l R w b z B v O G N F Y j k z U H p 1 K y s r O D d 0 O W V Z S 3 B G R k F a c n V k d 1 J U L 0 w z Z 0 t y Q 2 9 V Q 0 x W d T J G S j F 6 Y m R x M H d V c 3 Z 2 W V Q 1 O C t j T G l R V U 9 o d 0 1 M R m l 4 Q W 5 U c D F r S k N R Z 0 V t V E p t S E Z p a F h D W T F 5 V F B O U n F O V z Y 5 O V Z h d m Z Y Q U c 2 S D A 5 b D B D c l p J U 0 M 2 N 0 g 5 d m F i d V V 6 a V l U Q 2 J S T k J X K 3 l H U X k 5 T 3 Z Y V D J o Y k x C W X N X c l R J N H p Q U W 8 w Y 1 B y N i t Y N j N 2 d T Z 4 c D I 1 Y 2 9 W U F B Q T U 1 6 N z c 0 U H A 1 U D N 6 N H N N Y z B Q S G E 3 S F I 5 O D h B R 0 9 I e i 9 1 O T N 5 T m l J a k E r U E h q T V h y M G F N a m x j d l R y M X c 4 T E Z 5 N U V U a z Z P M S s w d l h i b 2 t t b 1 p p M 0 x o e G 1 E c D F L b X c y b T h k b n V Y U G 5 6 c W h Y c j U 3 U F k x Y 0 Y z a m V E V j F z U 1 Z l b k d 4 Y 1 F I S W l J a U l p S W l J a U l p c X J H Y 2 l R K 1 Y 1 U z B n O U 1 v c n I 2 Q k Z p e F l W M 2 1 k c W F x c G 9 K T E Z y K 1 h W W E N v V U N B d 2 N P e E E 4 L y 9 P Q j E v U y s v L 0 N K c T M z b m 5 u V k N w V k t K N T d J U G x H a H k 1 Z E 9 t U 0 t J a n V O S G 5 5 W k k 5 b D d x O V R w M D Z k O E 1 R V F Q 1 U j d 2 R j k r K 1 V W V X h T Q 1 F Z S z c 3 T n F F T U F B Z k N Q Z W p 1 Z m 5 5 c F Z B c V p U R m F w Q U p E V m F o V 2 R 2 O W V 1 W G Z P b z d w R 1 l t S W l F a E F U U n N 0 d H V 1 M D M w b m g w O G V C Q 1 h M M T l H L 2 Z y M U l a Z k x N V z d j T 0 N 4 Y X R F a F l m K 2 p R S V p 3 O G V S S W R P b l N B W E M 3 S C 9 m Z m Z q N 2 Z l Z W t 0 W W 4 1 M m R q U T B i T m 5 o T U 5 U Q n g 0 a 1 J N b k R n U m Y v L z l O e D U v L 0 h G a H V Y c 1 o 5 N X V K c y 9 K S E t Q b E x x Z 2 x s V X B i c n Z p c W F 5 T 0 9 l d 0 d X M V d p R 1 J T R E I 3 O W 1 3 O D k 5 e H p 5 T X J L U W t K Q 0 F s N T c 3 V F Z F U k V S Z z d 0 e T V t R G x 6 c H B B V V l i R l l N R y 9 l U F B 6 M 3 Y v L 0 Z o Q W t U a 0 o y Z G p a M D d k M 2 9 j W j l D Z 1 F U N m 5 i U 2 p 2 M n V E N j N P U n l P Y U t q b 3 d O K 2 Z z N H B M Z 0 o 1 M 2 U x M n U y Z z d Y O G x 0 U U 5 r M E Z B M G F O U E N v V W x D Z X U r N j Z D L 0 h 4 O F F D Q S 9 Q e D h 2 U H J x c X g 1 V E Y w V k Z S Z U h K S j U v M C t u a G 5 s U l I v L 1 d 2 W H J o M W F 0 V 3 J s Y z B x a 3 V u W H J D d i 9 P e m M y R l J x T V I z W C t r V W l t T 0 h q M 3 E 4 e m x F U k V R Z 0 p T V U Z Z O G F N R V U y S D B h R k R C e X h a c 2 d T L y 9 2 b 3 I x c X h a N D d k a X p r T V B Q W V F 4 W T h Z Q U F G Y X R X d V d S S E p h U 2 t v T H M 3 R 3 l m a n c 4 M T N q Y 3 J o b 2 t Q R k c 1 T W Z D Q W l J a U l p S W l J a U l x S W F L M V N K R D k 2 U 0 N P T G k 0 d n p P T V Y 0 Z T k 5 T G 1 2 c V p I Q U l C K y 9 m c D V K R D V J c F Z M T W 1 E R U R M V n U y e E l Z T k c v R E x M N z l B T H B k a j F L a F J B T V F C T F F C N C t 1 b W 5 N V 0 R B Q U s v N 1 A z a n d J R k p U V T R X M m F 3 Q 3 N Z Y 0 9 H V 0 x w M E t i N z U 1 a H V z W G J z V 2 R y c 2 R T V W x K N k 5 D a G c 4 Z C s z Q U 5 u R 2 8 w b W 9 P U 1 E y T m h Z V W R 1 O T c 5 N j R i K 1 B 0 T V R L W k R I S z V Q S 2 d L Q k R h Y k R W Y X J 0 Z H p B N y 9 Y c j E w V n R z O W 1 N R m k x Y T R P d X Z 2 N F p X c X c x W j F R T 0 x 4 W U t T a 2 h L b z F X c H M y T E R C b 3 p 5 O H Q w Q m E 5 K z d k U m V k K 1 p H U W t j b k p 5 V U w 5 K 2 Z R Q m x R Z U 9 W S z F j a V B 6 O G Z B R k N 2 W G o x U j R r M X l j c k p I b 0 R N e k 0 5 T n I v M H d t R T V Z c 1 d T S z B 0 V m 9 0 d W 5 i d F d z R m 5 X L 3 Q 1 T 3 c 4 N 2 R l b 1 U x R D V 5 Y 2 5 K R T c 3 T 3 Z w Q 2 p B Z n p B O V d B Y U R R W F J N a D h N U m R O b D V Y N T l M a l V h R E 4 5 N T R B N T k 5 O W h s b X p K Z 0 J 0 V m 9 O Q U l p S m l j R y 8 v L z F 2 e k p v M U N 5 Y V R D U k t K Q k 9 Q S G o w Z E 1 U Q X d B W V B i c z J Z a U t p a E t O N 0 k r S m l S R l Z P W E h u S H N 4 M W Z m M 2 N Q O X Z 0 M n J Y R G d n V U x n b n F P e n Y y V W x w W j Z Y T W R k d W I 4 V y 9 s N V R o V U t C d V h Q b l l z b V N K V G h 4 N G 9 U Z m E 2 Q l V L a 1 c 5 Z X Z V d 2 J O Z 3 c z S D M z M 2 N M e T J O a F l 0 R y 9 m W H Z T N T F X c T F t R H Q z c n R k c U J 4 Y U x S W F I v O U h l Z T N Y b m 5 u V j Z u Z U l p T G l 4 T j k z b 2 N Q S D Q 2 K 2 Z m d m k w M D g v e F M r L y 9 J T E p r e W V q W D c 5 K 2 V P c X B w e n p l b D V Z d F c y T G 8 w S 0 V Z U E h n d 3 R G c X Q x K 1 B L W k R J T U d q U U l k O X h 4 Q n c 0 Z E 9 v U n Q y N 1 l o U F Q x Z G R O N z M 2 O W R Q U 0 h v Q W d M N T k r e U k 5 U F Y x N E h l c l h y N D k r L 2 Z w Q m 8 5 R m c z T G h 4 V U N x V l V D c V Z 3 c j J o T W x N c k 9 L Z H l N W m x N b 3 R l U z k 4 M k t Z Z U l E a F J z V E g 0 a U l p S W l J a U l p S W l L a k d V a W d V c 0 Z n c 1 F w Q 3 R v b H d E Z 2 x V b E x 5 L 1 A 1 N 2 9 P S F R w Q X J W W W p O a l l X Y m R x M F F a Y 3 V Y Z E M 3 Z D I v R X h j V U o 2 M G V P S E l u a n g 0 O E x v M y 9 k Z z F n S 2 h j T G 5 D R 2 1 s V W l s c X V 3 Z E R 0 R m 9 0 c G s y Y m h t N 2 R 1 d U g v L 2 I v L 2 g 2 b F R w M 3 J k V D Z o Z X A w R D I 0 e X V B Y y 8 v O T k y U H E x S 2 5 R Y X J X V k N x R F k 3 W G E v V l R Q Y 0 V 4 Q U 1 C Z 0 1 V Q 2 9 Y Z l F H a E Z L Q l F L S W N B M W R 1 e F l K Q 2 N u S X k w d E R a c z J i V U x Y c m w w O X F q M E F a U 0 9 v V z d a c 0 N i d m R q b n Z 2 d l J m O S t 2 V V Q 5 V X V o V U d E M D Z O R l l 1 M 1 l 0 e G 8 4 Z m o r S E R o N H Z X T z R Q U H F h b X B T R W h J d 0 1 N U F A 0 e j I 3 Z H Q 3 S E N j N 0 9 4 c 0 x G e T d F M m J O b m h X W D M z b n N 2 S W l N a l E v a 1 N l R F Y v L 2 5 5 a H F v W l N x U l J l K z F B S H p a e H o x M X N z R m l F d z c 0 K z N j L 2 Z 0 d D k 4 T 3 F 2 S k h h b X F x c U 1 x Q n Y 0 Q j B L Q 3 M r d U o 3 d k R v Y 0 R w Y V d s U G d Q U 3 Z y Z 0 h 0 M T A v c H p F e E 1 a Z z F h N W J I W T F x M W F v V i 8 v d k 9 m K 1 B E R E Q v S G N j O D h o T 1 R s W l d L Z F F L R E J q e G d 5 T U d E R U N S N D R j Z 1 V R a V F m L y s v W V h F a U V E N j R Q c T h L b E 1 K e D V W Y 0 x o Z F Z K L 0 R H M j d s Z 0 1 w b D g z b y t h T m 0 y S 3 Q 5 N T Z D d z Z I Q X l h V F N U U z F o e X V s V X V u M W Z K S k t w W G p 5 e V N l a F V x b V F s c G F H b U p n W X p K M D d G M j N i d H Z X N k g v Z X F O Y z c z M 0 5 0 O U l q a z V X W l Q 0 M E t C Q k E z V H Q y a F Z q e D Q 3 M W V E N H h N V E Y 0 N 3 J u b m t K a V l p Q U V E Q m t D b F V t S G t 5 S k Z Z d T N Z d G 1 q W n R p d V R r W l B U d j N 4 O H R X N 2 I w M m k 5 d k p C S U p l d m J z a V o 0 O W U 4 S m d N R 0 Q v L 3 Y w N G N P Q U F m d i 8 5 Z D Q r c F o x c T J i S W 4 z M 2 5 z U D c 3 N z d M b m J z M k l F S k V 5 W k F L c F h p M W x 0 d j l U a z l T b F h n Z l R O N E Z v c 2 w 1 U G R R b 2 1 C S X p H Y X o 5 e X N 2 R V J I Z H N O Y X N X W U 9 F a E l T Z 3 M 5 V 0 p p S W l J a U d v Y m c 4 R 0 F q U n M z b 2 1 m U G 5 r S D l P R X R F T l l m V m F r V m h Z Y U d R R E Z D Y k J S c 1 F L Q z B 0 R l Z V b G l J b U p x W F F D Q 0 Z B V 0 x J d U l p U E M 2 e m 1 h e m l S S T R W Q 3 F W e D Z o V U N v M n N y Q 3 h J c F Z L Z k k 0 T X Z Y T G l B e G 8 w Y i s z e T h N N W p 1 N j V 5 d z I r M D R j T 0 F B Z X Z Y c T V Y T W Y y N 1 p 0 d z N 2 d n Z T Y 0 U z L 3 Y x N j R j W F g z e V J J M 2 F w U W k 1 Z H V v U 0 d E U n V H d X h 1 M W 5 0 M X V 4 L y 8 r O X o r T U d E R k N x U E l T Q 3 I v O T l o d W l v N l B S d E d s V D F L b F R K N m p I R m h Z V 3 d t U X l o Y l E v Q V B 4 V 0 p i S F p i U G p p a X k 4 d 2 J k c T B z R i t U Z U 4 4 T X p O V 3 J W e E V U R X h P e W l r b E V 3 V 0 x p Q X h I U l R Z a U p E M F J F U k V S M H M y R G l B O U d O Z 1 Q r a 0 U x V 2 R R N G N P W W Y 3 O C t m a k h Q L z Z C e V p N b j g z T k d S R V J C d T V F U 1 Z h b j I 0 a m N Z S W l J a U l p S W l J a U l p c X R G V U t o W E 1 a a k 1 E c 2 t S V m 9 F Z V B I d m p 5 e X k r a F V x b k M z U l V p S X F x b H p H W X o 3 e U 1 V Z H F 4 W F J V U k V S R V J F U k V S R V J E V 2 F W c X Y x b U 1 1 Y 2 l F S 0 h 3 U 2 9 p S X F x T W t w S V N u O U 9 C R U Z V W E p q N F F F U k V S R V J F U k V S R l J q U 2 F U e W F C U 3 F X Q X d H T U x k R l N J a U l p S n l v Z G Z y b 2 R G b 0 l K V X k 3 R X p o e F R P U W l J a U l p S W l J a U l p S W F q e W R U b 2 Z p N H V K d 2 Q 0 T 0 l p S W l J W E p T V W x D Q X l N a k x j M 1 N C a T R n T V J F U k V S R V J F U k V S S F Z m Q k t K Q k p H U m t a e n l n b 2 l J a U t p R z B P d j E w T 2 w w a 0 V n a z R l N E t F U k 1 m a U l p S W l J a U l p S W l J c U h h S W l J a U E x V 3 B G Y V d s c H V M d E N S R V J F Z E Z N c k x T M k Y x V 3 F G V n F z T m Q x Z U l B R E R 4 Z 1 l p S W l J a U l p S W l J a U d x U j Z P a G 9 H Q X d H b U 0 z b W N I Z U Z p S W l J N k t a a 0 5 w d G h N Q m d R S F I w Z D d x N F F D W m o 0 U U V S R V J F U k V S R V J F U k x W S 1 h G d 2 N T a 3 B L b V B 4 Q V J F U k V W T T N N W m p Q M G V q M 2 k 0 d U x D M 1 J V a U V T W S t F Q k V S R V J F U k V S R V J V Y T F U c D A 0 Z E Z C Y 1 h j O W 9 M S W l J a W 9 t c F N X b H F L N H V K a X h N Y k d o c n N y U k I 2 W S t F Q k V S R V J F U k V S R V J F U z F V b H h j b k R E c W t J a U l p S W l x a m w 2 d m g 5 b H N a c V V I c X J H W S t F Q k V S R V J F U k V S R V J F U z F W b l I w T k N R U 0 N T N W Z 2 Z 3 l E d 1 J E d T d o Q V J F U k h k V V B S N l B T N W Z 2 Z 3 l K U k l M b z Z P a H d k N G Z J S j N t N E 8 w Q k V S R V J F U k V S R V J F U l V H V n F 0 R m h x T k J z W E Z 4 Y 2 p M e T B O R V J B U 1 V T a V h r Y 3 Y 3 O F N V U k V S Q l F z c T l V S 2 s 4 a 0 V 2 V j R Q a l V h R G V 2 W H F R U 0 t S a E x 0 Y l J I N 3 h t e j h S R V J F U k V S R V J F U k h W Z W h L S k J G R l J V Y k R a Y k R B W U R D Z 3 N M Q V F B c U Z R c U t C U U t T S 1 Z T M F I 4 U k V S S F J 6 Y z V 1 d D R 2 K 0 x C W U x U Q 1 l U Z 0 x M d l V Q S H g 4 Z n p l U k x V R 0 V 4 K 0 l p S W l J a U l p S W l J a m 9 o a U d U e W F E V D Z h R F Q 2 W V R S a W t h a l V m U 2 p 2 c 1 B o Q 0 h j M 2 l Z a U l p T U p P S X B H S U V r T V Z D Z 1 Z p W W 1 K W U 5 Z d H F K W j Y x U k V S R V J F U k V S R V J F Z E V P U 3 k r W D g 0 W j Z J a U l p S T Z D Y k E y a V J F U k V S R V J F U k V S R V J F U k V S R V J F U l V h e k h 4 Z 1 l p S W l J a U l p S W l J a U l p S W l J a U l p R 2 9 0 S m o 0 U U V S R V J F U k V S R V J F U k V S R V J F U k Z S c m N Y R U J 5 S W l J a U l p U n J 3 a F F R Q U F J Q U J K U k V G V U l p S W l J a U l p S W l J a U l x c T E 1 T 0 h 1 Q U J F U k V S R V J V W F V 6 b T g y d 1 d D e X c y V 3 l 3 M i s y a V A 0 Z k R F Z T d 1 R V Z V Y m l V U U N x V l F x K 3 B Q S l p G Q W 9 G R k F x b G V I d U h o R V J F U k V S R V J G U l F K a j R R R V J F U k V S R U 5 6 e U h 3 d 0 d U e V N U O H l l V n l x R l F x e U 9 W e W o 2 Q 3 Z W T X J D Z U h U e m N F L z h j U 2 I v b E p T V X d H c T F R c V Z T Q 1 g 4 U 2 l T V G M z U 1 V p S W l J a U l p S W k 4 b 3 F K R D B S R V J F U k V k T U 9 5 M l d 6 U T Y v V W 9 M U z B W Z 3 J j N m 5 Z N 0 p E V V Q v U D E v S l B o R V J F Y k R i N 1 R D W l R E Q W F q Y m g r L 1 R v M E d n M G l J a U l n a z h u Q z B G T W l J a U l p S W l J a U l 0 K 1 k r R U J F U k V S R V J E Y 2 N 1 O T J P a 3 B J U 2 1 F d 2 0 2 S F E 2 U k V W R m h i d E x S T F d P V k N x R l J x T 0 J S c U 1 C Q U J p T l J o U V V G R U N s V W l F e U 1 w S U p S R V J F U k V S R V J F U l V Z e k R 4 Z 1 l p S W l J a U l i a W p G e G N V b 0 x T M U Z a R 1 F r R X g 2 S V F r a X R W a 0 9 0 V n N O Z 0 1 P R H E x Y X Z R Y U R U U T Z Y V G g 3 a F l S R V J F U k V S R V J F V G c 4 Z z R p S W l J a U l i Z 2 h X c X h V R k J R V 1 F T c V d v V j Y 4 Z X R G c H R 1 T H R F Z E V Q U 2 F y V 2 9 W N j h l c E Z J c E N n b 0 t Z T F Z h d z k w b E l p S W l J a U l p S X J y S n N l S U R F U k V S R V J I V m V r Y W p F U 1 V s S l l p T G k 0 T k V J Z 2 w z Z D R o d U N o R V J F Z E J x d G N q U H o w Z G t a Q 1 R V Y W 5 X N H U w U k V S R V J F U k V S R U 5 5 b F d m Q 0 F p S W l J a W 9 s c X R w S 1 F F U n F N U j h m S H h U S G 9 n c W 1 Z U 2 l R V H g 4 Z k Z D O G h F U k V S R V J F U k V S V V R n d z h Z R 0 l p S W l J a U d x d G 9 x S W l B R U J N V E V 5 W W U w S j B j M 0 4 r Q n A y Z l N T S W l J a U l p S W l L a T Z z V E V C e U l p S W l J a X F w V 0 t p b 2 9 n b F V v U k d S a 1 o 3 c T R R R V l E S X l F a E l w V k l t U H h B U k V S R V J F U k Z S d F p P S H V 3 T k V S R V J F U k V U Q k t p a 3 B Z Z E l E V V E w V U d S b U p r c E l T b E p T V T h Q T V p K S 3 Z W Q 3 F Q U k N L d l Z D c n Z k R H J 2 Z E R w d k 5 G d T V 1 M 2 J B a 0 V n b W t V c W 5 3 c D F B b 2 9 G S 3 B J S m Z 6 c D d K U T R u b E 5 S R V J F U k 9 Y a G Q z T U t G W j R 4 U k V S R V J F U l V x e m d E S 0 p 6 Z W d x a G 1 p b 3 l N U k d G a E l Z e E d J O V J x Z G J p N 1 U 2 U F p i R F l Z R E F Z W W p V W k l K Q k t v V k N x b z F X c m h C e i t a V E F h S l J C T H V i d D Z R b k V G N D U 1 L 0 Z Z a 0 Z o W V N F Q V F L V l N R Y X Z W U W l h V G h i b V h 0 U l B Q Y X l J a U l p S U t C c i t i V T Z n d z h Z R 0 l p S W l J a U d v T n E 5 V 0 t r c E l T e E 1 m S G g 3 c 3 J S T 1 J I V E V 3 T T h 2 T H l v R k F v K 0 F P V k Z 3 N k h B O F h G e F R D W l R J a U l p R U N k T 2 5 Y N E 9 s V X p a e E R l U 2 E x V 1 E 2 Z l R 3 V 3 E x d 2 1 3 M m 8 2 Q 2 d B Q 3 F W Q 2 p x Z G p r S D Z B U E c 4 S m l J a U l x S 0 s 0 S G R 6 Q 2 h V b V B o Q V J F U k V S V W E x U l Z G U 0 V 1 T G k 0 Y 0 h l R G l B S V F G e G V I d 3 N K Q z F L b F R K O X h k c V Z I M G V q M U t T a 3 F n M C t r U U Z S V V Y 3 d T Z R R z d s Y 0 R y b G N E c T F X Q z R Q Q m d D d F h y a U F 5 T W h J U k V S S G g 3 b H F O e H Z P Y W l J a U l p R U t O M z g w c F d O T H l O e U V p S W l J a U l n c S 8 0 d U p p c U Z R c V p 2 Y 1 Q x U k p T c V J S S 3 B S S W x K U 1 h o N 2 t x T j R T e l h X c j k r Z l d p M T J q R D N o c 3 F q M V d w U n Y z N T l B T U Q x N j l m R D N K d W F p K 2 M x R V J F U k V W V T F m a m V u U U R E e G d Z a U l p S W l J Y W p 5 N z N Z N 1 M w b E p t O V J Q V k 1 w R 1 J r Z E R y O V h B N E h P S H V T d G h k d l h v V m F y V 2 E x N 0 Z h S 0 N J a U F r c W x F d m 4 1 K 2 V I d V N v M 0 Q 4 N X F J a U l p S X F o T y 9 t N U 0 v V E h 3 Z 0 l p S W l J c U l h c j Z T a 0 J K R 1 J r Z U h 1 Q m h G V m d F N m 5 R M 0 Z 4 Y 2 J p N 0 V W W U Z C U V d J a V l t Q l d x M E 9 k M W V v Z 2 p R Y U R Y U T Z I Y T V k d X h i d X J 0 U V l Q S y t K a U l p S U t C e j Q z W n g 4 W W V J R E V S R V J F U k h W Y U R h Y k R T Y V R p Z V d 6 a V d v c H J W W U x r O G t F b T g w V z d x N k V 4 Z F d y V n h F V k Z R V z V Y Q j d 1 c m x B b E t a V k t S R V J F Y 0 h R W m V G N F R F U k V S V V h q e H V 6 b D V 3 O F F I S W l J a U l p S 3 E w Z l I 2 U F h R N l h i a T d R V V N W b 0 5 Q c G 9 O Z n J 3 O T J O Y W x k W V d J a k l 5 R W d H a D I 4 Z 1 N x V V N X c T M y c H A 1 W G 1 P Y z F F U k V S R W R V R S 9 H N U 8 3 c G o 0 U U V S R V J F U k V O W m J E N F V C c G F T b k x h Q l B W Y 2 l x V k N x V 2 x w Z U h 1 U n J Y U z Y v V l F L Q l M 4 Z n Q y Q U 5 C b 0 5 a R E x a V F p u T X c v T 2 F p S W l J a U d x U 2 0 v b T d P W G x p N G d N U k V S R V J F Z F Z Z S n B N S k t w V X E z T j B n b 2 t x U 1 N D U l F L c F V 3 b V V 6 a D d r c T F j R G d j S 0 N r c F F V U k V S T G k 3 U W x V a 0 1 q S V N K U 1 V s Y 0 R n Y z R l N U t 0 Z U Y 1 V F V S R V J F U T E w Y z M 0 M 1 p 5 O F k r S U R F U k V S R V J I V l d F e D h J T H B 4 c U Z T c W 1 5 Y n h v Y m k 0 b U Z Q M D N B U j B P a D J L a T R 2 R D N Z M X F 3 L 0 9 h a U l p S W l H c X F t K z I 3 T 1 h u S H h B Y 2 l J a U l p S X F x e H F q d n g 0 Z H E x Y T l W M n J K d U p 3 K 0 h B N n R X c m E r M j h t M 2 E 3 S F R h Y l R m U m 5 0 O X Z E M 2 E x Y T U y W k p m T E R a Y k R D W l R O Q n F 0 Z U h 1 Q 2 x V e H J W W U x r O G t F b T g w V z d x N V V P W j d Y U k V S R V J G U 1 Q z V X p m e m N r M 2 V i Z z d R R V J F U k V S R T V J M 1 p i S V p j T G 9 k V V d q M z U y Z 2 F E Q V E 4 K y t D Q 0 d E a D J L a V J N b k l q b z Z P c W p I R n h Z V 2 V z d 3 B H U k V S Z 1 p p W W 1 G Q j J V M U J V V k l U e j U 4 O G p J U 0 d o U 3 Z Z Z k t s Y X J G U X N Y T H N T d n Y v N k t Y M y 8 5 R m F t c H F V R y 9 0 c j V j d k h n U l J V V k Z v b V d S a 1 p G b z B x U k p T U G J 2 d E h q e F l t e l p z a 1 c w V E s x V 1 k 5 M j Z k U 0 U 5 V G l p T U h 6 O G V G b 3 R G d E d 6 U m 9 r V W h m M D B x U W l h V F F T c V Z 3 b U t 4 U U t G U W h M c z d W Y 1 p n T U h B c W d K d U l W c X R G Y V d r c E l p T W p 3 O T J W S 3 N Y e m 1 v a U l p S W h x d X B 2 b H V 6 b j V 4 c 1 F I S W l J a U l p S 3 F r U 3 d X Q z V S S 1 p i V W Q 3 O W l 4 W X p D W l R G a S 9 m a j E r L 3 Z s b n B L U 2 t Z T 1 R J a 1 l p T G l 3 d m 8 4 V 3 Z X c k 1 G M z M z M G 5 X a l o 2 O U d o T W 5 6 N j l L c n F M N 2 R 1 M 1 k r b l N w U m c 2 Z E N n b V R K a U F 1 b l h y Z X Q x d T U 4 N m R P S H Y y c k d p W l F x S E F m Z m Z k V n l Y O W N s V l F V S U M z M 2 5 v T H g 0 O G Z C d 0 J r W j J m a n B a Z G V D b G 5 5 d z V v M W F 6 d 1 N F Z 1 l N R 0 l B W F g z e X g w d n Q y N W U w O H J L b F R z R V J F U k N B M 0 4 x Z T B M R F k y T m t 5 O T h h U l N x V 0 E y b T I v b 3 h B Z W o w W W c 2 Z G V x R X V 4 d F V U V l F x R l F v T E M y L z R I M W Q 1 W G h N U k V S R l J U W G V 6 Z k R j b j M 1 a j R R R V J F U k V S R U 5 a T E 5 a b 0 5 j W G 4 z L 1 p m b j k 5 O S t G Z n h z T U J x e F p z d 2 J y M X E z R H B F b V R N S E h p e E h J Z j c y M G t y U H R j N k h h N 0 h R N k h R N 1 J N S X B G V X F L c k Z U e i 8 5 Q k x 2 Z G p z M m J O M l B M b G k z b z I 3 Y 3 Z i c i 8 5 Z H Z U b z B V T V V x T S 9 J e U 1 E N j l l d E Z q M j N X c k Z t M U p E N j g r K z Y 3 U X R L R F V 5 a V R I N 3 l W W E Z l c j F a W G F w e m Z o U 0 h 5 d 1 d D e F l 1 W E l s d E Z v d H R G b 3 R O Q n B O U U l s Q U 1 w b E 0 x S l p L c F R o O C t I Q z V q e k 9 i e l R D W l R D Z 3 R M V V Z w Y V N r R 0 R 4 N k 1 C Z z B h V k x q L 3 Z r Z 2 t r a H Q 2 b W h D c j F R c U p S T 0 x 4 U H R 4 S T N u L y 9 m Z E c w U U 1 P S E Q w Z F N V c E p v b S 9 U M G R G R l N V c D A 2 Z G Z E V V U w O V Y r d G o 1 K 2 Z u W X Q y O G Z i c n Z 0 d G h w V G Z j Q j V u N 0 p h c m R W N n o 2 c E 9 O L 0 o 1 d l h Q b l R 2 V H Q y e m Z z e j g x c X R V S W 1 r M E V p a 1 l T M U h 6 L y s r Q 0 1 B W U 5 p d 1 l X S H R S M 2 4 y N z k r U G p J d 0 1 v Z D J s U 3 h m M D Z O R 2 p X b z V 0 T n B 1 a D E r c 1 J G U l h s Y 2 Q 1 W U x C W m N 2 M z R k O G Z I e F Z k b 0 h o O E 5 S N 1 F u Q 0 5 4 d X o y U 3 o 4 V 3 l L U i t F M 1 l Q S H Y y T E p v M G F W S W w z M E Z y b T J 2 W H J p R W 5 K d 2 R a V 1 Z u S X l j b k J q Q m t 6 S 3 I x U G g 4 T V I x T F h S Y n J k R H I 5 Z D c v R C t z T 2 1 W b F p h R 2 d v R U J v e D h m S G 8 w V 0 x G b U h y R D R W W F F V R U J m d j c 1 W n d 3 W U 1 L Q k s v b j l G W W p m R G Q z U H l q K z g 2 R V J F U k V S S F Z T S G E 3 d m R x b X V Y Q T R I T m l 6 W j Q v S G N v V k N n Z V R r W k N 4 W X N B Q 2 5 U N T h X c l p z O G V U S n V 1 K z A y b 2 E z U m F E d 2 U 3 e D Z Z W D d w M E t k T F M w a 1 R M V W x K U 2 d 2 N V I 4 T X l a T T h q T 3 p o Y m F k c n N k d T N i d H d y N T k r L 0 Q r K y s r T G Z s a U x p b 3 J 5 Z U h 4 M W p k c D k v d m 5 u T V d m T 0 h H U m x a W W 1 X T z V N Z j N u b m 5 u V W 9 G T D h P W i t G R F Z G U X V z V m l 0 V 3 I x N W Q 2 Z j N Z N 1 h h a 3 B x W U c v Y m h 1 M 2 J w V n l R O X p N c G 5 N W X l x T 0 c 0 b l J h S 3 p X Y W l B b l R w e k F y R m 1 6 U k 1 1 V 0 x G b U M 1 c z J i V j l r e H o 1 O C 9 M M H B v R 2 p o d 2 9 N Y z J a c k 1 a K y 9 m d k Y 5 b 2 R P M 1 l N e W J G M z d O a U J w V X V Y N H R O U F A w V y 9 m d j B 3 Y k 5 p d 0 d q S G R q M U t w a E 5 G b 3 Z H R k h s b F g z Z V I y b 2 Z m d j J Z Z V h L b G F K b D c 3 e n p U c 0 I 5 T F N v c V F t c H F L c G 8 y Y l l x c F U 2 Z W l i O S s r N V F i W H Z 2 c n F L L 3 o x M T E 5 Q 2 U 5 e T R j V 2 p i d G 0 z d 2 5 Y Z m p u Q T V x K 3 Z U c G F O Y X N t Y 2 Y 2 T T J m T 2 l J S m 9 k Z X J V Q 2 N s e G 5 S d 0 9 C M W F 0 V 2 9 V d n Y v d 1 N R T m 0 x Z X N p U U l S W G E x N 1 p 0 M j d C M z c x N m g z Y j E 3 Z D l 4 M T E x M W V 0 O T I 5 Z X p m c 2 R q d j Y 5 K y 9 2 Z G Y z a H c 0 Z V J r N U 9 E O X U z Y m 8 z W H I x a 0 l B N D h 5 W k 0 x a X p a b z J 3 b l Z x d H J y Y k V o K 3 p z Y k R 6 e n p E T U F 5 a E p j W T J K a U 1 H Z k 9 I R F J w M G d S d n Y v M D J U c H c 0 Z 2 R k Z W V 5 M m s 3 O C 8 x N j l l e F p j c 1 c 1 T 1 h s N G Z 6 N T g 4 a k 1 6 T V N J R V N N d 2 R l c l V r T 3 c v S X l N R H B h V 2 w 2 T m 1 6 W j B q M l Y 1 V 3 E 0 N z V u T n B z e G V 2 U m 9 v Z D J r U 1 J O O D h z a 2 5 Q c m R m d m 5 3 N W p o N D l p a l p 0 M n F C K y 9 m c m 8 z Y n M z Q m d 3 W U V M T C t W R G V q M F l n c l Y 2 N E k 3 W W l J a U l B c T R C M D Z k Q W d 2 d i 9 5 e W F O b V l N V 0 1 x L 1 g w e U 9 6 c 2 J y N y 8 r T 2 d Z T U d J R G s 1 R 1 M w Y W R Q R z c 3 W D Y w c V Z M K 0 9 j L y 8 0 b m s 1 R 1 F N R 3 p Z T X Q 5 e H l T N 1 g 5 b j l K c D d k c T E r T 1 d Y W D R S M l J m N i 9 G d 3 l q M F l o M z M z M V h 0 T 3 k 1 N T U 2 N 2 9 a S 2 p O b S 9 l a k 1 M Q 3 d w R H Z 0 M 0 h q e G x Y K 2 V m M z c 3 N y 9 4 e F J k Z j R J c 3 Z 2 a 0 N M R m k z U X N X T k g 5 T y 9 m S D R t S m l W V n l Q S 1 B S a U x m Z m Z o d X h z Y k d J a V l s Q l Z G U V V l d l R v Z 2 F a T m 0 0 W n M v N G N P S F V K e W N u S k k 5 d W R r T n B 1 U m t a R 0 J i d D I 2 V l h w Z k 4 v c D N j L 0 t Q a V E 5 R V J F U k V S R l F q V l d m a X c v S G p 4 M 0 g x N m x X U D V W T 2 1 U R U d 6 W n M x U V d s c U t u S n d j M F R y M z B R T 0 J W Q V h 3 V n V H Z 0 l x T 1 J m d n J w S j Y v T H A w M m I 1 a k d h e U Z z Q X F M c C t B S W l P a n N i O C t m U H h y M y 8 5 U 3 p U Z G h s U X F 4 Y 0 N C Q X l z O V l 0 d G I 4 a 0 Z W S k Q 1 N E d 5 b k M w U 0 1 W S T V W S 2 I v a U t E O V U 1 N H R Q Y k 5 D Y V Z H V E c r W m N z V y 9 Q b m 5 u O U J x d F Z B c W x a R E p a Q j d Y W W Z j Z m 5 m Z n U z W X R 6 N T g 2 S m x s M j Z k R W 5 V d m 4 3 O U 9 w W X Z Y K z V 4 U E p 2 T k J v d k Z B c V B S Q 0 l Q Q m d D Z W V l T U x 2 O V d u N z l 1 M E F B S l B K a E c z Y n R 1 R z M z M z d E U n g 5 O W h N Y U 5 H d 2 Y x U E V Q T i t l U H F q Y X E 2 e i t 0 Q X l l V n l y M U 0 1 Q m V y S W t T T U F 5 c E o 1 M 2 5 6 e l R U U n Y z a H d 6 W j g 3 M E c 3 R E 9 5 c 2 9 T S l V x T 0 h E a 3 l 5 R j U 3 d D M z N 2 R o d z V j Z 1 N Q U C 8 0 N G t w S 1 N j T W N k Z D Z C M z c 5 N 0 M 4 M G x M U 3 h N R j B Z W U 5 H e G J T d 1 B v b m 4 z e U M 3 N y 8 v W G 1 p L z k 5 N T d B R k N o N U l m Y z N G e n M z c j F i Y U h 1 c m Z 1 Q n d P T E J 5 N V V w O D l k V l g w R 2 c w Y U 5 X c W x k Z l A 4 Y V p O b T R U W F c 2 V l N v W C 8 v L 3 B n N W M 2 Y k h k Y 0 p i O G 1 s V m N m M H N G Q m N Y b z d p N E d H c T F H c W 1 w c V V K Z m 4 z L y t l Y 3 l l U F R 0 a 1 F T R 2 R U b 2 R O b X p h S m d 0 S H V G Y l V x S 2 o 4 L 0 g y K z k 5 U m F 1 W G J 1 R 2 N l U E d Z Z X J V c W F M c i 9 v O C 8 v b 2 l m Z i 8 2 N V V z Z m 8 w S 0 V E S G 4 3 N D R j c D J G V U R v N z N 2 Z X V I K 2 5 M K y 8 2 c D F h c l l i R l l j T 0 x F Q 1 p 3 N G N h S k M 5 N l J W c T F a Q k l w R k F x O V Z D b 1 Z C N G Z V N D J t d z F H b 3 h I b n o 1 K 0 g z V z V I d z R Z T m 9 k R m 9 v R k F v Z 3 F w Y V k 3 R l l Z R G F i W V R R Y T B i S m x T L 1 R 0 M j F l M F B p c 3 J D N 0 5 u e n h i Y X c 0 W U 5 D N m h x V T d k d T N S Q V h G N G Y 4 L 0 h 4 a D J j b V R K e X V k K 0 p D W G w 0 Z m M z R n l z W H I w Y X E x Z X Z S b F J V R k 4 1 N j Z 5 M j B h d F h L N i 9 Z W E x s e U F 4 V 0 l S R X N w a V k y T X h a Y 3 F V Y X E x a z Q z N 0 9 W U F U 5 M U 9 G d 2 l L N j d V c W 4 w a H B 0 V z d y Z m Z m c 1 B S b z B k R H Z 0 O U J n d 2 I 1 V F h 4 W X U z W X Q 1 S E k 1 T k J v T l Z D c V Y z O T h u Y k R Z Y n p H W X p T a 3 B L R U J V V m h j R 0 R C d 0 1 v T 3 l l Z H N y T 3 p r W j J k a l Y 2 O W V v W H V T Y m l S e V d U W X Q y K 2 Z h T m 1 j T 1 h O Q 2 t 2 a G d z V m d 3 Y j k 0 O E h E b H l C U D M 3 O T h l V F R 6 N V o 0 Z D h X N 0 h Z N 3 p w M D d o N U 1 u V C t M M z M z L 0 g 0 Y 0 9 I b 2 R m c j h j W W J i N k I 3 O S s 2 V j Z 1 Z U 4 v d D J j L 0 9 N d k 5 V U k V S R V J F V k N O V l o r T E Q x c T F i U F p Z M W J k c F V D R 2 g 0 K z g 5 O F R F e U 1 x T z N 0 e H l Y M 1 p k N n F M d 1 Q 3 U T R I Q l l C Q U Z Q N X d T R W h J d 2 F 0 U W 9 q K 1 h l R W g 4 Q y t T R X N Q e i s v M 0 5 G Z G M r Z k 9 4 W j k v L 2 d t T l J n T z F X Z z J s V X V u M V B i d C s v Y n F v N 2 F 4 U X N X d l h M Z 0 J s U D l Z N U h B N V l y V l l o R U 9 x Y 2 V 1 S G V l K y 8 x T 2 R X S X Q r U 0 R x a G l W e k 1 T S D B M b l J F e C t x O D d v R m V B O E F W Y V p r Z j J a b U p y W n Q y e G J V W T M 3 N z d i Z H l 0 N 2 w 0 O F N L K y 9 2 c n J j c m V i U G 4 y N n o z V V p H U m t l M V d N b V R K Z 1 E 5 c V F I Z 0 9 k M X V M a m Z v e F F L U l Z E O T N M b H p w N m h 0 T n B 0 a H N W a n d 3 Q U 1 Q Q 0 1 z Y U 4 y N k 1 O O T k 4 V T J p N 0 o r e T V C d H h m Z S s w M V V h V 1 R s M T k r R 1 g z N j l D b T N I M W V 1 W E J H Q 0 9 R N k h B L 3 Y y N 1 V O Z V h o N T Y 5 K z R 0 Y k 9 P Z U 9 P b i t I Y V N 5 e G 9 3 W m c w T 0 h E Z 2 x K b m c 2 S E E r K z k 5 e D Z p b 3 F L Q 0 R z N j R K e U Y 0 d X k 4 d l h y e F l t R m F q d E x R V X F h b X A r T T k v L 2 l Q N m Z t S z M y L 0 h I S D M 4 S W J a U E p o T T Z k T 3 d Q d y 9 C N 2 p y U U p V V m Z F V 3 d M e D A 2 W k x v d l R l W l R I a n J y Y m N 3 W T h Z T U R C O C t 2 T k x I b E V x b E d E c D B L R m F z V 0 N F c 0 8 z N z h P Q X d H U T Z X Z W U z R n h N Z j c 5 N z M 4 T D B 4 Z X R Y c j B h R 1 J r W m V Q S E Z G N F h Q V j B G Q l F h V 1 R M R U t a b U J M c S s 1 N H Z D b 1 Z D c U Z C V l h 2 L 2 Q x e m R w M G l U b z Q v M 3 d 3 d z l W T X B x O V B I Z m R k W m R I N G 9 Q N 2 R j N j F u W j Z l a n V Q S G p 3 d F R z T W x r T X R I c k h 4 T V R J M H A 4 M k x a d E c 0 c U t p Z 0 J B K 0 s 3 d l R I a V V 5 V 1 N Z T W 1 W S 3 V Y M 0 1 6 Y z B W d F d O a V l 0 Q 3 l a V X V m M j J k b V p v c m F o W V d G Y U 5 l d V h i b k h j W m V Y b D R l N m R l c 0 c v V G l n K 2 h N Z j N K T j F J a U l p d 2 o 1 M V V x a l Z x M W V 2 U 3 Z a Y j N 2 L 0 Z W N j l l a m V M a T R x R D N t N W l Z S 0 N R K y 9 Q M z M z N k o x N 2 R x M T g 1 Z 2 1 M b G l I R H g v R z Z k T 2 5 r W k t T N G p H U X d 2 b D l 5 U F c 3 Y V N o Z V A 3 d m R q c m Z m Z m x 0 S U h O M j V j e W R P b l R x R j U 1 N T d 6 b W N G T n J 2 Z G p x S 2 l J d V R u N S t Q a X h Z d k l 6 Y z F G V G s 0 T 3 N y T 3 p j Z j c 4 Z W E v S k N m L z V 6 M y t 3 Z V B I a V N u M 1 h 1 Z E c v b T V O L y 9 L V 0 d p S W l J a U l o c X B P b 0 t 0 Q l F Y R j J Q S G p o M G V 5 e W R P b k N q O G t C Z E l O U W R 2 Z l h Y L 0 l U Y V E v W l R u N T U 5 L 2 h z R m c 4 R G o y a k J r e n Z Q N 0 E 1 V z F a Z W E v c n V Y U G 4 4 T X d 6 e j J E R 2 p C a 1 l O R 2 l R e i s w Y 0 R n Z j B l a j M w Z W 4 y Q X Z m O C 8 3 c U 4 w Z l Z t e F l v V 1 F J T 0 g w e U N P U E l E R X g 4 Y V p K Z k Z B b 0 Z N S V B 6 T 1 c 5 Z D l l d V h m T 1 l T c U s 4 S D d y c 2 R y d n d J N 1 R K W k t w M G Y v M j U w W C t F c X U 0 Q X N V c W x n a 1 F p Z 2 N Q a E V K Y m R h Q 1 A 4 b k x 4 T i 9 Y T C s v S G 1 Q M H M 3 b G N R W m V y R l l y U 2 t 0 T G 9 W Q W 8 4 T n B y c j F X c W J 6 e X Z 3 O E 0 5 T 0 J k T V l F b X Y x K 1 B B Z 1 F P a V p Z O C s r a W h p W W 1 K R W 8 r c m R w N F p 5 d j Q r N 2 Z 0 N 2 N B d y t C V m 5 U Y X V u V 3 J 4 M m Y 0 K 2 V l Z k Y r M 2 I v Z D V X M F N E Y T d 0 M j d v V k t w d k k 1 Y 2 5 U N T l P b D U 1 N V J X a D N i e D V j M F J I U n d z S l I 4 N l J y Q m F M Q l N h V E N R N k h R N V N j N G R w L 1 Y 5 N i s r O X g r K y s z W X N t V 0 w 4 T H l 6 c 3 J M d z J X Z W Y 0 Y k h I S G h P M n l j a k l R R W x K a W R E V 2 F y V 0 l q b z d H d 1 l N S F B h c H d Y Y n g 0 R W Z 2 M z c 0 Z m R i b 2 Z k Y m h l Q 3 F 5 Y V R D W j A 2 Z G Z L b 2 h s V V o 3 c S s 5 V E N a R D E 2 N W Q 4 Z F p i Y i t H M T E x N F R 2 a E 0 1 S E E 1 O D h N R U h j R G d j U 0 V s S j h k a l A 0 N D g v R H J 2 Z E R y V m F I Z E N J Z m R m W E F p a X J 4 U E x D Q 3 k r V W 0 v a m d U Q 2 c x b V V 3 d 0 d B e j Q 4 T U 1 Q a F h N e l B 6 L 2 Y 0 e n R E U m t Z R 2 5 u e n l T V H o v L 1 B O S V R F e X N j Y V h 5 c S t 1 K 3 A x U X F o Z G V t d l B m R y 9 U d G h J T k 5 D M U d U d W l S e X U 1 L 3 p K a 3 l l e G R 1 M 2 F n U G Q x N k 5 B a E h E c D B 5 T 3 U 2 d U x p N E N p V S t E Q j A 2 M U c 5 U T M 3 M H F 3 S U F C Q T N 4 V 2 g v Q m x 6 N T Q 5 b U Q 5 L 1 B o N T Y 2 Q 0 d 2 a W V Y b G N U O G 5 x d m 9 l S 3 B Q S m 9 G Y X J o U 0 J 5 V G Z 2 Y 2 h v T D d Q V l V 1 b D F m b y 8 y U E 9 h N k p U Z G J 4 V z d 2 L 3 Z I V E 5 t V E t Y M 2 1 a N m V q b z B i T i t L Y m I 3 N U J 2 M z c 5 M E w 5 L 2 Y z V H I x a z I 0 S H F y V m F 0 R n Z C c U c 0 T H A w K 2 Z S c U h E e D h X T G J 0 e T V R c G V l T 0 V G U F B M S U k v a n p 6 e i t G N m h a R 2 9 4 R 2 x w Y V V v T G k 0 T y t q d X l z e E x S b T I r K 1 d l S H I r N D M r M 1 p 6 O F k r S U R F Z E Z O e W 1 h e m h i c 0 x S R V J F Z m p r Y 2 p t b 0 p 0 R 3 p a c 3 N V a j J O d W d R U U 5 S e V V 0 d i 8 r S C s 2 N i s v U k Q 4 b X V K Y X d k R H A v L 3 J 4 b 3 R L S j c r W G R m K y 9 i R m F y V W l M U z N O W S 9 t Q U F R T k M r c V A r U n g 5 O U p N d 1 Z l L 0 h p U l V 5 Z V B E b X N R U y 9 Y K 2 R U T F V 4 W D l y R W p 5 U 0 d X c D F X c D g 4 Y 1 V Y V 0 x s e U p h S 2 l v b 1 N L R 3 V X T m F G N i 9 m a j B 1 W H J 3 b 3 R P V n l P Z T Y 1 N X g 2 d j J 6 b 2 N E d G h z T m l H W T V R e U t k T y 9 l S G U z Y n R 3 L z V j d 0 x L W G p m W F l N V 0 5 4 b W F 6 V m N u S V U z O F V D Z 1 h N W n J Q U U R z W H h w V k l w b E V v b D V I S z V 4 L 2 x m V 2 x v S 3 E 5 V X F 0 T F Z h c m N j e G J U Y W I 2 U H F v V X F r U U Z S V W x C Q 1 d k Z n p h Y k R W Y X J W Z F I v Y j A 2 Z V B P a 1 J w Q W F B W D M v O X R T S l B U e V F V S S t k d j l C O V h L M 3 R l R n h Z V z R 2 a n g 0 M U N w V k Z B c W x W Q 3 B W R U x 3 M H A 4 b V R a c j R 2 Z D Y 1 M 3 o r R F N R Y l l 1 b l d y N k x 6 c j B L R U R r c E t T U E N v V X V Z O E V k W D h k W E 5 2 d X d j S k F S d U p i T E J a c z J y U k p 0 R 3 o 4 K 1 B G b z F x e V p h S m w 3 Y 0 1 m W C s x R m N Y S X o 1 O C t m a j J X Z W Y 5 V H J G e E t K R m l 3 S W V 1 W n F k b l k y W k 0 y Z j Y z Y 1 k x V W F G U m 8 w Y m 8 y Y k 9 u U j E r O U p T U j I 3 d H d a W T h h T X d i Z m Z m a X N z V z c 5 K 1 B S S V R F N F Z r Q 3 R l e T d V Q l p 4 U 3 R m U 1 V y Z U V x T 2 N a c 3 l Z R W R M d l N P N U J N d W Q 3 a 1 p D U W d O V F V W T X l a T T B m M E d u L z Q 0 W W R R S 3 B V Z T A 0 W V V G Q l J V Y U J T e E s v Z V I 3 W U Z 3 d l Z h M W F O R U N p e G N 2 e G 9 j Z m Z p a E 1 K U V N V Z l d i L y 9 l O S 9 Z O X E w Y V R V e W d G b 1 Y 5 e j F 2 e H d o M C 8 r N 3 J 2 V T N s V m x N V H l M e H g v d 3 l I T z Z I e S 9 Q b n p 3 c j h s R W 9 u Z m F R b U 1 S a U 5 P b k R n a F d u Y j M z W G N I Z G J 6 M D l I U 2 t w c W J D W n J Q a H Y v L z l M N H F M a T N I Z m Z m Y 0 Z 0 U S 8 z O T d v N n Z o c 3 E v a i 8 y e m p 5 d X B 2 e i 8 0 N j k 3 N n k 2 d F N r b E p H R V J x U k V x R W h O S m d H c E 1 o d 3 h p N 3 N R e G p 6 M G d J W X g x Y l p h d 3 p E T m 1 I T U 1 p K 0 o v V T E 5 b V F w b 2 9 o V W x O W j d 1 O T E 3 Z j M v M H V P Z D N Q K 2 V j d T d V W U 0 z T 2 V q N G Z I e k Z u d j Z k N X p Q c C 9 Q K 2 J 4 Z j c 5 Z G J J U G h Y V y 9 2 V C s v a m h 3 N G R Y U 1 V B U U h 4 K 1 B a Y 3 V X V W N 1 M U x X W X Z M e T h u S E 1 z R U F n R z h 2 T H l x Z m Q 3 a z V H U U E v M S 8 r N 2 V i T m 0 0 a U 1 q S 1 F F N y 9 S N 2 p z M T U w b E J j W E Z 5 d 2 Z 2 M T Z y R n k 1 R W 8 4 Z V B h T F d L e F F L Y k 4 2 O E d j N 0 9 6 b m o r L 0 h t V n p 5 O F F D R k M v Z m 4 z V X I x O G Y 5 d m I y Z V A 3 O G V a W E x l d j N i e C t Z Y z J 1 R 0 V E e H d j S E J 6 L 1 F V U W k w Y j k 2 T U 1 6 Q n d j S E J 3 Y U V 2 R W 9 r R W h 3 N G R Z c X p 2 M D Z j U E 1 X S E Z K a G h j d T N h d H p 2 U H Y z Y n N Y Z S 9 m d T F i c V B J V 0 x F M D Z k U E 0 3 S 2 V n S n J K R 2 x G e C 9 2 e D V R c X l 4 Z C s 5 Z T N M a H h B O U 9 u V D B m a n h v M X I 3 S E 9 x U T F Y c m l L Y W x w Y k Y r Z j d w Z 0 U x N F V G U l V 4 Y k 5 M M X h k b l p X V 2 U 5 W T F X Z F o 3 W X l M S V p R V V Z H Q l R a c z J H W F J N b z B h T n V G S W U x Z U J E V 3 d z T G h V S W l B S 1 N 0 V F N r d E x j W H Q y N 2 M x M X A w Z k 5 X b 1 V S b z B h c F R X Q U h C b 2 F p c F N V R k d v N V B E d 2 N I a D R l e E Q 2 M 2 I 5 O U d l S G c 0 d G V 6 c z d J e W Z m L z V a N H p r V k N v V k d 5 M 2 F s V W 1 u d 1 B m e W g r Y m N M Z W 9 E c T N k Z V p t W m x Z d k h p e F F j Y 0 l C Q U l j U G 5 6 W W 9 H d l M 5 e G 9 W Q 2 d X T 0 h 6 O U 9 y R l A x b y 9 T M l R 5 c V Y 0 d m J 0 M j l T e X V v V T d B R H g r L 0 J p N X V i a 0 F R S l V M V U t G U G 9 P d j g r Z l B F Y 1 p h V 2 x o c k Z h d n J 3 K y s r L z Q v Y n Q y N W c r Z l R y b X p K a 0 R G e G V Y S 3 A 5 T E g 5 U 2 Z 6 W U N B Q U h o N W V U R i t C M D N m d z l D a F E z S H I x a T B p S U J R W k d Z a 0 5 H e m F n V H A w N l Z l N W p h e H U 2 a 0 V N O X N O S z h l W E 1 z W E x n U W M r Y k 1 v Z V p j V 3 J W c V Z T T k J y d H J D e E 1 R R U 0 y Z k 9 S T X V X T G J G b H l 4 Y X F E M U c 1 V W R D W k 1 t V 0 s x c 0 N 6 a W t H R E J q S G N K R 3 F L b X V 6 M 0 F D Q X V M Z z d w N m V t R U U 0 c j Z 0 V 2 R u W j J Q M z d 0 M G 9 L e X R E V 1 Z r W m x F b 2 x a R E l a d G F 3 Z W 1 B Z U F G U 3 R X Q V B q L 2 p H Z U p S S U l t V F p v Z 0 t p c E s 0 e l V z W G J v V V F x R V F w c W F t T U R Z M n h z V 0 x G N 0 Z 4 N D B a c S s r e l p z K 0 h o N F l H e X N q T G s 1 d V l p T 3 p z Y m R l c l V n W W 1 K Q 1 p Y N X J u c j I 5 d T N i U j d p b D l l M 2 J G N E d C Z 1 F C Q W x a V 1 R T c V V v S 3 l 0 a k Z V a n B n M H J F U m h m d n F H Z V Z 5 K 1 Z 5 U n Z r T 0 1 6 T X p L Q l F L Z y t Z a z F R T 3 B M V n E w M E p x N W 5 w U 1 V S U H g y O X Z i M k 1 E T X p Z e F d v c X p B M 0 4 2 Z k t D V D E r L 0 p n U 1 B h a l l z M m N Q S k J J S n h v d 1 p R N j E 3 O G V L R l Z z Z T d k K y 9 l R W N 0 d j M 3 N G x B c 1 Y w N 0 9 6 c 0 d B N U R R S 1 V n N 0 9 u V H A 3 Q 3 d z S U N a b V J u T X p N d z B p c E h V L z I 2 c F Z F c V Z F N k t q K 3 Y y b F V p b G t N a G 5 z N 0 9 6 U X E x Y 3 Z q Z G Y y c 2 Z C M 2 x l N l l N R 0 V D N W F n a E V v b V F t N X R M d U k x M T Z k S U Z J U 0 V o V U N x V m t F c W x L Q z h 2 U j B s S k N U V 2 1 U V T V P S m 4 0 Y m Q z Z j N h c G Y v Z W Z I a U J U S X p N N G w x N G V I a G h N c 2 Z Y W H h U V S s 5 M k R n N E 8 r U G 5 u b j d G d D J 6 W k d R a 1 p h V 3 B w Q j U v T D E 5 V V d i T m 0 z Z z R P Q U F C d 2 N I M k 5 u W j F a a E E 3 T D h 3 T n V m U U R E Z V R 3 Y 0 h C d 2 Z F Z l J D U V N V V F g y T 0 R n N E 9 E Z z Q v c 3 R v c X F k T H I y Z G R t L 2 I v K 3 A 2 N 3 J L d 0 0 r L 2 J 0 W T Z 4 M 2 M z T k R z M m J O Y X V S Y X N y T 3 p z V 1 h M R n N i N n R M U T B o S W V I N D l k Z m Z 5 V W 1 h b H h k W F d G a F l R R V R F e E 9 J e F d J a 0 p p W W l L e X N M b l R 0 M z F t a 3 B X M V p X a H R q W V d H S k N n c 2 Z q W W N D Q U F R Q X F K N n B M U z B 1 U m x K U 0 V z c k l 5 N H R p c V d u e W Z Q b j J h a 1 Z s Y l Z W N i t m R W x r Q 3 h u Q 3 J G b X p k Q W 9 m T 0 R q M G h U N F J Y R m h Z c U x H O F N X e H N M U G J 0 M j R k S m t 5 Y W h k K y 9 l a k 8 y Y W 5 x M m R P M 2 N p U H o 4 Z l p t W m 1 o T 2 d C c U 1 5 Y 3 A w L 2 0 w N E 5 B O S s v Z n A w U m d n d 2 N Q W n B 5 Z n o r Z H J G R F N k U E h r U 3 F h b X B 4 R H B 0 d G I x M W 9 Y S 2 F r T W x r S 0 M w d C 9 k c 3 p X V G 5 Z Y 1 h S M H J M W H M 2 U F B u e n h Q T 0 9 O Y l c x c F R M Q U Q y Q W 1 w e W N U R 1 Z W c 3 F H d D F J c X V D W G V a V E 1 i b z F 6 L y 8 v U E 1 x O T N H U E h q M 0 M 2 Z E 9 u Q V F C N W V Y b V l N V 0 1 H d n Z y c U s 0 d 1 l N Z U t E W k J z Y k t r b 1 V D Q V N Z T 1 h N b W Z 2 a m h C K 3 A 3 T H l 3 c 3 h N R 0 R C K 0 h t N X N Z U W t 0 U U d m L z M x R i 9 i c z J W T 3 R j M V J V V k d E Y X R H b k V P d l d n Y m w 1 Z U h p W l B u b 3 g y N 2 R v U i t 6 a z V P V U V 1 b D h Q R X h B U U N n U U R H e H N a N D l 1 e F p q V 1 d v b X B x Y X d z Y k d C d V h s N W R R L 2 1 V e W 0 4 Y m 4 2 N G 9 z d j R P a m 9 p T V d M R j B N a W t j R F g x e G V m Z i 8 0 N U k z a D Y 4 Z U p G U m t Z O U c 3 W H B N b H F U L 1 I 1 U V d k N U R t N E 5 R V m x Z V 2 R 1 L 2 V U U z J i b V p s c E R Y c l R B N U p B c F N P S 0 5 1 a X V K U F M r U 1 N R U 3 d j T E N B a F l X R n J D e n M 0 T 2 J t N X Z l b j k r O W U z Z U R T e j F v N H R 0 d n Y 4 W H c 0 Y 1 B C N S 9 Q e D d O a 3 p U S m t 5 a F h L Q k V n c U Z X T D E 2 T m Z W Y j B E U H J l V H d l N X M r Z m o 5 Y X R X d 1 B R L 0 E 0 V U h S M U 5 C W X F W U 2 l V a E 9 D c 3 B L V 0 Z 0 Z H l k T 2 5 B a X h X T X d v W D V p Z G 5 Z M 3 Z 2 d n R P N j k 4 V U V o S 0 N r U 0 5 I Q X F n V W F 2 c j U r Z U g 4 K 2 Z Q R V B v Y 0 9 I W U p N S n N P R U N S T U F B R E V 4 T V F 4 W E d t M G N P M 1 l N e D Q 0 Z D A 3 a D k w c V J K N k 5 P b k Q y T j l X b G 9 h N D F y M G 9 i a T R H T k h S M F h y d D Y r b n A r W T h R U H R D N W V Q R W l Z M 3 l v R D N R Q m 8 2 N T M 4 V z d k d W h I T D Z t M E J B R n k 5 Z W h X Z E 8 z Z U d u N T h m T W p J e U d J a 0 N i S 1 V o Z E w x R D l 1 M 2 J W K 3 N 6 Z n V i T U d X S z V S N D h l a l A z V j I v c W F I d X N h R 3 h 0 a j d O a X h h T n E w S 2 F L a W 9 x a j I z d F B U R X d F Q k F W a X h Z Z 1 d z c m E z a D Z P a U l C Z z B h d 0 4 3 Z U h 2 Y j I 5 a 2 h L U 3 N L V k s x Z U k 2 N m J Q d T N C d z F B U 2 M 4 S U d E Z z R Q a l A 0 a T F 0 V F V 5 T W p K U V V W S E J a Z k 5 4 Y 0 h C d 2 N Q e G 5 5 Y 3 Z M d y 8 3 O S s x b T M w U 2 V G c T J 0 R n J B M j Z y Y l l t O X U 3 Z H k 1 a W 9 B W U N n b 0 t B Y X V R N k p S S U p G a X h h e C 9 x M U N v U k J 6 N X N 4 a F p L Y 0 1 I R G l R V 0 w 1 K y 9 U c U F T b n Z x b H k 5 Z j R y U F B Q b 0 8 v d n o r a k p x d E N v Y 0 N p U l l z W V F h R 2 d v Q 0 J x N G x I R i t 2 W H J F U m N Y U j Z 5 c j Z 2 a W x 1 d G s x T l F X Y j d U Y 0 h S M D J S b T V 1 T D V z M m J N O W F u c D Z m a j R N R 0 R V Q 3 F W V 0 x k d U h j c k t 5 d l R P T E w 5 M T Z 4 W W V Q M z d N d W s z Z m N o T T d k K z R F d 0 M 1 O D B F U j J k a l o r K y s w M 1 l w M l B q d y 9 t e l p 1 b j l 6 a z Q v c G s 4 Z i 8 0 Y 1 I 0 O G V o V k F v M U Z o M m h a N H h M S l Z L Y 2 V Y S 0 Z T c V R W U 3 F W S W p B d 2 t P a U R K Q k l K S T J q U n N H R k R T a G h B R j l w V k I v V n l M M n p F e H N Z a U p 5 Z H J C d S t X Q U F B Z 0 F F b E V R V l N I V 2 p Z e U 1 t S U 5 m T 2 x E U V V F Q m x p M W J S d l N y U 3 F V U 1 p X V m x o T 2 h o M X F 4 W l Z G Y j V p a F V y V U Z 4 Y 0 R I O S 9 m M 1 R 0 M n B Y a H V D S 1 h 5 N 0 Z r e V J K Q 3 l C U W F H b 3 J H a l J 1 a n B L U U V E e D Q 4 d 0 k 0 Z E 8 2 a H R W U k Z z T k d u U 0 J J T U h E O G F 1 W G J 2 Q T U v T X h j T 0 J B Z l B Q T k 4 1 Z z d k e T Z 4 M z l D a F F 3 b D N x d 3 N Y T G h C Q n Z W b X p a c U Z q e D Q 1 V U N h Z U t p Z 3 J J W k R K S X B W S X F r N X V O a 3 B J U 2 p X M m J J V 2 c 3 a D h v U m h I N C 9 y R n E x a X J I d k 4 5 O T h 3 e X J J c l F x K 3 Z y N E l D d 3 Z U d V Y 5 Q l F R R l Y 4 c W R k d T N a W X Z I Z 3 h m d m 5 s R j B 5 Z V B C a 0 F j M H g 4 N z k 0 O X d o b n N Z N k E y K 2 o x d G 1 K d W J h e F U r c 0 5 H d 1 l j T n F m N j Q r N U 9 Y b E V j S U h T M H Z M S 2 x 2 R n M 2 R W V R U D N r a z A 4 U U V C Q k F p V 1 B L e T h 1 e G M r Z E 9 6 S m d 4 Q X d E d z R N R U Q 0 d G o r L 2 Z 0 V G 9 n Z E E 4 M 2 c 0 S V N G Q j Q 3 d l h 5 N W N 2 O G Z M b F M 4 Y j Z 5 W k 1 u S X l j b m g 3 V X N s a T d V M n k 0 K 2 4 0 L 3 A w N m R E T E J Z e j N q K 0 9 I V H N H U H A r U G N l U E c 2 V l h L c U t y W H d L R W Y 2 Z W 5 w a E d O U V Z U R W t 3 V U V x b F R M d W l 6 N T k r c 0 R I e H d k c j E 2 N 0 Y 1 Y 3 V Y c 1 g 3 O W V q Z z Z P b E x i M V Y y a m d F c H h N R j B n V E t k R G h 3 N G F o U T h 5 b V l 3 a G h z b k 1 6 R 1 N N a l l 1 T G k 2 b i 9 s O H Z s R 3 N m T 0 Z S V V Z x S 2 l v Z 0 V R a W d V U W l 3 Z W p S b 3 l r e H F D N E N B Z 0 p n W T J P R F J Z c 1 d v V 0 h E a H B n L 2 Z 6 N E E 0 T U N C Q T Z 3 b G Z 3 d 3 B Y O G 5 C V V I y N G F C Y 0 h C d 2 Z I Z n h B S E J 3 Z G t a R 1 F n S n l k S H A r c W N n N E 9 E Z z R Q a j M 4 c k d q U n Q x Q m l W V V N L V l N p T V Z p U 0 t W U 0 l x Z 2 d F Q W l J Z 0 F L Y m J h d X V p U 3 g 5 U k J X W m 1 a a 0 1 L M G t W V m J X b 1 Z V Z X B W R 0 x O b W p X c 0 5 U b U 5 q S X d 3 W j g 0 Y 3 V M c T Z h a j N I M W F 0 W G l Z b l d q S X d N Y k 5 t e U J k d T N i M G U z Y n Q w U U h C e E 1 a Y k 5 0 M m J L R k V r b W 9 z T E d 4 d 2 J C a H d 4 a m 5 y V W x i M D Q r b F R y V W h 3 Z 2 R q W T J P W W 1 K a F E 5 c 3 Z H e H N i Z z g v a 2 F 2 N W V Y T D E 4 U z l 5 R 1 B 4 O V B v Q 0 t K U U t L a C 9 F b 2 t F N W V Y b E t D c 3 I r O G Z V b 1 A 0 M 0 1 t L 2 V Q T 1 R r N U Z E Q l h p T W p J N j N Q Z 0 k r U E Q y U G Q 4 K 2 Z Q R 2 V 1 T G k 0 d X h i T m t 5 d 2 1 y M 3 Q 5 O S t R M F Z G Q l V Q Q T l M R W d r O G 1 3 Y k 5 r e V J y d G F X b H B L M m V 2 T F p E S W 9 G Q X E 5 c k d 3 V k N n V X F L a X B R W G w 2 T z B 0 S l N C Q V l H T X J M N E 9 H b 0 h C d 2 N I a k J z M 0 R p S 1 J D Q U t C Q U F L Q k F D S 1 J p T 2 c v M D l Q V H N Y M z d k d U k 0 U T B 1 Y 3 Z I L y 9 I c 3 V Y T H l m V 2 R l e l l r U k E r e E 1 U R U V H S U R 0 b l B V R k 5 v Y 0 M z S n l j d k R I S D M 4 U T Y y e H N i T F J h d U d 1 a W 9 x S U N T N V l z b 1 F M c 0 t y c D A 2 W U x 2 d i 8 r Z V d P Z n A 2 U W 1 n c 2 8 v T 3 l z c U N V c W x F Y k d 3 c 2 p o M D d C a j g v U C 9 U d D I 1 Z n F N O W F 1 W F V z R V o z e D l m Z E c 5 Z T N k c T J j e k 1 q Q k E r V k 5 W V j R 1 d X Z 2 O G F 6 W j g v U X I x O C 9 1 T H E 2 N H R H a l I w U m d Y U 2 d V S W l n b 2 l P a k Q 2 W i t s c 2 l F M 2 x B L 2 h o R 0 V J N X V i b U 5 T W j g w Q 2 N 3 b T V 5 Y 2 p Q R H d j U F R w M H d m R G h 3 K 0 h p W W t K W E Y x Z E V S M G R U W W x N Y T l 0 Z S 9 t U G 8 5 N H l N a k d C b V p r W l o y U n N i R 3 l N c k s 0 d k t Z a G F M e G J D e H N Z R k V J a 0 Z w Y V N u c T F x M E x F e E 1 U M U t 0 W E Q x W l d W b m p 5 N U F r U j B B c 0 9 E c 2 J y M T Y v e H Y v L z l q M X B Y b F d l N 0 t 0 Q 0 R y T z N h d G R O c l h K Z W J t N H V q U j Q r e T N q Y 1 B I e j d F L 3 Y z N 1 V W Q l F n U F Q w Z E x p N n V s S W x O d W g v V j B K Q 0 F y c D I 3 W X F T a 2 h J a 0 p p W l M 2 M 2 s 4 S G l 3 d E x Y S D A 2 R k V v R k F w S 2 1 G U l N V b 0 t l U F h z U 2 p o U W 1 K a V l H a W M 3 N W Z E N E V B Z 0 h p N H V L c T V K a E N m e i 9 n O F h p W U 9 I R W l B R E N D M 0 g v K y t T Z E 1 U V T F y W E V 6 T k N S L y t Q a z Z j T 0 l G d T N i c H B k V m h R Y 2 Z U b 1 V h S 0 5 k b l I w U k w 5 K y 9 U Q n o 1 a 3 c 4 Z W Z J R U F M Q n U z V H B x T F B M a X h R d l c 5 K 3 Z x Y 0 9 y V U t V W S 9 v Z n B z V F N n V U N 0 e T h l V k 9 2 O D J z V G d z a G t N b H k 2 Z E F u K y 9 2 N V V 1 K 0 x o N F l G R m l 4 Y k I x d G F X R W t a e G J t b 2 N m e m V j O E l H R G c 0 U G p Q M G l E Q m c w Z 0 V v b V F t c H J L Q 1 I 4 N E 9 E Z z R P U D Z U S k N R a 0 V K T n h 1 b E R W S n Q r O W V 6 Z V J L V 3 B y Y T R 0 d n Y v M F d Y Y n A w U V h o N E 9 P N 2 Z 2 M D h j N S t M a W d s V 3 J W b F V y a 0 t 4 U U t C Q V p H V W 5 a e U 5 Z R 1 c 3 Z H V K V 2 9 C c S t E e G V K Z z F h e G E 4 d m I y M U h s O V d W c 1 p h S W d P b 3 p Q N D Z j K 1 l N e n B 3 N U F 5 O H Z M O W p i M n p O c X E v U D V m R X l k T 3 B V M U 0 2 U W 0 r V m l j c m p S T k J s M i 9 m a D J i T m 0 y Q 1 d D e U d X Q 3 l H V U N o R T Y 5 Y X R Z V 1 J r c F B j O T l P Y k 5 H N G J 3 Z 2 E x b U 1 C d E t w U k l L a F F J S k N R b T R l U E V p b F R I d D V 1 Y U d x V k 9 u N m 5 V T 2 p 1 c n g 3 d D A 3 b l Z s Z z Z 2 a j U r V E h X L 2 Z Y W F g 0 U 3 J n a 1 F p U V V S R U J L T y t 0 V k F v M V B 1 W k 1 6 S X l n c m 0 1 T 1 V 4 T l R h b k F G T n M 5 V 1 Z o W X l P c E 1 B M V E r N X g w N 2 R r U k J R U U Z X c j E 2 T n d Z T U h h e F Z V U l V k S H M 5 W U t 2 b n Y z T H U 3 Z X Z h d l h k V 3 R E R l F E b X F I M 3 E x Y X V I T D c v O E V r Q 2 x 4 V F J i Q U Z D O T l F U n Q 4 Z m p 4 W S 9 6 N T U 1 O W E 5 M m 5 l d k R s b G p Y L 2 d 3 Q U V B b G U x b 2 5 6 N T k w T H Q z Y j h 5 Y k 4 0 O F F O U F R 0 M n h m R G h 3 O W 5 Q W m M y c 2 Q y N m R l c 0 1 x b k d 2 Q 1 l W Q 2 d U V n I x a k J L M E x S d j N 4 N m h v Y U V h K z Q 0 T k d 6 W V F n c U h 5 O G 5 L Y 1 B Y c 1 d a O C t l a F p 1 Y k c r e n Q 3 W W 1 N V W x 0 Y l c 0 d 2 Z Q N z d h M T h 1 R 2 t a R V J 3 c 1 B E c V d W b l o y Z U V o W V h o N k 5 H a l N F b E p R Z G V 1 W F J u T 1 V U V U Z m V n h n W l d X R i t 2 W H I 2 e n p 1 M W F 0 W F J H Q z J T W k 1 t b E t o U j V U c W h L c X V q S 2 p P a F Q 2 Q z B K a D J o Z E F W U 2 M z S n l z R 0 x G Q 2 x S V V Z P R G 8 w Y U 8 0 Z n Y w N l p z M m F C U m N Y R i t K N 2 9 a Z X N v S X Q r T m F I d i 9 m M H g 5 S H N x a H d K M V J v d 1 l R W W 1 r M 0 4 z Z H N X R E J B b U s 3 U X F H Z 2 5 x O E 5 H e l l R d 2 9 k U m 8 w Y m g r U E h q a F B C Q j F 6 M m N u S n l N c D A r Z n d 0 V F V G Q 0 t S a U J I S W Z Q a n d J V X B M U 3 l u e F J j Z U 9 I W W 1 z Y 2 h V M 2 J 0 d 2 d s d l h 0 N j R x S 2 l o Q W J H O H U 2 N 1 g v L y t 4 L 3 h 0 M m d y L z Z Q N j d 1 a 2 9 s V X B z M j d h T j l a a l d y V n N U d 2 d m N m M 4 Q j J M N n Z m W H l L U k N P L 2 Z 2 M m V V c y 9 Q M z k y Y 3 R 3 Z l A 2 O V d 0 Q 2 d L M n B y Z j c r K y s 4 a G s 4 a 1 l a U V d 1 W E x u Q 0 N K T D M 3 T m t U N 2 R x M W 8 1 Y X Z Y c j F L b E 1 M b z F x M G J Z Z W 4 v e H g 5 L 0 V Q Z U 1 w d W U x Z C s v Z T h Q Y j J w d D R O e E d L e H h 2 Z U k w T k J R e W 9 u R X l z b 0 t T N W N 1 W m Q x U E p U c F J a Z m d i V 3 F i b 1 k w R W x D c T h 1 Q l F V R k N B M E 5 o W i t m S D c 3 O D h r d T R 1 T G l 3 N 3 Z m N j l X d X F i S n V L S 1 Z P b X d O e m N u S E J Y d U h m d k h z N m R P N G V B Z 0 F D R 0 0 0 U D Z O Y 3 Z s Y 3 F J Z l V k M E Q y d H J P b 3 F J a X h q V j h T R F p 1 M 0 l o V H A w N 2 g z T G x 6 b U R a d E d s V z Z z W F h y M X J o N T h 5 Y m k 0 K 0 1 o R k F v a E V B Z 2 9 N W n Y 2 T 0 l U d T F 2 T H c 0 V U 9 V b D V j V D Y x V H Z v e k t a R E N V b E p i Q 3 h z W U d 2 c j I v d C 8 z R W M v e W 8 r a m x r Z k R n N E 9 E b z R Q a X B H U k V W e G R Y W E g 3 O W 0 w O G Y v N m N V V X V R Z z R P R G c 0 U G o z M H h K U 1 l u Q l d h U k E 1 U 1 E z U F R 2 e j l l d l h X T G x 5 S m Q 2 L 2 Y 0 L 1 d y V n N 6 a E E r U E h q M 0 N 1 W F B u R U J n W V d P W H J Q W H o 0 T U I 0 O W V s V G w 0 M 1 d 4 Y y t k T 0 h E c D B p S F h i M U t s V D l a c G 9 5 T X Z M U T h 1 V 0 x W R l l X T W l Z d k Z D S F B o b X J Z c 0 t F Q 1 I 4 a 0 N N a z J z Z W 5 z N 0 1 6 S U V L W n o 4 d V J K a H Q y K 2 k 0 c 0 x s a X h a b 3 Z V N G h V S 0 J r S k F R e G 5 w T k U 1 W l N x U l R a M m R s Y X o y a 2 9 D b 1 d D N G E 1 a E t J M G F O Y X F o c S t H b 2 F W c T B h T U Z Z O S t q U k k 2 U 2 5 w N k 5 w M D Z Z b 0 t 5 d k R U e i 8 5 e E t q S D d 1 V G t o T E N 3 T U 5 i M 2 d K c z N i K 0 x D a F F z U U N v V l V o b j d i d G 0 w M V B x T k d S a 1 o 0 O G V J R m 5 q e D V 3 a X A 2 c 0 x D d 1 F K O C t m Z E N u V H g 4 V U Z S V m g 2 d F N w e U 1 u S l F V c E t D d W J Q b j Q r M m J k c 3 l q d m 5 0 d D k 4 W W s 4 V n Q y c l N C V U N p c 2 t v M D F 4 O G R C Y k d 3 c z l 1 e l p n K 1 h M b H p P c z E 1 O C t m V W 9 z a T h Y a U d o R U d x S k R K W k l p S 2 l 0 T H B E c 0 x u O H l H V l N n b U J u b E t w U k V K Q 0 F o V V V V W G V t a U l 1 T H c r Z W Z m d z R u S n l l O X I r W G t 5 W k 4 2 W j E 1 c V E 2 R l F J Q 2 9 x a W x G d X h 0 M 2 R I Z U h o N F J y N 0 d w b E 1 o d T d k d T h Q W T J C a D M 3 O T V s W k V p b n B L U V F R Z 3 B U V T F N c 1 d y U U k x d G J X M W I 1 b W Z a Z z Z k U 2 9 r R W d r R U F n S D R m R D Z T a 3 B J d 2 M r W k 0 4 S G c 4 N m g v Z F R X U F h y b D A 0 Z n Z 3 N G x F b 2 x G V F J S b G J 4 U W l R O D Z k Z X F F M G F O S E U 4 Z l J B L 2 c r U G o 3 N D R Z Y 2 Z k R j V q Z E h R M F p l O F B W T n J z c X d m T H R t e l p B a k 1 6 T T N 6 O T l k Y 0 d p U z d w d j l u N j l l d j F 6 a X p Q e n M 3 R 2 5 E b H p x R 1 Z k b j N 2 a H d n V z h l L 2 V P T 0 Q 0 M E 5 C V G p 4 b z B q e X F q U j c 0 O H B V N m F n U j Q 4 Z U 9 x L 2 5 5 e S s v S k 5 3 V 2 F v c m E 2 U G Y w S V R N e k U 4 b k p 5 Y m g 3 O X k 3 Y z N k M l J s c F l H c V Z T S z B h T k h F d z V 5 Z G V y V W d i R 3 h N V U 1 3 b 2 t 2 N G N Q d j J i Z X p i d D A v a m R 2 b z d T T U 9 H R F J u Q 2 g 1 S 1 N F a 0 t n Q U Z S b X B P Z m w 1 V 0 g 1 O H V X W U 9 u W H F C e X U 1 V V I z b 2 p o L z c 5 d T F q a k 9 H L y 9 2 c H J L b W h z W k d T R V h i d D J F Z V Z I b W p a d H l p c G 9 B U 3 F G Q y t w a l k w M X R K W S 9 I d y t U S m s x R l l X S W l r c E N R Q W x R N G F z M m Z Q c G 9 S e E t w b z F h M G F J Y 2 w 2 K 2 Z F a 0 l I K 2 p i e j U w N 1 J 3 Z 2 Z O Q V h 3 Z F R u d X F h T W V Z R F l 5 T X Z y W H o v V U 9 I a n d Z Q X d Z T X F Q W j V R a 0 5 E a 1 p L U 2 d z d V h M K 1 B 5 N W N 0 d 2 Q z Z G 5 2 Q n Z t N X V a a S 9 2 e j V 4 T G d r T U R B U W 4 z N z Z L U U F n T E N 3 T T A 2 W k 5 v O X J M c l Z 1 M 2 9 u M z c 5 c m g 0 O F N L M X Y 3 R 3 h N Y U t p b 3 F o b j h Q N z k r N W c x Y X h h M W Z k a X d Z U W d P R G t a R l J Z W E d z Y 3 E y Y m R z S X R 3 Z F R V M U 9 O N V p 6 Z X Z I b E R 0 T j h P R G c 2 c y s 2 b j Z T b 2 x F b 3 J Y Y 1 Y x e G N I T l h 2 S l N j b l k r T E V p Z m p 1 d S s v U X E x Y 3 Z B S l h 2 K 2 J y R X B Y V G 8 3 U m 9 i M 3 Q 3 Z W 5 Q Q 0 J 3 M k E 0 N F F N S E J 3 Z k h m N V N t V F p 2 a X d Z T U h 1 S G 5 6 S n F 5 c 3 J L a W F q a H d j S E J 3 Y 0 h Q O T I x c T l m c n p F a l d k Z H h i Q k 8 0 S T B h T V F I Q n d N R 1 F 5 R 1 J J V E V 4 b D J s a n Q y N 0 l D d n I y K 1 Z M R k h U M H R J S U c r b W F a d W Z P b l J x e l J p W k 9 u S W l l U F h 2 c W R S N G 5 K e W V F a D R l a n J L d 0 1 p W W 1 K T 0 g 3 O H V O N W l q Y z g r K 3 d 5 Z m Y v N j U z d G R j S G R n e V g v b D h 2 c z d m a G k x N G 9 N O X g 5 R W x 2 R l I r Y n R U Y k h 4 N H Q 2 W n E x U 3 F T V H N a O F Z p T V p F a H F j N k 9 I V H N 3 Y m R v M F J F U k V N R n d U d k w y O U V S b 2 F x d E h 0 S V N z c m k 1 a W 8 x V V Z J U 0 F o R H B L Q m l 5 S k F o N k 4 r L 1 A 4 U m l N Y z Z k T z R k Z m Z 2 b U Z F a 2 R K S k J M T W 5 U c 1 h J M G V P U l A v K y 9 h b G p q a H c 1 d 2 h C a l d W a F l Z T W F N R 2 R p d 1 l R T m x N U z B V Q 2 1 G c 2 J L e T N E Y n V x M U l W V U t r V l p X V m 1 0 M j d k e i 9 E O U t w U k k 3 Z H V 5 Z 0 p y Z 2 p J a U t 3 Y X R V c X d u M V E v V D U x Y 0 h E Q T h P S E R Z V 1 J r Q k V 0 T F M 1 a W J t O F B F e E l U U m R w Y V V s Q k N s S E d 4 d G J m S H p 6 e i t q d k x 5 Y 3 l t W l Z s W U 9 L a k l 6 V T I y N z Z 0 O T k r S X l i L z Y 5 U 3 B n e G t 6 W n N E U z B o S W R P b l R B L 3 Y z N 3 F l M X l 1 U n h i d D I 3 R n F G R 2 p B R l N L Q 2 x S W n R C V V Z G V V N H T H d D a 3 B x W l d T W H h K U n k 2 W F k 5 V 3 F W U X p S Z z Z 1 c k t 5 S W l J c l M 2 V F F n R U F 2 V H E x U X U 5 Z X Z Y Q z I 3 Z H Z j Z X J V S 1 p 3 N G N V S m p h U T U 3 Z T N 1 R G F x Q n I 0 O D J i T j F p O W V q V k V J a E h s S H F O e W t G S D E w W F F S V E h G e E 1 S N D h l S 0 Q x d l B y V V R E Z k V P b D h Y b H B h V 3 h M S z Z n R U N w V k 9 M c T F h d k l 5 O H Z E M W F 0 W E 1 Y e j R j T D N y c G R Q Z H Z T N W R 1 c V I z b V M 1 R H k 3 U U 1 H a l F J O W V y V n d 5 K y 8 v R U w 5 d m 5 L N U h C c z J i R U J H U m d Z b V R K Z 0 F Q c C 9 Q R U Q 2 Y 1 B Y d V c 0 V E R D a H F Z e G t D N y t q b j Z Q V G x s W k d Y S D k x N j l m S n d M b G h Z V 0 Z W R G 1 X N j l l d k U 5 b j Z x d U F p Z m N 6 N U l i T H F M M T I 2 e E J B Z z M 3 a H h B N m R Q b j h i Y n Q y K 3 h Z c 1 V L c k Z t e l J x c 0 5 Q W i 9 Q a D Z X b E p T T z R L c F B K Y W t Y S X d v Y W g 0 K 1 R p N G 1 L Y 1 B I b V N X R G R p e E F p T i s 5 U H Z h V z N q Q V Q 2 Z m o x b X p a b U h h d E d t b 1 Y 2 O G U 1 c z J i e D l u N C 8 w M 1 F m N m N M R n k 3 Q X h z W k d y N 0 k r Y k 1 q b G N 1 V G s 1 R E R l V 1 Z 1 M 2 J r M z l 2 M U t w e E x s e j U 3 Q n Q y e l p H R z V 1 Z G 5 Z M 1 p z M m V q d U x p W U V O M E F s Z T N 4 e k p r e m l S S l V B d 2 N P S k F T R T l H T l V B Z 1 p O b 3 J Y R X h F U 2 N Q b j J h V 0 R k L y 9 u e T R 1 N 3 V 6 N 2 o 5 N D h H R H F t a T B z T E x C M T Y x Y l c v Z W l 3 b F l z c E x D e G t 6 R W 1 V b F p V a E 9 q b 2 E x N j l m e C t U S m s v V T Z O d 2 Z I a D R J V F B u Q n d j S E Q 4 U i t I e i t l a l V x U k 1 1 W H J 5 S U s x Z X V v R 3 Z Y c n B 6 N G d Z T 0 R n N F B q W D g r K 2 Z m c 1 l R U U o 5 T 0 h u e U p L T m 1 M b E N a R 2 V q c z d F e H Q 2 O U t s Q 3 l P d 2 t w K 2 Z q N k 5 I a j F J W m F x c m d t M H d t U T J s c E t Z c U x p O U d 1 W F R 0 R 1 Z z N j d k K y t 3 W k 1 t U 1 d p d H h z W G 5 6 W m 8 x W k d l U E d q Y X V T R 0 1 I R X h B U T l l d l J B a n g 0 O W t K Y V d o a U 5 I a n V E e T V j d G E 2 K z J l U F h z V 0 N v V U N 3 N F l O c S 9 Y N n h 4 K 0 w 0 T 0 J q d V E 2 T 2 o 0 O X A w N l p C S 0 J T a V R w M D Z z T E N 3 S U F J b k 4 y L 2 V 4 T H g 1 O D Z o b E 5 6 Y z N q V G I y Z i 8 z M U Z 5 W k 1 t T U N Z c E 8 z Y n R 5 L 0 d q a D F i c m Z J N 2 R I c j M 3 b z F y M T Y 0 e E x N V 0 J T b n R z Z j M 5 L z d O N j l t M V V j W V d 0 c k M 3 R l l E T G x j V G o w W H d j S E I 4 U F Q w e E 1 t V E p 4 R V h G d 2 U 1 W E k 0 N W M r Y k E x d F l X O C t m U H I 3 S H I 1 d m h 3 U E h u e U J B Y 1 B I c V N X Q 3 d v S 0 1 H L 2 V Q S 3 h h d F F y V z F 0 Y k l 5 Y 2 t o K 3 M 1 V 3 J W c W h h O W V 1 Q U N v R E F 3 Y 0 9 I T U R R b 1 V N W m J T Y z l J T X p u O H l u Y l p Y W D I 3 d D J y d D V q b i t 2 W H J 1 S E R o Q X J I d S 9 m d j N 4 T F B I Z G d 5 Y n M 0 N k Z o U V g y N z k 5 U E x X Z G x a V 0 h C Z 2 d V M U V q e m N 0 M j h m d 3 h H a l Z h d F d X T F J v a 1 V G Q 1 N 4 c 2 J H L 1 R x M V F 1 b H B h V T R m U G d 3 N n o 3 c D Z l b V l O b T B h d W 5 i d G l s R 2 p S c 0 h P e n E 3 S z F 5 M l Z T a G 5 1 V 0 I 4 V D J k b l p p S S t Q M T d q Z D J O Z 1 l Q a j Q r a k F 4 Y j l T Q n h h b W 9 x O H Z M e U F B Q V p H U m x Z d E d n U j N O M 2 R z W F R w V X A x d E x 6 M 2 J s c D V W Y m d q N j N H Z i s v d j c 0 N U p O U H N H a l J J c X F z Q T F D W j J l d m k 0 Z 0 o v Z j M 5 R 0 l M M m 1 5 Z z J w K 0 x 2 N 3 Z T Z F B u d U Q r L 2 Z 2 S X k 4 d k R t e m R 2 O E 9 6 W k 0 1 M m x k M V N p Q n d D V T B F b U Z h c n h Q R D Q 3 W F p M L 0 x o b H d 1 W j N W d z I 3 T m 5 E L 1 g v V D U 4 K 3 h i W n Q y e k J 1 M 0 R q R 2 Z n M G J O a 1 J N V E F 6 c T F x M k x n b 0 l D Z l B 2 d H Q 5 U z J n U U 1 I S W l R a 0 J P L 2 V 2 V U 5 S V V J I V 3 J s M 0 x X b 3 J L R U 5 6 Y z N M Q j g r W E l V R k J R d 0 F 0 Z F Y r Y T d V M 3 p V O F B E e m c 1 Z V Z G d V l E U V l T d m Z v Z z J 4 V 0 l 3 R k N 4 Y k E y d H F h R X o z O G p k U 3 J W N D l Z Z n Y 3 O E 9 W Y X V Y R m 1 q b n l F V 2 l 3 b k h H e D Z Q a D d O b n o 3 S U t 5 O V R i Q V R i b z Q r S k R o d z d o e F l z W E N B c 0 x B M U F w S m x C S D I 1 e j h t e m R 2 R U J r W l N h e n I x c T J i U n R F R E F L T H R O b V J j d 1 B i O F d W c G F J a W 9 x Q 3 F 0 V 3 J X S z Q 2 U 1 F s S m V I U m 8 w Y z Z 5 e X R 4 Y 0 h 4 S U 9 P R U R C d 2 N I e D M 4 W V c x d G J k T z N h b G F y a j N M R m p S N D N X V n h 3 Y 0 h C d 2 N I U D k w R W h N V E V S T V R Z L 0 J 4 V 1 Z s W i t Q W F h Y e l d l T X p F e F V l Y z V k T G s y e k p 3 N W t 4 Q S t s S l N V S U N J a W d w a U V y a 2 t 1 W D c 2 c 1 V W Q X h k d X h Z c W h a N 2 R a R E w 1 W k J L c F Z w R k Q w R G x S T 1 h a c z J j U k h 4 K 1 B n U U 1 I b 2 4 v L y 9 y V T J x Z m l 4 W k h o c m 1 0 Q z F 0 c l p H a H c 0 Z F l H S m l R b V M w R 3 h r W m 9 i a T R 1 R W F 6 V m R s U U t w V V F D b 1 d 3 d E x R a z Z 2 O S s 4 c 2 t u d G Z x N U h Q O V A 4 K 2 J O T l c 2 a l c r T 3 p s W W h R U j M y U 2 x z Z m p Z Y 3 l Z T W V q W H I x K 1 Z y c 3 Z J e U F n Q 2 d R R G w 1 Z V h F T S s z c D Z R b D d l M 3 M w Y X R T S V Z m a n c 1 T W t U a k I 0 O W 1 t S F p h M l Z s a F V H R E J x R j M 3 O T Z z e j d 1 V G t 4 U E d q a D B M d V Z 5 T 1 k 4 Z U 8 0 Y 3 F W S z B o S 1 N v S 3 h z W E d O Q k k v c T F L b U R y N z c 2 c X R y b j R k Q V B a M m R u e k o 0 O U c 4 d V h M N m Z 1 b j l l d l g y U G V 2 S G 4 0 K 2 V l Z k t R d H h G Y X F K L 0 d 2 W H J 1 S F h Y M y 9 G b X p k d l l H d H J T d 1 F q O U N V M U 5 S V T d k K z R r M X J W b z B R S X Z Y c n h n Q k p t T G k 0 d X h i d D A 2 Z 3 o 5 R E g x N i 9 m b z N 3 O E h B a V F N N 2 4 4 M k Z r W k Z R b E l R U m Q 5 T 0 R 1 N 2 8 2 S W l B a T l n e H V G a F l X N G U v Y 3 U 0 d V B q a 1 p T V X h C Z 1 R z R 1 g 2 c T U 3 R G t K Q V F 3 c V d s T n F o W H J 4 N k 1 q W T J w Y 2 h k O F B o O D h I b z k 2 L 2 x Y O U 9 Z L 0 h v O W 9 Y M V g 4 V k N n W D F U M l h o T F p Q S j l Q c H V i d C s r e l N w M F Z l S G c 0 Q U F m S H g v V X I x K 2 Z X S y 9 1 b G t F W H p n Q k F u e j U 5 O U d x N z F F c 2 1 W Q m Q 5 e j l X M G F W T k V S a 1 p p L 3 Z 6 N W V Q T G t D U U J n O U 9 q U j h Q Z j N C N E F h Y y 9 2 U X h O L 2 Q 3 K 1 h s N V d I T G x p M T Z Y R 2 t s R F J z M m h J V 0 Z C W j Q 5 Z T h a Y W p r Z D F i O U N E K 2 J v Y 0 1 O c T N i N C 9 H a l J 2 R D F 0 W V d s c G F X U 0 V w S 3 d 1 K y 8 v M D V 0 b n p a d E d s e G R Y U 0 d S U 0 Z C U 1 V z S W 9 R M 2 J t e k J t O G Z 2 M m F j Z D R t V F p v U X d y S S 8 v L 3 d U b n A 2 Z T h Q T H l J d l l U Q 2 9 X V V F 3 N G J Q Q j R Q T m p Z M n N M R 3 h Z V G l l V k F X U l N B U W p J e U 5 X M F h O M X h 1 d D h Q a C s r d n I 0 S U N 3 d k Q z Y n Q z c 1 d i T k d x S U 1 E Y 0 F V Q m V s V G p x W i s v Z n J J e k 1 6 O E l P W G Z W c T l l a m Z m d j M w T W t F b E g v O U h G K 1 V i O G Z T M H B L c 0 h u e l p w M 0 h x S n l 3 V l A r V V N p V V d M b H h Z c m V 1 d k x k e m Q z U 0 V R Q 0 d y V m V h U m Z 2 M z R N W W R 2 d z R j T V J H a H F x O D F n Z W o 0 Z T Z k Z X R x Z E p h V V N D U k l U M C t u b H V s a U N r M E p B R X F s R W l 0 V 3 J D R G V B O D N N e k R C b X p C a U 4 x e U t Y e T R u N 2 9 T W k V D U T R P R G x p N W N p W D I 3 Z H V I U F h 2 M k V H T U U x Z G h t e U p B a D h Q V D B w T j V o V m M 1 T 0 t 2 N z Q 0 d y 9 F e G N W U n k 5 T 2 5 U M G V i T m 0 x W X I x M z F y N n F P S G h 6 L 2 J U a m h B d 2 N I Q j h k L 2 5 Q c j E 2 N k 5 i d D I 2 S W o 0 L 0 g x Y X R Y W V d k b k I x Z F h W N G F T b G 9 P R G c 0 T 0 Q 0 N S 9 N c z J m U F d E T k N l R H d l b W p k d n J q R n J x Y n k 4 S E 1 1 V 0 x h d l J P d U 8 2 S 0 M w d F J V U k V C T V B x d V N i U k p I c V l P S E Z p d G N w T z V P Z m 4 0 O X E x Y X p o N z l p e F N V M U 1 O T 2 x Z a W t T Q W 1 K Z 1 p u e n B 6 Q m 1 E R m o w S 2 x U c H l w Z m h 5 W S t G d U d E S m o 3 O T l G T 3 F W a X l k c U t n b 3 J W b W 9 O V V d Q S G o w d 2 R 1 e l l X d j h j R H N O U U t C U 0 0 z O S 9 i M j F 1 d l k 0 V k N J V U p E U T l H N W M y Z T k 5 d S 9 a c 3 l j N m Q r N E 1 v V k F J Z 1 V B Q W 9 W Q U l Q c C t Q d k x 3 O F R K a 3 l o U W p 3 c V l L Z j J v S U c 2 c U l I b 1 Z D S S 9 2 M z d Z O E N B Q V h v R k l W V U J O N 3 F G Z F h W e G R u Y m 1 o Q T h m b U M 1 Z H V 1 R E h I M y 9 F a W h V c n F N b n k 5 U F I w T E Y 2 O G 1 C R V F i T n U y T F J J U 0 V y Q m t 5 U k p x M 1 o 0 O W U r R H Y 3 M j l 3 M m F n V 0 x W c G c r d l R w M k x o e E k 4 c k t 5 a U F V Q 2 p G a n h n e E 1 u e j Z k M k U r a F V H R E Z p a F Z W S 2 9 X b E Q w Z U 9 I R 0 d J R 2 N l T U d Z U F k y T m h x Z j Z h d n J 5 O W 1 6 c H l w V l R T W W 5 a M k 5 h O W V 1 N G R t e l o w a E 5 U Z F Z h R n V M e n p 6 L 0 h z R 0 h E Y 1 A 3 O G V l e m R 1 N W N J d H B T W G w y U D M 3 d D A 0 Z m Z v M F V h O W V Y M 2 c 4 S H N S a U 1 V e E 5 U U 0 V X a X l F U U N Q R C s v W H R D R U R K b n p o e D A 2 Z E l G Q U h E e D R r V 0 5 0 Y z c x c F Z 1 M 2 J o c E Z C N G F l V 3 h X W V V 0 V m 9 W N U d S a 1 F H Z 0 1 x Q j Y r Z k p s W W x 0 Z 1 l D R G x Z S 0 l M Z T N 2 N 0 d u U G l O Q 1 E 0 Y l d W b G h S V X J W a U F p S W d J T k d 6 W W t o Q z B 5 b W F 6 Y W d y T 3 F a d k I v a U g 3 U D I 5 c 2 J 0 c m E y b E V z S E d 3 N E 9 E d m o y M j I v a D R l R k I v V D Q 1 T 1 R t S W l v c G l D R 1 Y r L y 8 x M 2 l N V m l o a m h H O V J 3 O W V m S 0 V W Z X p S c W x V c n R H c l Z p b H F t b H h P e H R M U 0 V v N k 1 q N i 9 W S k p C T E M y V U d k Q 1 J N b T R O Z G Z m N l Z F T F F D d 2 R 1 M W F i T m l 3 Z 1 J I Z z F a Z W F D S 0 x x V z h J R n F C V E I w U j E v M U 4 5 b H J L e X N N S E x r U 0 d 6 Y 3 V C R V N p U V R S M G R I V X R w a V l H Q 3 h k d W x U a n N Z Q n V 4 d 2 V n M G k w a k 5 E U V V F U k V S a k V C d F R m U D Q 4 V 0 8 4 Z l B t e V d 1 Z V F T Q 1 F h b m Y y M D h U R m 4 3 Z G V 2 W H g v V H B r M 0 R o Z z B i V U Z 4 Y 1 h P U G 4 5 L 1 Q w e E 5 k Z m Y 4 M V k 3 K 2 J t a G t h T k d p R X p N e E 5 B N W Y x U 3 A w N G R v c z N v M z c 4 L 2 h n d 1 p B a j Z m a j J I R G h q S G N I R l J r W l d X a H B L U U V a b V p t a k w 1 Z m s 1 c 1 N q O G Z E d k h u e m N P c l V L U n c v Z m h 6 N S t m a 1 l P b l F v N n R h d H E v R n Z 5 Y 3 Z M S S 9 x M 2 1 2 c G Q r W H c r d n Z u b U c 3 U n A w d 2 J M b H k 4 b i 9 v Y U F n Q U F N R 1 R K R T Y v R j B F W U 9 G a F F V W G Y r Q 2 9 G V G p o Q X d j S E J 3 Y 0 g 2 d G F 0 a T R D Q U F E e D Q 4 Q U R Q b n o r b k p t U n N i V z F o Y W 1 v S 1 U x U F R X c m Z s N C t E Z z R P R G d v S 0 1 0 N j h o U T V I S T U 3 T 3 p z c U F r T E Z m M z Y 5 W U 5 j T H R j b 2 Z J a U 1 q Q 1 F 5 T T J v Y m l V U 0 M 4 U E J 3 U E g 3 O G 1 M S E 5 5 c 2 9 L Y m 0 1 d V N F a E l x U E h Q T l R J e X d v d 1 p N O U N 0 V 3 p l O W o x R W 9 G S G o 5 K 2 p Y U z B 0 T H c 2 T k V q M 0 w 5 L 1 g r Z D M 1 Z V R r a E 5 H a l I r U G l 4 W X V N d 0 l D S z d P e H N M R j Y 4 R 0 c z Y n R x M 3 h B U H p I T G 5 6 U W h u c U 4 y T n F F e l N h K 3 B w R k t w V V M y V D I y a m 1 2 a k x 5 T W l v M F d 4 Y U 5 t e H R i V k Z R V U Z E a k p l U n U z T G h C V E M 0 M m F k S U V U a z V P Z W g w Y k Z o Y U d E a D A 2 N l A x W k t z Y 1 J k V j Y 5 Z W 9 X S W l B a E M 5 T k N o U X d l T j J i Y 2 p S N D R r T W x X Q n l 1 Z H Z 5 W k l s Y 0 h O e j A v d G F h Z 3 Q 5 N j d 3 Y m l q N T E 3 L y t K M k 5 y Y W 9 x a W 9 D Q l l X R n R V N m o 2 K 3 Z M e W 9 x S 2 d n a D R w M D d k N G g 5 R 2 p k d U R E c z d P O W p h M n V L V F R 6 N 0 J z M m Z Q Q U Z S b U V 4 N D Z k R W p u c E R v Y k F R R U J j S F o y e H N L R k N 4 R W N I T X o 2 N 0 d 6 Y n R v M l J Y U T V V W n F Q L y t P T 1 A x S E p G U l F V b V R K a E F M Z n Y 0 K 0 d E V X F G S F V z b F F x U l V s S k N V c E x T N G 5 n M m 9 R S k U y Q n Z i N C 9 m Z n Z z T l N x V V M v d j c r Q 0 E 0 T 0 p r c U F h R U l p a 1 R D c 3 B W V U 1 H V E l F M z N 6 e m p j N y t y V z d k d X Z q c n I 3 K z B s a W h v M m J J b F J v M G F S Z F U z R H c 0 T 1 J r Q k F B U G J 2 M z Q 4 a l I 0 N F F B c F c 4 d k R 6 V z h q V z Z j S E p 5 W X R q e H g 4 V E V Z T i s r Z m R T e X V w Q X F L a X F L V V d y Q l V I c j A 2 S 0 Z 4 b T Z I b H h G V E N o d 1 l O R 2 h D d U d D c X g 1 K 1 h M b D R t Q W w 0 b U p D V W F N R 0 1 G N k x x b F V 5 d m o 5 M j d W c l o 5 R D E 2 R 0 w z N 3 Q z R X N v Z U h C M X h k W F Z u M 2 Z m R G d B U V l O R 3 N R U V l B N G J O Z 3 p E a G c y c j B l d l N o d y 9 W N z Z u S 3 d C N D l l a F J B N V h q Y j A 5 T V R T V W x K S 0 N r c E F W Q j U z M 2 J 2 M 3 A w N H p z N 0 9 E c 0 9 I R D J j S U h 5 b 3 F L c k J 1 M 1 R y R z k 1 a W R u V T F k b T R 1 T E N 3 W U 9 I S 2 k x Z E l j a D d O e T V V N k 9 B U 2 l B U U l E U T B G S k 1 u V D Z i R W h Q b j U r W W l P a n R a Y X d r Y 2 I 5 R 3 V l T l d 1 V 1 h r N E l V N m R P c F o 0 N V E 5 e m R m d j c 1 W j U z N z l P e l p F e T F i d G t S V 1 Z o W i s r d W t u Y X Y y Z E 8 z Z V F u S n h N d F d z Q T g 3 b l h S N F J 4 O H V S S l N D U V N 6 S n M z R H l F a E l i W H V o T U x C V H J k d T N k Q 3 h Z M G U 4 Z X Z V S y t m b j V C b 2 5 Y V n E x Y V J i V F B q U m 8 x d 2 5 m Z m Z R Z W h V S W o 2 O W V 0 c k x l T T B a T W d R d k g v L 0 h x N n V y b W p j d U R I d T N i d U g 4 U E J 3 Y X J 1 T m p R M G x M d m o 1 N T U 4 e G F k S W t q Z j F M V 2 x v Y T J y W n R p e m R 2 M 2 x E c j Z 0 Y X R x M V d j c 0 h U c F V w U 1 Z s Y 0 h L e W d y N S t m b E l T a 3 J D W D M v O X B Y R i 8 r d n Z P c T F l d m R E N 3 Z T c V V T T X B r T T V l W G x r R W d r K 1 B M T E w 5 R 3 J W e S 9 X Z m Q z Y z N C Q W R I W T F s e T V i a C 9 2 M z d h T m l 3 S V N a T m 1 x V D E v Q n d j S H h K T y t N R E J 3 Y 0 h C Q W F C e T h x O T k r L 1 p v M 2 J v M U 1 q T X o 4 Z U x G Q z Y y S 2 R 3 N E 9 E Z z R P a n R w R z M r d z R m V 2 p l d k R u V 3 J W d U h m Z n Y y W W Q r K 2 Z W Q X F s V 2 p V c U J H R 0 R 4 K 0 9 i Z H U y c 1 I 2 e m M r Z E 9 Y T H A w U 2 V N N U J R S U J J L 3 V J Y m d N U E 1 E T X N W T G J M Y k J N M V l y R V l B U U V C U 0 U 5 U E o y d z h q W T J O R V I 0 Z W p p d F h y d W o 4 V 3 c z R n d z S U M 0 Z U h o V 2 1 1 R T B v b V B q O G Z h d F d 2 M W R z T G c 4 L 2 5 v M j d j d l J v d 1 l B Y U Z R Q 0 c 5 d m J 3 U U h C K 0 8 z M z M 3 V E d D a T h j K 2 N P S m s y Y X B M T l V o a U Z V T j J 2 M D c r U k R q Y 3 Z v R 1 l x M V F X b H B h Y T B M R U 5 q S X p j M n R k U U Z K M T Y 1 Z G E w W D R R S y 9 6 c m 1 r a U V x a k 1 w b E w v Z m h N U 0 V n d 1 N Q d E M 1 Z E 9 r U z F x O W Z U d 1 d B Z 0 1 w U 0 V k b 2 1 P T C 8 4 O G t 0 W V d W a 2 h L a X F L Z W 9 h V l N p V W l J a U l 3 W U 1 B Q T l P c l Z 5 N k R 2 a U 0 v b l F 5 U V N V Y V Z m R E V V b W t 4 S F h i N m h y Z 0 w 0 O G V Q Q 2 d W c z c 3 Z D l P M W E x Y 1 V G a F p X V y 9 n Q U F O M j d k M G R 1 Y m k 2 M m I 5 L 0 9 1 b D J W N m M v b j h 6 R n E x Q 2 h p b 2 o 0 M k 5 o W j k r d l N C d G J X M X d a L 2 J 1 S E Z q U k V W R n d k e m N u T E V 0 T 1 R r W n l j b k p y T W U 5 Z m Z 1 V 0 N O V F Q r N l R N e k V 4 c X U x d 3 V S M 2 w 1 T 1 l x S 2 l t Q n J h N H N w V T Z Z U S s v Y n I x d z h X R m h Z N G V m S W t K a y t l R E V C M 3 Y 1 U 1 d s b 2 J W c T F j e m h K d G l z U m d 6 W n N 6 U T I 4 b E Z L Q l J p e n B 3 N S t Q N z c 3 M W t E c E o 2 Z W 5 1 a l p z e W Z L e X N w U V d s b 0 t V M U 5 U b E p T V T R O Q 2 h R e E F J Q l B E M j l p W k t l N W 1 h b W 1 M S 2 x D b T F Z b 2 1 1 T H V J d 0 1 U R 3 B s d k J C S k J K c D N V N T N H L 0 h 3 O E t C S 1 B B Q 1 Z X Z D Z I R H g r b W x s V V o 4 c 2 J H e G 5 C M G R L U 2 N N M 0 p 5 Y 2 h q M 0 N n Q 0 V o S V J v Y k 9 2 N G Z E N U R t R k R i M U t s V F I 2 U H c 0 Z j c 5 K 3 p o M D Z C Q W 1 U S m h B O V R H S m l Z a 0 d p M E 8 w N G V y c X F 0 S E 9 u Y z Z I N 1 B l N m R 1 M E t r V W d F S D J v a G d K Z 0 F B Q 0 F B U 1 V S Q l Z C O G Z 0 R 3 p a R W p 3 Z U R 5 T k d q Q 0 Q 2 R F R v S 2 h V S m p L V H l n O H Z 0 V U p 6 a z V H W j A 3 Z D B a S l N R b H U z c n l K b X p k d m 9 u N z k r d G k 2 Z F d 1 M X h B L 3 A 2 Z W s 2 T S 9 0 V n d 1 T U 5 H e l p R N n h J V E U z S G h 3 Z 1 d 0 d 2 l C T j B Q d G h m W V F K Z E F 4 e G Z O Q 1 h S b z B h b 1 Z H a l J 2 R D E 5 U 1 h j U W 5 i d T N F b G N J N z F O M F h V d H h j W E Z W Q W 1 i a W 9 v S z d O M j d s N 0 Z Q Y 2 5 J e T B U O D h l d l N J M k o 2 U 2 t r S j h i N 3 J L R 2 Z M N W Z K a W F t b E x q S G 4 z R 1 B y b T V 1 V l N m d 3 V m e j l V b 2 l V U F Z i V X F t M D J p S 3 p E N F Z Z T E V i V H B r M E 5 Q c T V i d D I 2 V X d B b W 9 G R 0 4 2 Z W 5 y c W R h e X Z y N i 9 l b j l P b 1 V T T 3 N Y T G t T a 1 p H U n l N a k l n S 3 V y S 3 p F K 2 Z Q V G 9 F Z H E y Y l V z N E w 5 R m R o T 2 h r W j J j V G Z U Z G R O S 3 F M N H V K a V Z u R 2 5 O c l M x Z j B C b G l j W m x 5 N V p o e E l n U j F Q M V R H O D g x Q j B k V j R J U V B I Q n d j S E J 3 R V l y R V l M V n E w U U l z V 0 x m N 3 V T K 0 h n N E 9 E Z y t J K 2 p u Z 1 Z S R X d n R U F n d 2 R P a F N m Z n Z v c D F x e F p v O V V X T 2 p Z M k Z x Z E 9 u Z E o 2 d m l s V H B z R E h 4 N G R Z d D N U c F V z Y W t n d n F r d G t y M E l K R k k 4 U D c 5 Z T V T W G x 6 T n E 1 W D c r K 2 V k b z B h S U Z G a X h Z U U d W W F Q 1 d z R F V z V 1 Y m h w Z E V q U 1 J u N S t Q a X h j d m F 0 e n U 1 T 1 N F a U l n S U 5 H a l F 3 S 0 R 6 K 3 Z y N k l q V T F G Y k d 4 c 1 R y M z l m Y j J 4 c W h S b 3 h p W l l D M W J 0 c 1 R L b F N 1 U m t K Q 0 F 6 W n M z c 3 d i M m h V S W g z T n p j R E o 2 b z B j U S 9 W Z m d n b D h 0 W j Z 6 W U R s Z m U x b V p r W m x j R 2 V s W l Z G Y k x l M H R J U 3 B x U 2 t 4 c W F t d E 5 x N j J i S 2 V h d 3 R y Y U d p R W h J Y l g r T 1 N w S 1 M w c 1 J G e G N I T H k 4 d m Z Q T E p K N 1 g 2 V 1 c v Z X Z F R 1 R K a z F x O U p 3 M 2 I 5 N G t C R U p p c 1 p n S X p O R V p P M 1 l z S W l N a n F l V n o 1 O D Z o Y m R 1 M k J n Y z M 3 d D Y 5 a T c x N z k r T G V 2 W H Z F Z W 9 G Q W d K Q 1 F F Q 1 F u S j F O Q l V s V l d 2 a m 8 5 Z S 9 h R W p Z M E 5 s a T F i U m s y Z W x w Y V d J a V l t Q n J 0 M j d Z S 2 J t e H Z j M 2 Q z U n J G a 3 p P R G s 1 d 2 M 3 T 2 p 0 R W 1 q e H M z R H V Q S G o 2 K z J S U y s 5 Y k l L d V l H a F Y r W k Q z O V l m a 3 p a c z N H a T N X c T h M Q W d R T 1 J r N U 9 E R X l k T 0 1 M Y X B P d z k 1 Z W 5 y Q 3 h j V 0 Z D a U J K S k J M R X h z W n F y V 3 V 0 R F g y R k d 5 W W 1 K a W d y S 3 d O U T J Z O X F L N 1 d T b F p Y R m F I Y 0 J h Q X d 1 Q n d R R W 9 I d j M 3 b F F R U z F P L 1 Z G W l d o c j E 3 O S t M U W 9 V T 3 N B c 0 J C Z 3 d i c E x Y c F F Z V 0 Z o Z 1 c r L y 9 S W l J V V k Z 3 Z G 5 a R z U 4 N m R Z V 2 x w a W V q b 2 F D b 1 F D M V R X N E Z h a D d z U U F W R 2 I v N z k 2 O U c 4 T 0 d E Z n N n O X R R b U p p Y U 1 P d W l H b 0 9 0 W l Y v M 0 9 L c G 8 x Y T B h M G x m U X l Q d X I z V U l z V 0 x Z a k E x Y V p O b S 9 E O C t Y T n E y Y 2 J H Q n Y z N j l k U D Q y U 2 9 C T F Y x O F V a d G 9 x N V g r N 0 5 r e n l H U X l S R W R I N D l L b F M v a i s r K z h S R 1 J s S m x E c X B M Z 3 N X T E 5 C T C t Q Q 2 g r e j F Y V j F l T n o 2 d 2 1 k d T d j U 1 Z 5 a m p Z M E 4 y c l Z y a D d O b n o 3 T H V u N W l Z e U N n U D A 3 S m x T N E 5 G R D I v Z n Z z V 1 J J M G N R R 0 J n S U 9 6 c z c v U H p 6 e j N x S m h E L y 8 v S E 5 j d k h p U m N J L 1 p 0 R 2 t U M n J S c G 8 3 Y 1 l S V V Z W Q k l o M G F 0 T l Z k c 2 l R S W J o N j l T c l Z 2 d D Y v Z j U 5 d 2 Z h Q 1 B n M 1 c 1 V D V 3 N G N Z S W g 5 d m J 5 O H N L T k d 6 Z W 8 1 W V N F Q k s y d W Z F b E p T V W h L U 3 R M c i t q Z H M y S 0 M x a E p n b X Z 2 N z Z h K 3 A 1 d G J h M l p o V V l L c F Z L e H Y y a S 9 u d H F l M G Y 0 M E R 4 L y 9 o e C 8 v Z l V Y U k N J U n h H S X h K U U t w N n I x R G Y 5 Z k 1 6 c z Z t Q k R K M H R 3 T T d P e n V x a j A x S l N j R 3 J W N j l n W W 1 J Q 2 9 W Q U l Z M k 5 q a H N 0 a F Z s W V d i d C s r a l l x S 0 N w U 1 h s N k 8 w d E J R a l I 0 N 0 U 5 Z X Z Y N G U z d G p R V U x G b E Q 3 U G 5 6 N E V L V 2 x w W G o x N m h X M X J y Y m Z U M m 9 M S X l N a l d G c G E 0 d G 1 6 W j V n K 2 Z U c k N 3 c 0 p n Y l c y T i 9 m d j N z K z V Q R n d p Z l B u M W F v N G p E M 2 Q y Z E 1 k Z k N 3 Y U V 2 b l B D Q m c 0 T 0 R n N E 9 E Z z R P R G c r T S 9 o W W V I Q j d a d T N h b z F J M E d Y N k F H b 3 R N d l V C L 1 U 2 e V h S O G Z Y M F J G a G J H V 0 8 v c z d J e G x 5 N V l o T E N 3 T V h i d D J 4 V 2 V m Z l F i Q X N N R D k 5 Z X Z Y R V J r W l N k V E 5 W c 2 Z i M n h 1 a G 9 h R l Z 0 b n d m T 1 h J a 2 5 q N T l x a l h q c E h m d j N 2 R D I 5 c 2 E 3 Z C s 5 U V h s N U 8 x R F N P a j Q r b k 1 s a D l m W D J K a k V v V k k w Y U 1 x S G F O V z N Y W X Z y K 0 1 q Q X d x O D F Z V G J I V m E w O V B U Z F I 2 b k N V T m R M R j Y 4 Z U 1 H W W l H e l h y a D B p S W l L b 3 l k c V V s Q l F z W D c 2 Y 2 N X e H h j V E h h d E d t R G t K Q V E 2 d n R Y S 3 B V b 0 x 5 L 0 h r a V Z M a U V s Y j R N T T R Q b k R v V D B W R k J T T 2 p O R E F 3 V U 9 0 e j I 2 M W J O O X k 1 Y z R k d 3 J J b U t p a 0 s 5 Z X Z V S X E y Y z J N a k l 5 c U N 4 U X R t Z F B K Q k l o U E R 3 Y z l l c l Z 3 K 1 R K a z F r b n l Q b D h Q b l Z m d G 1 2 W E R t d l d y T U d 5 W m N 1 S W d L Q k N v V 0 J r M l h 0 N m V p S W l J b 0 t Z N 0 s 4 c F p 3 W k R n e H d j d G M v M z M z K 1 A x T l J V b 3 U 0 O G 0 1 U F N v R U d E a U l E Q m l S T W 5 N R 0 R B Z 0 J w M 1 Z W S G g 2 T 2 d J T n p j M 2 5 E b H p w b G J P R D V C Q k p u c S 9 w R k F v Y 0 8 3 Y 0 9 j V E V 4 T 0 R k d T N k N m 5 j T V F 1 b m Z 2 a m 5 i d D J s R 2 l C Y n J y a 3 I y O V B l V 0 t Z V 1 p t U n B S e k 1 E V T F 4 Y U J C Z y t E a j R 3 T W 5 K e W Z p b W E 0 d D Z N R S 9 0 a 3 h y Z F l x S 2 l v Z 3 l X Y n F D a D N U M 0 l i c k l p a T Z N V U J j K 3 R H c l Z p a W o z U V E 5 N m Z 2 U E 5 O e n F G R n l L U m l M b 0 d I b z l Y N D h L N S 9 Q e D h Z a H l v Y m V 6 N z l P b F Q 2 d i 9 2 M 2 J 1 S G l v b 0 t p R V N p R 2 h V K z Z D T T Y r O U Q 5 b m 9 y V T F G V H d l R H d J a F V M d y t Y e m l 0 N m Y z R 2 F k T 2 5 X S U U 5 b 1 l P S F l y Q X d F Q U l C Q U p L M U 9 Y a z V F U 0 p Z e V F T Q 2 R h d F c w Y 2 N Z N G d n T V R N e k U 5 Z X V Y Y 1 B G a X h k U l V W R U J I e D h m S E R w M G l P R U c w N 2 h 4 W T J S a 1 p E Q 0 8 1 L 0 Y 0 b U R o e E l p W l B u a 3 c 5 M D h Y R n h k a X d Z W U 5 C S l M r a 1 V t b U 5 1 T E V a Y 2 8 2 b F M 1 Y 3 l m b 0 1 G Q 3 h a b 3 p F a H Y x S 2 d S T 2 5 i c 1 N M a l V I R G h 3 U U t Q d 1 F k d H p J W l Z L Y 2 V U S U V X S 2 R u N T h m N 0 9 6 c 0 d H U G 9 t b 0 x l Y n E x Y n R 3 N 1 h y M S t u b H Y z O S 9 U V 1 c w T k h G d z R j U E 1 Y U G 1 U R 3 F a e C t Q a C t Q S G p s T l B P e H p R K 1 N r O V B a N V J O c T B u T 2 5 6 K 3 Z z V 1 N U c j Y 4 d k p Y e E l U R X h r d V B u U W l Z d U x Z N V R 4 N j k y N 0 4 z N z Q 0 U W N B N U h Q N T R N R U Q z T D E 3 b C t q L 2 R T V W Z H a H N i d z h 6 T U R D S 1 J D Q U t C Q U 1 i R 3 h o c E x Y Q 2 t V Q 2 t K V W 9 Z N j l 2 Y j N H Z m x H a F V L Q 2 l v Z 0 p T c V J S U 3 F W U 3 Z F c E Y z N 3 R 5 a H h N O H Z Y N z d F N U 1 t V H N X e l p N c D B 1 T k N x M G l Z R k 1 U R X c 0 N F F O S G x l R 0 V E e H d j S E J 3 Y 0 h C d 2 N I Q n d j L 3 p r T X R X S G s 4 L 2 t 3 T m p i K 2 9 C Y W d q U m 8 x d 3 V y V n E 0 a 0 1 m S D J F R D R X R m h m a j E x M S s x M X Q 1 d T I 3 W X Q 1 c y t m W D Y x c 0 t 6 N m Z q N G t U S j J M Y 3 V I S F U 1 S 1 d M a X d 1 N m R l d U d 3 N G N Q N D g y Y k 5 6 a D U 4 a V N W S 2 V 2 a T R v S T F h O V p R e D k r N m R R d W 5 U N T h t e n R t N G N X T 1 V s c F l p T n p j W H p a c z N S M U J R R U R a d D J s V G x h N l R E b G x V c G t V a U l 3 S n U r V l B V N F R k Z W h E W H B X R V Z B c G p s R 2 Z u Q 3 d z T E d T Z H J G U W 9 G S W l Q a j B k e W N q S i s r Z V V Y M U s x Y k Z 6 d 2 V E e U t S a U R G a H p P U H g 5 T E x G N W Z o d y 9 Q N z c 3 M F J R U X l 3 V 1 k 5 Q 2 d R V H F Q b X p o e E l o N D l l a 1 R W R k p m S l p G a T R j Q 0 d X T E Z t Q 2 x p M W J z a D R q b F V x e F k 4 Y 0 9 q W k 9 R R F J v M H d O e T V j N m 5 B M 0 1 D Q k E x b H Q y c H M x Y T B a T W x q b z V P U 0 V 5 T W h M Y n Q y L 0 g w Y U 5 I V 1 l N Z D d 1 N 3 V t R H Q z Y n B V e U h Q V 0 I v c 3 p W U k x Z c V I v V j Q 4 K 1 l O S X p n b m s 4 b X d l d l Z x c k Z p e G d 1 c W Y y c m R 2 R D B k S F I 4 c F Z R U 0 t S N F B E a H d 4 Z z V j b V N O W F V 2 c j F x M 2 g 2 d X F L U T R j T z R j Y 2 Z m e V N z c 0 0 z T n p Z b E 1 j S V Z D U V F T N 2 J H e H M w S 3 h a T X d D V j k 1 b X F y S X E r Y m F s N n Y 1 N l R r N E 5 4 N D h h e E 9 r a l V G R U t o a 0 h C c W 9 J K 0 g 2 T z V N U X F H U X l u U l c 3 Z H U 0 Y 1 d N Q V l H U k E x M G J O Z S 9 v N F J W V n F v c X J I M D Z H N 1 N k R E Z W b l R o Z z d w R G w 3 Y U F 1 c E 9 U R X d J R E E z V m V u M 3 B i W k d w c W l 2 W H I x d 0 9 v R k h C b 2 M r e l N S b 3 N X T G V E a T R n S U F p S W 1 K S V Z 3 N 0 5 M V j l 6 N T Q 5 S T J 6 V U d 6 V n F o S 1 p O b T l a N G 0 2 e l A r V D V r d j Z m T 3 R X d l h D T G N U Z G R T R l Z z Z U 9 I Y 1 B H a l J 1 S j d W N W V Y d W p a c 3 l k M U h W S 3 B G Q V V G Q l p n O G V U T E d q Q m x E Q m R y V n Y r T j Y 5 Z X J C e T h 0 T D U z V 3 B v Q W V B O S s v Z m o 3 L y s r b 3 R Z M T d O b l Q v Q j R Q R m J o Q X d B M G J k b 1 V 2 W H I x S X R 4 M k V o T V R r W k N R b 0 5 O Q j V 2 S G p 4 e m h 4 N G d S d T M 3 N k 5 W c T F h R W R z b V R a c W s w N m 9 m Q U 1 M R H c 2 b i s y S k N 4 c 0 t 1 c k s 2 T 3 Q w d l Z z Q n d V R k V j S 0 h H e m R 1 S U N N a k E 0 M G J O M m E w W G R x Q y 9 V Z V B I a V h F U T N 3 K 0 g 5 O S s r e T B q e U Y x Z H R K V 1 V V U 3 F W e E w x V E h R Y z c 5 V F l N c U d 4 M z l B b H d j M V N Q T m 0 z Y V V N O W x T V W t K b z l T b U x z Y 1 p R d 1 F n R n k 5 Z X h N c V Z L M W 0 z Q l F Z R z Z 0 V 2 U 2 Z 3 U 5 e l d 6 V H B r M k 5 D Z m h x e T U y T j Q 3 O E J K M 3 p n N E 9 E Z z R P R G c 0 T 0 R n N E 9 E U X d W Z G Z m W V Z 6 N T g 1 O T h O c W 4 5 d m I y e E x L M j d D a U Z R b 0 c 0 d U R q c z J y V k x a M 2 F l a l k x T m p W a k 1 P a m 8 2 N H V 1 d n Y w Y W R P b l h R c 1 d O S F N x U n g 5 Z X B W U n F r U 2 R i Y 0 h n T j F 1 d V Z P b l R 1 a l h y e C 9 X c j E r U G Z 2 M z Y x Y m d O N 2 9 l M G s 5 Y U d K a H Z a S F R 0 M n d N V E V C R 1 p t W m h D T H h k U W t y L 3 J F c l F x c F Z J c n I x N j l E S 0 J S Q 0 p C T E J 6 c z R P Y y t m T 3 h i b H o 1 M 0 Q 2 O U d s R 3 N D W W 9 L S W l S M l p 1 Y m 0 w c 3 N t N X F h S W p F e E V V c W x F a F V W R l N n c k s 0 T k V J a 0 Z w Y V N t Q 2 d v S m d i V z F k b l Q r Y n c w Q 3 V Y c j N L Y 0 V M c D M 3 K y 9 Y c G 5 1 W m 1 a b W 1 E V n J G b W J O b W t W T n B w Z V d s a U l z T E F 3 e l p z e G d E W E N J U k N M T W 5 U c 1 h 5 N W N 2 e D l X c l Y 0 b H R K a V l t R 0 R C Z 0 F G N j l l b 1 d j b k J 3 W U d S b F J 3 V T g 2 W G J 0 M n h l M 2 J 0 d 0 Z V V H M 3 T D V Y T E k 1 W E s 0 d U x q Q X l N Z 0 l O M j d j d 0 l z W E w 2 a j J 6 T U x D Q X J O b n o 2 N 1 Z D V T U 2 c 0 8 x a n N u T C t y N 0 o 1 O D J i V z N 5 R W x K U V Y v L 1 B F S E 5 U S F A 0 L 0 V R R k J T R X p a c z N V L 3 N j U D M 0 Y 1 g z L z l k W T F l e i 9 E a H c 5 R z F h M W Q 4 O H N r b l J Q d F p 0 M j V k S W 9 C Z F V W R k J D Q j h h T k d o Q W J W Z V Z z e W 9 0 T G R Y Y l R Z a 2 V 3 R 0 l U U F R n N 0 8 4 U G I y N X R W Y U Z S Z D Z K O V B G M n d J Q k F J c V N F Z 1 B t d F A 3 R 2 Z w e V R V Q W Z C O U J M N z l D a E M v c D B q U 1 B v L 1 N E O W Q 5 U G 0 r T 0 R r N U F S N 2 U z c 3 E w S z d P c E V t V D l C S l l h Z H F I e i t k W F d m Z z V j d V J J U 3 Z q Q W R s N D J y b D I 3 U m l 5 c l N q T F E y O D Z s U z V l a X N M Q 1 F j S m d h T 1 h J a 0 d q W n N p S j k r K 2 9 s Y T U r U G p n N i s r K 2 d w L y 9 2 a 2 4 w W i 9 v R W o 1 O D Z I N V B u U U V E Q n V E R W l S T W 9 M a T V t Y k d 2 V n F o W G t j a m w r L 2 Z W W F F o Z 0 Z W Q W 9 Z c G s y Y l J n V 1 B l V H d l c G s y Y m h z T E N R b G h a V 1 d I d z R N R 0 l p W W x o b k x O L y 8 v N 1 U 3 e U d U e W Z E d T N U d T h m U G t T c W F t c G V Q R G d B V 1 B N U m 9 j d W V t a l V x Q k h H a n g 5 U H R K V n N E Q j A 2 R k p j d l g 2 Y W V G U z h 2 T D B x O H B Z b T l l L 2 N T W l J Q b 1 k v e G Z m d m x G N i 9 G c z F I W S 8 z T F p 0 V 3 p S b z B J R E l m S S t M a T h Q M z M z L 1 B F R D V v Y X E v Z n Y z L 1 B D T 3 o y N 0 5 r V G p v N k 9 q U H R r e U p B a F J L b W 1 Z O G V P R W Z m S 3 d J R U R L W E V N Q U V S R 1 J o S y 9 z V G J o R 0 p 0 W W 9 h c l F q N j B w W n k w T z d Y V H M y S k c 0 S D l U N 2 V r Z E h 4 e H B 6 M 0 N z d E x j W E 9 u V H M x Y n Q r N 2 R 5 L 2 M z T n o w Z H N M U l J s c G F H c 1 A 1 Y 2 R p d 1 l Z e n h 2 R U F n M E 9 z Z H N y U z B s S G l 1 T 0 9 F R F I z W G d o Q T h j S E J 3 Y 0 h C d 2 N I Q n d j S E J 3 M H h v M G J o M j N i d G t F b W s 4 S G Q z U j N E a H c 5 b l R I U i t U Q 1 F s S l d I S G p o M G F N N 3 h x a z Z G R G h 6 T F d z V G x x T k c z Y W x G a G 1 t N 1 F U a V V R d 0 5 6 Z k h q e i 8 r U 0 s x a n k y c X F h c W J U a H h h d W F F T F R a T y t C Q X d m M H R 2 N D l j d V F J d z N w W E c 3 d D I 3 Z E s 1 V D B s S k N a W X R X O G E 2 e m R m W G x 4 T S t m R U R 1 M 3 I z T H l O W n l j S E R R V 2 p x S G p v d U x D N l p N b V l M V n E x Z F Q 2 e V F T Q 1 p Z c 1 d Z T E F 3 R U N N R 2 p X S 0 1 a b k 8 1 L 0 1 S R 2 h x S z E 2 O W Y 0 K 2 5 U c D J q Y n R p M W V 2 b n l K d k x 3 O F J F Z E g 2 L 1 c 1 V z d k d T F i c D k 4 d V R K Y U 5 l d U h T N W V 2 S W l r c E N S O C t l V 1 h 0 V m E y U U F Y Z H Z q N C 9 Q N S 8 2 L z F 1 M 2 J x R m R 1 M 2 E x K 3 Z r Y 0 p K Y 3 V Y U 0 p z d T l Y T E t R R E E 3 d D I 3 N G U z d F R m V W I z Y n Q z e D I r L y 9 R Y T V Y Q T Q v U H o r R W h J V E E x T l N V a 2 E x Z l h W U T F 0 d F d E M 1 p t W m 1 W a T h l T E h H W S t n b F c x U z R 1 c m 9 T U V R C O X N M T 3 p R M E J B Q V B i c z J R T 2 d N b G d 3 W k 1 n U U R C Z 3 d B R 2 Z Q b n R Y N 1 B D V W x K U 2 d 2 T D l l c n p W W i 9 G Z 0 F Z O U N 6 U 2 c 0 Z j A 1 W n F B M 2 l m T 2 5 q M 2 J v T 0 4 x Q 1 I 3 c D Q 2 W U d E U m 9 R e T N R a E t i M 0 4 3 T k N o Q T h Q U 3 U x Z X Z Y a 1 J R N m R x M W E r a l V x U l B y N T J 2 S 3 R E W X p N N E 9 W b F p Y R 2 N t W G F V Q m R u N k F 0 Z F l L a 1 N D Z E N G R X E 2 d X J n e X h T S 0 5 H a m V E c z d F e X N z N 0 t 5 Z 3 B 1 Y k c w T k V w M D J J O G 5 m M W V 5 c k 1 6 Y z N S c z J k U G h 2 Q 2 l T N W N 1 O F B Y M X h k b X p a e W t Y T X h V b U p p W l l z R 0 F C N D F u a j g v b l V z e l J v M E N C S X B W S 2 l O R W J u e n A w U k Z C U k V M Y y t l U F J z U E h 6 N 1 U r K z l r d S 9 Z N W M r Y m 9 G Y 1 N 1 V T Z j T 0 J n O G V q T m p Z V 0 l 3 Z E 8 1 W V N 1 U U N W e j F 0 b V p p Y m k 0 K 0 9 K W S t o Q i t i U z B 0 Q 3 B m c T R y Y U h w U H p l R H d F Q m d a a S s v Y n R N R G M z U j c 5 K y 9 k Q z N i M T h B V E V H V E p p S E I 1 c z J i Q 1 R H V l F D R E E 0 T U d E Q V R C R l Z o W V d G b k I w Z E t T V 1 Z T V 0 R O R z J u a j B 1 M D l X Z D B S N H J x T 0 x I U X h W Y j Z p T X h m d j M 3 T k t z c X p 0 N 2 Z Y e S t t a n F u a D R l R 0 R s e X B V U U N v V V F D b 1 V 3 T m p h R 2 t a R V J M b D I 2 a E p p W U d K a W J t M l A x N n R X T T c x S V R z Y k d 4 e F B 2 O G t D R k R D T 0 d p W E M 1 S G V Y a z V w R k l w O F N 4 N W V I a k F 3 Y 0 V C O W V y V m c 3 b T V P Y 1 J p T V Z K V F U 0 b H h j V W h J Q 0 x w M z c 0 N k t p Z 3 E 4 Z i 8 4 Z W I 5 K y t K Z n B U Z D N k M 2 p X M j Z w d j d C V U J R S 0 J k Y X V Y V X V J O G N 6 T n p k R z R j V 0 5 L W k t O e X d n a 0 x D N E 9 u c D J l M V B v O W V l c X B q e D Q 1 b z B h S U Z v O T k y Z D N j b m h I R 2 F P S E x r Q 0 x a c z J V S X R m M H h s V n p q K 2 V Y R E N C d z R P R G c 0 T 0 R n N E 9 E Z z R P R G h w Z V h s N W 8 y T E F o d G 0 3 Z G l 2 R H d j U E I 0 U E 1 Z R T N Y Z m Z m U W N Q R H c 5 a T N Z W U 5 H M 0 Q v L 2 4 z R 0 9 o V k t w U k p T c V p U S 2 F O Q T A r Y W 9 K d H F C N G F H a W 9 R Z W Y 0 R U x C b E 1 E b z V P U k h M Y k p N W m J J S U p 0 b 2 5 S c W 1 h S n N a M 0 x 5 c 2 9 L W G J w M D B Y c m M 4 K 2 Z Q R 2 I 5 c j N i c D F k V T V V S 1 p W S 1 Z p d m N q M F d B d 2 Z G e G N 2 M z Z k U 3 h i d G 9 5 N H o v b D h Q c V p O b T Z i M z V L N E t m M z k v N U 9 U a 0 1 M S y 9 6 c H c 1 Z z h U R V J I e n h 4 U m N J Q 2 d v a U p t Y 0 Z B Z 0 Z t e k p p Q m h J U U V E Q n c 0 R U 1 1 W E w w Z G V Y b D c x L 2 l n Y W R u W j I 2 T k d q Q i 9 6 O C 9 C a k 9 O c l V C M 1 I 1 Z l B W d D E 5 Z X J W Q 0 F v S 2 9 v S V p I T F Z M W m 1 Z b V E w U X p a c 3 d Z M 0 x s e m h 4 S k R 5 T 1 Z 5 c k Z 5 N U V 0 S F I w U k F J Q k x D M H R F U l F V Q k I 4 Z k h 6 Z z d 1 N W U 2 O W R Z V 2 x w Y T Y 1 K 2 h n a T d r K y t h Y m I 1 Q 2 N u Q X c r b j Q 5 S m t 5 W l J n V E p 0 T n V o M D B 0 U F R z V 0 x G Q 2 9 3 Y k 5 3 N i t 2 c j V h O T M z O S t q V 3 h Y T G R 1 W G I w L 3 g 4 e k 1 q Q W l j M E V V R E 5 V R j F u W n E w S F M r V H l Z a V N D Z 0 N 6 M U V k T 1 R n N n h y R D V 1 e T g 3 T 3 h 1 W E x s e G 5 u N 2 Q 2 O U 8 v W C 9 T c V V T S z F h c 2 d K Z V h G O G F Q S D A r V U d R R z B C e D B 0 T E N 5 b 0 l K b V Z s U l Z q S E t X a W 9 L Q U F M M T Y 4 b 0 p Z T k x l Z V d t W m x K b E 5 S e W N u S 2 l 2 b 2 V h Z H Q 3 U z V I R H h k L 2 Q 3 S 2 5 4 O G Z I R D Q 4 R 0 U 0 T 2 p y a W l 5 K y t n T G U z T j l W S D l l c l Z D e D R l S G x p N 2 R p M 3 U z Y n N I b 1 Z D S S t m U G 5 V N E t w b 3 F J a V h M N T h t U k E w d k g z N 0 Z z Z V B I O G Z 4 N D h l c G F 3 c 0 t D b U t V M 2 h n e F l n U W g r c V h q N E 9 B Q V B 6 O C 9 Y T D U 4 b W Z I T U N v V k N S R V J F T U 8 1 Z G J m V H Q y e G V C Z 1 l G R W N Q N m 5 u M z d D a l J z M 2 R J N n h t e l J w d 2 d p Q z A 0 O F J D Q V N z N j l U N U V D N X M v d j c r Z V A v K 1 B R W U 5 H a 1 F J Z 3 R T R k Q z d y t u L 1 V l d T M 3 O U 9 p N W R 1 a 1 N z N j l P b k Q r V n U x N n B W S z B J d 1 l j a j N E M V E 2 Z n F p M 0 Z Y U m 5 2 S S t K U z V j d X N i b 0 l o S V N F M U d q W k t U c l c x d F l N V W R H b V R a c 2 8 4 V U p 4 Y 1 R G M j d k c U Z z T E F 3 d m M 1 S E Y 3 a V l t W m t 4 M m 1 R M j J B U U N k S 0 d L d G J X M T F o S V B m R D R m Z 1 l H Q n J P V j B l d l R v b 2 Z N Y W R D R 1 h 5 e E V a R 1 l t R W h B U m k v W W d S S S t E d T d v N H B V N l p R O T M x c G F T a 2 l J a U l 3 Y U 5 B Z 0 R C b z B x R X B D b X J T M E 5 F W n B 2 R y s v L 1 J a Q X p m V W J O Z D M v Y 1 B 5 M z R J U V B I Q n d j S E J 3 Y 0 h C d 2 N I Q n d j T E h o N m V z T E R 3 d 0 4 4 U H A v V j l y Y T B 0 Q l N G a F l Y R U 9 y Y k F o U G 8 r T X B r T U 1 w a 0 1 F b 2 t F U l V W R k J r O D B H T 3 A w W U d k b m g r R G d Z Q 0 o 3 N G t Q Q W x z R m 9 Z M k 5 E T E x O T m Z y T k 5 j T E J O d 0 Z a M X N w U X R H N 1 Y r L 2 Z y N C 9 2 d n Z 0 U j U z O U 9 o U m h 2 R E I z d D V l N T N G e X V a e F Y r R k F i Z H V B Y y 9 3 N U 9 u e j Z O Z G V 2 V 0 1 V U k 9 J M G V P e E t l Z m Z s c W x j d z R l U E J n b U p p Y U 1 k c U N v c U F o N z l 1 e k J 3 W U 1 I M G J G a l I v a j U r Y 0 h M e X d z Q 2 d R Q j E 2 O W J G L 3 Y z N 0 V S Y 1 h W N l d N W T I x a 1 p X V W h P a m 9 h N T g 2 Z G c 2 d X J L M k d a W G x 2 U X h S V l p X V m t v S 0 N o Q W N Y R X g 4 d l B 6 c 1 h Q b l R y e D U 4 d 1 p q e D Q 2 d G x v V T B o M 2 F L a W 9 x d 2 R P b F N v a T E y Y 1 h G Q j M 3 N T k w Y W x U S j l 5 N 2 Q 0 L 2 F s c E d S Z 1 g z N z l s R 3 V R d V B H a m Z 0 Z z E v a 2 g y M m g 2 d j g 3 b j h 4 R V J F Y 0 c 0 R H c w U i 9 M M T Y 5 U X J 2 M 3 I z R H N t W E x F Q k 1 U Z z A 2 Z E 9 p R W t K S V N S Z 1 F 4 V U N 2 d l V N U 1 I 3 d D I z Y n R t a m J 0 c T N l K z J 0 Q 3 Z Y W T l B R U p v V l Y w W E N X M 2 Z X M H B L Q 2 p G d T Q v U D V P S H o 0 T U l 5 T m p h R l V L b E Z j W E l 5 Y k 4 y O F N 4 N m h F V k Z s W l d a Z z d k e T V y K 3 h n V E U w T T V G N 3 g 3 O X c 0 e W 1 R e U p p W W 0 0 Z W Z N b S t 2 V H B n N k Z E a C t x V m 1 h O C t S b X p X c k J t R 0 R C b k N 1 d C 9 O b X p l S k 1 p a U d C b 3 Z v N H h R Z k g 1 O H F u M H N Y Y k 9 m N 1 d Q b z l B R l J X O U 9 2 W H I 1 R 1 d s a 1 l K c m V S e U 9 a S 1 N r b k R p e E F r N E 9 E a W d U c D A 2 N k 4 y N 0 4 5 c T B h W U 5 I a n g 3 a D V N b V R p S S t Q a D B R a X d T Z W Z m Q U k z T n p j Q X d K M D d k d 2 l u a C t U a 1 p F e W N P S k Z 4 d m E x Y n Q 0 Y T d 1 e n R S e X N Y R 3 h n W i t m b j d 3 O C 9 P a k h E V y s v U E p M Y k 4 2 O G 1 R c k l D d 1 F D a E l l S F U 1 K 2 5 M O G J H e G 9 6 M m 9 G b X p a c X l s M V l E S 2 N o N E J B U U h 3 O C 9 O a k Z R Z U 5 H a l d L K 3 Y z Y X Q y K 1 B o U X N Y W X Z U b z B a U k l R e U F R T U p 4 U j l I V T R B e X J M Z X R E Z m 1 m U j V G N 0 N 4 c 2 N G M z M z M 0 h X S y 8 r Y n N a V z V x S 2 9 x Q W p y M X E w a j F v b k Z Z c U x F M G 9 B Q k E 3 U i t O c j F 0 c H k v W F J O d j V Y N F R l a H N U S H g 4 U E Z 4 U V g 5 K 3 Z Y N 2 0 2 N k l w S 2 l v Q 0 U r Z l B r V n F h a W 9 5 T X p N e G M r W k 1 h b H V y V n E w W S s 5 Z X B V N m Z h W l M 1 S 1 N r c X d Z c 1 V L b 2 d 3 W F V P b F c w N m R Q S H d D V n J q S U x G e T Z r b m p 1 R l F v R T l l L 2 J n N n R X c k d E M T Z O T n E z Y j I v U V o v N z Y 2 N i 9 F Y 3 F k T 2 5 R a D N S e D Z Q V j J X S F J o V 2 M 4 S U d q T 2 5 E Q 0 J 3 N E 9 E Z z R P R G c 0 T 0 R n N E 9 E Z z J v W H J q W m d p R D Y x d H J X W n N 2 c z Y r d H J r T D B s M n d T Q 3 Y 3 O C 9 6 c D g v e j F n Z k V C Q 0 F j Z V B H R V Z s O E h 3 c T J R Q V U 5 N D F w Z j J F U W 5 k S H R a Z m J H d 3 N L Q X k 4 M V N v M j g 3 V 0 5 E d 2 V q L 0 Y 1 Z 0 c 3 c l R v R k F B R k 5 U V T R o R U l o U V Z G V E h 1 U D N O e m M w W l F U S 2 x V T X V 5 b l J T S V J n b 0 t D N E 9 E Z 2 d Q e j h m T H g v L 3 g 0 R k J R W E l 6 O C 9 I M j d k d k d Y W E p 6 Y 3 p N c U F u Z z h 2 S n l s S l d W Y W E w N X p G R n p 5 R 1 F 5 Y k 5 5 N E V h Z E 9 u V 0 p z O C 9 m M 0 4 4 a n F t N D N n N E d C W V c x c 2 p L a X F L O F h 5 V 2 w 1 Y 2 p N V E V S O W V 2 W G g 3 d T d P d 1 F D Q V M 1 Z H V v U 0 t p Z 2 9 p c U R k c z J E Q j R l S G d n T V R F U m x 5 N W R v a k t o d z h M Q 2 l F e m t o S V F F N 0 4 y N 2 w 1 c G N u V F J w R X B v M W F 3 Y U p S S U s 4 d k R 6 Q 2 d 2 e m V 2 W H U 0 Y 3 V V S 3 V u Y n R X c T I v V H h k V 1 Z s Y X d 0 N 2 N u N 3 Z r Y k 4 y N F E 5 L 2 V a T T J k d z Y 5 W X R i T i s r b l p 0 c 3 J R V 0 t p b 2 9 3 Z C s 1 Y 0 l z U G U w d E l T c z J m U E J w L 1 B o N T J k S F F Z U E h v e m Z m L y t k M n I 1 L y 8 z N T A 2 Z E t G d F I y d F R k V G J Y R m R Y V j Z 4 Y X R Z c G F M a T h 2 U j N C d 0 1 M W G N y V n M z e k p v M U M 4 R C 9 p e H V M a T R 1 c m x j M 0 1 K c j R 4 e F B G Q l B m c y 9 L e X N M Z i 8 3 N U o 1 V 0 p x V T V K U 1 F t U k h X c G t a T V F v V 1 Z D Y k Z C Y 1 h Z O D J h T l l 5 c z B T M W J 0 c 0 R F e E F R O W V 2 U m c 5 S C t 4 c 2 J G Y X o x b F l X R W h r S U d 2 c n c 5 V E x y U U N W Z H V Z U E h q e G d M V j B D V k x Z a l l y R V k 5 K y 9 m e D V J b F N 6 U m E w N m V r c E 9 D U F A v N 0 F 3 S U V E a V R h b n Z M d 2 N S N D R j S V V x R W F R c 0 1 x Z i 9 0 T j I v Z V p J Z 3 d O R 0 d J U 0 t h c 3 J J d 3 h o c X d w M j N W Z G Z H e j l u a 1 F p b 1 l M e k N v V U M 1 O C t m U j I 1 d U x o W X R X b 1 N 4 W T h k U 2 Z a N U l K R U p N V E F 6 b E l K Q 1 N r a 0 t V b 2 p s M D Z C Q W x S T 2 p S b 3 d l T 0 h U d U c x T l J V Q U p V a W d R T U h E c k N X a V F z T 0 R r W n l j a k s 4 d k x 3 U U Z C U U V U M D l Q U m w 5 V X A w N G R 6 S m 8 x Q y s z Y X R j U G 1 6 W n N S R m h a V 1 k 2 V 2 E v U H o 4 R 0 d Y U k 9 u V G 9 n Q y s r K 0 F K d D I 3 Y l Z L R T V l c z J Z T k l X T F E x e j Q v T E N 3 T X c 0 W U 4 w M H U w c 1 d U S k V y M 0 9 x U y 9 x e n k 1 Z C t D Q 1 h 5 N 0 Y w N l Z L R 0 l L d H Y z N z R H b F F L a U N 6 c 0 1 F W H B 3 Y U d i a 3 l K R k l T V W t o e X E x c z M 3 N G R u c D Z l Q n J 0 d V Z B Z D Z I e D h Y R j R j a l I 0 N F F M a 0 V x Z H h D Z z B p R W h N a k t T Y 1 o 3 M z c 5 O G p Q R H d j Y y t i T V l T U U o 2 R U 5 L U 2 d w V 3 J W c E Z P S m t C Z 0 p 1 Y k d 5 R z Z h T i s r U G V i U G 4 0 K 2 x T N W N T e m 9 P W m 1 a b U l p S W l B b T V z Y m d v T 0 Q 0 Z V B q b z N N T W Z Q N z h l V V p D d 0 R m Z m Z F T X N x d 3 N m Q 2 d z T G N m d j J i W j E v Q z k x S m h o d U x j M V F I V H Z q Q X d j S E J 3 Y 0 h C d 2 N I Q n d j R 2 h n N D h s U T U 5 d G d y e F h y M T R 3 T X p P a m J E L 3 Q 3 T 3 d 3 Y W R J a 2 V I b D V B Y W g 2 V 1 F p b F V v b m x 5 N W R q O H V U S n J O b F E y c U J u U U l w R U l y M n l H O W 1 n d T J v Q X p K c m I r a k p r e U J D T k d a T z F B W i 9 Q e C 9 y M T Y v W G V m L 2 Z 1 M 1 R B e k 1 5 T 3 k y b j c 2 N l N k R 0 J 0 N F B Q L 3 p B c 0 M v L z Q 0 O C 9 z S D M 3 Z G 1 L Z F Z D c E Z i R 3 d z T l p t b H F 0 a 0 5 W R T d B V F p r e W h k a i 9 x N i s r W X R q O U t 4 U U t s S l d W V m Z u M z Q 5 Q 1 B G e T l l T U N 6 V m d j c E F I U D E z c W l w K 2 Z u N W 8 w c V F K b G k 1 Z F N n U k c 2 O W V 2 a j d s e j U 2 S l p z M m J V T 2 5 v Z 3 l z Z k h C N E 1 H R F F J Q U h E O S t u T G p X L 1 B 4 O D R u N k 1 q W T B s S n Z q V D B 0 S 2 9 q R E 9 n T W h 0 Z H Z T N 3 c x c T F i N G U z d G J i Q 2 R 1 Y U Y 0 Z W 5 v U 2 1 j M m 5 U N S t H U 0 N R a T l s R z U v S E R V T E 5 u W j J Z a U l p Q 0 R 1 T 3 o 2 Z m o 5 b X p a e E 9 C Z 1 g 3 O S t 1 S G N 1 W F B V Z m d x R k F 0 Z X V Y Y X N W N F l P N m t J Q W V r R k l Q a 3 I 1 N z k 0 N m 9 D V T d m T n l z c m k 5 a X V j b l Z T L 2 V 2 V X F S T 2 p M S l k 2 N n V m V F Z a W k J I V z M x N E 5 X e n h v S E t M R k 0 y d 2 Q z R 2 p S c 0 p J Y U d I a D h j S G E r c 3 p N a k t 3 Y U 5 F a W h t M C 9 V U G 0 z c m x x M U N o Y 3 Z Y a 1 J w Y V N u e C s r d T Z 2 b 3 F L Q 3 N h W V J h R l F N S j V y d G 9 C L y s v Y n R Z V 0 5 q b z F I N D R P W G x o U U 1 I R G l B b U p v Y n h X e l Z w M G 9 S d 3 o 5 a X h Z d 2 Z z N 0 9 3 W W d w V 0 d E U n N T Z j R N b T R Z T l N x V 1 F F W H Z Y R m t E S H J 1 W F B u a U 5 J d X R y Y T J h T k d p Q m J Y T T V 1 Q l Z V M 3 h z L 2 Q 3 U m 8 w Z U o 4 Y X R R S 0 1 U V X F W T W h G Q X J S c W x V c j Z s c W x V a W x P b n o 1 T l p m e C 8 5 d G x u M k w x N 0 4 5 V n V K Q 1 V s S V N z c k M 0 N k 9 q d U R 4 Z U J n N 2 R p d 1 J n R H g 0 O E N B Q 0 F n T G c 0 T 0 J B W E d 1 S E R o M n d k Z X R X d m N v L 0 J R U U V v R k 9 u V G p Y c V V P V G 8 2 S W h X c l Z y a D R j T 0 g 2 T j Y 5 T 3 d Z T k d x U 3 h 2 Q X B R T 2 R a Z n Z Y b z E w Z D V Z V 0 Z p Z 1 o 4 K 2 V P a j h y S n l j S H l j b k p D Q T B O U m V m T 2 5 l S H Y 3 d z h Q R H c r c V R 6 W l V P R 2 J J L 2 l V b E p Z U l F t U D R k Y n R x M E N Y Z n Y z a V h X b V p t W k d T e k U w Z V g 0 W U F q M G Z 1 Z l J v M G V z a m 5 M c S 9 Z U k V J b U h k c D d v d U 9 u O D N B b 0 V B U C 8 3 N E l 5 W l B u a 3 k x W F R L W k R L d F h y O G F h T l d z M G x 0 T U J x d l l i c E t h b T R 2 W H I x O G p M e T B O d W J p N W V 2 b n l K b H k 5 Z k 1 0 b 3 V l d E F l K 0 g v W G 5 s T 2 5 U b U h U c G s w Y V N 4 M C t m U G d R N D h l U H g 1 Q W h R O U N u V H g r O X l o V z l l Z k 1 H d T N i d H d v V U x G e G g v b D V 1 Y k d 4 W X V Y T W c 0 a j d l M 0 4 x Y X V Y S W 1 s U z V j e W h C S X B L U 2 x J U 1 V t Q n J h M H R m S D E 5 M G F W T E Y 3 U n M y W k x S Z D c 1 N T h 3 Y W J O b T B p M W 5 Y b z B J R n d l d 0 R B Z U E 4 S U R 3 L 1 g r V G R 4 Y 0 5 R a 2 5 Q Q 0 J n N E 9 E Z z R P R G c 0 T 0 R n N E 5 E Q n g r e j h B R U F S b z B h a F h 2 M z d z S G Q z U j N E a H c 4 b k p 0 V 3 J L b n p J e T h 0 R G Z I d z h I a j U 4 a U p F a l I 4 T F B 6 M C t 2 Z 0 d C R l J R V W p r S 0 V l M k R L V T h l U E h N N z U v Y l R W V S 8 4 b X d 1 V 0 t v c 2 d U V m 9 X Z m t 2 b n Y z a m d n a z A w b E p T U 0 Z F R H d D N 2 s 0 W j Y 3 W E l W Z k Q 3 Z l l P S E x m e G x W a H B P a H d h S 2 1 U W n R p O G V M R l N F N U 9 4 d H E x Y T V H Z G 5 R M F h G e G Z N b l R 1 W E V N S V V G U l Z C S k J K U m s 1 b H l 1 Z H l n U 2 V 6 R 2 p S c 2 p L a W 9 L M j d k d n g 3 R m p 4 M k J x Y W 9 y R m l 4 Y 1 R 6 a W U z Y j k 4 b U F u a k d V L 1 l Z R E F B Q U l B Q k p S R U Z V e H N h R V Z i U 2 5 w e W N S T U x 4 N z l 5 N z Y 5 d T F M T F F j R 0 J o T G J y M X k 1 Z 2 5 I a n h s S E N o d j c 5 K 3 l N d U x v N F N O Z V h t N W l J M k 5 y Y l d S V W t k T 2 5 R Z 2 d n Q X F T M 0 4 x Z X Z m d V h h V n p W K 1 U z L 3 l k U j F m c 2 F x T F I 2 W D c 1 O E 9 V U E V O b l h x V k l i V n Q 3 R 3 h N Y 2 F Q S D Q v d z h I Q V l H U m x o d 2 9 R S m h H a U d E a j B 3 Y k 1 q M X F m Z U 4 5 S 0 N a Z X J B N k 9 6 d W J N Y 2 1 2 V G x w Y U d w R j V T c 2 Z S M F Z H c j h F S D l z N 1 Z s Q k 5 P R k M 4 Z U 9 I Y 1 B y M T Y 4 W i 9 Y S m h Z U 0 d l U E h s Q 3 J P d l F v U V B q Z k R 0 M j d N Q 0 Z D e G V J Z F Y 5 O D h Z W E d 6 O W R H U V V F Q j N y M T d C N l Z T Q 1 l W Q 2 d j Z V B I M n Z k L y 9 y M T Y x a X h Z b 1 h P c 1 p Y S z R h Q z R 1 Q m p 1 N 3 U 1 b z N y d z V i d D I 2 Q l Z 0 Y l c x a G J X O F B N e k l 6 e D k x d F l X T 0 R B Z 1 F N Q U t u O W p x V l N L L 1 B 4 O G x K U 1 V v T F M w R k t X b H B X a m R 1 a l g y N z k 5 U G l D a U 5 q S X p n N i t z T G M z T n p t S m l Z T U s 1 T k x C W W p P V G t a N T g 2 Z E k 5 Y n p l R H h N b k R n U m 5 U c D F 3 c m h 4 N D Z o e k t w V k t y R n k 1 a 2 x F N n h N W E Z o V m p X R k x C O T k r N G R B T j B P V V d 5 b 2 k x b T B s U 2 9 x T H k 5 b j F K d n Y x S 2 t U R G g 0 O E N C N l B C e k 1 6 T T h a W T R j S 0 Z D d 3 p 4 N m Q y N 2 R 4 b m p 2 c X l z T E p 3 O W U 1 W n d l Q U V x S F l I d T N M b U R r c E l T R E J r e T V L U H A 5 N H F L a W h o d U l n T U h E c V J F Q 0 1 I Q n d i a D g r V E s x N 2 R T c F U r a m Z 2 e j k 0 U E I 3 T X p j M 1 J z M m R Q S E R 0 M k R F R G x i M y 9 z M k R H T U h 6 O G V R S 1 Z y V E t k T 2 5 Y R H Q y a l V B b G Z m b H R t M 2 J H S U Z B S G 8 r b m w r a E J o U 2 J S Q T M z Y 2 I 4 a D d 3 T 0 R C Z z J G d W J z N j R U M V V v b F V v O G U v W U 1 G e T V j d 0 p r e l p 4 a j N 4 d z g v L 0 t D W G V F c G R M S k d R a 0 l D R W h B V H M y c l d M R W o 0 W T R u Q 2 p h Z j h u V D U 2 Z 3 Z M e W N l b 2 J L e T h 2 e D Z 0 V X J I R D k r b k d o c l Z j N G R R S 1 V v Z 0 0 w c H I z L y 8 v c 1 I r K 2 t C L 3 R x d m p B a 1 F Q b U t 1 K 0 0 y M l V s S l F Z S k w 3 K 0 o 5 R 2 d R U U 9 N R 0 R F Q 0 d 6 W n N v T m F s c G F Y a D B L R k R D Q W t K Q V Z B c E R z e l B 6 N G R D b 1 V C N W V U b U t p N H R 4 N j l Z d D R q e j Z D Q X h P b l R y R j Z r c W p E N j l l d m N M O C t m T V p K U 2 p F W W p I Y X Q y K 1 A r U G g 0 Y W w x S l N R b T J i T m 1 D L 2 Z 2 M 0 l 5 Q W d B T j I 2 Z F N P R V d T b 2 V Q S G l B d U x n N H h N Z k h z O T c z b l R 0 M 3 h v d 1 p N e l N L a V o y Z G 5 i R n U z V H B z M 3 J 5 W j F U R X l M e T h Q a H c 4 Z n h 1 S E R o M k Z x Y W 9 y U m 8 w Z F R Z M k 8 1 W E k 1 V n E x W X h u Q m Z w b 3 Z t Y W 9 y b 3 V L Z i 8 y c 1 R t S G R q a m h B d 2 N I Q n d j S E J 3 Y 0 h C d 2 N I a H c 3 W U p 1 Y 0 Z B Z 0 V q c T Z T O H Z K e n h r c T Z h Z U Z B c W x a R E p a T l Y 2 a W R j a 2 Z C Q U t o W W l P a m 1 i V X Z 3 V U 1 u e n h V O G V y V k t 3 Q 1 Z F e U F y V j Y 3 R X R t M 2 I w T E Z q U i 9 q N y s y d W N F Q V V x S n h y c G s 2 e m F N c 1 o w b 2 U y e i 9 1 M W t a M m N 6 Q W 5 0 b V p t W X d O e m V I W E M 2 b j d y K z Z k Z X R p L 2 Z y M U 9 I V G 9 F Q z V j d U 1 B S U N B d 2 V Q S m l 3 W m k 4 d k x 5 Z H F x S 3 R R S 0 J U S X l j b U J S Q 0 t C V k N w R l N V a 0 p u S j J k T 2 V H R E F m R D V m Q 2 d V Q 3 E w W l o 5 c G 8 z Y m 8 x b 3 F L a X N H W E x G b 3 d m U D U 0 U l F D Z 3 B L Y 0 d 3 W W N O Z 1 k y T U R l M 3 Q 3 R k J V V k 1 a N D N Y U U l s c 1 Z p T T h l U E h 3 O C 9 Q R D g r Z l B 5 Z U N Q d 3 F G Z 2 l n M U F G U 0 t B Z F N E T W E x Y n R 5 Y T I z N 3 Q z a j h p b y 9 2 V F R U N G 1 5 R W 1 W b F p V a E l T S U M v d n o r Q X l t Q k 5 T R W d J d G 0 3 Z F N w M 2 o 0 T U d E Q 0 F v S 3 F u S k p I S D N 3 O V B S R T Q 4 Y U 5 r W k d S d 2 J y Z D F k V z F 5 d T B O V z B i N X Y 0 b X E z d G Q z N 3 R 4 Q m V I Z z R v K z h h U D M 0 O E F n S U N X S S 9 4 O F B E Q V o 1 O T l o d T d k d T h Q Z D N a M 1 k 5 d W V m Z i t M U F A v K 0 V R c U d B U k N K a E J H R H B E a D Z h V U F Y b 1 Z k Q U R V a C 9 T a 2 x 6 O X M 3 V U Z 4 d W d X M 2 x L c F Z H Z m d D N m d N N k h m c D B v V m F s c 2 x r a U k 2 T 1 p n U T h Q R D A 5 V 1 d 0 O H E 0 O G h O S T B u Y 2 5 K e U 1 I W H F W S T N Y b 0 Q 0 M k 9 Y c j B L T F p z M m N M N G p s d T B h S U U y Y m R y Z z V z M m J q T U J q Y m 0 0 d X p w O C 9 6 e H F r R V F n R U V B Z 0 U x U E 1 u b D h 0 U l V W R 0 J p b 2 9 L M W p G V F l H Q W d M Q 3 d z Y 1 B E Z 1 F X S z l y N j h 2 c k s y d E F W U m 0 4 Q m N V R k 1 E Q n d R S E d 4 c 2 E 0 Z G V z V 0 h q e D R 3 T W l R T l R V M V J X a G 9 L Q 1 V z b V Q 1 O U 9 o W X V Y R W h 0 V n l x V m h N c 0 F B T F J w M D R a W T F u U 3 Y y Z G p Z V U d V W E R D R T N O e G Z 6 N T g v S G h R c 1 h J S m Z M R 1 N X d D F J T k F 4 N D R k W T R 3 e E 9 u W H F o S l V y V j J w M G 0 0 a U 9 q b W F z T z N M a 0 N H U G R 2 W H Y z R 0 0 0 a n d Q K 1 h p U k 9 M e F p U W T d l L 3 U 5 M V R Y c G Q 2 Z T J O a l l F Q m 4 r T F Z 1 M l J O T 2 1 U Y W w 3 O D l X c l Y 3 a C 8 v e j d W S H d Z R k J W S E N C N k R T Q 2 4 3 R W l C S F V P O E R 3 N G N P U m x K U k U v Z D R K Q 1 F s S V N V b l J x O H l E b 2 R D L 0 c w M V o 1 b X l v M 0 9 M V V N V a E l R S H A 2 T 3 A 0 O W U 0 Y V V s Q l N O c m 1 0 a n h v d 2 g y a H I x L 2 t J b W t 5 R X l N c E w 2 Y m Y v M 3 Y v O F J 4 N 1 p 1 M 1 J w M T Y 5 Y W x s d W x 0 e m N L R k N 4 b n Z P U C 9 I M 2 4 z S E 4 x V y s v K 0 4 v W l R X a l R S d m F V c 2 9 v Z T Y r e V F j R 3 l C Q X F J Z 2 l p Q 0 t G O W N p Q 2 h E U W F h Z 2 x U Z U N J R m F R b 1 N D a U l p S W l p Q l J s a V F 3 Q k V a R U 5 L c U 5 V Z G 9 H V 3 R t b l N a a l Q 1 L 2 R G Z n p p Y 2 5 x K 2 t p T G J 5 Z W o 0 Y 1 B l L 2 F k b k p O e l F x N 3 J 2 d T V a c z J Z S l B m N D k z W n N 1 W H J 5 S X h N U k V q M j E x V n J k d V h l R n Z s V X F G Z W Z Q b V l j M m F O Z m p t b T I 5 Z 3 Q 5 d W g w K 2 x F M z Z I O V Z a T F B G Z W V x T E N X d E 9 B a 1 p u d j d k Z W J m M D Z k T U h P M 2 J z R U J J U E g z N z R Z Y 1 R I e H d 2 T G I 5 M j Z o V E Z q e H Z q Y 2 h 6 K 0 o r Z j M 3 O S 9 j c j h T R W t K Q V N O R 3 p j V 2 t 0 T i 8 v L z E z S k N j b n V 5 V T k 2 S F E 2 d l B Q T 0 8 2 a G Z 2 e j d x M U t u a l Z x M H Z N e k 1 U N j l l d n g v c j E 2 e k Z v M E N B T U h 6 N G M v L z c 3 T C 9 i d j M 0 L 2 Z m L y 9 k W T J V S k l Q O G U r T X d 6 e i t D c H A 1 N H F N T m d m R W h L Q z h l U E h v M m Z Q b m x p e V p J b l g 3 O F Z x d F Z w V T B X M 3 A w c V Z 1 U 2 N P d F c 3 Y 1 d W U W t D a W 5 k T m x l U i s 3 d l h 2 N X V R Y k V 4 K 0 l p S W l J a U t o T W t r Z 2 t a Z V l m c k o 0 U 0 h 5 W k 1 t T 0 E y M 0 1 B N z c 3 e m p O b W I w a G c w Y l B P N V B y O W N Y d W h l Q 3 J 4 S 2 Q z b j U 4 S 2 1 y a X c 1 V X J W M F R U Y V d s c C t P b W 5 u O U N n U V F P Z n d j S H Q y N 2 U 3 e l d 2 V X F G R 1 I y b k M v O D F S d T I y Q X d Z T k N n U V F E e X o 3 b G F y W V p h c l l a S 3 B Z S l N x V V R W c W x W e D R j S U Z Z W D J G U W 9 F R E J 3 N W c 1 O D Z k U W 0 5 W G J 6 K y t M b D I 2 R k V 1 W E x o W E 5 X N 0 J n U V l t T y t X N n o y Z T d w M 2 p m R l R Y d 0 E 4 b n N m a m g 4 L z N 1 T 3 k 2 T 2 h v O U 9 y V k M 1 c z J i U k t T a z V 6 c G R E c S 9 m N G h 1 M U t p U j I y Z H o 2 O W F 0 b 3 Q 3 a W N y b m N y Y n h 6 U k V R R U l p T W p o Z V F a Z z h H Q W x K U V V v Y 3 l 0 U k N K Q l h G e W N x Q 2 Z 4 c j c v K 0 t p U S t B U G x C b 3 U r L y 8 x N G 8 x M j h 5 b W J C N T g r W l N y Z m 9 n a 1 V q d z l O T l B Z L 2 J z M l I 2 W E R 4 c z J y T W o 3 Z G s 1 R X V o Y 1 Y 5 Y n B 1 M G F J R j N u L y 9 m U 3 h j d U Z C N H B v d 1 l N V U p V S W N R V G I y W H V 1 M 2 J 0 a X E r K y t z c H J w W U F h T l d y N D F h N k N l a 1 E 3 U H p m b G N u b W h F b k l j U T F 6 N D g 0 T z l 6 V 1 l U c m V j c l F O b X l a V X R S U X B H L 2 V 2 Z n V q Y 2 p J U 0 F E N X o v R z M z M z d i T G J F Z 0 5 E U V V v M G V Q O X J p O X l X U X F z S D M x N j l j W E J Z V m R W Y X h Z R V V C K 1 F P Z j c 3 N z k z Z X d Z T k d E Q U F M N z c 0 S W l R U 0 N Z W V B I N D V m Z n Z r R l g z M z F s V j l E U F Z n c 0 Z y O T d 0 Q W N I Q j J Q d z R N R 1 l O b T J h c U E x U 3 F W V F V Z M 1 h F a U J F Q T h n T l h z M m J O O H Z q T X J G b X p K c V p N b V N K S z d H e m Z 2 a j J l Z m Z a W n J G c T F 5 d V B 4 W l R L W l c z S k p V Y X R 5 Z V Z P e F l r V z B h T k h D Y T l K R V N F a U k 4 U G V m Z i 8 0 c F d o W V J F W U d t V F p 1 V 2 F I d j h G Y 2 p u W G 5 K e U 1 q W n Y z a X l h O S t 5 e n o 3 b 2 x V d l h v M F F P Z m Z 2 c X B N T D F u e n g 0 a D h T R W 1 K Z 1 l O R 3 p i R V A v L z h B e U Q v d W J o N z k y N G h F Q n N U R T R Q T 2 5 U d G o x N j V k d 3 Z Z c l Y 2 N 0 V C e D k 4 N E Z l N 0 M 4 U D F j M X F Z e E F k U D B 0 T F N m R l l W M D J x M U d E T m 1 q R n R s c 1 F v V k t v a i t M Z U h w M 3 d j T 3 p n R n J 3 U D F 6 R V J z Y j Y 5 W T c z e l d 4 d 3 J W M z k 4 T V B Q N H g x N j l h N S 9 Y d k d t V n d 1 Z D Z 2 M E p K V k t N W F R v V U Z T c l Z n M G Z m U E F C a G d 3 W l V x U 2 h 1 R n o v L 1 Z Y V W Y 0 O E J S U i 9 p e n g v K 1 h C O U R o Z 3 p C a 0 N G R D h O O S 8 v K 0 d W V j E 0 U j V y c 0 9 i M 0 E z U 2 F W U 3 Z Q c n F x M 2 p 2 d m Z j d 2 V 2 U m 9 0 R z d k V 3 J T O G J 0 M j Z h T k 9 t a l Z 2 a W d Z T k 9 w L 1 B y Z m x l O W V u V z B h T k V D e D Q 0 Z E U 4 M n Z Y T G t 5 R 2 p W c W h J W U 5 H N k p K a 3 l h b 1 V h T U d w R k l w T E J h T H g r Y 3 N r S i 9 N U D N Y c V Z P R 1 p Q R 2 p R S U Z T d l h o M k p p W W x 1 N T d o a n g 0 N 0 M 5 M U s 5 W G 8 5 T m 1 6 W j V Q V m U x Y T l m R 0 c y K z h V Z W p 6 M G F 4 W k 1 5 e G F 0 Q W d i T j I 3 R T J y V n I z U 3 E 0 a k J v M V N u a G 1 Y T D k r W G F o Y T Q 4 e l Q 5 M 2 J Y Y T c x e D Q 4 W j Q 3 Y l h Y Q 2 1 6 U H J s M j d o S X B O U V B H Z m o v Z j Z k M 1 B 5 a l l r U F J F U k V S R V J V S m p r Q 0 x h V 2 Q r T 0 J Q R H h 4 U F F a W X J W N j Y 0 O V h y d z l N T 1 U 2 e n F P U U l l a l Z P L 3 g 0 O G R o T k J y U n I x K y 9 B Z 1 B D b m h J Z k N t c S 9 w e D h O L 0 F u S X V K Y k t k d k Q x S T l H N W M r Z X d Z O G N P d C 9 t d V A w Y V Z O N T d l O S t L T T F l d X Z v M G V Q K 2 x 4 d X R W c W g x K 3 Q 5 L 2 l C c X N W a T g 5 d V F K a E x L U 3 p G U m F I U G V 0 M H R T L 2 Y z O X M y c l R K N D d L b m 5 u c X F 5 U H Z O e m M z R j E x O S 9 M W n I z O E 1 N U G U r d 1 J W N m R P S F Z I V m t M L y 8 v b H Y w Z z J 2 Y n R t M U Z p U T g 1 T 1 R t a W M 2 O V V L d E d 2 W H o v a G V I W H E x U E h Z M j d 5 a 2 R l c l V D Y T F i d H h a S z Z E d j A 2 d F h M c m J w Q V l k e n I 1 W F N M Y z E w M 2 J k b 1 V j K 2 Z P e G J S c D B 4 Q W Z I M S 9 r N F J T Q S 9 B Q j k 3 O T Y 5 U F N Z V X F s U X F E Q j Q 4 M k s v O X V E N F h u Y X Z r T 0 t v R k 9 O U 3 Z Y N z l J d 1 V t c j F Z c W N u Q n l m U X h V N E p 4 V T Q y d U h 0 V 2 x J b 0 Z F a E l T T U R T c F V 2 e D k 5 O S 9 1 M j N y V E N x V k l p b 3 F D d k h 4 O F J n d 1 l J Q X d 2 M E t G Q 2 1 q U W 9 J R W 9 J S 1 B S Y U p D U W t P R H h j K z V h c G N y W D h B S T l l L 2 I w T 0 N S S V J F U 0 V V T 1 V n T E N 3 T W M r Z k 9 4 W l F w V T R U c U N m M z c 5 e G N O c F N P U l N O Q 2 p S d z k w N 2 R v V m U v Z n V 4 W j Q 5 Z T N E c z J M R V N T U k R v M G F N S E Z B b 0 Y y c l Z y a H g w N 2 R n a T l x U H Y y N 2 V 1 e E 1 0 V U R E e n l B V j E 1 N U J V d V d M Q k U 5 O C 9 2 M z c 0 L 2 5 u b n Z P N D d r Z E 1 t U U l G Q W 9 G d n Z q a U M 3 Z l B U R n h j b k 5 1 U V V p V 2 Q r Q U R r Q j Z L M m J k d m 1 k c j Z x V n E w c T Z w a z d l L 1 p z N 0 4 r L 0 h 5 d F d y R U J x Y X F y Z l E 1 b 0 Z R b W s 5 O T J 3 M k d 6 N z Y 2 Q 1 B S d W F w V 3 J a c k h p a l N k T 2 5 V U 0 p U N j R K a n A z N z k 1 Z F N I e V F T c V c 0 Z V B H a W F Q b V F J V U 9 3 Z S 9 k d T R W b 0 t D d 3 R E V G s 2 T 1 g w T k R G S V p y Y 0 x T N D E x a S 9 m d j J 3 Z C s 5 Z W 5 E b H p S a l J m S n B P a F Q 1 O C t H R E p r Q 0 h R N m 5 k d D J j W E Z 4 S G h O N F h j W E V 4 Q 0 F 1 T H E 3 W W J U Y W J 6 Y U p r R l l s R W d y N T k r N H J P b W J P d 3 N E Q z g v d n J y c U Z L b G l z Z m x u V H Q z U m 5 o N G V K R 1 R 0 N H R U Z W N Q V n h J a 1 R N V 0 h D a E N K d j d 5 d 3 J L M H V V N k 9 u d m N J N G 1 r M G 1 V S E s z U m F O d 3 E y T n h 0 O W V 2 W H g v T G x 5 N z A r W n g 5 N T V C R 1 B p U T h W S z F i R X h J a 1 Q v V T V v Z W V T U l I z R H M y R E c w Y U 5 F Q 1 h i c D B R W X N X T G J 4 V 2 k x Q W 9 G S G o z M 1 h m e C 9 2 d n Z D M V d a S k J J S m 5 u e n l T V H o 3 N 0 x O d W d m Z 0 9 I V H B n e V p J b C t P U 1 R U N F Q x b z Z P a k 1 X S E N C T 0 Y r M 0 t a T k c w e V p N Z 1 V 6 W j g 0 V T N h c 3 F W S 2 l B W j U 1 N U J y M T Y 5 U 3 J 5 d l Z z b W s y S G d 3 S U h v M j d j d n R t L 2 Z q b z B i T n d y R E R q M 3 d 3 Q V B D Z X B V c l Y 4 W m 5 u M z J H d F d 2 W F l 2 M z Y 5 Y k R a Y k d q W H J w M 0 h 6 a E N 1 M T d w Y X J m W n J t R X B I M V N V S F g 5 O X o v S E d 2 Z n p j b j M 1 a j R R R V J F U k V S R V p k T G R D Q 0 F D L 2 l V R 2 V G c k h X N D g r V j I r K y t h W m Y 2 L 1 h 0 M j d m Q V h n b W U z b y t D a 2 h n O D l U Q T Z l L 1 l z Y 2 5 O e n Z m N 2 d r N U d S Z 1 l N S E Q 3 c k 5 q N D Z P O W p y K 2 N G W l d G d W J P b m V 2 V 2 5 n W U 5 H d m o x W T B k W l Z 0 V G t r Z U t 3 M l d 4 d V k 5 S G V D K z c x e E F l R l F 1 S D I 0 M 3 R K a T Q 2 T 1 J y M T Y 5 W V R 5 d m h L S k J J M G J O O F l U V H p 3 a G x G d 3 Z D c F Z L a F N W T G x t R E x s a T N Z d U h F a m p F Y W p V R j N F V m U z Y X R Y S G 1 6 Q m w w N k 5 B Q m J k c T B R Y 3 V X T F V Y T E h i M X F X N 1 Z x a F M 1 Z H V y a V Z G U W Z 5 Z T Z M L y t P T 1 B l U H J w c D l H d l g 3 K z d j b D F J S k J K T W 5 q d 1 p T N V l z d 2 Q 2 O W U y R 3 o y Z E N 0 V 3 p l T U d q V 3 F X U H Q x S G t m O F h s V G M 2 M X F u M D J I Q m d n V W x V a G E 3 U z V j d V F 1 S 0 R W Q 3 B G L 2 Z y M T B i c D F h L 1 R x M V V 2 b 1 J W a 1 E x M 3 U 2 Y y t E S D N 5 Q l F R Z V J 5 Z V l G a n d u c 3 F Y M j R 5 b W J 3 K 2 0 y T m l Z d k R l Z S s v Q m J y Z k R a R E w 1 S F A 3 S z A v Y 0 p x V l N L M G F O S F E 2 b F V Z d V B H a m R E c G R F a E l T U E J h M W N k M U h H K z c z Z T Q x V U 5 1 e F k w Z F I 0 a 0 4 w Z E R S a V k y U H g 1 S k 5 Q a W w 1 U G R I U T B a c z Z j a W Z I a n g 2 T l J v M F o 0 O G N V W F B S N W J M c G V q V z d k d T Z O Y X R H M H d t R T g 2 Z l A 0 O X o 1 O D d o M n J W c n l N a k l R S F o y T m 5 K e W N w Q 1 R r N F B j M 0 Z 5 W X p X Y V l U Q 2 F Z e l d h d n o r Z F d y V m 9 o S W l J Q 0 w 3 L z h N c D U r K 2 1 t c 1 d M R U N K M D Z j d 1 B E a H d 6 M n V E K 1 I v T j d O Y X J m a j A w M D l S c l Z v M W p C N D k y b T I 0 S D F k U F B Q R U V X c l Z x a F c r L y 9 S Y U h E e C t H M l d 4 R z g r Y k 5 S U W t l U V A 2 N U x v M 3 Z 1 U 0 V o S W V q V 3 J S d C s v d m x u Q V B u M z Z 6 W n Q y d U N 4 e H g 0 V G Z R W W x F Z 2 s 2 Z G V x R T J O a F l 6 S j g v S D E y N 2 R n V 1 F Q N n l B V k N x R l d x M F d o b l V y Y n E 5 W n U 5 M E 9 x O V V L a T h X Q 2 5 K e W N R Z 2 V C U y t 1 N U o 1 V k t N W E h p U l B 6 e X l 5 L z Q 2 Y W V m W U R B W T h Q V F R U M 3 Q 4 S G t W R V J L Q n U z Y m 9 3 R 0 F 4 N D Z L R 0 g w T G x 6 W j l I e X V M Z z R K Q 1 V s b 1 h m d j N 1 a m F 0 Y X R i a 2 t 1 M W F 0 W F F v V U 1 I Q V B u S k t h W F Z X N z Z r S 3 o 1 S U p C S T g 5 O X h 6 d 3 I 5 b m R E b 2 Q 0 d V B q M G F k U E g 1 L z M z T j Y 5 Z T h O c 0 5 t U G J 0 b T I 0 Z n Y y N j Z M N H J r V W d R R 2 h x S z Z 0 V 3 J Z O V N v V V c 3 W D E 1 Q W h R M F R y Z T N w M n Z Q L y s r N k x Q a j Z k b m N M d D I 3 V V N K R D V H U m t X a l V x Q k h h d F d 1 S G p o M D d G a G o 0 T H V p e j d v d H I w T F k 0 e j V h U 0 h G T E M 5 W D J 5 V 3 E w d 2 0 4 M X V G V F d j c G F T a z R N T V B Q e F F s e F Q v e H h C T 2 l D a k t C N H V 1 N 1 Y 4 d V d M Y U Z X c T V H V G s 0 U F E w R k M w Y U 5 F Q 0 h U d D J S S W N P S F F y M W 5 h M U R o d z V Z d m 5 5 N X g r K 3 l u c 2 p s Y 2 t 5 Y 0 9 C R 1 R K a z F D V 2 x v Y U p r e V k 0 U E 5 h a W 9 p S X d M U n A w M 0 R 5 N U V s O C t l V 1 h h T l N v a 2 R 2 M 3 J m Y n Q y M l B J a 0 N G W X Z Y b z F L b F N v Z 1 A 3 O S s 2 T m Z 2 M z V G c W t i a W l V c W x 3 c U 9 Q U G 9 w S E h u a 0 V C d z R j U U V S R W h O c z Z H b z B H e n o z M 0 h G c T J i S W 0 1 Y y t k N n J a U l d V a 0 9 6 R k h j L z k v c D N j L 0 p O W W p h Y l M 3 K 2 J D a E V S R V J F U l V T R m x a R 1 J B c F Z L V j J E L 2 9 2 W m s v Z j c 3 Y n V O R k x s e T R W b G N 6 K y t l Z W Z z V 2 p S b 2 x K d F I x S l N V b 0 U v T E 0 r Y U 5 j d H R U T y 8 v L 2 U 5 L 2 F O V 3 F s Z G R 0 Z n Y z M V Y 0 K z l W Z F Z x d G R l Z 1 R G W l d s c 2 V l b m Y z N z l 4 Z E t R R H U 3 Y y t j T 3 B r K 2 Y 3 c k d z N T V R c F U 5 e U d C Q U d B Z G V 2 V 1 l l W E t s Y U o 1 S T B l T z l G b 0 N Q V F U x V m F p Q T R Q Z 0 J m Z W Z P b l R o N z l x e G 9 2 U k V q U m h S c E x G N W Y x c X h a N D V i b 1 V y d D I 3 V k s 5 S n M 2 Z V B Z d k p r e W V Y e X I 3 e j h 2 S T h K b k 1 v R k F x M y t T V T k x S V d q R E x 5 b j N v R 2 x 4 V 2 c w N H F l Z m Z r S 2 J O b T F R c T F h d F V q M l c x V 3 B G U m t h R z N 3 S F l v d H E 1 Y 3 l k d T N y e U p t a l Z y b 2 5 I a n h v V X F 4 Z T h Q b z l H S V U 2 Z E 9 v V j I 3 Z G g 2 W D Y v V j Z h R F N h W W d m R F N x T z N x N y 9 N W m p N a 0 V r b U o v Q 2 g 2 K y 9 i d F F w V m J M M i 9 1 M W 5 Y d H I 5 O S s r d z J W S z F k R 1 R F e E 1 x U 1 l a M 2 F 0 c 0 5 o c y s v L 3 h 6 O U 9 2 W E Q 1 V X F W U 3 F 4 L 2 U 3 Z H V 4 Z G h Z V 0 d J a V l s Q m V I a T R 6 M 1 g v K 2 V j Z n h N V E V J R G c 0 d U 1 T T z c y Q z M y N F V o T U N 3 V 2 k x R E Z J e U l p d 3 U z e j d p c 0 o x T m 1 P S F R 2 U X B V d V h J d D B 2 Q X B I d 2 w 1 R 1 J n Z l Q w Z E Z T c F V z V 3 Y x M W N l Z X N h V z l u T X Z N e k 1 U b X p k d n h w Q W h R N 3 l l c j R 5 T W p H S j l m N 0 Z Z T E 9 V M k V M Z H E x U 2 8 w Y m R v V X N i R 3 g 1 U 2 F C M V c 2 M 1 k 4 K 2 V Q Y W h Z c 1 N K a V l t T G N r b E h J U H p 0 M z d z U k h I M z B r S k p W M T Z 0 U U p r e W R Q T G h m W H d m S G p 4 M U d o U W d Y R X h N V G M 5 W H Z j e l p z M 2 Z m N T c y e H V E d 2 V E e D J X a X h X T E I 3 O S s 0 a V A 0 d E t r c m M y Q X Z u L 3 p y e D E 2 N V l 3 c l Z R c T N h b z U z Q T M z K 2 5 k e j h v M W 5 u W W l J a U l p S X l x U z d W Z k h C V T A 4 b z E r U G V q W G I 0 d z F N N 0 N t c G J 0 V 3 J W U E 0 1 M z l K U X N E R W R 2 U U d j W E x s e k F 6 S m t 6 Y 2 Z Q b V R i Z G x 6 W n M z O T V q M E F I a X V t T 0 N y a W 9 K Y X J j Y V N K V X N L S E N P M 0 5 I N E k 4 c F F r V U J y b H F a M 1 Z y M S 9 m W X p u M 3 d z c k t 5 c 0 k 3 N z d 3 a m p E b H Z N c G 1 R a 1 p I a H R s N V V W Q l M r K 0 9 J T D V P W G x J V E 1 6 R T J s c G F i a C s v Y m 9 3 T m 5 0 S n V k Z k h X M 1 g 4 d U d h M V d r d j F o N 2 J 1 M 2 J 1 W D J y N k I v R j V k M 3 B J Z U F C V D Z S M X h 2 Q X B Y M E F N Q m 4 3 O G J D Y 0 5 5 V D d 1 V W Z W d S 9 X Z G U w d m I 4 O F Y 4 b z l V S 3 Z W Y W F h R T R Y T X Z W K y t L c F B I W k p r V W d r Q 0 F v S z h 1 c 3 o 3 b T l 5 Y l k 4 Z V B Z c m N u a 0 F F Q j N V N l h h R U M 5 R 1 U 5 N l F F b y 9 l Z G V X R m l Z e C 9 I c W 5 S V T N h V F B R d 2 N y a W V Q Y l p a d 1 B k a E V L V F N D V G 8 w c V Z M b 0 p 0 U j d u W H Y z a D A 2 b l E 1 e j V z e k J J N D g 4 Z 3 F G R G g 1 Y U x w Q W N B Q V I y T 3 c 5 d H d H Q V h 4 b G x D Z 1 V D a U s 5 U 3 d x U 2 I 2 U 0 Z t V X l t Z G N L a 1 h m T C 9 m R G R u S H p q b V N j a U l p S W l v a k p K S n B O N U x l T m N r a n d G M G w z b m V R c k l T e V N T S X Y x U V h K d 2 t p c U l F N E 9 2 V 3 J Z d E t s U 2 9 K N D J r W F Z i T m 1 6 Z H g 2 L 2 0 v W n N n V 2 Z m d n F w e C t R U m x V c U Y x M T U 3 e m V 2 K 1 B M M 3 Z 2 b D V M Y U d n b 0 9 u V G 9 n S D M 3 O X Z s c 1 o w b j N B Q V E 4 b D Z j d E t B R 2 p y Q W d O R F V X N 2 R 1 M 3 c x V m R m K 1 Z 6 U E 1 W U 0 J U Q 1 p E Z U h n N H d z U E R T N 1 R T Z z R Q Z G J y K 2 5 F e C t B L 0 o 1 T l p y T 1 p Q N 2 J k S j B w N 2 F K T 3 l n d G M x R V J I U i 9 h b D E 2 O W I 0 K 3 V 1 d j c 0 d n Z P M V Q r M 1 M v Z n p j a z c v b X V G a U l p S W l J a k t K S V Z D Z 2 V 6 c z d G S X B n K 3 p N V T d E Z G R a Z 0 h U N E h 2 e V p N b k Y 2 b l h x V 0 9 Z Q n J Q W k R L U F J D T D F l a j Z 5 c 0 x M O T Z 6 b m h L T U N o b z d G N n B W S X J Y W G 5 z T k N R a 0 p S U T d X U j B W R l l j e V l N Y U o 1 M m R u W l N F c E s 4 b m g 4 c V Z T S 0 N S T W 1 l S z A y Q W J p L 3 g 0 R D d l T G l 1 Z X Z i c z Z U U H h R U 0 t S b 0 V t V E p q N z N V U l N l S 2 l T V W R z V 0 h r a l J n d 0 F C c z N y d 1 o 2 Z W 5 w S H B k T H B W S T g 5 d G h q Z D Z V d E p w U H B u a T g x c k 5 G b 2 t K N m V E b z F H R S t p b T B G M l F u W j F k W m 9 h Q U t F M j h y b 2 1 J a U 8 1 Z k R D U l R l W E c v Z k R j b j c 1 a j R R R V J F U k V S R V p W S l F V Q k N z V m 1 1 c G o 0 M 3 N L W U R 0 R 2 9 E M 0 Z L U X Z L c 2 V Z O G d x R k F z S E J 3 W V V h U 3 F B b 2 l R O U F m a S t k Q l F z V 1 l O T 2 1 U Y m g 0 O F N K T U p s T 0 I x V F R r Y 2 p u Q 3 c 4 U F J v a 1 V M O U 9 y V n l 5 M E J K U 1 F r Q l B Q b X p V T k N R Z 0 p P b l R v b H p K Z E t w W G o 5 O W R m e D R J T V A r d H k v c H l T S G d o S W Z X c l J v Z 2 V E Z 1 l C Z 0 1 C b y 9 M Q n d 3 W V V D c G p p R 1 p t W n J y T j g r Z D l M e X V V U 2 l W N j l P a U J 0 V 3 Z Y d W k z V D Z Y U V l P W E l r Y X R h c 1 d l c n R 5 T X Z M Z z g x b U s 5 Z W x u d j B o a z h t Z 1 Z D c G h O Q m 9 a S k w 3 S E d R d 0 d x T l h x Y 2 x Q e X V U a D R Y U k 1 S R V J G U l d Y W S 9 m V G N u N z V q N F F F U k V S R V J F W l p a U 3 F Z V E p a Q 3 J W Y 2 V E d m R 1 S k R j W G h x a D c 5 d H E x V 3 J G c 2 F P S F Z 1 a T d R a 0 9 E c 2 J N b V R N e G N l S k V u R H Q z R G d x R k F w T W 1 U U 2 9 3 N l F I d 1 h F W E R h R F Q 2 M 0 V Z d W w 2 T m R 1 M 2 J Z d F d 1 W E 1 F K 2 4 w N k Z w M D Z i b z J y V X J I b m p n Z 2 N L L 0 N E O T R x d m h R b m h J Z k F L Q n Q y N 1 p Z d T N Z d H R G b 3 R h d G F z a W Z y M T Y 2 T l p z M l p v M m J M b F h V d E V N S m x N O T A x d k 1 h M V d p N X M z Y n p K Q W Z J L 0 x 6 c z R 1 O G h q T z V S R 3 Z h e U l p S W l J c X E r N j M 3 K 2 J r b W N S c 0 5 w Z i t v T G x F U k V S R V J F U k Z r S n V i a T l 6 Y 1 h P a D B 1 a 0 E z a F h 4 S V Q w L 0 h 6 S m t 6 O G N v c n I 2 Q i s v Z n F s Z X F 4 L y 9 2 a 0 h K M C t l U k x W c T F W Q 3 J W a T F F U j B l W D Z 2 S H V G W G w 1 Z V R B Y W p k Q n F 0 U U Z y d z U w N 2 Q 2 R F J h T z U 2 O G 9 Q U m F N U l B Q L z J F T m 0 z Y W 9 G Y X R X b m Z 0 d U k 3 S 0 p L V T l Y Q T h G a H N G Z 2 d F U W l 1 Z S t T Q U h o Z E V 4 R V J F V k Z a Y z c 5 K 0 5 5 Z D N U S H d n S W l J a U l x S X l 5 M j Y z N C t i T m 0 2 a F V x V k t n b T B K R X h S R E l 6 M 0 t n R W g r Q S 9 H R l N n b 0 t D U 3 J W c U R k M T l P V G s 1 T U p 2 T k N B c 0 x D M 1 J U Q W 9 M W E 5 S R V J F U k d W R m Z m N 2 Q z T V M 0 M E F u U k V S R V J F U l V a a 2 t r R X F q V j Z q S X o x Q V F S R l U x c E Q x b F R W b 1 d G a G N G b 0 5 K Y T d v V k h J T z d Q W k R L U F J l R i 8 v c 0 1 y c m 1 v a U l p S W p L Q W 4 0 M 0 o x Z E 1 m Q 0 F p S W l J a W 9 q S X R P R G d Z Z X I w K z B N M G d v b U x R N i 9 Y M 2 J X b j h p S W d J W k d k b k 0 w a D h E e k N i e l R B W U R J a U l p Q W g w V X d L T z F 6 V V J F U k V S Q l J L L 2 0 1 T W 5 U S H d n S W l J a U l x S X l U U 2 F U U W F s V X d t Z z B C c m 9 w U k Z R R V J x T V J T c V V T T X B r c z B F M E p t U E R 3 Y 0 9 q M W V 1 V G s 1 Q V M 2 S 1 Z S R U 9 U a z U w T 3 Y x c U Z D a F F x Q 2 J V b W J 3 d W l Z a U l p S 2 l R T 0 I z Y y 9 L R 2 l R O U V S R V J F U k Z U b W h Z U 0 V J R H M 3 T z l E T k l L S W k w T 3 Y x M E d x M W d X N U d 3 R V Z F U k F p O W t x a D h N U m d N T U p 2 T j d F M 2 1 B Y T l y S W l J a U l y c W I r T j J j Z k d I a U F 4 R V J F U k V S b F h s U 3 F S U n F 0 W n F C R m F K e U p q c z d H O E h C d 1 p C S U p J R n V T c G t R R m h Z R 2 l V U 0 M x T l J V V n J F c E J 3 d 0 d B M U p U V X l H U l N E a H V z Q S s 4 c m 9 t S W l J a W 9 0 U E c 3 T 2 Z s R E h 1 Z 0 d F Q k V S R V J F U i t V T 3 I x U 0 k 5 U F I w Y W p Z W k J W S 0 p 5 d 0 d h e n d X d z J J e n c 4 U E 5 C T k t W T T B H Z z N V Y W p Y M G V q M X U z Y n F G N E 9 C Z 0 J B V U Z R U z d u V H p S b G d k V n F o Y 2 x r Z 3 N G Z 2 d G c X R S b F J V R k o 4 N W Z 1 Q j F U V V J F U k V R b G p k L 0 5 x Y k Q 0 c n c 4 a U l p S W l J a W 8 z U W t O R G t a Y V d o c 2 p J e U V B M 2 h Z Z 0 t r S m F X e H F R S E x 5 U V N D V U p E U T V H W G x 3 Z W o w W W l N a k F 3 Q W d G S 3 B o R U t o Z 0 Z R c U Z m M U h K Y z l t c z R u K 3 M x Z 3 N N S m x N Q V B M U F E y U m t K T i 8 3 U X V K M V R V U k V S R V J G d 2 U v b V Z G S 1 k r R U J F U k V S R V J P V 0 d Y Q z V I U 0 V n S U 1 q S X l v T l B w Q X Q w Y 0 l 2 T G l 6 c D A 3 Q 0 E w T m h V d 2 1 D M 1 J U e W p T W l R B Y X R W Z 3 V 0 V m l 2 M F p z c k 5 6 U l g 5 N k d l M z J 3 U G R 6 S H V T U k N J U k J l R V Z D Z 1 Y w T 2 g w c k Z K U U F Y d G R F U k V S R V Z C a j h i a z R s a F Z j T U V S R V J F U k d W S 3 l x V k N s Y X J G Z G 5 a M l F n S k N R b D B j N G p J a F Y 2 d l I x Q l F F S l J L W m F D Y l V x N 0 k 1 W E w r c 0 V m M 0 h G N 1 h S R V J F U k V S M H Q 3 Q X V D Q k V S R V J F U m x U c 2 h J U 0 d 3 M l d 6 S X p z N E 9 k R k 9 J e U l u a k 1 4 a 2 N I Q n p n b G h B U k V S R V J F U k h S L 1 l T S k Q w U k V S R V J F V k M 2 R m h v W X k r W U d v R E 5 I c j l i R G I 3 Z E J x d F l G d U N o R V J F U k V S R V J I Z F o 1 a j R R R V J F U k V S R T V W W m 9 h Q 2 d B S U N N a k k 4 Q X R J Y n E v M 2 J s e k I x S 3 B s R W t Q U k V S R V J F U k V S Q l F R V E h 3 Z 0 l p S W l J c U p 5 T F N R a 0 J D c V Z D c m R 1 M 1 l M T l p n d D B j N G p 1 S 3 p h Y k R i Z H U z W U p H b y t I d 0 Z r U k V S R V J F U k V R V U 1 Q S k F O N E N J a U l p S W l L a T R W Q 2 9 W R k F v R k 1 q S X l F Q l F V a E p D U W t F Q T N p Z W l l b D U y Z E R i U F p q U E R 3 Y 0 1 o a 3 N r Q T N o N G l J a U l p S W l J a n V Z N n o 0 U U V S R V J F U k U 5 d 1 N a V E l i d z h I Q U F R R 3 B x S 2 9 4 R 1 k 0 Q m J S S F J 2 T W h x T l N F M U 5 C U U F t U F J B U k V S R V J F U k Z S b W N D S 0 Q w U k V S R V J F Z E U 4 S k N R b E J j S E F 3 O U h v O W J 0 M j Z C Y T F X Q z Z W U 0 N Z b E V F d W l t R V p W Y m R y c 2 R K c E 1 K Z X I w Z V N x V V N V V k Z S L 0 V 3 U k V S R V J F U k V S V V p u Q n h B Y 2 l J a U l p S X J y b l N D U V N o S W F H S W k 4 d k R 3 Y U R B W m 1 a b V F n S 0 N v S l N x W V J T c V d R U G R T S S 8 1 T 1 h s d 1 d R e X d X U X l 3 V 3 c y U T Y x V 3 M 4 S U R F U k V S R V J F U k V a V k p U S H d n S W l J a U l x S j d s a 3 d t U T J o b 0 t F S k R R N F V B c n N G Z 2 d G U X F G Y X B B e U d R e V N L V l M w W D l F O X d 1 Y n p T Y j Z M e T h 2 R H d D U W 0 1 c 0 x t O D B H c F Z J S m p V Y U R D a F V x Q k x p b F J F U k V S R V J F U k V U Z U 1 m R 0 J p S W l J a U l q d U M 0 N X F E d 0 J n c 1 Z o Z 0 5 w d G h z O W x n c 1 Z o R W d W K z c z U j d n b G h M Z F B S S 0 p S S l Q w S T V Q S m h J U W h o V U l S N k 9 Z U k V S R V J F U k V S R W Z t R m l R O U V S R V J F U k h U Z l V T Z 1 V E T 2 9 T R V J F U k V S R V J F U k h k S T F q R G x Z a U l p S W l J a U l p S W l J a U l p S W l J a U 1 v d E p q N F F F U k V S R V J F U k V S R V J F U k V S R V J G U n V j W E V C e U l p S W l J a U l p S W l J a U l p S W l J a U l p c T M 1 S U Z 1 Q U J F U k V S R V J F U k V S R V J H U k w x Y X J G Y m 0 1 d W J C Y X J i R F p i T E R a Y k 1 q T H l 3 d D B z N G l J a U l q S 0 J J b E V B c W x V S 3 Z 5 b l V D a W d W Q 2 9 o b D k 4 L z Z R R D N 6 e X N s S W l J a U l p S W l J a U l p b 2 5 J a k x 5 O F B S c U 1 S d W J t N W t F Z 2 t V Q 3 F W V U t s V X d n L z Z N c G t N R W 9 r a z B N M G t J a U l p Q 2 p o S F l x a m p Q N H Z G Z 2 9 5 T U R B Q 0 F V c W 1 F U n F P Q l R D W U x j Q 3 R M R n h N Z m l J a U l p S W l J a U l p S W l L a k 1 z T n Z 0 M E 9 2 M U 1 K b E 1 D Q T R P U m 5 n T m t l Z X h B Q U F n Q U V s R V F W U j Q r R D M v U X o w U k V S R l J j V G d T U X g x V U t o V z B X a T J z V m l 2 T V p q U F M w O U 9 o V k N x a D F X c n Y y Y 1 J S S m o 0 U U V S R V J F U k V S R V J F U l V a b G d N Q m l R b l o w T n J W Y U w w T k R R U U R l S G l J a U l x R n l U e S t X U X k r W F F h R F F 3 R 2 8 y N G V m T W 1 R a 0 p D R U J 3 Y 0 h P a W 1 s V G h w d 2 F z U U V S R V J F U k V S R V J F U k V a V X V S e m 5 t U 3 B V c V F h U F J C T G c x U k V S R V J Q Y 1 d q V W F E U 3 B V c U F R Q X l N e k 1 E M 0 p x U 3 g 4 U U h J a U l p S W l J a U l p S W l J Z 3 F v M j d k d l E 2 V l M z W k 8 5 R D R t S W l J a k t r d U R n W U F R R k J T R X R M U z N R V F N s U l R I d 2 d J a U l p S W l J a U l p S W l v b 0 J K V D A r S F R x Z U R T c V V L Z E Z P S W l J a U k 3 Z 3 R x d F J w Y X J S W j M 3 d H d K Z E Z O S 0 R C T W Z p S W l J a U l p S W l J a U l p Q 2 d n Y n Q r K 2 p k R F F V T W p s O G t B M 2 h Z a U l p T 2 k r R W h R V W h P R G c 0 S H V t O G d N V E g 0 a U l p S W l J a U l p S W l J a m 9 y c 3 Z J e U V C S V N B a V R I b 2 l J a U l n Q 0 p D Z 2 9 D Q n F O Q n B t W m 1 Z R n V T c k V 4 O F l H S W l J a U l p S W l J a U l p S T d p c U R 3 U U N G U X N I a E x Z a U l p S W d D V E s x V 1 F 5 Y V R 3 V 0 F 3 Q k x v c H h j T E V C e U l p S W l J a U l p S W l J a U s 2 Y S t 4 M k 8 3 S 3 p z e E V j S E J 6 b 3 B o Q V J F U k V S Z 0 p D U U V H U m 5 a O E 5 1 d H d l N k t V W E d 4 Q W N p S W l J a U l p S W l J a U l p d W 1 2 M G V q M j B X b T J n b T B G R V J F U k V U c l J h T G Z S N m Z h Q 2 J V V 1 J N Z k N B a U l p S W l J a U l p S W l L a X V 5 S X Z M d z h t a 3 d r Y W p T Y l F U U 0 V p S W l J a U p 4 c U 5 C a W F U Q 1 h s N W V Z R n V T c E V 3 O F l H S W l J a U l p S W l J a U l p S T d n c W o w Y 2 d o T G 9 p S W l J a k t L S T F H Z z V 5 Y 2 5 F Q T N v M G l Z K 0 V C R V J F U k V S R V J F U k V S R W Q w V n V i a T Z V U 2 1 X Z 2 0 w R k V S R V J F S G l p V l N 1 V G 0 1 Z 2 E 2 R 1 V Y Q 3 h B Y 2 l J a U l p S W l J a U l p S W l L b l Z X c X h V U 2 l R U X l t U 3 p R V F N F c W R l V j V q S F F p S W s v c 2 R u d W d t M E I z Z 1 Z 3 d U I 1 R C 9 2 Y T I 4 W W V J R E V S R V J F U k V S R V J F U k V a V T Z W b n Y 0 U D c v O D h n d i s r T 0 1 Q V 0 N 5 V 0 V 0 d G 5 j b k l 5 L 3 Z 2 d n Z 4 T G J Y M 0 d V N U 9 z c X F v e U 1 E T X l m U H o 4 Z 0 N R Z z J t d z J U S m s z Q 2 p C a 3 p j U G 5 5 N W J 0 K 2 Z H Z G w 0 V n p j N y 9 S N l B h N W N 1 U k x v W m 5 o M D l l c F Z w S 1 N r d 0 d R e U J i b 3 B B W m V S a 1 l I a z V H V F J m e m F i T G R E T k t s T U 9 I a n l J a 1 N O S E l p a 3 B x Y 2 o z V n I x Z W o w d V h M Z 2 4 v c G F X b G x Y Q X I 3 M D B H Z 3 d G a n h v e k J u a j E 3 N 3 N w M U d S U V V W Q z Z y U H N n R D N R Q W l J a U l p S W l J a U l p S W l 1 d m R a c l Z h b 1 Z L b 1 M y Z G V s U z V l d 2 Y v L y t F d G 1 Y c S 9 q N G V G U 2 9 V S 0 Z V O X U y d 2 R l d F d u R G x 6 Q n N I Q n d X a l N w Q W t h T k d p Q S 9 2 M z d R N j F X R j N t Z j I 3 Z H Z 4 K 2 J O b T l H b l R 4 O D g 5 Z F J U a U l p S T h M b i s 1 Y 3 V Y O G R W W F h 3 b l Q w Z E h S Z U 9 H R k Y 0 c D h m R 2 V 2 d i 8 0 N j R 1 U G o w Y n Q z Y j d j S 0 h 3 Y U R B Y W R P b l J M T m E 5 c T B L W U t E Z z B 2 a z J F Q i t N R G N o S V F G W H J s e k J 4 W X N Y T V h 2 M m J H a T E y a 0 x 2 e D J L e F l P N 2 N 1 Y U o 1 W T h l T 1 J V a E l p T S 9 0 Z H V 6 W W d a U 1 V G S 1 N r c E 9 D d n Y v N U N t e l p 0 R U I 4 Z m o v Y n Q y M E 1 x d m J 2 O V V R T n h M c T V l d l l x d 3 N M Q U M z N m Y 3 e G V i T m 0 v S D k 5 O S 9 q b V d l Z V F l L 2 V 2 W D N l Q j J m T m 1 v W F U x R l J o Z X V M R W l h a F d y V n F w d F c z L y 9 2 M z Q 0 b 3 N 2 Q U F C a F l X R U l E d y 9 I K 1 B I a l V i d D I 3 V k k 3 c G l j R 2 d 3 R 0 h E a D F D Z U h n N F l t T m o 3 K 3 F 4 S G Z i d T N Z d F B Q d m x F b U Z Z c W x k a X d Z V U 5 B M m x K V 0 p T V W w 0 Z E t s U z F p N m R D a y s r Z V F U T k d q U U F F T 0 h E a 1 h y M X E z O T N z Z U 9 I V H Z 3 M l d l Z k N k T m R 1 b l R C e E l r V C 9 k c j J w N T k r d 3 J G a n g 0 V H B E a D A 2 b 0 h 2 M z d 2 N i 9 n Q U F 6 R 0 F 4 K 1 Y 4 M V F x V l J D N V F V Z y 8 z d k Q r Z l B u O G Y 3 N z c r T 2 J i N z d C N D Q 4 L 2 p x N W R 1 e U l v S 0 t o V T J z c k V C e U l p S W l J a U l p S W l J a U l p T D J 3 M l c 0 a 0 Z m Y k 9 5 c 3 J C c T F h b 1 M y W m V y c m w y N 2 V s M z I 3 N y 8 v N H V U S m s x Q 3 I x V k N y M V p E T D V a Q k l K R j d Y T j V 2 T n l N M 0 5 o V j Z 2 U j l l d V h W R 3 B V a V V B K 1 l G a D R Q K 0 N m W G Z 1 M 0 1 H U U l V T 0 s x Z T Z q U j Q v Q 1 p y T m g 4 K 2 J O M k x a d E c v c j I 3 W X N S S T B a N F h k O X F 0 W X F T U j V v M 2 I x N n M 0 e n V j U G 4 w Y X l j b k p X T E p r Q 2 R h d V h Z d j Q r S G g w N 3 R 4 W k N O N W 1 a b V l p S V N G Q n R N M n F W Y X R L T F B F a E 5 U V V Y 0 O G F O Z z h G Z 0 F K Q m Z D V 1 B x M U t s N D c 3 M z N D c D M 4 S U p m T D N S S n N 4 b z R k N j N P Y n J L d 3 N m U D c 1 N T h L M D N X N 0 h t V E 5 u U k V r U E 5 w c 0 5 W c X N W R m 9 z R k Z v c 0 Z W c X R W b U 0 3 T H l 4 U C s 3 L 2 p i Y k R i R G J E W W p J a U l D a l J v M T h y d j l n V G d Y a H c 0 Z H d y e D U 4 O U N z V 1 R O T W 5 6 N 2 Q 1 K 2 V q d E 5 5 K 2 Z S c z d k d X d v O G Y z Y T d Y Y m g z Q m 1 O U n V U a z V H R D g r U E U r d D h u T n p V V l N V a E p 5 Y 2 5 L d 2 Z Q b H l m U D M x M T N q N D R Z Z l J 2 M z k v V k s 1 Y z J X U G J 6 N T g v T D B 4 N 3 F w S 1 R u W j J O Y T l l d W 9 Y N z k r c 1 Y r V G M 3 S k t a b V p t Y 2 p N e k V S W V d G a X g 5 M X V R M 0 5 4 Y 0 p D Y 2 4 0 O X k 1 Y 3 p o M j d C a U 9 I R G t D a T h X Q 3 V M a T R n Q 1 U r d U Y 3 M z B k S F J 4 Y n A r V D U 4 K 2 p T T k h q a 0 N s V W t H c F Z F S X V s N W R h N H B Q a l B t R T B H d E c 4 Z V h Q R X h z Y k N h R F J p O C t i T l V L d l Z D Q W 9 L Z 2 t L a G d F d 2 1 n M F F p Y 1 h 0 Z H p 2 Y 2 J r O G t F a l V h R E h q M T Z p T l p K V G s 0 V 0 p S M 1 k 3 W G F F a G 9 Z V y t 0 b m h l a z B Y c G h M V W x T d F h S U G Z r b W p W c k Z 1 c l l n V F o 4 K 0 h E a D J l U 0 x S Q 0 x C e X B V c k V S V V Z C U 0 Q v b V p H V W x D U X N 2 M 3 o 1 T X J a d T N Z c k 9 u V H V Y V 2 x 1 b F V t b T V y S G p D e E F j a U l p S W l J a U l p S W l J a U t u V W x t Z m p n Q 0 F h V U J s K z k x U C 8 5 O T E 5 U l V M c 3 d t a l Z y a G t x V k t p R W p J d 0 9 a b V p t a V p j O D g 4 M H l S O X V t U W t w S W l H b E x C W X J H Z 2 F 0 V 3 F T R X h N e F B I a n g 0 W D V v M G F O U X J 0 M j d R Q z R C L 2 1 j c T A y Y 0 8 z Z E 9 G T 0 N 2 W G J z M k Z p M W E 1 R m R i d G 0 v Z k x 2 e W R s c G F H M W F 0 W E l 5 W W 1 S Z 2 k y Z X d x c T Z u U T Z 2 L 2 J 0 a j B x V k t t S H c 0 T U Z Z c 1 d L R k 1 P L 0 N o U X Q 0 K y s y M z h j R U h I e F R x R 3 B S S U p G Q 3 I x Y 2 p K e V J I b U Z S U 2 t X N 3 A w c V Z z S m V L d l Z p c F V y V j J M W n N t V 3 d X c T F G R G l a M T c 5 N j l V S W t Q Z C 9 O Y 1 d L M V d m U G 5 s b D F p L 2 Z q M k E v S k w 0 M z M v L 1 B a N T g 4 a 2 t B d 0 5 x M W E 3 R m p 4 d z d J N V h J b 2 x V c W 8 x Z X B D b l F 1 N z N R N n I x U X F U e V F T V H l Z U 3 F W Y X R p e G 9 3 W k h 0 Y z F H Q X l s b G h q b F R L R l F G S m o 0 c 0 d u V E p t U m t a Q W p U T 1 R r N U 9 I M z Z O Q V l O R 3 V S e G Z k Z l B w V W F q R V U y Z k 9 u V U t I M 3 p 3 Q V F 3 R 0 F 4 S V R F N H R k R G N K M S 8 w c W x z c 0 J x T W Y 2 N G V m T W 1 i d C s r a m F 5 c 0 x H U m 5 a e U 1 0 T F E y M 2 J 0 M 0 M 3 Z H U z Y 2 V Q R 0 R W e T V j c 1 h q N S t D U F A v N U F k b l o y U U t x R n V M N F h 4 Y T M 4 Y y t I Q 0 J h e F p z N l p Z K 3 l n S 2 p V Y U Q y T m h Z R 0 F 3 R 2 9 a c E h Z Z F d 0 V z l j d D h X S H A w c V d p N l p Z d F c y T D Q 4 T 0 d Z U G 4 w N j J y Z H Z q d 0 V E Q n Z p M W I 5 Z U t K N T d 1 c V h x O U h u d j I 3 R U d 6 W n M x U W 8 w W U 5 Z Y j d y T 2 Z L M 1 N 0 T E p r e W R 4 N k 5 B a H F G U X F C Q V V G U V N h V E N V a 2 d K Y 2 1 S U U d J e W 1 X Q T J t M U d s U 2 h Y M D Z 0 V k x X S z V V S 3 Y x S 2 Z H a l Z x c F h v Z T g 2 M m J k d H c 4 K 1 p O W V Z x c j F X T G 8 w S 0 c 0 Z E 9 t U z h E b X k y K z F 1 L z F X d l h y M 0 l p V X h N Z k N B a U l p S W l J a U l p S W l J a T h p S X Z M O C t 0 M U g 1 U m V l c T V Y O V J o T k V 3 b W s 2 a j B k R 2 1 W a l h a d z d z M E 5 B R F Z x M U V E Y n R t M k x 0 Y z g 5 Z S 9 h S X B 1 d l Z x N G M r Z m Z y Z 3 p K a 3 p v b U N K O C 9 2 d i t q b 1 Z D b 1 h 3 d C t 2 N z Y y K 2 x C S 1 B S a U 4 5 K y s w M D B y M 3 Y z N 2 9 p T G l 4 T 2 1 Y W U 5 j a m w 3 S W h Y W G x 5 a F Z j d W 5 R S n d j S E J V S 2 x V b 3 Z h M 2 J O a 1 N Y Y n A w d 2 U 3 Z H U 0 V j V j W E Z 4 U 0 V s S k F T Q 3 V 1 T 0 N v e W x H N 2 R t M l B Q Z k F W Q 2 9 X U S t D Q 1 Z T a 1 h I Y 2 Z Y T E w 3 K z R u U X N B U X J E K 2 J y c W I 1 d 0 x J c j N U e D Y 2 K y 9 p d V o 5 K 2 V X W G F O e T R N W m 8 w Y V F L O V h v O X I x N j R W Y W Q r Z X V B W k F u W l d W S V R i U z B 0 S 3 d k d T F h M G J 5 N m R l d G l 6 c H c 1 c 0 5 s c z J M Q m h B e D U v L 0 h I U m N 0 Z H o 0 d m l j W m 1 a b T R z c 3 Z 2 O F M y Y m R 1 R S s 5 V z c 3 N z Z M e E 1 U R V l s W G 9 j Q z Z s R H d D a G 9 h R k Y z c G V 6 M 2 J 0 M 0 Z 5 b m 9 i a k t a O E 9 P U F A y T G 8 w S 0 V s M G 8 3 e j U 4 O W o 1 Y 3 F W c U Z D a E F u U T Z u V k I 1 U W F G U X V B V z l u W l B I Q U N B O V B W M U k 1 U E h F T 2 N p Z G s 1 T 0 R o e D U 2 Q 0 U y Y k 5 p M l J k c G M x T z N m d X h P b l R w N F h w U 3 B V c U l U S X l F b V B H a k l I V m F z V 0 p F e W V n V k N y U n A w K 2 Z B d m Z s Z X M x N X V x Y z Z L d F V B K 2 N s W W J k d T J 4 Z X V 2 d i s 3 M j N Q S z N X c 1 N G Q 3 h k O G 5 z d l M 4 c 0 F E R D R n U 0 g z d z l Q N X o x N 0 5 s V C t O d G 9 O T G 9 s Y 3 V u M W V x K 0 p Y d z R o S V N G R l R 0 U U V t U G h B U k V S R V J F U k V S R V J F U k 9 S V F N m V 3 V k R T F 5 V U t s V V J S N k x m Z V R J a 2 J o M D Z a S X c 3 U n F V S 1 d u L y 9 2 d X Z h T H B E a H c 3 R j J w L 0 Z Z c 0 c y Y m R 0 R T g 0 W U 5 H d 2 F K U k 9 J V 0 V I V U 9 D T H N H d U o y b l h Y d l I r Z 2 9 5 T z l 1 e F k 0 Z G 9 U U E R R M E Z D M z R U W m M z M T l m Z 2 Z a d n Y v M F d H b z B H a n o 3 N n F O d X l J M G V P N E p O U F B 2 R 3 J Y U U N 3 Y k 5 r e W 4 4 d W J O b T J L V H A w N k N k T m R 1 M 2 F G V n F z V n R k Z F h V c 3 k v L y 8 2 T G p 6 L y s y T y 8 y b E x h N 2 V T N E F J R H c 4 S E Z P b l R z W G t 5 W k 9 S b D V j S E l E L 0 J a T T Z j T 1 h m O W Z m R j B u b n d s U m 5 r Y X g x N H F s Y n J 0 e H p I V W h j V m k 4 Y X N k a X h j d k Z s V U x x V k N o Q X F a U G 4 0 N U x s e T V o N 3 R 5 N X V I S G p C a F F L Q m Z y M T Z 5 Y z Z y a k 8 5 W G 8 r a 3 B D U n M y c l J K d E M 4 Z 1 A v b G 5 6 c H c 1 U 0 V o S U t I S T F I Z G Z 0 U 2 1 y S W 1 W N j l l d U h y c j c r R z F X c j F l e H U 1 W E E 2 d F Z v d m Z m L z h k S F R w M D h L d G 5 2 T E 5 H a l J x N U J a Y U 5 S a U 9 P S G o x Y X F Q M D R Y T H A w U 1 Z R N X B p Q z F h d F c 2 S n h N Z n J s N j l L c n J Y c X R W c X Z Q d n V 1 L 2 p 4 e H g 5 R j U z Z l J v a 1 Z R c V Z U b z F x M m J 6 L z I 1 W G 5 P Z T d q d k 9 6 K 1 N N a k F 6 a F d u Q z l a N V g y O D d x a 0 9 W K 2 Z L c F V L L 2 Z 2 M 0 J 3 Q W t K U 1 V K c j F H a j B h Q j k r L 2 J D Z W 1 2 V 3 J C R l Z q Z k h Y b 0 V H R G l w V U V K c F Z L U l V t a D V V W D V 1 a U t J a U l p S W l J a U l p S W l J N k w 1 W D B 1 V 3 A v U l V i R z R z M z M z d 1 R L c F V L S 3 B V S 2 N y a 2 N x M W V 2 e G 9 r V E p 3 Q U F F U k V S Z V B i W l o x R y 9 m b j B Z R E F a W U x C Y m s 1 T 1 F n S n l k S H F D Y n c x M T k v a W Z i c E h P Q W 9 p c j E 3 O T R x Q 0 l q V n I x a 1 R y M X E w Q n V B Z U Y v d n Z 2 U H h p T l J n R H V 3 Z D d N e k V 3 a F F P a T Z 6 S j h x Q U Z h c k Z S c z N i a F R O Z S t L S k o v e X V G d U h x e G 8 w Y i t Q Y m J i M k U y b T N I M T Z s V z g 4 T U l M c F Z x T j Q 5 U 3 B V e m g x N n B R d z N i N T l l M m k x V 3 R H M T V 1 M T l T R T V P e G 9 3 W k 0 w U U I 4 Y X B W c T J M Y 3 V I S E Z x b k x p M 0 t N O E 5 6 Z l g 3 e U V J Q W 5 V d W 1 q U n B n a E V q U m 9 o S z R x Z W x w Z U h E R H o 5 R T l l c l Z F U n d j R E s x V z Y z S G J y S 3 d z M F h V c 2 s 4 b F F 0 V 3 B W W V R v d k x 3 O D J t M D J v M E 9 H c j U 3 V H J N c T F X N j F a N X d k b F h Y M z J G Y j c v O V Z w Z 0 9 E U T N G M H F W T G Z R N T F r S k 9 U N H p h a 2 l i T k 5 t e m J o N E 1 H R H d y U k V J c 0 d i Y j c 2 S k k w Z U 9 Z T 0 h D a F V K Q W N m b n k 1 Y W h i d D Y 3 W E l V e W V m L z U 1 b U 0 x b X Q v a 3 l t U X d Q U G Z R U W V 2 V G 9 V Y U w z U T M 5 N 3 B C Y 2 t M Q 3 d N V F p v M E V R M j E 0 M G w 4 Z k R 4 N j l 1 e U p T c F V x U W F m V E N h O W w 5 Z X J W V 0 w x N m R h R 0 9 1 W H I x N m 1 J U F Q x R 1 N X c m R 1 a m J m Z W V n c 2 F q U V l x b F V v W V h z R 2 J a Y 3 V X Q 2 M 4 U 0 F C Z z l l a l F h T k d o U T R I R W N 5 V G d t a 3 d s N n Z S N 1 Z x M W N I a 0 Y 4 c F l j N m N P Y 0 x 4 N V h J N T V z K 2 Z M M V J 1 a U l t S k V h c G N W S 3 R X R F R O b n p o U 3 F W e m l T R T F K V F V 6 R j k r b l J S R X N x W U 1 X T V F F e E 9 E V W F O R 3 d X S 3 h Z T W V P S G N L e U R 6 L z h F R U Z C U W F J a 0 1 s Z X U 3 N E d q c 3 N E T m 1 6 Y 1 J I U j B O U U p 6 N E F P U V A v Z U J 0 M i 9 M R X V m M H F s U X J E a G c x R F Z s Y V c 2 U D d V c 1 d O S D R S N T U 3 T m l 4 S W l W M V J r Z E g 0 N 0 h I S G l 0 K 2 c 4 c 2 h K a j R R R V J F U k V S R V J F U k V S V W J s b U 5 w c 3 h l L 2 J z S W 0 y Y m x w W W 1 t a m F a V E Y 3 S E R h O V J v N F p v d l B H Y 2 5 C e W N P M 2 R P d E s 4 Z m Z 2 Z 0 J p e F l 0 d 3 A w N 2 Q 2 Q l N x V V E 5 T H J P e n M z S D I 3 R m 5 S U G p k c z J P Q X p j Q m t l S G 8 2 W F g z N 1 o 0 N 0 s 4 d k R 5 M 0 1 l V G o 0 K 0 5 G e T U x O T l O R k h Y b z l 6 N 0 5 n e E h E d D J 6 T 0 1 5 Z j N w O W J 0 d T J E Y W 1 w c W N L M F N x V k M 3 O T Y 5 Q z l 6 T 2 1 5 V k x s Z 2 d C M z Z T a 0 p C d z d k Z 3 p q e D Q 5 S C 9 m c j F p N 3 p Q d 3 Z D M 3 A r e U Z D e G N 3 Z G V w V X R 5 Q j R W R l F V R G h 3 N G d L Q 2 d J T W p s Y 3 I 4 R G R E Y W J E Y m 0 1 d V V M Q 2 p G U X F 4 Z m p 4 N H d 2 V j l r Q 2 V p M z c 5 K 3 V I M D Z k U F l 1 M 2 V 2 T U 8 v d z R j T 0 l q W T N G d W 5 Y c l B P N 2 Z i c m R q M 0 x o e G 9 z U 0 h u a j E 3 W X Z U b z B V V n F i M k d E b 2 Y v O D g 0 O W 8 r c V d Y W G l v d 2 d L N V d x N z N l S n c 0 Z E 9 1 U l d Z Z V N w c D U 1 Q 2 l 4 W X R Z R E F Z a 0 p T V W h P V G t a Q U Q 1 U 1 N x e l p z M U N Z b U l p S 2 x h c z Z M W X Y x N l F I d F Z x T i t Q a D Q 5 T y 9 m M y t Q N n h W V l N 3 e E V C d 0 l B Q k F 4 Q W J H N H V L R l N z a U 1 q S V N r W k d S U 0 V s S n d h e F p z N F I x N n R T c G c 0 W U 5 H N 3 B 0 N i s 4 U U J z N E t N O X l S c D J 2 R W J y Z T c z Z X Q 4 W F V z R k R R T l F 0 V 3 B W V W Z L T 0 x 4 Y U x S V F F N a 2 s 2 b l E 2 O W V 2 W W 9 W M k Z j b 0 Z H a m V 2 T G 5 i U E F m b j k x Z 3 F s Y U p T c F V x a W R R O G N P S U N Q U C 8 0 W W 1 a b V p v d T N Y c m w y T F R 6 L z l G R m x a V 1 c 3 d m d j M W 1 3 L 3 Z 2 d j Q r Z 2 9 D Q z B h O W R P b U c r M z I 3 M C s 1 M z c 2 N l N m c z J i T U h O c H N O b j M z M k d X U X l t V E F z a 1 l Q c j Z 5 a X N P b l h x W U 5 D Z 1 F R Z 0 t D b 0 p T c V J T U 1 V M e T l 2 e G N 2 W H N U U F A v O H N U R m V 1 W E 5 s d F d C c F h q b 2 9 3 V n F z V k p w T U p G b 3 Z G Y m Z n a 1 Q 1 K 3 Z J M G V P a U s 2 N 3 J s M j d B Z 0 R 1 M 0 x t R G V m U G 1 l W H o r V H A w N l Z V a H d U R T F O e G Z q e D Q w V V Z Z V j U r K 2 V V U 1 M y S X F i N W o 0 U U V S R V J F U k V S R V J F U k V U b G 1 z M W 1 3 M i s v L 1 Z Z a S s v S 1 Y r T 0 R x N T U 5 L 0 Z n V W J O Q m 9 O c G s y Y m h q T m 5 6 b U Q y N 0 5 s b z M 3 N D l 4 b z R k S 3 l 3 L 2 Z 2 e T R X N k J v M z c 1 O V B v O V J 1 W E p s c j R r U F A v L z h N N j V k d X l h Y V Y 3 T m 1 U Z U Z 2 M T l M N F J l V 2 9 F d U d O d 1 d E Q T E x O S 9 M W n J Y b z B l U E l w Z k 5 Y N 3 Q y T F E 0 Z l B p e W F s N U d S S V F y V X R X M 2 J G b F d y V m t W d 2 N E Q 3 V Y c j J L K 2 Z Q b m 8 x V 3 J W d W p l d m J 2 S G d Q e G Z m L z B s S 3 R m Z X N H R k R q Q n M z R G p r N U 9 U Q V l E R m k y Y k p t b 2 w 3 R S 9 R Z F J E a H c 1 a D N y e D V I a 3 Z 5 S H o x N n R N Z 2 w 5 c D B W d G t w R E l N N k Z x M W R l Z V F Y S G p o M U R W b F l X Z 1 B 5 Z 3 F x O X I 2 T m R m Z n h V b E V F b W x V a n o 1 N U p O R m F x O H Z K M D Z j Y 0 F 1 b 0 F 1 T E V o N k N n S U J n T U J t e m F 0 T W 5 u d m h 4 R G 9 i a m F 1 W E 1 u R m k 1 Y 0 t Q c W N 0 M j d k R 3 M 4 O D h 3 e k 1 a a k 1 z R m d 0 Z W V 1 a 2 x V W V d R O V B S M H Z Q M z I y N W c z Y j U 3 W D Q w V k V S S 0 J m d j M 3 b z I 3 Y 3 Y 1 S E k 1 R G h 3 N G d N N m R P M 3 N N M 0 5 w c 0 5 y e j E x b H V R e V d S U U t C U 1 F 5 K 1 Z 1 L 3 p r N E o 4 Z 0 F 3 T T J i T j d G a 3 l S S 2 Z y O T J W U k N M Q n l K R W o z U U x i N 2 R x M U V 3 V y 9 n Z n p o T 2 Z 4 U m x P b 3 V u c m F w V m F z V z V z M m J o O V R V V k N p V l N v U 0 Z o U 0 V r S k 1 U a i s z Y m 1 6 Q m t z W E x o U W 1 H N 1 Z x c F h i O E R B T 2 p p b 0 x k K z d j d 2 E x Y n Q x Q y 9 m d j F p V l p z N G R P a V E 2 R F B p N 2 R 3 V z F x K y 8 v b 3 J z N 0 d 4 a C t 2 Y n Q y O E x m a n M 4 b m t K K 1 U 1 M 3 p O N S t i b W V o e X F 4 R 0 t 4 Z V B 3 T U 9 j d k x 5 O E 9 z V 2 J P U W t K Q 0 F G a T F h Q U F E R 2 p 4 O H Z W S 0 5 3 Z l d i c D l Y b 2 h j V 3 p m d m 4 z b z N M b X o y e k U r K 2 V R V F N D U V M z T H g 1 V X p S L 3 c 0 W U 5 R c E p W W G w 0 Z U x C W U x j b k 5 6 W W J m Y n N X a l J J b U c 5 W n M y Y W 9 W b X p a a j d i N 2 V 6 Q W d R T 2 l 4 S W N L R l N x Z 2 I 5 K y t m b S 9 2 a m F k e n V u L y 9 m d U Z 2 b l U 2 S D V z M m J R N i 9 Y W S 9 y M D Z i a H o 1 N D d I L 1 N R b U p t T E 9 u R G 1 J a m 8 3 R y 9 Q b n p S Y y 8 2 d U x p N F l s Z V N L c y t Z K 0 V C R V J F U k V S R V J F U k V S R T l Q L z c 5 T k 5 Q T V h i c z J B S U Q z M G F q R W V 2 W H J 4 Z k 5 l K 2 1 s b C 9 E W F g z O W g r Z k x s c 0 5 s c z J M W n R H N 3 A y N 1 N y M F Z p M n A 1 Q X d B d U h Y c k Z y N z Q 0 Z 3 V m N n p q M z F D M E 9 i O E V Y a D F X c l Z y a 2 R x M j d k d W t V N j F x R k R o L 0 R W V j E r S j V x b F V L a V F r S k l p c W J W U 3 V Y R m 5 v V G Z 2 R E R 6 O E F 5 T z g 1 Z S t U S U V k U 3 N X U k 4 5 K y 9 a R j k r N 2 R v V k t w a 0 p L U 0 l 0 c W 5 U Q 2 J E b U R G a m h K T H d R S D d 2 Y k 9 m R W g 0 S j Z 2 c T l a c 3 d h c l Z x M F N 6 W k 5 L c F J n N m R L a m I v T H N w R U 9 m Q 1 Z W a F l H R W F P S E l t N W M r Y 2 l N a k l T V T Z k T z l k a X J I O G h Q T k h J O V J 1 Z k 9 u W V d T O X l Y c H d J R U R C U 1 k w b U 0 x b V V Z S 0 1 O e D A 3 Z G 5 T Y m Q v c j B h Y 3 l m U D k 5 d C 9 x b F R w L 0 R v b z Q v N n J C R G d x S V R n Z X Q r S m k 0 d E Q 5 K z d k M G J w M W F 5 R m 9 t c E t T Z 2 5 u e j V t S D E 2 d F V Z T U d D Q W N K M D c y T z E y c j l W Y k N w S 2 V u b z d O b X p j W G F o d V Z T b 1 Z Y W G 5 t b F N N Z n p 4 c l c z K 2 h O U F B P R j J E U z F l d k Z p N E 4 w a 2 t F b y t m V 2 E x V 2 l 5 W k 5 t b U R k d W 5 V N G R P a F F v Z H B 3 N U 1 n U m p C d z V z c 0 Q x c E Z L c H o v Z n N 5 c F V y d 2 o z S 2 1 6 T m 5 6 b 2 l t T D E r K 2 p J O C 8 v d G k v a H Y 3 L 0 h u d n N N Z E U 5 R G N o U F h I S U 1 a K 0 h L T 1 l r Z 1 B U M W R k T j N y Z E R v O C t P Q 0 R v c 2 9 0 M 2 d R R k J T R T B O Q l R w N m V u Q 0 5 l N m F D S E w 5 K 2 5 W a 1 p t Y m k 2 d F d y U H Z l M W V m T m 0 x S z F i M X k y W j d N a V J J e D d Y L y s r L y 8 v R G Z m L y s 1 e l M 5 T T l Z O U F N a H F O K 1 B Q U F A 0 W H B C e D k 4 R U R r N U 9 Y a n J y Y m V F c W p C Q S 9 y Q l Y 5 Z X J W d z k 5 L y 9 3 M G d Q N m x 4 e X B R c H F G Q 2 h n d W c 5 c l Z 5 N W N w R X I 1 Z H d y b V B o Q V J F U k V S R V J F U k V S R V J P V 2 V U c W N y O W o 0 e U 1 q S 3 d a O D h l b k R w M U N v T U h E M G J u e n A y O U R u b X d j d V Z L V V d u K 0 Z p M W F v R m V 2 W G x p L 2 Z y M G 9 3 T G x v M F N J c 1 h y d 1 l a c k 1 a Q n c 4 Z T l O c G 1 n O E V n O U F B S D h n T j J u a W 9 K T 0 N 4 W n N x V E F p Z z Z P S V J o Z W V P R U Z Z Z D g x Y T l i R W 9 F R 0 R j U H Y y Y l h 6 K y t l Z k N 1 Z 3 F G Q W t 1 V 0 x F R j R l T G p i Z m 5 3 T n h Y S G 1 6 Q m t r S l N Y N W J J Z S 9 6 c D Q 5 a T d s e j U 0 c E t l e X N V Q 3 N 5 W U 1 j T n I 0 U H o 0 O G V O d U N T V X B L U 2 x Z d k h n e H Z 2 a m l D L 1 R v M F F O N z k r N F Y 5 Y V l l T 2 5 T b 3 F E S k d V V F J 0 M m h U a D R l R k l U M D h I a 1 A 4 Z W p S M D d G Z z B i T n N S M z M z M E h s V X F G b 0 t B Z 0 J B V U Z D U 1 h W Z m I y U E R u b D V l V E N a V E 1 q T n p V V n V i b T Z o Z W 4 w S C t s d z Q 2 O U t s Q 3 k 1 Z H V v U k h I b m 5 F N H p Y b H N I Y n R X d H k 2 Z F V z M H I w c V Z L c 0 x m d T N m d l J t e H N i T E Y 2 M H p 1 V V p E Q T B M Q 3 p N Y l Y 2 a l J v M V F z V 0 p G d D l k a k 1 w b j g y c W V u W k l V M z M z e l R M Y U I v O G V K R k F N Q z F h O W V 3 Z V B G a W J O K y t I U X N X T F B D M z Z T V X V O R F M w e F B m c C t w c n I x Y X V I Q n g 5 O F V E U n Z 4 W W 9 W W H R j d l M v U j Z Q Y l p z M l Z L b 2 J i d 0 Y r b j F 4 R E p I Z 3 J D a E R o Z 0 Q 1 Z 2 Z Z K 2 Z m c T R K V D d V c m w w Y k R 6 L z h N S 3 B X c l l x S 0 Z T d m k z T G x 6 d U h i d E d n W U 5 H b 1 E v L 3 Z n R E g z e n d B Z n I z N z Q v b m 4 z O W V 1 S G Z s N X V i N m 5 Z U j M r d l J w Y k 4 y N n R V a H R M b y 8 y N 3 Q w c k d z N m 1 V N m R P Q U l E R 2 p S d m p 3 b 1 V M d 2 5 l S n N X U E h v b j M 3 O W h n L 2 Z y e V F 5 R 0 k w R 2 t Y U E 5 i V m F q V 2 5 U c G h X N X V z K z l n b 2 t Q U k V S R V J F U k V S R V J F U k Z T d U t a V k t m U F B O T j h Y Z X o 3 R m p 4 e k I x N m x T a 3 B h V m g 4 Z U x G V 0 x a c 0 d X Y k 1 t Q 0 d N c G U z d y 9 m Z m Y 0 N m V m Z m h L b U Z R b 0 Z Y b j M x V l F E Q X d J R U R j Z W J N R 2 Z 6 K y s r O E E 4 b n Y 3 c m x 1 M 0 R 1 S G g 0 Y U l B U i 9 m d T N U R i s v S G h o Z X N x V U t U a C s v R G d B S U R n N E d H d l h y Z 1 d R S H p S e X R Y d j N i d n p 4 e H g 4 R n Z o N m x V b 2 5 W c T F l T E V p c F N V b E p 3 O U 9 o U k R C c z J E R C 8 r K 0 N Q U z B 0 S U E 1 S m N 3 W D d O b U R T W k 1 t R k R n Z m g x e W N u S 1 F t S m p v Y 1 F 6 e X d q c C 8 v a n p l Z X V z d F V T Q k h K c E 5 o N n R T c F F y b D B U M E p E U T l H L 2 Y z L 3 M z N y 9 m T G V C c 0 1 C a X d j Z U 5 H M G J 3 Z V B Y c G c 4 T 0 R C e F c 1 d n M y Y k 5 z S E R o U X J 6 e n p q c z R m L z Q 4 T k J v T k x s N j h p Q 3 R Y c m 1 E Z 3 d J R i t K e n I 0 W T l P b V R Y a j A w V W Q 5 c m x N V 3 p v V 3 J Z Y 0 9 H K 1 Z 4 K y t Q Q m g 0 V H I z W k 5 l d V h m a m d n d z l R c T F Z d H p K M D d G e H F O e H U 5 a m U r S 2 E r Q k F T R X V K M 1 l O a n h P U U h 5 Z S 9 n N 0 R 4 Z m h Q T D l q e D Q 1 d T E 1 d 2 5 h c l V h V 3 E w V 2 V y M W V T R 0 J T c T l W d X l V e H B h V 2 1 J a W 9 v U 3 p Y T k 5 v R 3 J V c U p G Z n I 2 R z B 1 Q 2 F I L 2 Z Q U F A x a T R j Q 0 Z D U T B P a F V x b W d V Q 2 l F S U x n a l V j a G g r L 2 J 0 T 0 h I a U J P e D J P N n h X c T V E d 1 U 5 a W h M a 3 J x c z F Z Y W l w c D h V Q k x I Y 2 I x T 0 Z R c U Y 4 R H l R e V d U S X k 4 c 0 R r S C 9 0 M n U x M j R m N G h s O H Z S d k h s e m p C M D d G b X E x R 3 N 1 W E w w Z G F X a H F 1 W H I w S 3 R W c U 5 0 b T N i Q 3 N N e H B L V 2 x Z Y 2 V P S F J n K 2 Z E Z 1 d M R m l B T 2 5 Y c W l J N 3 B P c n h K b F N w V l J N T m R W S z V j R 2 R l d l h 4 Z W 1 Y U 3 N w U l V a R 0 N o V k F E Q W F E Y U l n T 2 5 V N E h 0 V m 9 O d T k w T 2 0 4 M E d z O W x j N k l T e F F O c S t m Y n Z 3 Z D B o S U N K b z F h d 2 F a V E l h W F g z N F p u V H Q z e H J 2 d n Z v d U J B d 2 V p Z S 9 m d U F J Q k p r e V p o O U 9 q U k h 1 L 3 o v Z n I x S z N a Q z M 3 M k F p U T l F U k V S R V J F U k V S R V J F V k 8 1 S U p C T G h 4 M z l I d W Z 4 N j l l b 1 Z P Z U N S a z V P R E h U d D J p T 1 l w R k F w U l V Q S E d q U n Y 0 L 1 B Q U H N X L 2 Z Q d E Y 2 b 2 F H a C t P U 1 R U M k F 3 R 0 d B M E d 0 M k N l K 3 Z X c l J N R k I z V T Z I U V l Q S G d 5 N z N T N E U 3 S n l y T 3 p q M 0 p u Y 0 4 x a V l u S j R 2 R 2 9 m Z m w w c V Z M K 1 B I S E g w W H p l d l R v Z 1 l F R E I 4 S m d N T 0 N 4 e H g 0 V F Z Y M z Q 5 Z G R m O G Z E R E R 5 T T h Q Q n c y b T A w S V F 1 Y m 0 1 a U l t S m d a V n E x W V Y x c l h i N 1 V o T V R D e X d k T G s v L 3 Y 3 N 2 I 4 e V l N V V A w S G t p b F V y e j U 1 c H N G a m x W Z X E x W X R q Q m d 4 Q W k r O T l C S U 9 I e j Z N c E t R a 0 h E N T g y T 3 Y 2 M G R I U n l N M 0 5 M W k h l L y t I a D R Y a i 8 v Z m Z 4 N n F 1 d j R z Y U 5 H M z R G d k l 1 a V R w M D Z Q a E 1 m Q W 4 w d U p r K 2 V q T n U z Y j B P c F Z F S 3 B W R U l 1 b D R z Q z B X K y s r U 1 l p S X l O R j I 5 e T R j U V B 6 N X M z e m 1 x a n g v Z m Z m Q z l k b W N u S X l a c z J h a F l T R U J J O E p C L z V T c T l X a T Z l Z W Z m e D d 4 O G Z G K 2 J k d W 5 U e C 9 o Y j l k a E d K e T F i d D B h b X p k d l J 1 M 2 F 0 V k c 3 Z G 0 x R V J V V W h P a m 9 h T 3 A w T 0 9 w M E 9 v Y U d o Q 0 E w T k Z W N 0 g 0 Y 0 9 I T V d Q R 0 R E U n Y z a H p q e G 8 z R G h n M G J S T U 1 t d l B U U 1 M y N F Z G W n l U T U F E M 2 5 2 N V N x U l N 6 W j g r R 1 h D N k h U Q 2 F E U X F H Q V R D W V Q v Z T J 3 W n M w Y V V R L z d E a D A 2 R k R o c 3 h Y Z m Z m U 2 R L L 0 h K d G 4 5 b H N S a 3 B L a X M 5 O U 9 K d z d k d z d u e n A x e m 0 r O D Z a R U 5 4 O W V q U k E 2 M W J 0 N F p h c l J h d V U 5 Z G 5 4 Y m x 6 N T B U R D F E U n A w Z 1 J Q U G Z X V T I 3 N G N T U n J P a V J x K 3 V D W W t x R l F x N G Z O Z 0 1 w b E V D V n V S a 1 p H a W U 1 T 3 Y 1 Y m R 2 M 3 h Z Z D I 1 L 0 V o d 1 l O R 3 V E V X F W T U E 4 b 2 Z B K 2 Z m Z m Z 3 R U E x Y X B W U T F a V 2 x s R E Z 5 S E d O M U t 0 W E Q 5 T 2 5 U e G V H R k R H W l R G a X d Z Q U Y w T 2 g w M m J k b 2 t Y S X Z w N m V u N D h N T V B V Y T l l U F l 3 Y U 5 R b 0 5 H a l F R a n V t Y S t G Q 2 p S Z z F S N G t Q N z l 1 M n h a Y 3 N X a j V W U l p E S V p s a T V k S 2 x R e D J M a H h J N V l 0 V 3 l Z c 2 Y r N j U 1 O U N q U n c r M z d V c l R p U k 1 u R U J Z V z V u T z R I M z l r W k d T S X F r W T F i d H h Z O U 5 s c z J M Q W h s a T l m a n V E Z 1 l O e T Z k U X R i d G 1 4 Q l V s S 1 M x M 3 Z t Z D k 5 O W g r M 2 J 0 N k 5 s e T V a b z B L Q U J x b F N w Z 3 N q S V N P a D B P Z 1 F I Q i 9 1 O G I 5 M U x t U G h B U k V S R V J F U k V S R V J F U k 9 W T 3 h Z b 1 Z S V 0 9 V Z i 9 2 d H R 5 V i t q T D U 5 K z R w N m 1 h Z W 1 w c m 9 s U F F E N W d V a l h Z S 1 F 6 a z h r a 0 N 1 c G t a V 1 h o c F p k Z X d p Z W Z m Q 0 l F K 0 Z 4 N 3 N Y c V N u c D Z P a E l T R U F n T n R B R 0 N 6 M l p D W W 1 D a X E 5 Z 0 F B T z N i c 2 N F d n d j R F o x N m x T U D g w Z U 9 I Q 2 x L Z k Z p e F l v W E g 5 N k t 3 e k d Z e n B r e V p J c X F H S V p W S 0 1 Y S G l S T V R G e G Z t O U g 0 b E V n a l p 0 M n N C d X R 5 T T F O Z F h y d V B h c l Z x M 0 N 6 e i 8 v a k 9 I R G g 2 T m J 0 M j d G N 2 l t d V Z x d l J w R W t U M 0 x o e G 8 x a j c 4 Y 1 U x Y W N C V m 9 N O U Z S a 2 F H S 0 p C W k V J U E J n U C 8 5 N z M v U T Y v V S s 5 K 2 5 z N k 5 H a l d M Q m d n Y W h L U 2 1 H N W 5 1 d S 8 v d n B M O U x r c j Z u N m N 0 V 3 p a R W 0 r O D h Z Y l F n O T F 1 d C t Q N j l l d W l I d T J 1 b W p S c G d 1 S E R o e U 0 2 T 2 h w T m 1 q U V J K V D V Z T E J h Z j k 1 Y l d y V n V M Z 3 N 5 T z l z W E d 4 d n I x V 3 J L e n M w W F R s U 3 R Y U n N X S 0 Z m M 2 E x c 0 h i Y 0 V D Q m R P a l F J V 1 J s W l V H c F Z D S W 9 L Q W d x b F F w V n E x Y j F l Z T Q 4 R F p m a G J R Z 0 5 S M E p C Y 0 h B d z h 2 T H k 4 U H Z 2 d j h O a 0 1 z R m 9 O T 0 x C Q n g 4 V T N j T m R F e X l h T k d t Q 2 1 U T m 5 B c 2 k v c n F k T m 1 5 W X N l L 1 h W V j B V S l J y N l d 6 N X c 1 V T Z n c z V L M n R y b 2 t Q e n M 4 a F g w b E V V c W t V d i 8 v K 0 8 r Y l B u e S t x L 0 t K V U t 2 S E d H M i t n V m F 0 V 3 V I c j F L c E t U a z B Y R F d K d z d k d z Z 2 d i 8 0 N m V 2 V G 9 n Z W V l Z X c 0 N m 5 R N 0 p 5 Y 2 1 p Z l Z l d l h s M 1 V i c F Z L a G J a d D I z c T h o N 1 Z w M D Z a T U R k M X c 5 T 2 h S S V F G c n l w U X B i a 1 d j Q 3 J z Q U F D Q U F T V V J C V k 5 X Z 0 N z d T V B c 2 Z o d z R k e C t 2 U n B O R 2 5 T Q k h h N 0 h a Y 3 Z Y O G F S S T B m d 3 h 4 O S 9 D R l Z S Q 3 B L U m t Z R m R 1 M 1 p o M T Y 1 Z G 9 2 b k J 3 Y 0 Z Z d m 5 4 N W l R d 0 p W d F l 4 O F l H S W l J a U l p S W l J a U l p S X l w M j J i Z H V L Z W g y W H R K Q 1 F F R H o r K 0 9 P a W V i R 3 h z V 2 p S b 2 d X T 0 h U d F c 0 U F l h a l F a M n U 5 M n R k R D B B W W R 6 d T V P U m t J Z k h C T 1 h n V U V S S G h j W j h M R n k 1 M E c 4 N 0 J X M 3 M y Y k 5 n Z z l P W X R h Y X R X c m N L R 0 R S d E U 4 e n l W N m Z l S G 9 6 e T V n M E t o d 0 1 T S k U 5 R 3 h Z M G U v d D c 5 d z R R S U 9 I V H F F W G J 0 M m V R e k F T N l Z T N F Q w S D h o T l Y 1 c y t m a j Z T a 0 p J d 2 N P U k l O R 3 p Z c 2 R M c 0 x 3 M U 4 x Q 2 V m a 0 Z Z b E V J d X F 0 N 2 Z x Z U 9 G Y 0 F j V l d X e m 9 V M 3 p x O H R J e U 1 E M D Z k U G R 3 d U d 1 b n I r K 2 V k e C 9 m c D F V W U I w N T g 2 Z H F G e T V N c D U r K 3 V s a X R j Z G g v L z c 5 M k w 5 L 2 Y 0 b n N 5 M E V x b G V M U F A v O T B D e n d X S k N V b E J R M G J O a 1 R u e n A x e D V N Z 1 J u O G x K R G p F e E 1 S Z z N i b H h S b X d v Q W J 2 Z V R T c F V x R m J p T j Y 3 W G x t d m d n a 1 V n U U h C d 0 1 y V l l M b F V v R m 1 V d 2 1 C T m x k N z B u U j B k R U l D d 3 V E e l d h R D F X c U Z 5 V 1 J D V G s 1 T 3 N Y d W 5 i O X U y V F h U d E Z N W H A w N m R G U 1 F m K 3 F s Z X Z u a W p B N 0 M x N X d w U G s 1 R 1 R S T U I 4 W E x s e n d l M X R Q M V k 1 Y z V 6 a 2 4 r d m g 2 a n k 5 Z n Z p d 2 t a e m l U e S t X d 1 d x M H d H Q X g 0 L 1 B I S D B i d D N i N n h i d H c 3 c j E 2 O F h K Z G 5 0 M k x F R G h 3 N G R 3 c W V m Z m 9 y e j U 4 O E w 4 e V V T a W N k S 0 N i M T c 5 M F p z Y k N 5 K y 9 m W m J V Y U x Q M 2 E 3 b T R N d G Z m L z J G Z D k 5 O U Z 4 Y U x C V 2 F 6 R 1 c r L y 9 U Y k d q a D F i N U R i c W R E b 0 1 I V G 9 V a X h j d k J w Q i 8 v M z N 6 e l R m U n R H b F R Y T H A w c V V o S l d k N E 1 I a n o 0 d m t o N k F K a j R R R V J F U k V S R V J F U k V S R V R s M E x C a H c z R G p 4 Z z M 4 O W R k Z k p i N X Z q V W F E M T E 5 L z N X U E F P V D Q r W H B S b 1 V L R k N C Z V R r N U F p Q m J K V k t o Y 1 d M R j Z O e T V j c F l 2 M z Q 5 V n F 4 W T R m V T R a O C t l U l p j d V h a Q 2 R u U z N x a V J z V k Z l V n g v Z E d q U n l N e E 1 S R k h q a H d C a 0 I 4 V X F s V 3 J s b H Z p d z h t V E o v S G x s M S 8 2 L z R J T D R l c l Z x M G h L U 2 h M T m k 0 N k 9 S b n g 4 U E w 3 N D R v d G k 3 V H N r S k F U V H B r M H J z T G Y 2 d m 4 z N 2 N Q Y n N X W n c v Z n g 1 b n o 1 N F Y 5 V W g y R m h V V m h U Z m V l Q U 9 o b 2 F I N C 9 Q U F A z W W J B T 0 h 2 M k x O N T Q 0 d z E w N m R M R k x R Q m N H S U 1 H R G N L Q U F R T 2 c x V 2 9 C Q V B Q b X p S U E t 5 V X N r R W 9 3 Z E 9 4 Y W R P M 2 N X Y l R O N T h t U 2 N P S E V D U U g 2 a V F z Z U 9 I Z k h J S T Q r Z 1 h y M T Z P S C 8 r U E 1 h T U d T T 3 M 2 e n F V Z 0 V O W k 9 C Z E E v a l d 2 M C t t Z 1 V x a 1 F G Q l N F N j l l d m k 0 S 2 d q a 0 J 1 Y W 1 v c T N u c n J M Y m N o T 2 F L a W 9 r V F Z X N E Q v R z E 1 a j B x U k p v c U V R d n Y 3 N m E x U 3 B V Z 1 Z k d W 5 R c H p z c 3 J W W j Z H S E N p S W 8 3 T E 1 p a F V y W U x G W V V L O W V Q Y V N r c E 9 E e H h 4 O T N x L 2 d o a 1 V n U U Z o Y U d 0 b T N i a W 9 M a 2 h X V 3 o y W E R w M G l Y U n Z D c F Z x a F M 0 b l d 2 R k d j Z D E 3 O U N z V 1 R P c 1 c 3 Z k 9 i Y n V U S j A 5 a T B x U k p v b m t E Q n c 2 R V N x V 0 N S Q 0 p C d D I 3 Z G h Q a z d k d X h B W W 1 K a W d X M H B E d 3 B U V m N a N X F J M l N P S T V y N G 9 O e l V r R m h L b l h V c k Z r V E t T a 3 B N Q m d N b U R k d k h v R D h h a U 5 2 d i 8 w M m h n M G J o c D Q 5 Z T J M e D R z V 2 k 1 L 0 g v K z M v L 0 R 5 R W h J Y U x Q Y j B 4 T W p N Z H J 0 b V h M b H N q S X l C Q z F M e k l 5 R W g w N m R Q Q z d q Y V Z 0 N T g 2 Z G 9 2 d W F v N n B T V m x Z V 0 J n N G N X S 1 I 5 O X U z Y k Y z L y s r U 2 N P S F R v a 3 p I T T h P e n p S N l h S N D R v a 2 5 v T k Z v U k V O Z U R S b z B D Q 2 F U Q 2 Z 2 M j d Y T 3 J F Q k 1 j S E l 5 K 2 Z m c 1 d x W D N s R V J N Z m l J a U l p S W l J a U l p S W l B Z 0 F j T z N h T l p 3 O W V 4 W V p H U m x 1 U X l R V V Y x e G N I S G J 2 M 2 w x a U F V d X R W b 3 V a T T J m a T V z M m J 1 S E h q a H F p b m V r R 3 V Y N y t P c F V 1 W G l 1 W k 5 t V E p G N k t W Y 3 M y W k 5 y N z F o M j d k d m o w R 0 R C c U Z S b z B a b z B L Q U J k R G 9 k S m t 5 W W d E T m 5 6 Z 0 R J N z k x Y n V Y S m x B U G x C a m V 2 W H I r U G 5 u M y 8 y d U M 5 S F F D Z z F O V l U w M z F 2 d 0 1 T S W l B a k 5 u e n N T W F g z N k p Q W H Y y W U 1 T S U V X N D l 3 M U 5 U V T d G a X h R c m s 1 Z V c 1 Y l Q 5 K y 9 I a F J k W U 1 O R 3 p a Z 3 k 1 W X R 3 d l I 3 N z c w b m x M b l B 5 O H V E M F d p R T B X a U V 3 V 0 J B e l p v M U F R Q l Z x M W J G d 2 9 V T D h i L y 8 v U S 9 K e W N s U X F W U 1 l N V 0 1 H L 3 Y 3 N 2 I 0 O X R k d V Z J M m 5 B V k V 4 T 0 R H V E 5 t a U l i V D h F Y X B W R 0 x E a G c y a U t n N n V 5 d 2 N N R 0 N B R W l B R G c z W G Z m e G J G a n g 3 Q j g r W E p j d k h o U n R Q N m V Q W H Z j Z 3 J l R k V S T V R J N X B 1 M U t p U k V M e X k y K z F J V E V 4 R W p S b z F o U G Z 3 M E t G R F F 0 S U R B Q m l O U m d R S E J 3 d l Z Q M X l 2 W l c r b D N z d k N 1 U U N B a n o 3 N l N E U T l j d V J J V V V C Z E p w U G h 5 S k V q U 0 V 4 T W R B d k t 0 V 3 Z Y R G w y N m R N S G N 1 W F B k O X F 0 U 3 F U Q j k r b l N N R 3 p j T z Z l b n B 3 d n p F e E V S R V J V V 2 h j Z V B H S H R 2 a l d o T G V X M 0 p B a F F v V i 9 D N m p m K 1 h L R m I v V 0 E 5 d 1 R I N E t D Z 3 R 3 Q z B G Y X J G V m F y M W E y T n g 0 O G Z G L 1 d R N z l X c k Y 2 S 2 p v M F h i c H F l b j Q v T G x 5 O F Z L Z W d D Q V M 1 Y 3 V 1 V l Z 2 c U Z X c l Z v S G J 1 U 1 l h K 2 Z z Z X J s e T U w b T N l c 2 1 Y T F l M R l l J S m Z M R V J V V m h h W k 5 t L 3 E x T C 9 L U H A r d k 9 3 V G 1 4 e i 9 V e m 8 5 V n F V Y m x 5 W l p 3 O W V 4 Y W R P M 2 R H M D Z a T m h j b 0 V B Q k F l S G 8 3 S E g z O G N W N j V j U V Y 1 Z U h x e F d L d 1 l Q S G d 5 d F Z v d m R 1 M 2 Z q e V N l Z l J I e D h Q Q z V j d U F D R H d T Q n N W N m R P S G E 5 d D F l d j F R b 0 l G a 1 A v O D l G V E Z J b E F t V E p n Q X V W e U 9 Y M z c 1 U l R S L 3 h Z b 1 Z N Q n F O Z V B i W l o 0 d T A z O U d q U i t P b G w x N H F j Q W l y R G g w N m 9 H d l h y Z 2 d L Q 3 N M W n M y Z E Z 5 K 1 J 5 T 1 J v M W F v V F k y R m l j T z N j T 2 h 3 O G Z G c j V m U F B U U V F 4 N n J E d D J y b V B o Q V J F U k V S R V J F U k V S R W R K O H p t O D M 0 O D g 4 L 2 N l M 2 F O W V N G a G F G R 2 p S c k Z E c X A 1 N G d q O G x x U 2 9 x Q 2 l 2 R l J L O D B l d j F i b 2 t Q b l R w M T h x d G 5 y b E t w e F B E a H c v M D Z q a 3 F s d 2 9 n U k k 2 R F Z h b 1 V l M F B Y c T F S U E t 2 W j g 3 Z H c 1 N W V Y b T R m U G 1 5 Y U x 0 c T F h c D U z Y W R F S X N I d z R j T X h j T 0 J B a n d G S F g 3 M m t m L 3 Z 0 T n l G Q k E z Q X Z P N z l 0 M n p a a G l B N k x 4 W U x j M 0 Z 4 a 1 p H V G d o U m R l R U F Y M 2 8 2 T 2 p N V 2 Z P S E V 5 Y k 5 n M k R C Z z F D e l p v M V J m d j F 4 R 0 t 4 W V B Y c T F S N T d n c m R w M H d h V E p r M 3 l P N E R h d G 0 x Y k R C c z J 6 R 3 R W Z z Z l Z m Z o c F Z x M W J G O W V 2 W G h V R G J n U U 1 I Y 1 A 3 O G V i U n A w d 2 F Y T G w w U 0 p Z W T g 5 d G h q U 0 U x T k x Y S n A v S k 1 u V C t M N j l l d V F 5 V 1 J R S 0 J S b z N M Z 3 h Z b U 5 q Y 2 Z 6 N G N R R D V u N j l s e T V a a D R z U 0 p 1 S H I x S 2 o 3 K y t H U F I 5 d k h 4 O F d q Z X Z E b C s v L z E z R 0 k x R 3 Q 0 U U R Y e F V F Q W 4 w d S 9 Q S H h 4 e D k 3 S E x y a G 9 Z Y 2 V 3 b 1 F K R T N E d z R F R 3 Y y M F p H U m 1 M N j l P b V l P S E d p a 0 l 4 b H N W Z 3 d j K 1 p N S k N Z b X V p V U Z B T z Z K S T Q 3 a 0 Y 5 Z G t y a T V k d X F C T m 1 6 W i t 2 U W J u S V E 4 O E p S V T V j e j F m S T B h T U V K S 2 h I Q T R l U E N p c T F 1 R V l D c 0 k x Q W N l M V Y v N n B V N m N 3 W j g 0 Y 0 d J M U d 6 S j g v M z Y 5 R U J X L y s r Z W N m M F h S R V J J V F h Z W G F j R l N Y e F l k Z X V Y V z d I Q S 8 3 d m 5 G a X R W d U d j K 2 x O M W 9 p Q 2 R P M 2 R H c T F h d G 9 O U H B v T l Z x R V J R V U J L V l N L Y n J I R 3 d 3 R 3 p K a 3 p 4 e T B a e D l t a m p 6 N k s r U G g 0 d C 9 r L y 9 2 Z 2 p 0 b T N i a H N t V E p 5 T X F L a 3 E 0 V j k 2 K 2 Z S c 1 Z L b F F v Z H Z 0 T G l x O W 5 t d k 0 5 M 2 J V S 1 M 2 V k t s Z k Q r K y s 5 a i 8 v N z k 2 T n k 1 T T B h T k d p V m F u c D Z l N 2 5 V W W t P S E R o K 1 B K S j U 4 R W t I O U 5 q U m t 6 Q m 4 v L y 9 U Z i s v Z m R m T k d y V X l H d D d I b j M w V V R 6 N j Z L T k l T V W 5 C c U Z H a n N I b n p a d n p 4 e H g 4 S U N n b 1 N o a 3 h 4 S G N y b 3 h 4 O S 9 4 T U d E Q j R X a F V p d 1 d D d 3 d H Q X p w M T Z v U 2 5 u b n J L N j d H S 1 F p c V Y 0 d l h Y W D R k R 2 8 4 R 2 1 U W n R F e T l h c 1 d R T 3 I x W X J u b m 5 1 d T B Q d U 5 p S W p B Z 0 F F R H N H Y k 5 H b U Z l M W F w V m t a Y V d K a 3 F H T 0 h q d 2 9 O Z D c 1 V G Z m Z k 9 O e C 9 x U k p r O X l x R G Q z c m 1 Q a E F S R V J F U k V S R V J F U k V k S i 8 3 O D g 4 L 2 N l d l d M Y l J v M F F M M T Z 0 V X J s V 0 9 r c H F Z V 0 s v R m g 4 K 2 J O c 0 Z n c 1 V D c V Z V Q 3 F W a 0 1 s a 2 h S b z c z W m x y c F F D R l F v R j k r L 1 l C e U 8 v N W F y U F p Z R G F i a G Z I b T Q r U G p F U m 9 h Q 3 F 2 V m l t M 2 J 0 a U U 0 T 0 J n c W x R b 0 t o U U p T c V Z U V W 9 6 V X Z M d z l I a n g 0 V k F q R z V 1 Y m 1 J a k l 4 R V F r S U M 5 d T d k a T V D U U V D S G h 3 R 3 c y N D h L R k M y N 2 p 1 U H N U e l B T b l F v R m F y U m I x N k h Z d X A r M 0 p u a j E 3 U E 0 1 M z d S V U 8 1 Q W R r U C 9 6 d 1 E r R W N 1 U F l Z Z G 5 i c T F D b D g v U E h I Y m d r Z V F I N l E r S j E z M 2 l s M H o 5 N k J B d 2 R p N j l h d H l N N 0 9 S c n Q y N 1 J B W E Y 0 Z H Z 2 d m t H W j g r Z U Z Y c V c 5 K y 9 m W D B o O E 9 I W H F G R F p 1 M 0 N o c 0 h 4 Y 1 h o M n Z Y c m l F c k t 3 d k R o Z z B U e X J j W H h m Y n Q y N 0 Z 6 N T A 2 Z j Z 4 d y 9 m a H h Q U C 8 y M H g y V m J 0 M j d G M X E x Y m h l b V p N M m V L b G h l V W h C V G 9 j M U V R V D B r U E F 3 W U 1 3 S X N 2 d n V o W H N s R 0 R C Z z N 3 N n F 1 d m l p c E x a R 1 p t N H A x M z N z S D g r Z l B k Q X U 4 W k d S b W l h Y 2 R 5 M X g 3 V l A v e n d B M z c 0 N F F l L 1 g 0 Z E R R Z F Z 3 W E t 2 R k x G c T B x T U I 5 T 3 M 2 Z D Y 3 Y U 8 2 Z l Q w Z E h 6 N T V a Z W k 5 e k l o S V F I e j U 4 L z N L M W 5 C a z k 5 K y s w M D A z Y X h a T T c r M m M 3 M G Z G S l Q 0 W U R B W T h O b G 5 u e F c 0 W D c x Z W o 0 U 0 V C R k V K L z Z L S 2 k 0 d n p 1 Z n p h d F d 1 W V B Y d T J L T 2 x C S n B O a H p K Z 3 h X T E J n Z 2 Z D T U 9 I S G l C R W F P S E N u Y T l 2 V H A w M E t 2 L z h X T E Y y U H k 1 T W x v M m J K b H N k c 0 0 1 R m N l Y 2 s 3 R 0 9 Y S G l C Q k l T R W 9 x O F A y K 2 Z y O U R R V U 5 G e n h s U D F I S 1 Z T a V c 3 Z H V t S G J 0 b T B l N 3 h m Z T l P e l p V e m l 1 V H F k R G Z I e T h L S G 5 r d 0 l F R F B y Z X Z X Y k 1 t Z X Z m d W p T M W J 0 d m h N U 2 d H Q T V P U m t K Q 2 N u d T g w d n J j b 2 h F b 2 t F S T B l T 2 h F c W x 3 b m Z m Z l N k Y X R t N 2 R P d V R s N W V I R k Y x O H M 5 S D Z i T l d z b V N u e G 8 y T E F o Q m d 3 W W d O Z G V l N j N Z Y m I 3 Z k 1 Q R 0 J p S W l J a U l p S W l J a U k 2 R D U y N 3 R 3 N V h M d D J y V l N U S G t y Q 0 R 6 L z h n T 3 Z Y c j V m S 3 Z p M F d D M m J Q b n U x M W V Z Y 0 9 I U k F h R 2 d x T H h T S X E 5 K z F K Y m 0 2 d X g 1 N n d Y M y 8 5 T l Z x M 2 J v M T k r L 2 F K Z 3 E w b l Q 1 N F V E W H R R c F V x V l F v M j k 3 c 3 Z n d 1 l N O W x w Y 3 Z L Y z Z K S j U 2 Q z d k Z X Z Y O G N Y W D N 6 a E Z t Q j F K c E Z J a W h S b 2 w 4 b G t 3 d E F j a m 5 Z N E p 6 W U E 0 c k x x c m 9 r a U R S b z B 3 S V F K R T N E d D J y V z d V Z 2 J j V n p L Q 0 s 5 Z E V C M y s y R G V T N U t J a H p B b z V V S 3 N V c n I 3 e F M 2 R E h u Z S 9 i c 2 l k T 2 5 U d 3 V C Z j R W Q 2 d V N m R P b m x N Q 2 5 F T m x q c k 9 m V U d s N U F z a k 5 6 Z T N W S z R i M T h T S E 8 z Z n V J Q 2 t w Q 1 Z 1 M m J I R n I v O D J i T n p G M T Z s V E 1 t e m N Q b 2 F H a G h U c k 9 u V H Q z a E l v a 0 R n O D g 4 S U J m M n p v b m V n S D U 1 O W V Y N W N 1 W D Q 4 N m R P e D Z Y T l c v Z V h I V C 9 1 M 3 o 1 T W x h d V h P b H p T S V R p T 2 5 E Z 0 F C S V R F M F d 2 U X l L U l l Q e j Q 4 Z W p T c F F 2 M j c 5 O H Z K S W 1 s c E t U Z 3 d J R U R l U E R C Q n d I a 1 Y w Y V l P W E 9 t V V B W R H I 5 Z G o y c l J w Z U 9 L S k p 6 Q n M y R E N o Y 2 t k U k J R V U Z p Z D d Q N G x a Z T h w Y j Q w S 1 J K R X p S d T N C a j E 2 d F V U a G t U d 1 J L L 1 h l N j J z N D B t T k d q V 2 c w K 2 t L M 2 M 3 e V p 2 a n c 0 W k J J S k Z p N 2 R x M W 8 v b 1 l O R 3 l D V H l R c G Q r U 0 V 6 T T F N M D d U d 2 t D U l V P R X g r S W l J a U l p S W l J a U l p S T d t T X B L U 2 1 v V 0 x G a W 1 V N T Z 1 S m M w Y T l Z T U V v b E V D R T V 2 M 2 J w V l Z H Y T h j Z V B H e G R y L 3 V I S G p z S H I x Y W p S c z J C Q n h j W E d p e E l j R 0 R S c U l 4 b l c v Z l B t e U t K b W t l Z l B t U W p E W F V m S E N Z R E Q 0 S E d y Q n d U W F l 2 b U R C Q W d D Z W V 4 S 1 h G T m R o R G x 5 R G h O V 3 J W L 2 U 2 T E N n b 0 N I S z V Y R m p I T m F o c 0 1 w b j h l d D N P W k R J W l Z D b 1 Y 1 S E s 1 S 0 9 C b 3 M 5 b V F s W l V s V E N 1 V l N s R n d N e T h 2 R H l h V F N S a W l 3 V F d n W G x D R k F W Z U J P Q m U r S k N R a 1 l O c T B h V k F x b F p n N m R T c G F 0 R 2 h S c F A y O D h z b 3 J P S F B t R E 9 4 M k 8 5 N T Y 2 e T J 2 R l d S Y 0 U 2 U W l J e U 1 C b E d 6 a W c x N y 8 v N 0 Y z N T N G U j F m d i 9 3 R i t 6 T V R Q Q X l F N G 9 T c W k 0 Q U J y d V c 2 b T R w Y W F W W m R s M U s w c 3 p z N 3 B 1 Y V h u V j B z e W x 0 R V V 0 S z g y c l p 0 Y T l t a m N 6 T W N z T k 0 z U E x O T G N 5 R m N G Z F p C b U U y Y m Z m S C 9 6 b W Z E b X p 3 Q U F E d U x 5 Z W p 3 Z V A r S n p 6 T 1 o v e k 9 U T 0 h n Z n k 4 e i 9 0 Z F d D M E J N N k 5 H a m Z M N n Z x V 2 t w S 0 J y M T Y 0 K 1 p j M X c 5 Z T I z M z R y R 1 Z h d l Z h T i s r d l U v S E Z o W V d p d H F s Q l d v Z F B I Z 1 F Q L z M w a z l m O W 5 U d D N S c 0 9 H R F V Y Q l l K c z J i V U w z N 3 Q x O W 1 r d D V H Q X d H c k Z p e E F s d T J i S E h i R n g 0 Z W p 0 V F V W Q U R G c F c 5 S 1 p z Z F p 1 W E l s M n J S c E E 2 M V d p M m 5 U c G 9 s K 2 x v S G l u M W U 5 W G 8 v O C 9 I e E V S V V Z W Y W 8 3 c D Z l a z R l L 2 F z M E s 1 c 3 N K L 3 J a M E Z T V W h K T 2 5 U c U Z s a T F i U W l h V F l l S E N o V G g 2 O U N q e T h 2 S 3 d m U G x 5 b 1 l 5 S j g 3 Z 2 x T N W F J R n V Y a j Q r U H g z b n Z 2 Q 2 U x e j U 4 N W h 5 c F F w U X Z 1 Q k J 4 N m 8 x S H h M a 2 t x b F V L b F V V Q 3 F W d 2 1 l c V h x O U h V V k d S M E V l a j B V Q 3 R W Z 3 Z s b V N 3 V 2 k 4 Y 0 1 S V l h o b V d l Z W d j U G g 4 S m o 1 U W F G U V l O a X d Z Y V V l c j l W c X N X N 2 R P d V R s N W V I b m 4 z O F c 3 Z H U 5 Z X p l e X N y S V F H U m 1 K U m 8 w Y W 9 X M 2 J 0 a 2 h P V G h Z Q z A 0 N G Z Q e T d L a k R K c z J E Q 2 h w S V h W Y W 9 Y W m J F W m h Z Y U h v Z C t E Z G d v R V B S R V J F U k V S R V J F U k V S S G N 4 c l Z a Y j Z j V j I 4 b D F J U 0 F p U 2 t w S n c 4 d V J K Q U 8 2 M T F W d T F h b F d w O F d O a V l q Q i 8 v b n l F a G 9 i a S t 2 W H J v b j F 0 M n J R U n B U Z m Z 0 V 3 V Y Y U d H d G M r Z k 9 D Q X N M Z z h Q a E V C Y m p k V G 9 k d 3 N Q R H l 6 e X Y 2 d 0 t i c D h W Y X V W e U 9 F U 0 5 H S U M w d H J V c X l k N 2 p P d 2 J u Z 0 R i Z y 9 T Z T l h S n N W M X N j e G d N U G d j K 0 R C M j d G a j A 2 O W N Q R m 9 z R l V x b F V L T W Z p W E t U S 3 k 4 d k R h N i s 5 S n Z U d j F L b V R V U G J D N F h E Q W J E W U w 1 N C t M a T R Q S l p D c D F i b V c 1 R m Q 2 T G t w b z F h N F p K a 3 l Z a E l T R U J k Z X J V c W Z B N E t w V U s w N m R Q U j B S R V J L b U w 3 V m x a V 2 F M M l B m Z m N B N k E 0 Q T B x L 2 Z 2 M W d 0 O X V 4 Z m Z 0 M l B Q a m d n N k o r W T h l T 0 Z i N F B D Q W d R U 2 1 0 W U x C Y m s 1 T 1 N n Z H U z Y X d 2 N 3 l Q T l g r c j M v O U M z W H I x a F Z 0 M j c x N 3 Q 5 d l Q 0 c D U 0 S 3 N 1 V G 1 w c U t 4 e D U 3 c k 1 L b G c 2 N W R 1 N G J 2 d n Z 0 T 3 R L M X o 1 O D Q r W l J j d 0 d v M X V n V G p l e X U 1 Y 3 U z W U 5 D e G N 1 R k c w T E R n N F d M V n d E d 0 5 O U F A 0 M T k r L 2 J o M n J W c n d y Y W R P M 2 V X T 1 p m e T J M Z H Z I N V l 0 V y t i M m 1 l a E p 5 N V l 0 a 1 p 5 Y 0 x Q c U 1 m d S s 5 O T N E c T F D b T N i Q 0 t w c W F s N D h j V V h m U 2 8 5 N U F 0 d j V Z W X F 5 d l d 6 b 0 V 1 W E x s Q 3 I x Y m g r L 1 R v M m J k c m t 0 Y S 9 E N G N D R 0 R S d U V F b E J P b V p t W k 9 I N z h P T n E x Y X d j Q W J r R X Q v Z 3 A 4 R 0 R 0 M k x G N T U 1 U l c z N 1 J z M 2 J z U 3 l a Y 3 V F O X F o U m 8 5 Q 3 J W e S s z Z n M 2 T U h G V n R 4 S W d S M E 9 s M F N F d E x F M j M v N 3 J 2 d j B M T m 5 U N 2 Z n U E Z l b F p k U E l 6 T X d F Q U 9 U a z V L Q m x 5 N W F v V j Y r Z X N P L 1 N w V X V p d m l F a E l Z a U 5 q U z N 2 O U 8 5 S U R I d 2 d J a U l p S W l J a U l p S W l 1 a 3 Z k d U h F R E F C Q W R I V j N E T X l u Y j V N b V R B U l F 2 U 0 F Z R U J F Q X F s V U t 2 M T J Q M j d O b T R j Z U 1 H b m 5 u b U d a K 2 Z F c m J i N 2 F K V T F J R 0 J n Z m p r a z A 4 Q U Z D L z R X S z F X V 0 s x V 2 1 F d 2 1 t R X d t N G Z W e E x o W k h S M G N q U E R 3 Y 0 t w V U t B U U V C V 0 x o d 2 9 W Q m 5 Y S z F X N D c z M z N v U E Q 0 W U R C W U V C Z V h o N n V Y N z h 1 Z X N L L 2 M r Z k 9 3 c U p h U 1 F x R k F t M 2 J 0 c T N Z Q z F T Q 2 M 0 S F d k Y 0 Y 4 N 2 R x M X B S N 2 5 y W X p I d m Z m Z V c r W U N q c X Z o d z R k a n k 1 W X R 3 a 0 p o a 3 l a T k 1 I N z h l T n g 3 N z c x d U p T b E t j L 0 h p U m R H Q 1 Q y b E t w d E 9 Y U 0 N U b F N 2 L 3 Z t Z z J n U E 5 r Q j F H b z F 2 d m p p Q 3 h 3 O W V 0 U 2 4 v c n Q y N 2 N L d V h i d m N 0 a W N s S l d I a H d v V n V B U m V 1 Q z h Y b F Z S U H Z o Y X N 1 W G J w N D N l Z T Z T R m x h W m 9 w N z c 3 M j N 6 S E 0 1 Z n h h Z G 5 Q Z H V S R V F F S W l J a X N H b l R K b X p j d U J G b X N 4 b G p 4 N D c x V 0 4 1 R E t w V W l Q a j R l Z H J z Z G M r Y k 1 3 W W t U S i 9 E b W 0 y O V d L R W p z K 3 Z Y c m J n d l E z a 2 8 v Z U J N Y U d v c S t m Z n V p Z i 8 v K 0 N B c 0 x L L 2 N j b k 9 4 M k 9 4 W X Z Y a X d L W H B C S 3 B S Z z B h S k J Q e D J 1 M V d y Z H R u d W F q M C t u d z F s d H Z 1 V D J k U D N 6 N G N D e G R 1 b F R V V j Z s V T R v V V h Y c 0 N z V 2 J N Q U F Q W H I x M G R L U 2 9 y b z N q e H k 1 S W h i c G d W b m R v T F M v U F h Y W D F p O W V y V m J X W S t 5 U F B m Y 2 M 1 Z z B h W k x R Z G k w U k k 1 U E p N S D c 4 Z V B U b z B h T m M 0 M V k z M S 9 2 d T A w O C 9 C U U F j U G 5 5 N D F P T X l N a k x j Z m 8 2 Y 2 x p N W R p d V R r W k d p M V d 0 S G 5 X T k 9 t V F g z N i t m U 0 Z h M k J h Z F I 5 Z k h t U E h q a 1 Z o W W F H U X R l S G V l K y 9 G O U 9 u V H k v M D c w N m x C Z 3 d Z Q X h K O W p 0 V 3 Z Y e H B r e l o y Q z M y K 0 Z 3 T 0 h E e D R r W F J N Z G V 1 W F J Q K 3 B p a V p R Y 2 h p c 2 N C a 0 1 1 S E J C e C t z V U d h W T J 4 R U R I N G l J a U l p S W l J a U l p S W p v b H R l M G F W T l I r O X k 1 Y z N q N z d i Z U Y 0 S T J 2 d n Z v S 3 J W c T E 4 c W x r a C t 0 Q 3 E w U W k 4 U 2 x G d V V L a D h M a E F X R E x s d l h Q Q n R E V G R 1 M 2 Z I e X B V c j N a N 3 M 3 O U N o Q T R L Q 2 d z c W N o N j k 4 V 1 J q M E Y w L 1 p G a V p P b k l n N W M r W m c r U E R o Z V B q a G g 0 V U Y 1 d k x V T C 8 v N D Q 0 O F J H U m 1 K N T U 1 N 3 J z e k 1 F e V V 6 R j R T R 2 h w W n I 4 Y X R S b z B h S W l J Z 1 E y a l c 1 U 0 J R U U V B Q z F X a T B F c n V U b j U 4 T n N O a 0 9 2 M S 9 1 V W F l Q l d l Q y 9 L d 3 p Y U W 9 U S l B h N X R N S n B 3 K 2 Z W c T B y W E h q e H N M M z E 2 N W R 3 K 3 J W c X d F Q V c 3 W n N 3 Y V Z M b H p C b H l o U 3 Y x N 0 5 r e V J M c z I 3 Y 1 B R S E h t a H R k Z W V 3 M G R P M 1 l z M T V 4 V 3 J G a F J y d j R s Z G V y V U N U M T Y 5 R U M 3 Z H U z O H N w a j c r Z W V m d X d Y b z l P e l o w K 2 R N S E s 0 Q k d 6 S 1 p 6 Q z M 3 a H R s c 3 h 1 e l p z N F V u M X A w b V R a c m t k b T g 2 d F c v Z k h o M D Z k S U J N S n N Q a 3 l a U G R N a D l z M 2 J y V n A v a 0 J 4 Z m Y v N G N P S D h l M j M z K 0 x J a 1 N N Z S t 6 U n A w Z 1 J a V 1 Z s Z U E 1 e E s r K 3 h V c T l X W U 5 t M W F w Y l B 6 Z U Z L b l R o M E V C Z 1 l L Y l l Q Q j R K W V Z x R H k 4 d m Q 3 b E Z S T V R J M l R r e U 0 3 T 3 h 1 T E Z p M k V 5 b V V R L 3 E 0 O D k 5 c G h m e m 5 X N 2 t V Z 2 t t R G h 4 S X E 1 Z n Z 3 N k x 4 W U o 1 O C t i N W x B R W t O R F F V V V Z G U k 9 I U G 1 q T E N 0 Z G V 2 V 2 1 E a H h J c 2 F N R 1 N Q c U 8 y U E d q R k x I M n J C a E F 6 W n M y T 0 I x Z j g r Z V B h c z F H S 1 F t T W Z D Q m l J a U l p S W l J a U t p R 1 d h M V d H S T F H V 0 s x V z J P M T I y T z M y Y W t 2 U l N r U 1 Z J N U Z J S U p W S 2 h T K 0 Z R a U h V b z Z h c U Z S d 2 N M R n F j c 2 x n c 2 1 E T m 5 E a j c r K 0 d P L 0 J n O V V s T j F 1 e D Z W T G w z R G 1 6 Q m 1 j T 1 h N R 3 p a c z N 4 L z M z M 3 c 4 Q U N B b 0 t R b H h j b k d q Q k E 0 Q l B R U n Z s V V Y y M X p n S F B D M n d 0 V z d i R T Z 0 V 3 I z Z D R Q M T F U N X B i b H k 1 U X F P S F R 1 R 1 B Y d j J v S D M 3 O X V q Z X Z U c z Z k T 2 p n M X U v R 2 p S d l E 2 W F J D M j d X M F F G a 2 1 U S m h R c n Y 1 V k x U S X l V b m l x O T h x V k t 6 a D k r a l M r K 3 V v c n Z Q W F d X M j V s T z F 6 V j l I d m h T c W Z U b G Z v e j Z U b 0 h z O W 5 z O D V 4 Y y 9 m S E h I N k x 4 U W t O R G h T Z X Z 6 V 1 l 6 N X M r Z k w v c T V P S G 5 5 S k M 1 Z X Z P Z 3 g 4 Q 0 V 6 T X h Q Y n Q y O F h 6 V 3 Z P b k R r W U 4 y N m N 4 L 1 Q 2 V l d I c T F L a 2 V G e X p Y c j E r U D F x M W J D M C t I K z J M Z H V u V n V H V D V D U T B N e F l z U U l u O G R 3 Q n B v N W h Z Z U h p N E t F e k d Z e j N u c n J M U n c 3 Z G t 6 V W I v a n c 0 V 2 p Y c m g w T 0 h E a m d k Z X d K R X l Z Z 0 t D a k l Z d 2 F P c 3 J p V 2 F k a T l l N 2 Z I b 0 F l R l F v R 2 h R N G Z p a V N l Z X d P R E J n O T B D S D N R N k h a W X Z Y K z V X d 3 F H a 3 J s M j c 0 c j c 3 N 2 l 2 M 0 h I M 3 g v U F B Q b z M z N z l r T D d 5 S k V q b U R a d F d v W E h j d z B x Y X Q 2 O H V k Z S t w M D Z k R X Y z L 1 I 4 Z U 9 I Y k Z 2 M 3 o 0 M G F k S U V j K 2 Z P e G F S S m s 0 U m d G d G N N R 1 B I e D h j T H Z 0 N 3 R S U U V B Q T N u a m p E Y 2 p s O G x L R E h s e m Z q e D Q 5 Z W l B M E 5 C U 0 5 H e m R H e D Q 0 Z D B h Q k J B M m k x V 2 h R V 0 Z s Y j F s T z l Z L 0 9 1 Y m l J a U l p S W l J a U t n R z J H d z I 2 U F Y 2 R 0 k x R 1 N D U V N L S l Z L c U Z R c V l m R l V K c F B k T l N s S m l X N W 5 6 b U F s N T V m R l l o R l N n U 3 V W U 2 d R R 0 J 0 N D F U O W x W d D N 2 d X V R Z m p 4 b z N E b k R s e m h H M 1 o y Z G 4 0 O U 5 O U F J T b k t x N X J E N F J B d F p o Z 0 1 C a 3 l Z T U F H W m 1 a b W l q Q T R O R 3 p Z R V V I e l B m U F R S U j I 1 Q k R 3 Q 3 d l d l Z x Q k F j S G 8 w K 2 Z Q b j Z a b T J 2 Z 3 c 1 d z V j O U N 5 W l V 1 a H Z Y T G x T c X h m d j E 1 b 0 w x K y t I T E d 4 c 2 N L O W J E U W F j Z l B t V F Z F b W h Q T H l 0 T 0 R 0 Y T V Z Q m 5 V N k h u S n d j Q U 1 X T D Q 3 L z g 4 Z 3 Z p N C t N O U x y Y T d M b F F t S m l a V 1 l M Y m x k K 0 h D Q l p 3 N m R R c U 5 H e m R H V W x J U 0 l p S W l F Q l F V S l B v O V h s Q l F n Q 1 Z M b G d q S H R H M 2 J G c j E 3 O X d a U S 9 Q Z U F 4 V 0 p C V V Z F U m p F W W p k d X p Z Q V p s T W h q c D E 2 Z 2 l C R C t m U G 4 4 Z D M z M z J I U C 8 3 N E E y K z g 4 U V p l Z m Z Y V k N y M G 4 x Z k Z l c k Y r L 0 h o Y 3 V Y Q k J 0 Z S s 2 N T V 6 Q m 8 w Q 0 Q w N 2 R 0 W D l E U z d V M l h L a k x o e X Z R K 2 N D N z B X a X d Y d n Z Q T U 8 v d j c 3 Y j l I K 2 N l U E d J U 1 V s e G V O W T h m S H h t R F Z y R n V i T W 1 T U D h M T m 5 0 Z G 5 6 d 3 d R Z l E 2 L 1 Y 0 O U 5 G S E t 6 e l B 5 b H E z Y m g x V 3 J s e U p w a z J i b 2 x 1 M 2 J u a n d 3 U W Z k U 3 F R N E 9 S d 0 9 y R n E x U 3 Z T e j d q U n g 0 a 1 N m c 2 9 n N H V Y N X V S V V p H a X R v b l R w e k F u M y 8 r S 2 R y V 3 V Y T m 5 E Q j Q 4 d U 1 5 e F N 5 N F l s e m N B M k J r O D d Q d z d l c 0 t F Q 2 J E Y j d h S l N E Q z F h d E 1 C T E w 3 M k U y T m h Z a j J Q c z J i T U h u M z M y R 2 Z M e T h v U n R M V n U y U k V a R 0 J n b 0 t D b 1 J 0 V z d k d X h Z R U R C O U M x Y T F l M G J k c 1 d p W W 1 K b 3 F 3 L 3 R 4 T F h J S 2 p T N 3 R t T W p B d 2 h l Q 3 d 1 T G c 0 e l p z e k F q a D A 3 Y 0 4 5 O T l 3 b F p M a V p P b k 9 o e F V k N W J 5 W m k 3 a V M 4 b G F G e m Z q M G N l Z V F T U F B Q S 0 l h T n U 1 Y y t m O E 9 x K z d E U U 1 m a U l p S W l J a U l p S W l x a 2 N Q a F F H R m h J V X d t R T R L Q 2 d o Q W V I c z V G V W F M Y m 1 I T 1 J 4 V W 1 s V W t H a j B j Q n F 0 Y 0 p z T m l N d k x 3 O U t w U k l h a l l i Q l R G W G c v d n Z 2 U j c 5 K y 9 a Q 1 d s a V p z M j d G a k J 6 c D E 2 b F J x T 3 Z x S 3 B Q K y t l Z k 1 t V H A 4 K 2 p a e W N I T 1 R r N U 9 E c T F h d T R l U E V p T G w r K 0 x G c W 9 0 Z H Z 0 Y n F u M k F V Q X V s e U 1 u S n d j T E Z p e k E 4 Z V B I U F o 3 R F p y T m g 4 Z U x G M k x 0 M 0 w 1 N T c 3 a m 5 V c j E r L 3 p I b T V M b H l Y R E 1 K d 1 h V R G V 2 M y s v c U R i N D J i T m 5 S Z n Z U M D l P R n h V Z T c z U T Z q M F F p V H l R U 1 R 5 U V N I d z R F W F h u a k I 2 e n p L V T Y 2 Z z V C U D V K c E 1 K U n F Q U j Q 4 S 2 h w O W Z K M D V Q V 1 d W b F p X T G R 1 b l d o Y m V j c 1 J W T l R 4 N D h m e D h j Y 2 Z s K 3 V Z U T R j T z R k Q 2 h R M T c z e D h Y R m 9 Y U G 5 6 c 0 x U O F J h T E J i L y s r a X V B N G 9 3 R 2 8 w Z V B 4 d W p S b z R Y Z 0 N W Y z E 5 V j Y 0 Q n R J N E Z S W V d Z c 1 d L R l Z p O W V q V l N V b E x R c m w w N 0 5 H a l F B S E Z 4 Y 2 R C b 0 5 I Q T R I S 0 t n R E Y 4 K 0 s 0 d U t p c E N Y b H d l d F Z v d G 1 6 W n B C S 3 B Y a T J y V n I y T D k v d j Z o Z m F t b 3 F k R G 9 k N X N 5 W j Q x Y m k 0 Z W 1 u b j B i U G 5 q M U x Q V S t y V n E z d 3 p q d n Z Z U H I w N m J o N T g 2 Y X c v Y l B Q U G 9 Q R D R j Q 0 F B U V B L b k 9 2 c z J i T V J G e G N u M n J a O S s z Y X N X Y k 9 t e k d N O X V Y e j V z c k J B L 2 R k Z m Y r S H Z 2 L y 8 y Z W g x Y X J S W W Z m U E N C e C 9 0 d D Z O Q 2 h h T k 9 t a l U v b n R O b H N P S G p 3 b 0 Z 2 S m l Y c j E 2 b 2 5 h c l Z x M X d r Y 2 Z m U 1 N V d W 1 q V X F C R W 1 U c H p v M H p s S 2 N z M z Z N V 1 h L R k h U c T F F b T B i Y 3 l Z T V V M N U J h R D Q 4 O D R a V 0 N P V l N q R i s v S G h j d W 5 R S i t m b j V l T z Y 1 N T V D Y W 1 p b z Z 2 d V R Q U 1 c 1 d U x 1 Y k 5 t K 2 M y a j F P b l R t S G 1 6 S m w 0 N T U x M 2 h L Q k d v T G p r e D h h T k c 3 R n g 0 M F p J c F Z M R X h z Y W l i d D I 2 a U l x S 1 F t a G 9 L U H I z N y s 5 V 0 F z V H A y c l Z y K 1 B y c n J 3 R 0 l 5 L 0 1 B d 0 0 4 L y 8 0 e U 1 q Q X l o W G R w K 1 g w c G d 1 U D d z d i 8 z M j I y V W V B L 3 p m N z V V Z V B Y b 0 k y e U l p S X R D M G F W T z N l M G 1 o V U p T c n J K T H I 3 M T k v b G V P N E h i a C t O b n V T a 0 p D Q V J Z c 1 d s Z H J u N U 1 t V F d M W n N t Z E F l T k d p U W t I S E R a c k 1 K d j d m T l p q T X N G c 3 R k R l p U Q 3 d B Y 2 l J a U l p S W l J a W 9 t c W k w K 2 x R V k Z R R W p V Y U R X c l Z x M W Z S M G l L Z 0 t 5 Z V Z 5 e U 9 W e U J B W U d R c S 9 Y S X p z N 0 c 4 S E J 3 Y m R F Q 1 l h Y U l w R k l o Q 2 R 5 L 1 d u a 3 l K S D Q 3 Y m Z m Y 1 A z N m R X S G J r a V Z M a 0 p L U 0 l p e U N a V 1 Z s d 1 c 2 M 3 c y c T F 3 b V F 5 d V Q z M U h S Q V F V T 1 o 1 a k V Z a l p z M m E 1 Z F B D a F N j Y k 5 t e k F K N T k 4 Z 3 F L a U l 0 S D I x c T F i S X p N e k U 3 b T V 1 Y 0 s y d z R j U D Q v R G h 3 M G h K U 1 V H d l h y M 1 F 2 b j E 3 c i 9 l T 2 E 1 b U F r Z 3 R k c m t F U j M z L y 9 m Y W x 6 W E x 0 M n J k Z D l R V U Z C c F F Z K 3 V D N n d s Z l k 2 S 1 J R S 0 l S d U d 3 K 0 h B c T Y r K z Z 2 R X B i T m Z G Z G 8 x R 2 c 2 U 2 t K T k c y S z F l d T R N M D M z e F M 5 R G 8 w Y k 4 w Y V R K a z I 4 b n I 4 M G 1 a b V p R Z 1 l Y Z z h I Z z l u N V Z s L 3 Z 1 d T g v c i s y R X d H S E R Q U G Z k N F B i Y T Y z d 3 U 3 M 1 k 2 U F A v N F l Q L 3 p 3 Z z l m e l N Z Q z V x Z 0 F B S U F C S l J F R l V B T V g z b y 9 Q Z W R x c F Z x e F k w R 2 c z c T F L a 0 R 0 V m 9 O a F V L Q j d P e H N U S j g r W G N n O D R s e T h N e H F O M E 9 s M D B P b D B 3 a l c x Y U 5 F Q 2 M r Z k 9 C U U I 4 O G N V W G 9 t c 0 5 E Z z Z H U n F Q Q k s 2 K z h J b G 9 n Q j R v W E N w c z J i W X B m Z n Z r R m F y V z Y x S G t u S k N U Z 2 5 Y Z m V 3 Y l J w M D B U W k F K W X R X N G J B d 0 V B O C t P Q 0 R v d j Z 1 c j N k W V d C a W l v c U p F M j d 4 b E N I Q U 4 r d m p o a H g v Y 2 d p W m N 5 d 3 c 0 b j h n d n l l R n d Z T n U y Y l Z p e F l v W E h K L 1 F I R G h 5 S W 9 V T 0 h l c H p E M 3 I x N z h m S E h I d 3 V C d V d h e k d V V k Z S U j R Y c U p z M m J l c T J y W G J 0 M m 5 q M z N Y Z X h j T 0 Z D L 1 B P Z i 9 4 U m x v d k I x a 2 J 0 a 3 R o d 0 F r T W x r Y n A v V H J x O V Z 5 Y 0 F I b 1 B q Z W 5 q b H p K d F J x d G R 2 c m 5 a Z V h K e X F O N D h t O T k 5 N k x m L 3 p q S D J q Z X Z E a 1 d M M T Z N a F F z W H V w W H d B S X J m N z R z W E x 3 c E J a V D E 3 O W h R R l B i a i t Q R j Y r Z k 5 s c j B F d k p E Q l h s M 2 U r c F J J e X Z H V j N L T 3 U 2 M z M z N 0 Q w c V Z M M 1 g 2 T 2 d P T G Z R V E 5 u e m t T U E h q M H d Z c 1 N J T X J Q U m V B d k 0 w d X Y x V 0 x 4 N E 1 R S U R B N k Z T c V J B U U V B Q 1 p U Q 2 I 2 b S t H d n Y v N F N I Y n Q v L z M 1 a 1 o y Y 0 R L T D Y z c k Z Z c n J G W X I 5 S G 8 5 O U h v O X h v N G R X N k g v N T N L Z F k w V i 8 3 N 3 Z 5 N W Y 0 U E N R b E J T R W h J c V g x S 2 Z n N E J R R l J V b E 4 5 T F p k b n Q 5 d H N 5 W U p l Q k Q w U k V S R V J F U k V S R T F V Q 3 I x V U t o V U p T N l V F R k V k N m J B d 0 V B R U J n W k N w O U 9 o b 0 t D Z 3 p I L 1 F 2 b E 5 K c G R J c U N Y e F F x V l F Z U F h v M F p z K 2 V E Y U E 0 O W Z y T E w 3 O H N X Z 0 J i d l h x M T I 1 U G d K V V Z I U j V k N W 5 1 a m 9 h T n g v L y 8 x d W k 0 N m V 4 T W Z I S X p F e E V Y W H I x c 1 d a T T J m Y 2 5 1 S j E 2 d D I 3 T j E 1 N T V S V m t a M m R q N X N 5 W m J p V U M v d m p q R C 9 6 e H h 4 K 2 9 W Y X N X b G l 4 W j R y W j R D c m d 2 V U p W Y 1 p Q U F h Z b z B 2 W E J m M 1 N z c 3 l F Q m N Y S j B x W m 4 1 R 1 I 0 Z k g x Y 2 R X b F N 4 Z l I v W F B p e E F u T W 1 U T k h s S V l l Z 0 1 j Q U R k Z l h 5 Z H V D N E 1 x V k s 3 M W 1 Z N U R M c T I 5 S k p U a z V H Z U h o N F c 0 T F h B R F F v R U V E d E d q U n d 1 d X g x Z m x l M k d 3 M n Z Q Z m V l M G h Q V H h m d G I 5 Y X N H V W F N R 0 l H c 3 J D e j g 5 N y 8 v R l J Z b l h k M j h l V k 9 V U 2 F H O G 5 C a 1 h U c D Q 4 N l R h S D N y M T d Z O W 1 5 W l c 2 T H R R T U h E c 1 N J R V N P d 2 F k T W 1 m U H J w c H g 3 S G R j M 0 d k Z S s 5 O T J M d T N M b D Q v Z l h Y a F N m L 0 p S S 0 p 4 O F Z t Y j Y 5 M 2 V u b z Z 0 b T d k Q 3 J Q W m p F d V h M b m 5 z N D d w S X U z V H B V b y 8 5 U 2 5 J T n Z E a D I 3 Q m c r L y 9 4 e n Q 0 d 3 V U Z 0 1 I R H N U S W t T T z l q d G V w V X l l c 1 c 3 Z k 9 Z e m 1 l a 3 B S S 3 B m Q 1 V 1 Y X Z n N E d E T W 5 E b l R i Y n V 2 O T Z a c j R J T W 5 J U 0 V o b 2 5 J K 3 J r R m d n U G Z 5 Q T U 5 L y 9 y b l h j Y U 9 q b y 9 I M D A w O G p O V F Z W K 0 x 5 S m p J e k V 2 S G 5 6 c 0 h Q b l R u e j U 1 W m V p U U x 1 U 0 5 C b 0 5 u b i 8 r Z W R H M j h w Y n R x Q 2 h Q b j J r V l B i Z X p C T S t C Q X d m d y 9 m Z m Z 1 d 1 U r U 2 F W U 0 J B Y 0 h p M z U y Z C t 6 W W d k M j d k N k 5 O b X p a b z N i c T E 4 R H Z R T l d E R j J 6 M W d z V m p 3 O D g 4 L 2 w y d W U r L 2 J 0 d z c 1 O S s 3 e n V M K z A r T D Q y d n Z 5 L 0 t 5 O U 0 5 V 2 h H b C 9 k N z N s N n I 0 Z T Y w N k 1 Q Q 0 J p S W l J a U l p S W l L a U s 1 Z V R r S U R n N C t K Y X Q v M H R F M V N N b 0 t B Z 0 d n d 0 c 1 d W J s b F B o R j V K M 0 l H U G x T R m p o M D d v b j M 3 O X F o V n F 4 W k d q e D d 0 b G g z a H F h Z W V L a l h 3 b 1 h Q b n p q N m Q 1 N U Z I S G 5 F T G Z B Z 0 l D R U R U c G s z U n R H b F R K Q 1 l t S W l r c F N T Z 1 h j Z U R B Q W F 4 Y X R j c n R 1 d V Z 5 T 1 Y 1 N D R R W D A 2 O W N Q Q U J B V E U 0 U D M z b n N Q S D M 3 N E l m Y n U z Z X M y L 3 B 0 d n Z 1 a 3 g 2 Q U Z 3 W H d B c H V i R G l 1 c T l X c l Z w U U t C U S t Y Y X Z O W m 9 Q Q l l Q Q n B B Z E w x d k l E b n A 0 K 2 Q r d m J 0 V y t h a X F p d V Z T b 1 d C Q X d j S z d V M m J O b U h a c 2 1 W d X I r M F R U e n l C e E 1 S R X Q r T m R y O F B i L 1 B y M D Z l T T E 4 T U h U Z T N E L y 9 m Y 2 p P V G t a Z 1 l H Q l V D c V Z r T X Z s Y m 9 0 R j E 2 N W R 3 M H N 2 d l N T M G U v W H F o V E Z q e G 9 q N j J H d z J t T T F t R 0 F 3 R z J H d z J T S 1 Z T U F B y b 2 8 x a T V j c V h i T 1 l j T k c r W n h m a z d W K 1 Y 1 Y 3 Z I Z 1 J 2 L y 8 r d T J o L 3 Z Y c j F N R 3 Z X T E t q V m F p U W x K Y U Z u e j U 3 W X R t M G I w d E x T Y 1 A 3 O C t Y S 2 R x e l N o b 2 F G b z I 3 W X R q R V l q M 2 4 v L 2 Z k R S t o V U t C e H g 1 N 0 R J T U d E Y 0 x V c V Z P R l l J N 2 h 3 N G R q O E 9 E Q k F J c l Q r S z l h d G N x d E p B e F E v R F B w S 2 k 0 d U R u U G 5 6 c 1 h r e V p O a E 1 C a n c 2 c X V 2 d X B W U E F M e S 8 z a W t w S 2 Z q d 3 d 3 O D k 3 b m N H e E t X a 3 B H R E x s a T F s W F B u L 1 N V a E l R S m N 1 W F l U M m t p V k x 2 R 2 J l V U N n V W V Q S E Z G O U d u V D U 5 U 3 g 1 U k l K Q m c w Y U J E b X p K b F R h c j l u b j M x V y t L e n p W V 2 1 m V n l Y M T Y 5 Y 1 B E e n p 3 Z 0 5 E M j l M U G 4 r c D Z Y a D Z l c 0 p q S 1 p E S U 1 H R G N K V F R 6 M 2 x N U X V R U k N K Q m p 4 N D l r S n F h a W o x N z l t R E x s a T A 0 Y 2 V L R X F F L 2 Z 2 b j N k W G h Q W F J X b X B W T 3 B U b H F H e W 1 N M W 0 w Z W V m T H h r Z l N y d T N o Z 3 d a S W d U M T V P Y m 1 Z d k R n d 1 I 1 T F d L a F V L a 3 l a T W d X T k d 6 Z k d 2 S G 5 6 Y 1 B M a 1 N k S D U 5 d S 9 m a i 8 z N z k w T X F s W H I 4 R 1 h G O X o v M F Z E T 0 J Q c n A 4 S n Z 2 N G V M S X U v Q W h S Y 3 g v R l h Z R V p K R E h 3 Z 0 l p S W l J a U l p S W l J M 2 V Y b D V D Q T B O c m R h b l J J b m 8 x c V Z X c X l H V H l a Q 2 Z u K y 8 x U 2 R R N 1 Z W V U d Q Z 0 R B d i 8 3 M U w 2 K 0 w r a z J h T k V H a l J v M 2 N G b m d s R W d s N j k r N k 5 S e D U 1 e E t k e k p D Y 2 5 v M z c 5 K 3 N q U H o w Z V B I a j N R d G 0 x Y k p D W W 1 l a j F 2 K y 9 i d D h m Y m J i K 1 B O T j k 4 V U Z s T H E x Y X V I M T E 1 N 0 R R M G F O Q k Q x R F F v S 3 d y U n A w N 0 J 6 N T A 1 O C 9 2 b m 5 3 Z 0 x V Q 3 k r O D R I R W g z O G w x M G F q a 2 d r M 0 p w N k V C N E x Y W F h r U E x s a T E 5 d W x Z b m g 4 T U J v O U Z Z N X N L U D Y z N V B p O G x P R H o 3 N E l J c U t p d k Q 5 O T k v a n h v M G J w W T R i R k J T R X B r M m J Z c 1 N J R W F M R j Z N V E V S T l N x V l V 0 N G 5 R Q W d O V F V W S T B h T T h H b C t y c S t O V S 9 2 M j d S R W F H a W 9 h M T Z s a 3 Z Y d W 4 w T k J R a E l h R 2 x u b 0 5 y b 3 R V W n J P N X p Q S U t R S E U y Z z E y N 2 R p R X p N M V B Z M X J w M W E z V G 8 w S 0 h V N D Z y e n Z Z a V B q O G V p U l l z d 2 E 5 W X N a R 1 p t U X F W U 1 l k c T B h Y U x y V X l n V W V P a W h o L 0 R R U X c v a C t 2 W H I r T 0 9 Q U D N E K y 9 I b G N 2 b n d a T j I 3 Y 1 F F R k J B V z d l d k Z u d X o 0 Z V d M V n R D S X B I Q V l y R 2 d k K y 9 l M k x G a m g x Q n V v R i s v Z m d n U E R 3 Y 0 F 6 S j Q 5 R z F P b l R z W G d 3 W V B S d F d 0 W D B m V 2 t w S 1 R n d 0 l F R G 9 u R W x F Z 2 1 l Z U 9 J S m o r Z U 1 q N C 9 I d E d u V G t K d W I 2 e k h v Q W Z B Z S t C Q V d G b 1 l l U F h x N E J T Y k V 4 Y 1 V o U G o 0 Z V F I R V E x c 1 d M R j d G N T g y Y V A 5 M k J K e l p v M X c r V E p r M F d M a z g 4 L y 9 6 e W t V a W 5 T M H R K R W Z X T m p Z e k Z s e W h T Z j A r R T d 5 K 3 Q 0 S 2 d m U n F G R W p Q U G 5 r a z Z M Q U J G K z U v d H g 1 d X p m R H d z S 3 E 5 S G Z r N E 1 H R G N m c j B h Z n o y M j I 4 Q W l 0 K 0 R T W k 1 t K 2 Z U N n l H U X l w S 2 F t S W p V M U Z k b l o y Z m o x M T E 5 e D Z O Q W h u R H A x e X V O c j R u c U 5 M V n U y R k R J V V Z j Y n M y Y k 5 G M l E 0 O D N Y Z m x D U 2 9 Z T 2 5 T b 0 1 O Z k R o d y t M Q W h x Y 1 l t T m p N V z N h T k 9 G K 2 5 U O S 9 Q b G F 0 V 2 9 V T k d 6 Y T Q 5 U j A z Y n B 6 S G 5 4 S F h 6 e W R Q d j F z a 0 V n b m t j a m x r T X B s Y j l o V n Z u T 1 d z Y k R a Y n B m L 1 d j T D F Q U 3 d z Z U t 3 O S 9 q Z U 1 h a 0 9 M d D k x b G x N U E N C a U l p S W l J a U l p S W h F Y 2 5 K e U d Q U k F S R z Z j V D N y Z W J a a 2 Z G Q W 9 G T E J a T G x X V y 9 L U 3 V U U W F k T 2 5 Y R G 1 6 Q m x J S k J J a 0 p D U 2 d Y Y n Q y U 0 U x T j l m a m t i M m x t e k p p Q m l J Z 0 l u e k 1 u T k c v Z U h G T 2 1 U T U Z i Y j c y R l B u M z Z Z U F R v M G F X K 0 J 0 M j d k M G Y 3 O X U z e H Y v L z l E O T k 5 O X g y N m R l d F c 2 d m l 1 Q z F z b E Y w Q k t X L 0 Q y b F V R a W d W c X R M b k 9 o M 2 5 V a H B y U n p T N l Z T U F B I R U U z a m l p U 2 R n c 1 Z p O F B x M H F r V W k 4 d m x h T k d q W E N n Z 1 V M T U d u U 0 p O e T h l U k 4 5 K 3 Z U Q n l 5 K y 8 3 S F d o e G 5 V Q j E 5 d E N r V l F x U l l j T 0 h i Q j E 2 M V l B e G Z k V l l t S W l 1 b m J 0 V 3 V h V D h 0 N j R s d U l v T E N 6 M D Z U a U Z R b 0 d a T T J k a T V z e V p 5 T X p N U k o w N m R U Q m h 3 b 1 F 5 a j Z 2 d T k r S 2 V l K z d C L 1 B u e j h m c n J y K 0 9 S U n g 1 Q l h G e W M x L 1 B k Y z g 4 O W J x V V p n T 0 l B R z c x Z U Q 0 U E J B T D F l R D d Q W k R J d k Z J Z 2 9 h a 1 V n a 3 d r S 2 9 Y Q z R Y U G o 4 M U d n M E d E U n F F U V l N R 0 l U M D l I Z X Z X c l J P e U 9 n R E Z p K 2 h M b H k 3 M W V H L 2 N k O T k 5 K 1 A z M z N 4 R W R I W T I 0 d U R n M G F 0 U U l u V H A x S 3 Z V Y V N p c 3 p B c F Q r Z W 5 m c D B n V S 8 v U E F E R k F v R j R 1 U G o w Y k p s U 3 p 6 N j Z L T 2 l 1 U T B a T W d S R G h n e U I y V 3 o y K 2 9 T N F h D N z M r Q m 1 r V X F u d z B r c 3 Z v V k d q U m x p M G F C R W N E Z 2 Y 2 O X U y T D U 1 O S 9 2 b H l m d l h L N U h H M 2 J 0 c 1 c x Y T l j U U Z S V 0 Z l d l h x S V Q 0 K 0 h z b k p 5 W l V L U 0 h D O U 5 6 M W x G S 2 d P V X F r V W t 5 Z F B 4 c m h 4 N D l D N G N X T 0 1 I e i s r U X I r Y m 9 x T 2 p N V 0 R B Q U F 3 W U 1 B Q V d p O F h q M y 9 6 V m R Z M m V G d F d m Z W V Z W m 4 4 L 3 Z 6 R U F F R k p k R E 9 Y a n d J T j U 2 N n k z W T d Y W W h n O H J n d 1 l P a F Z D c U Z m a k t a R E N O S G p z V D k 5 O S t Q R l N 0 V 0 N N R V N m Z n I w U W E 5 Z X Z U e W V 4 M X Z n Z z B h a n d W Z G Z m U V d W U 2 x Y c H Z 4 U E 1 a a l A w Z X I x Y j Z S a G Z O V 3 p Z R V A v N H h 6 K 0 V 0 c i 8 r Y n Z G W H h n Z l g z M T l W Y 1 k 5 W k x C Y W Y v O D Y 1 b F V q T V p y T 2 p w a W R C U k V S R V J F U k V S R l F W O U h v O T B 0 T F M w S 1 p O R z l T d l g 3 O W F 6 N j N W Y X Y z e U Q z Z E V k T 2 N 5 R 0 F 3 d 2 0 4 M U N p d k 9 h Y 0 9 Q R 0 R h U 2 5 w e U 0 x T m R W c k t R V i 9 z V n F 0 M E d x M W l J e U 1 y T k x 6 Z U p P Y m 0 0 d U x G e S t p V W F O R 2 J x V X d x c 1 A 1 O C t m T C 9 i d E l w O V B W e U Z 4 d k p 5 Z F B u c 1 R w M D Z m e C t P T 1 A r M j N N a X h j d j R 2 e j U 4 N m h Y c n g 3 c T F x M W I 0 N H M v Z H J z Z E Z 5 N W N R T z N h d F V X T G p y Z W E y L 0 Y r d G R 2 d G t F Z 2 t r R W d r M V h h K 3 E x Z X Z J a V l t e H V j b j J T d H E 2 O W F 0 c U Y y N 0 5 s S l N V c X I w U E x j e n J W W m J a c 2 F X d T l u M j d k d H g 0 O F l O O U 8 z Y j E 2 Z l g 2 Z W p S b z l p e V p R d k d q U n Q z M j M w V 2 t O a n R H c 0 R Q d 0 F j a U l p S W l J a U l p d W 1 Q V l Z P Q 0 Q 4 N m x T L 2 9 N Z k V a V 2 x x S 2 d J R W 9 t a 3 h q N H Z x a l B 3 Q W J o O S 9 5 R 2 R p S W l J N k c 1 U T A 0 R 3 F s W E g 3 R m V j Z 0 l p S W l J a U l p S X J x R k 9 S d 0 9 G Q l V W T W V p Q m l I d 1 N I Q n l N b 3 F J a U 9 C e D N 4 L 0 5 w U 3 F Y U 2 J 6 V 3 V p W W l J a U 1 p L 3 p H Y n p M W j F k c U R R T W Z D Q W l J a U l p S W l J a T h x U E N 3 a 0 p v T k p x Y W 5 n W V I z V V k w R 2 c w S 0 N 3 d H J l a H J W S W p B d 1 V N a U t R M F J F U k V T M 2 x 0 c z V p S i t C R D B S R V J F U k V S R V J F Z m 1 L e j J X Q X l t U k F Z R 0 Z q V F V 5 R 2 k y M G h n W U N C T U p o T n N O b H R O V D Z Y S 3 l X U X l L S l Z L N l B Y N m 1 w N E t F U k V S R V p X Z z A r b W d W c X N o b G Q 2 Z U l R U z M 1 N n l K a U l p S W l J a U l p R z V C Z X I z K 3 R u M D Z o b 2 h x V m 1 C Z 0 l B d 0 d R M D F Q b z F y Y 1 R S a 3 V p S W l J a U c 0 W F J V V k Z D Q T R P c n V s c F Z C Z 0 R I N G l J a U l p S W l J a U k v T V J v T k 4 2 M j l W Q 0 p x R 1 l w b F V v W W p j Y W F u a 2 E x a 0 V n a 0 N B N E 9 a c 2 t M S W l J a W 9 s d U V U c W V E U n F P Q l J D S 3 A 2 Y W x V b U x 5 b U o w Q k V S R V J F U k V S R W R D Z X d X c T J R U 0 N T U X l X U T F Q U l Z Z T E J i U j A 5 U l N x U l N o b 2 F H d 1 d x M l F T c V c z V G V y U 3 d z S k N X Q 3 d X b 1 I w W U d B a V Z T Z 1 d M e F F L R l F s R 0 R N N n N h U C 8 3 N E l 6 c D M 3 b n h Y b D B y S n l j b k J 6 W n M z a G J a Q 2 9 V Q z l l d l d x Z F E 1 Y X J S Y j c 5 K z h Y M m 9 H Q m d l a l N w V X V W b j F j d U w v N m 5 X c X Z W S 2 5 4 L 0 p 3 c 0 t D a 0 p C U V F F T U J n U F V h b l Z O V D R l S W l J a m 9 y b V V 3 R 0 d D M V d o R V N F b E x U V T Z t V U 8 v O H Z h Q 0 l p S W l J a U l p S 2 l h b k F y W l h z N G Q r N G N K a z Z j S 0 x S c j E 2 N k 5 S W X N X N G U y M z M w Y n Q y c l h 4 e j M v K z g 3 W j R r d W Z k Z D k v R j R j T 0 h o Z m F y c j c 0 S 3 V W e U 8 1 Y 3 V Y N D Y y M z N r T D k r d l g 5 Y 2 g 2 Z F R n Z X I x U 3 E w W l R K W n R h Z D R Q W H Y y T E J Z d F d v U z F h O W Z p M l d l Z l J X c H F x d C 9 l b z h 1 W E x 5 T W p J O E 1 2 W T N u V H Z u M T d C Q V F F V k h x Y y 8 v M 3 Z m O W k 0 Y 2 F Q U W J 0 a X d J W l l z V 1 Z M c G N j d E R w O U 5 o O G V M R l F y d E p r e W J W R X Z n Q U F B R U J B V E F h a m J k M W l 1 S H l D Q W t K U V c 1 d U x t U X l t V i 9 1 S H l J a U l p S X F I N 1 B a R E w x Z W o 0 a U l p S n F l U 3 F V e D h J R 0 l p S W l J a U l p S X l B K 3 N W a X R V S 2 x W T l R 3 T U E z S j d V Y 1 R n Y 2 V Q W F Z W M 0 h o d 2 d V Y 0 8 z W U 1 T c V V T W T h h T X F h S F o r Y z c x T 2 4 3 K y t X Y 2 N Q S G d R Q U R C d D J q V E 1 u e j h m Y 1 h G e G x U N 1 B n Z 1 V M a E h F Q k l E N C t I a 3 V Y T H E z M H V M N X l P Q n o 0 N U p O U E F C U m 5 Q R m l 3 W U F I V 3 J W d U h 5 W k 1 u b z B H R E J w V W U v L 2 Z m Z n h m R 3 J 5 c n I x N i 8 z e T h L M W E v Q 1 F Q N E 9 K V H A w N m h k T 2 5 U M E 9 0 V m t P b F V u b k 5 6 b U k y b T B W d G 0 4 M k d Q W H Y y Z U I z W G J E Y k R a R E x C W U R D Z 2 I 5 K y t s Y 3 J Z N F F 4 O H V K d E V S R V F n T H k 4 U H d j S E J E S D R n S W l J a X F r W m 1 z e G s 2 b m U 2 T 0 N I b 0 F H U G h B U k V S R V J F U k V S T 1 F Y Z H J 2 O W x p a 2 h v Z E Z v U k 8 x c j E 2 N k o y c H M y Y l V K N G V E Z 0 d E U n B V c W Z Q a z V 1 W W l Q R H k 4 e X J K S H V G N U h 5 Z U F F c l Z h T E 4 5 N T R B K y s v L 3 o 3 Q 3 c 4 T X J k W j Z x W E d 6 M 3 h m Z m Z m N D g v L y 9 4 V H R F M m h V U G d s c U 1 N N V Z s W H p W N m t D M X h J U C 9 w e j d p U k 1 u c 0 d y V n F u S W Z k L 2 J z V 2 N 5 Y k 4 4 K 2 5 2 b D I 2 Z E t s V T R J T l V L b 1 h k Y n E v d z h i Z X I 4 U E J 3 N U 9 i b U l q Q X d r R 1 V 2 a U l p S W l L c U J 3 V 0 M 0 W X p J O U 9 E S H d n W W l J a U l p S W l J a k l E e W 9 U K 0 x C d D J 6 Y j g 4 T U 1 Q d 3 B Q b 3 J 1 T l l y V m F Z V E N i b 2 R E b z g 4 O H d 6 Y U 5 X c V Z h b m p 1 U z Y 4 O X V 2 W E R 3 V U Z C Z m p s b D E r R W J h d F d y V U x 6 N X M y U m 1 K a F l v V G 5 i N 1 h a T W 5 6 N G R B U U V C R 0 R O b U R C S V R F e k Z 4 N G t R b 0 Z B c W 9 W Q 3 E z S j d j Z E R n Y 3 N G Z 3 Y w Z W o x Q 1 E w T X h i Z H E w T X M v a G V o M H p a c 3 p B d 2 9 V T F l U Q V l B Q U R a M m R u N D R J T V B N S H Y y N 0 F w Z G c 1 U H J Y S 3 N 6 O E N F c k t 3 d i 8 v d m U v M 2 J h Z k 8 z Y 0 9 2 L 3 p 5 Q z F K V F V 5 d D l q c W 9 P Z k Z B b 0 Z I N E w r b k Y 5 T D F 3 R E l l N T B k M n Z n Q T F D Y y t h R 2 d v Q U I y d X g x Q l F V R T F Q U j B p S W l L a U 8 1 Y X o x T i t k R l B R Q U 1 Q Q 0 J p S W l J a U l p S W l N Z 3 Z i R G F i M T l U N V p i b D U 4 e W I r K 3 V z d m 4 v c n F k T G 9 5 K z B p b F V p Z 1 V D b G d z R m d D Q V N x W E N p e S s r a U 9 u V H A r U G 8 w Y U 1 B Z 0 N l Z m Z M T E N R U T h B a 0 p h V 2 h x e X N M Q U R B K y s r L 2 o 4 O C s r d 3 l a b V p r K 3 B l b j N O W k 9 C Y X d C Q 3 k 1 W X R N V 1 B H R E V 5 Z l B o M T J 1 e D N S M G R F W V B Y c D A r U 2 R m e G 5 t c U s 5 M i t U c W Z E M 0 x s e j N V b 3 J B T V d C S W d z W E x v V E 5 a a 0 9 Q S G o w c W R S N 1 g r M 0 x F a U J I b z F x M W J w Y 2 F j T j I r Z W N N L z Z N N 0 R D Z G E 1 V k d i U l J X c k N H Y S 9 D Q n Q 3 N y t E b E s 0 b X d N Z m d P T H l O b n E 5 S H R l d l g 0 Z E d v N m x V O W d 3 a U l p S W l F d F B w Z E N n c U t v S k d v M 0 V y S z N n b l l P Q U R F U k V S R V J F U k V a R 2 Z W R l h K a D V M b X p a d U g 5 U F Q w T X Z 2 W m J E Y m g r M z M 3 O X V I S 2 x T d W l v S V R q e D Q 5 a n p K Z 3 h l U C 8 5 O T h 1 O X V G a F l X S W d 2 d i 9 4 U 2 F J O G N P Y k p j V C 9 4 Z n V I R E J w e X d O b H k 5 Z k Z y W G 5 6 N T h Q b V V 3 b U x B e k x a R E s 4 K y s 2 N 2 V P Q 0 J C L 0 R V V T A v N W Z I N V h O V k h x d 2 1 L e F l N N m N P Y m g 0 O G F L d 1 R T N l h v M z M 3 O X R p N 2 R 5 K 0 E 0 a 1 g x O T k 5 L 0 g z c T l I Z z g v L 0 h D R n o r V W F U S E R 1 M 0 R t b 1 Z L b 0 t q d 2 N V Q i t z N E 9 S e U 9 T b z F W a 3 V 0 Y 0 t 4 c E 0 1 R W 5 m d m 4 x a H M 5 b W c x K 3 N S R W h J Q 3 R W c n R j W H l i e l l h U F A v N V l h Q 2 N r S k 9 D a G h 4 N 3 k y T T l x d G F L b 3 F B a G F y U l p O b W p T c D l G T n p V c W 5 V c j Y v b j d j a F o 3 c U t 3 c 0 J B M 2 J 0 e E F V R k F R Q W d J Q z d y c n N I M F J F U k V U K 1 V E S j d v R n F 0 U m 5 S M G R M W D h m M n R O N E Y r T F J F U k V S R V J F U k V T M 2 l P a m 9 h Q U R G S l J 5 Y 0 5 C b 0 5 B Z 0 l D a E J x c 1 F I R W d R M 2 x j d V h J R l Y 2 N W N F V z F 6 U H E x Z m t h Z k w x N j V k a T h M Q 1 F n Q k F p e F l 0 M E t G R E I y R 2 Z T c V Z D Z E h R M H J s e T V B c X Z W Q 3 F C N E 1 U Y 3 N M Q X d P a H d Q N S t m b H d P Q n p s d m d Z Q U 9 I a n d v S 2 g 5 O W V w V k F F Q 3 p a c z N L U F Z a S j F m M F B m M m F 6 R 2 J O b n p 4 Y X l i e m k 5 O H N v c j Z O R 2 p C e F l z V 0 l E Z H U z Y 0 R L Q T R x K 0 9 T V F Q z R C s v S G 0 4 K 0 9 L T E Z j c U E 0 T H E 0 d j J m U E h 1 e l p z N m Z p R i t E Q 1 U 4 Y U t r d j c 2 N n k r M y s 4 K 2 J z M m Z Q a X R y W j J k b l l 1 W E 9 u V D h m S 1 p E S j A 3 Z H J W N j M 2 T l J v U F R w M C s 3 M 1 V l K 3 p H b n g 0 c 1 Z s O W 9 1 S 2 l 2 S m J 5 W S s 3 b l V R a V F h M W F 0 W V J B R m E x V 0 M 2 Q T R L T W x a V 3 F Y a 0 Z 4 R V J F Z E h k e m 0 2 M 2 k 3 N H N G Z 3 R N S m h P Q T R y K 2 h J a U 1 q N y 9 p L 2 1 4 a j R R R V J F U k V S R V J F U l V 3 M U p U V T l H N 2 Q y O E V C d 2 Z q N j Y r L 3 h w b z F h N F I 5 T T J m T 0 Z F c F N a R 1 p t W X V 6 W X N U V T F U U U R G M l J v M m I 5 N E 1 v R G l n N F l V W F h o R D J m Z m p o a D Z o W H J 4 N 3 N k a n N l Z i 9 4 e F l Y d U x G a T N 3 O X R 0 d k F 3 Q 0 1 S a V B t e l p 1 S F E 0 Y 0 9 W Z S 9 F Y n h F b W t 3 b X p a c z F 5 Q z N w N D l 0 b G 4 w Y X R Y T H d E Q T V N b V R Z Y m Z i U m N F S l c 3 Z H V S V 1 p t S n N h U E g r O X p x U k N u c W c 3 c 3 N O b H N N S m x N W G p O b D d O c T F D O T k v L z M y R n h q N X o 1 Z 3 d X T G x 6 b 1 U 5 L 2 c 0 T 0 J T Q X g v b z l p T 1 R 5 Y U R S Y U t E U m F J U 2 5 G W T F H b y t n Z j l l L z J E Q m x F U k V S R V F Q S G Y v Q 1 V E U X h V S 0 J V S k R R K y t x c k Z s M 3 o 1 V V N F U k V S R V J F U k V k M m l T c W J I U D N Q b W p Q Q z l Y Q z V I U W t L Q z B J N l B q N G R j T G h j e U t X Z z B H c 1 R I e D N z Y z g r V E p r M E k y a D R p S U N O U 3 B V d 2 Q y d X g x b X N 4 a 2 1 r M G 4 0 Y j N r W H h a Y 3 Z Y e T Z N K z l C R E Q r S G V l K z h W O W p r W D V E T X p N M k d 4 V 0 l U d F R a c z J G Y j V Y c V Z S S V N r b 1 N C V D R r S k N S Q X J W Y T d u U 3 M z T j F l V U t T Q X h N U k Z 5 d V Z 4 N G V z b H N O c 0 5 z T n B l N 1 Z F Z E 5 5 Y z d P e H R 0 d n Y r M l c x V 0 R v M E t G N D h z a 2 5 o Y l p V S 3 N W c n I 3 M E d s V X F G Y m R 1 M k N k d i 8 r d X N 2 d l B U U 1 M z a n N z Y 2 N 3 W k 1 n U W 4 4 d F Z 1 R D d a R l J z Y m k v R H d j S y 8 5 T F J Z T E R B W U R q R V l q Q 2 d z T G h V d 2 o z a l J 2 M 2 h 4 b X M 5 b H I 0 R U 4 x b E E 0 c D c z b W t V a W 1 V U 3 F Y W G Z 3 a D J a a l F C a W 4 4 T 1 B k M m Z O c H R O Q 1 B x Z 3 F p Z V h 5 K y t x Z j d n b k l p S W l v d k x o W D R w R V J F U k V S R V J F Z E 1 l N k h W T j V u a j U 5 V 3 Z n K 0 l T S E J y Y l N C V X F r V U F o K 1 N r N V B 4 K 3 V 1 d m V 4 e G 4 2 T k N o M E 9 s M E F J Q T J i Z H B n M 0 x o e E 9 I T G t D T l J x d F N n U W 9 U d 0 9 I a n l J d z R j U E F 5 a C t 1 b j d Z c 0 d G b F h n T U F J V 0 5 G e V d z b z Z l V 1 h Y L 1 l Z d 0 p H V 2 x v Y m x 5 N W N M N 2 F s V H B 5 S W t K Q V E 3 Z C s 1 R X A w N m R v T k Z v S 2 5 R Z E 5 l S G 8 w Y U 9 Z U D M 4 K 2 J 0 N j h L Z G 8 r Z l B o d 0 R C N D g y S z I v V k N y R i t Q S G p F U l F V a E k w Y k 5 3 c m J i V F l i d n Z u b U c y e m J 0 Z z B E Q m d 4 Q T M 3 N T l V Y X R X c l Z M U D d m c E U v T 1 h M b D J H e F d J U W 4 1 b T A y R z Z 4 V 0 t 5 d 1 d D e X d X U z d t Z m 9 C O H l a R W l w N z B W R n l u T l V o S 2 Z 6 b U 0 x b W Z Q a m h o d 2 d L Q 2 9 K S 3 B V S k 1 U Q X d H R F J w V W F w Q 0 U z V z d I M n J W c m h Y Y W R P b l Z L e l N U a G N E a G d N Q m h R V U Z D Q V p j d V d 3 V 0 F 3 S U N R a 0 J D T k d q S 2 p j Q l J F U k V S R V J r Y z h Z K 0 V C R V J F U k V S R V J F Z H l 5 b F V n b U p S S U t p b 3 F L Y W 5 v c F B 6 c D Q 5 a S 9 6 O G Z L S G R 2 S G x 6 d H o 0 b E Y z Y 3 p N a k l 3 W U 1 D Q U 1 z Z D F Y d i 9 X c l Z 1 e F o 4 O G V S R V p H b 2 x t e l p 1 a l p z e W R h d F d y b D A 5 e X N W a X R X c k Z n a H R J Y 0 1 H Z U o x d 2 I x a 0 5 n Z X B W S X F r c E N T d j F 3 Q U F j K 2 Z P U l h a M n R r L 1 h v Z G Z y c 1 d q U k l u e j A w V W R v M n J R c G t w T 1 R N W G p 3 W U x l R j d Q V D B k R 1 J r W k N B Z 0 l B Q U J B U U d R e V d T U X l X U W V n M k V 5 T W p K R T d h d F h y M k x U c G s x d S 9 a e E J B a m F i V F F n U 0 1 K d k 5 H R F Z x b E 5 j Z 2 0 0 S 0 N B c X h l d l J v L y 9 2 a W p X M E R C e U p F a k 1 Y R G d R S y 9 Y S z V G S U 1 I c j B h S V N G a F d I b H l w V W V 4 L z N x c T Y v d 3 d B T V B v S H Y z N 2 1 q W n N x W E h l Y m l l d D F l d l h x S k 1 F c F c x Y 0 9 G Q 0 x G b X l C S 0 d o b 1 I 3 M 3 V 6 N m w z N l Z M R j d 6 N D R v c 2 U r L z c 0 N D Q 5 W X R X c V Y w R z d m d m o z R 2 p 4 L 3 Z z Z S t K R X l j d 1 o 4 N G N y K 2 N C a W d O R j B 0 U F R 5 N 3 l H M G x 5 N G N F R l V m c 1 l Y O W V 2 W F o r Q U R F U k V S R V Z F M V l 1 Q U R F U k V S R V J F U k V k M n h K Q k l K d 3 N M Q 2 9 O V n F h M 2 9 x U H R t N 2 Q 2 K 2 9 y Z F Z x U l F 2 d 1 F V R k J D Q W d J S 1 B l N H p p d 0 Q x N j V k Q X d E a z V P U W d Q V D B k c l Z 1 M z l u b U 1 6 W n M z N C t M R m l 3 Q 0 F l d l h x N G V H S E g v Y l l 6 M k F 3 N F B m Z m Z 4 Z m F J U 0 V o Y m 9 2 c 0 9 U a z U 1 W n E v M D g y Y k 4 y R T B H Z 0 V V T D J p Z l B I a 1 N 1 Y m 0 1 S G h l W U R 4 O C t q Q j A 3 Z G x U b 1 B C a 1 p H Z m o w M D A 5 O T d q O X k 1 R W k z Y l F h R E F U L y s r Q 0 8 r K 3 V v c m o 0 R T N h c l V h Q n c 4 Z X h N R 0 R C M H N k M j J h e m 9 h a W 9 T R l R p c E N T T H h Z S m R 1 M 1 p o M T Y 1 Z E N B a 0 p R Y 2 V P S F R G b X p C a l J m Z U l z V G V M V X J G a 3 p a R 1 J r N E 5 5 N W M 3 N W V v b 2 h V S 2 9 W Y X J Z W k t w U k s r M H R M U 0 1 I V G 9 V S y 8 5 U z F J b 0 Z B Z 0 p D Z k h Z M T d W O G g x d 3 U 5 O X J Y d G N U S j d a a m h o W W l J a U l p S S 9 J T 0 J E M F J F U k V S R V J F U j B S M n Z Z c 0 N G K y s r M D N h T F Z h c j A r a z N 3 c H N O a H Q y N 2 R v b D J y W n Q y e l p S M E V D O W V 2 W E t Y W V l B S 0 0 0 T 0 F Q e G Y 0 Q U 5 R d k V q Y 3 J s M D d u N D Y v Z W Z P b U t Q W C 9 x R k d q S U p Q S l B Q Y m R 2 W H M z T E J h T D B N N 1 B 6 M 2 N M S W l o U H d F V k p C U V V G b 2 9 3 W U F O Q 3 h Z O G N L a l Z W V n J s N j l p d S s v L 3 g 3 Y n R t M F R T b z E 0 W W p B W W N Q e j R j Y i t l d T Z D Z 0 F I W H I x b l V M a n J I W m J L S z J W Q 3 B G M z c 1 O X N X M 2 J O c W p W Y W d R R 0 J r S 3 R W b 3 U r M z d S c G s v Q m F K e V F r W U 9 6 W X N V S 3 d n M n Z H a n V E Z z R G S U R j c W 9 y S U 1 I Y m V h U l N L W l J L c G Z B V k V C Q W d C U E g 0 V T J 4 c 0 x J e E d J N H h H b z h m c 0 U w U k V S R V J F V k h Y N E Z 6 Z 1 J F U k V S R V J F U j N k S G k 0 K 0 9 S a 1 p H Q l g z L z l G Y W 1 w c V c 1 U G l k O H F k d T d j V 1 d h N U I 1 V k t C Y j F l T D d S R F E w U H g 0 S U 1 Q S W l R a 0 J D c V Z D a k t a R E J h T E J U c W R E c 3 V X T F J Q N j V l Y m 1 R c X Z W b 3 J D d 1 V O a l d x R k V q Y U R R Y W 4 r Y T J a c z B h W V J H L 1 R a c z J h T n U y c m N k K 2 R y c 2 Q 2 O W V 2 T D N N O D E w W H l 6 c D A 3 S X p R M E Z M V n E x W U p D b 1 l E T l p v U E p a T U p m Z i 8 y R j d k d T N p N j d q O H V Y T G 9 t T m J 0 b X p w M H p W V W w v e j h m U H o w M D A r a T k 4 a 3 B O a m J X Y m Y 0 V j B h S k Z D M F J F U k d E M z d 0 M m l M Q k R k d T N m S D Q 0 O C 8 3 d G J m T m V P R F R D W k R W R l F V V H A 4 K z d k U D V 6 c D Q 5 a T R r V E o z c m R Q M z M 2 Z E h U c T F N b n J m b 2 x F N H R O N U t z d l R l Z F J x T l R a d j N 1 e T I v Z V d Y W D N Z c m N W S V p j W E Z 4 N W N v U 1 F r U k V S R V J F L 3 N Y Q U J 5 S W l J a U l p S W l L N j Q 3 V n Q y e G E 3 Z C s v R z F x M W I w Y X B W S z B S R 1 J p S T R P T G l t c H l V d 2 0 4 M z Q 3 M y 8 v N j d Z O U l p S U M r Z m 4 1 d 3 N L M W F 4 a 0 F x O V d L b U p n W W 9 X M j M y e U d U e V Z D c l Z p M k V o b 1 l L S l Q 1 M E 9 o M y s v d n R 2 M G J F d F d y V H d h V z Z a b V p u N D R Z Y 2 Z B Q l E v T 1 Q 5 c T F D a X Z m W C 8 2 N l N k Y 3 Z Y c F Z 0 T T M 1 a E g z S m 9 B d l h 3 Q W U x V 2 8 y d 3 N E R G h H a V F T Q 1 Z R c U Z a b z B h U 0 l L Z k 1 q S n l j R 2 x T N W V F d G t 3 b V E 3 T m 1 6 V H p P c F d I R G h y R F p i T k J v T k F n T 0 R v W l N x W V J j T G 9 k Y 0 x u Z k x W c k Y z N z E 0 Y 1 B Y c F V h R G R v M E F C O S s v W V Y 5 Y k h a Y k x E W m J M Q l l M T E J h c m J E W m J M Q m F y Y k J h c m F J R j k 2 U 2 t K T X l i T n c 5 V H A w N F Z n a D h D Q X d N e G R P a F F k T 2 p R Q V M r L y 9 M T H d t a W d V Q 3 N o a 0 1 r Z 2 t F a F F W R l N F M 0 4 x Y 1 l K e k l 5 V W d o T W N U Z 2 N z R n F 0 T U p s T U 1 K b E 1 p S W 1 K d 1 Q v L y t V O D g 5 O X h 6 M k x a d E c 3 W n Y z d z Z 0 V n V 2 M X Z Y R X R r U 0 d W U 2 x H c l Z p M l B m U 3 V p c k F D Y T Z n c D h L S S s 4 d k R 5 L 2 p o Y 2 R I Z T N Y O F l p S W l J a U l x S H d Z K 0 V C R V J F U k V S R V J F Z H p 5 T l J v U G V 2 W H Z q e U p F a k 9 I V G 9 V S l d j b z B 1 W E x z a k 1 6 R V I 4 Z k h 5 N W o v M 3 l 5 e T l 4 N W N v V n Q r M n p a O C 9 H e k p r e m h V d 1 F T c V Z T d E l o O S 9 2 e D V M R n k 0 M E t k e k h E e D R V T l M r N z c 3 N 2 Z E c H U y Y k p s U X V E R n d 3 O C 9 q T G k 0 T 0 k v O W N u T n p z V 0 x G Q 3 J m d G J k c T B R Y n Q y N 2 Z E Q k J 4 O E k y M X p M Q U t 4 Z H U 5 Y W 5 F a D V Y c j E 1 R l Z s Y V c w R z d T c E l s Y k 1 J a l R n Q U V E e W h 5 d j V M Z 2 x B e D l x M T Y 2 T m Z 2 M z Y r W H k 4 c T B h T k d t S E t s Q 2 w 0 N j Y y M z B L T k h E N H d Z T V V J S T d O a X d Z W V B I W X p a d D J p V E t H U E R V V T A r V k 9 Z Z X d z R E F N R 2 p R S W d 3 W U 5 R b j U r d n R k U 0 x p V 0 R U b 0 R p Q U J y W D E 4 M F p o T 0 Z r T X B t R T k w U X F s W X F D V l p 3 Q k l F N X F 0 Y n J V Z W J w b W 5 L a H B a c k 5 a Q 0 F v c V N T N l h R N m x V Q 2 9 F b 1 R z S E J 3 Y U t n R j A r a W 9 x T D h P c 2 V O R 3 p l S 1 h 1 U H F v T l Z x L 1 g 0 Z F J F U k V S R V R W a F l F U F J F U k V S R V J F U k h S W F V D Z 1 V h T m V 1 S F Z K U 1 V w Q 2 Z u N C t D Z 2 d L d m k 1 Z 1 Y 1 V z N o d V R R N U 9 U b j Q z L y 8 r N T F O Z m h V S W h t b k 9 0 V 3 J W U V V G R G c w N 0 c v L 3 Z x c j h M M W N M a 2 R p W W 1 L W n g r e m J 0 M D h J Q 0 5 C b 0 5 C Z 3 l a S W p Y d m w 5 L y 9 i V l F E c U 1 O U V F B R 0 F B Q W d B R W x F U V Z R c 3 J o a 0 F m T D J P U C 8 v O F U 3 U m d u W k t T N H R Q N W F r S z d k d T J 3 W n M w Y U l l Q 2 h x c F Y y b n B L T C t F Q n h v S U p y M W 9 0 K y 9 m c U o 3 b 2 5 Q U C 8 4 Y 0 4 y N 2 N B R k J j e G 1 I d z R N S E N 2 c X l z T E h 6 M T F W Z E M y e l d R e F p W c l V N d j U 4 K 2 Z 4 O W R k Z m U r e n J X b j d q N H N X T F h 2 d T Z a a G Z 4 S l h n R 0 F D N W N 1 Q 0 J x O S t 6 W k U r U E h q N G R V S 3 N X R k N 4 Y 3 d j K 1 p N M F d 0 V 3 E x W X R E Q m t 5 Q k t t c H F a Q k t w Y k J h c m R p e l p 3 O F d M R m d n O U l t T W p Q V H A z T D Z x V z d l d T I v d F d W Y 3 h t T X d v S 0 N y d 0 d F U k V S R V J F U j N R N F k r R U J F U k V S R V J F U k V k e F d s V W 9 t W W 1 C a F J p U W g v d U g 3 O W V v V U N I e U l q S S 9 I b 2 8 0 L 2 k y M i s v O W F s L 2 F Z R V B E U m 8 w U U V a R 2 h z Z m p T Z 1 l N S k N j b m w 3 b k l h Y k Z Z U k J r Y 2 h n M G J W b X B K Z z R F R E I y T H Y z c j A r Q l R D N E J w e V V 2 Q T Z O U m d P b F V v b W N u S n h T c n d F Q V d y W n N X Z W E 1 Y X B J e k d P R m Y v L 2 9 Y Y 2 5 K e U V C Q V F J S H h K c F Z K U l g 5 Z n I z Y l J w R S 9 i d T N T d m F a c m Z i W W J W Y V l U Y W J o Y T h 4 W T h h Z 1 h i d D J w Y z d E Z F F F O U 9 E a l k 3 V D N Z d U h F a k 5 t N 2 M 2 U E g 0 e k 1 4 T X p K c z N 6 K 3 Y 0 W l d V b X N O b H N v b l p H U m 9 i W C s 5 V F Z o U X N Y c 0 d i T k d w L z Y r c H B a S W p N e l U 5 U 0 9 q N D h Y M 2 8 r Q W d B R E V 4 T V R n M n J W c n d 2 N H J W N j V n M G F K R m l J d U x R M E p D Q X V S e U 9 Z e E d v M m d N Z j J k S 2 F O T 2 1 q V i 9 I S z g y T k d 6 Z V F u c D d P d 0 F j a U l p S W l 1 c T B 4 O E l H S W l J a U l p S W l J c U l h T k h E a 1 M x N j V k d y 8 3 O S s w d D l h d D F t c z h G a 0 1 n b n R v S 0 F n M G Y 3 K y 9 m d G o 4 Z U x G W l o 2 d l Z h d F d a Z m I 1 N 3 J 2 d m h Q S W J j W E Z 4 W l p a Z H F G M j d O b W J N b U l H c F U 2 Z V d 1 U k N 1 M S t 0 R j d a T F h F U j h m a j R p S U N L U 2 5 w N W M 2 a G x x d D l p b H J 4 Y T B n T H k 4 U G x 5 N W R L d G N 4 R n k 5 Z X h N V 0 x G O H Z z V i 9 K K z h P Y j Y 5 Z X V p Z G 1 S a 3 B G d l d n O G 9 v S z l O S G R a V z Y 4 S l R C W m R l d V h U a D U 4 a V R V Y W p W V U t o V 2 t V a W 4 r K 0 9 N U F V a K 3 p a O C 9 p b T I r K 2 d W d 3 V o M H d t d 3 d N U F B B Q 0 h 3 e U h x b D V p W W l F T 0 h E Z 2 1 s Y 2 s 2 Z E 9 p V W E 0 K 2 p S b z d o e D R 3 Y X N W a X N N Q m d P T V J p T U d E U n J r O X d B c k l p S W l J a U x 5 a k l F U F J F U k V S R V J F U k V R M V R D c V Z Z d k x r e V V o T F M 4 U E t s U 3 U 5 T G h R W E Z o Y U s y a U V o S W F X T 0 d 4 M G R q Z X p z Y k x m d G J k d T J M Z l U 0 c l Z h T C 8 v e m 5 Q M E o 3 O U 9 q U m J o a 0 t Q R W x L U 3 N L c n I 3 N k t m Z n Y y b F J x N D R I b 2 R 0 V 3 J W O H R y W D J 6 V z B h d F h L c l Z 3 R G V W W X l 1 N E l 6 Q U t D b 3 F B Z 1 J F U k Z l a j h u U H p 4 Z n V R N F Z D V W V w N 3 B O U H B Z R E F Z S U p G S V B H W U 5 j Q T J F a 1 V x b E N B Z 0 k 4 R G l X M V d v V k J U Q 1 U x d G R t c z R u R z l o U n c 4 L 2 Z m Z j J Q T G x p M W U 1 d z R B N m V u c F p R Y m F I R H Q y R E 1 l T 0 h m T z Z m K 2 Z P b l c 3 Y i t 2 Y n R 5 O E F I S W l J a U l x S n F 3 c 0 F I S W l J a U l p S W l J c U p i Z 0 V x b F F 1 Z k 9 u V V h s S l Z 5 N W x p d 0 l E Q X d z Z G N 6 b X p a d G p 4 N D R k b 2 0 z U j B k R 0 l q N D h 2 O W J q V n E x Y 0 x X U m 5 h d D I v d l U 0 W U l w O D Z k T y t P M z M z N H J 0 V S 9 K N n d n S 0 N v S k V J d k h h V j Z Q U l F L M V d J e X N y U z d T O X J Q S U 9 0 e E t G U W 9 H Z 2 9 D Q U V C Q V F n U H o 4 Z k F C Q W F H a W 9 L S m l n c U t r S m V Y c D d R a m 9 p S U V H W E N L S m 1 o S V R R M E Z I Y T d I V 2 F 6 d W N 5 Q W x N T E N R b E V a a m R q W V d D e G Z 2 a H l i T j I v M m V m N F d p d 1 c 1 d W J s Z T k 4 K 1 p N d 2 R B Y 1 N h S k w 3 N z R 3 b T I v Y T F h S 2 J 0 M j Z Z Z E t r U 1 I 3 S D J y U n B F e j c 5 O U Z P a D N i R m p S M H l i T n M x a j N 5 T k h q b 2 o y d V p h Z k l D S W l J a U t p d X d j R E g 0 a U l p S W l J a U l p S W J o R W x G N m d C W U 8 3 Y 3 V h S U Y 1 O H V Y T D R 2 M n V 6 N k Y 3 L 3 B F Z W x K U 0 V u Y n U z Q 2 t x b j l H a F E 0 Z F M 1 N U N S a 1 l H Z m Z 2 b 0 p B Q 0 N U e V R C c T F D a m Z M K 0 Q v S z N r Z F I 0 O G V 4 Z D k v L 3 k z Y V g v S T Z 3 c 0 x D U k U v N D U r Y m 1 p a G F 3 T F J Z T F d y V n F K U X A 4 a 0 V x b F p X Y X R 1 S l V z V 2 J J R V F Q R 2 k v d k x s e T J H e j J k Q z h l W E 5 N b l R w V j Z P T z Y 0 U C t Q Z i 9 4 R F Z G N W t 3 W U l G M k x W c k Z 3 Q k F x V l J p M k x C a D Z O Y X R X N W 1 C R D Y 2 d m Z j T 0 d E Y j F t V U t n c 3 R W c n R j W H R z Y k N 3 N m R 1 d 2 9 0 Q k 1 T R X Z 4 e X Z 0 R F F V T k c 0 b m p L Q V N L V l N C Q V V G Q 1 p r d W p F Y W o 2 U D R N R G c 1 R 2 V I a T Q w T F p h c l V L S k Y 2 Z E 9 u V H F o Z n Y z N j B H c T F L Q 2 d v U U g 1 K 1 B q S X l N b U F 3 R 0 l R K 2 N Y R n h j R G d j c 0 Z x d E 1 C c U 5 R Z 1 l N S W l J a U l p S 3 F I Z 3 g 4 S U N J a U l p S W l J a U s 2 U m J n R 1 B s e T Z k R W 5 V Z G k y Q j R S c j Q 0 S n F 1 M z J R e V F h V l N p U l p v d T N i d G l z T E N R b W c w R 2 8 5 e i t P e X p 6 N F J B a V V j Z m Z S U 3 h z Y k h s d X d p S X I w T 2 4 w M E d u M D N t O W p z a k l T R k Z H Q U 5 k R l o 3 U F p E S 1 Z T S 2 R y V 2 9 r V U x L Q l F L T 0 J 5 T z I y W n g r Z W V m Z n h Z R k 5 1 e l p z d 2 N Q U F B B Q U 9 u Z n V Y T 2 F 4 S n B N S i s v Z n Z G O X J Y c j E v S G 1 q V n I w S 0 Z E Q j F G V 0 N F O E 9 I V G 9 r Y W l j a 0 p M a m R a L z d p c W N 3 R k F Q V H Y z e C 8 5 K y 9 m M y s v b n E x N i t Q R 1 R O b W x O c m 4 r Z W V m e C 9 Q U F B 5 K z A x N j F i a D F X c l Z n b n R n U U 1 I N H F t b m 5 o T G F p e F l 0 Y 3 J z S G Y v M z F W M l J s W m V I Z G Q 5 O U Z X R m d Z Q U d E S 2 x D a z R j Z U l F Z 0 9 M T U t 5 W G Z X e U l p S W l J a X F u N E 1 m Q 0 F p S W l J a U l p S W l 1 a 1 c 0 b H J J b 1 M 4 a 2 4 x V D F a d G 1 5 W j J 6 Y V Z T b 1 Y 1 O C t h a G N l U E d l U E x K S j B V T D U z d j I 3 T U h 4 N D h j Q k F D R W h J U m c 4 Z U h D N T V 1 T l V u d X V J a V l u Q n V Y U G 5 2 T z Y v Z H U w Y U 5 t e l l J T n F t V X F s d y t 2 U n B y R n k 1 R X F O R 2 p V S k t T a 3 F G N W x t Z D d y L y 9 m a l J 1 M 0 Z p V W d X S H A w c V Z J U 1 V s e E M y Q n h s W j Z l T G d w Z U F Z R H g 0 O G V Y R 2 Z S Z 3 M 5 b X d k K z l l M G J h V W x C V D g v U F B Q b 2 0 x e j U 4 N U Z W R l N V Y U 5 2 T W 1 U T 0 Z 6 Q n l K a V l t b 1 g 3 O C t 0 b X p a S X V 3 Z k 1 t U U l 1 b l h y a H B k Z m Z s a 0 l Y S 2 1 x V E J M K 2 R P c l V L V k c 3 Z H U z Y T B P b D B V S 3 Z W a 0 V n a 2 F O c T B L Y z Z j T 1 l P T W p B e W h q M E t o d 0 R Q U F B J T 3 d z R E J Z T E J i b 2 R E c G 9 0 V n B o d j F x d H h w V X J W M k F 5 b W F E W D Y 2 R l d x O U d n U V l O c X U 2 Y T d o V E 9 i a H R W c W h k M X V o O T F 1 a D g x b X E r b H B F U k V S M 2 R V a 0 V n b W t V c W 5 3 c F Z B b 2 9 G U X F J W m R 6 Q 1 p x c U g r O D Z J a U l p S W l J a U l x S m J S T W 1 T R H d E U X N X T k h I R G x 5 U k Z U N n d V b W o w Y U J P b l R w b z N y e T V 4 N 0 d j Q V F 5 d W Z 2 a m h C d 1 F H Q m 1 M Z H V u W F l 0 R 2 t U T 2 5 Y c W h H Z W Z m U l l h a l F i L y 9 2 Z S 9 o W D V Q U C 8 x M G 1 R d n J 2 b H h I Z E h R M E l p T W o z U m F j b m V M a j Q y R z F X a j F t Q 3 l n b 0 t N Q 0 Z D e G Z j W H B j R E J 3 N m d U N T g r T 0 h m d U h L W k 9 u W X I 0 K 0 h n O C 9 2 a m o 2 T m 1 6 W j R Y b V d 4 M W t N a G x l Z m Z W V n Z Q e n l 5 e k N i e l F D S 3 I r L 3 p 6 e i 9 I e E l r V F N 6 M z J 1 K y s r R T d W N z l l c U Z G a T F h b E h u T 2 Z m d j J p V X F s U k V k S G 8 y N 2 R 1 b T R C Q 2 1 s c G F Z a U p p W U h W Y W 9 Y S l p J S k 9 w e E 1 k O S t l Z m Y r T H M y Y k 9 p W X p a d j N v d 0 J B d 2 F J T W 0 2 V V Z Y Y W p w d G x z T m l G T G c 5 U D g r Z k 9 G N z F V c U Z k U n F O U U l E Q T Z G V U t v V 0 F E c m x j a n F W T G w y T E J n Z 1 d 3 V 0 N 4 d T Q r Y m 0 1 b 3 B L d 2 5 U d T N G b F V 4 b 1 F x e m 1 h e l F h L 1 h 3 M m c w U W l L U l F L b F V R c V Z T Q 1 l z c k 1 w b n N 0 c 2 4 2 U W t S R W R D Z H l C a U 0 2 d n l 3 V 2 l 4 Q W d x b F F x R V J n W T Z M R W N H V k Z W W U 9 B R E V S R V J F U k V S R W R F d H d q W E F Z Z m p 3 N F R o M z d w e k h 3 S W Z r N U d R M G I 5 N G M 3 N 3 p 6 a n R 1 K 3 J W d T N l Z z E 4 K 0 9 t b m 4 5 Q z B h V l B o Z k R 0 M z d z V E F n U U 9 4 Y m R z M l h M O S t I V U J 4 T U V M d j N y M z l j a D J O R 2 p W Q 3 U z Y n R 2 Q V k r S k N j b j Q 1 R k h I b k h i c n R W c U 1 Y M z Z k S S 9 I M k d 3 M m Z Q L z k 5 M E k 3 T X p N V C s v Z n Z 4 M z M z M 1 l l T k d 6 Z E N w V k l o S U N B Q U N v V U N N c G 1 z e k F Y N W t r L z N B O E R W c T F l e G F k T 2 1 V b y t 4 V 0 N 5 d 1 d D e X c y V 3 l 3 V 0 N 5 d 1 d x M W 8 w c V J K c W F V c j Z 0 Y X R p N m V m Z m h x Z m Y v N j V z R z M 3 O X U z b z F h d V g x M l A y N 2 R 1 S H p N e E 1 v Y T N S Y U R C e T V N a F M 1 K 2 E w Z n Y x N l V i d G p 4 N D R B a W p N W W x P U 2 F G Y 0 l U M X d Y L 2 1 6 Z H Y 0 c X V 2 d n Z K c E h 1 W G h X c z d G b j A 2 Z E 9 n V z l Y d T k x d j l G b 2 h O R m 9 S S D U r d m 1 p N 3 d X Q n d 5 N 2 h C V m N 2 a G N L Q 3 d z Q k F t a 3 d s Q l F V R U l E d y 9 u b 2 d r U k V k R X R 5 Q m 1 N N k t S U 3 F h R F J h R 0 M x V 2 1 F M m 0 1 R 1 h s d 2 V s V W d t T l J z T m d S Y X B 5 R E h 3 Z 0 l p S W l J a U l p S X Z J R G l V U U N 1 O T F l c W F m Z V B R V T R Q U D c 0 N D l E c G R G a X p a b z F v Z T d 0 M j d k e j Z X a X d X c k Z p e H d t M 1 J Q a m 8 2 R 3 R u W j J R Q U F z O W 1 N W T h l T 2 l m Y k w 1 W E t z V z d k T 2 F M L 3 d 3 Z 3 N W d m c 1 b k l F Q k p D U W t K R 0 Q 1 O E 9 Q T H k 4 c E N X b G l a c 2 o 0 a U l R T U 9 H R G Q z R y t Q U F B Q L 0 h P T y s 4 S W N 3 Y U s v e E Z W b 1 Z D Z 3 N M Q V F B S E R v M E N H M 2 F 5 d 2 9 L T U R H a l J z c k 5 P K 1 N N a k l 5 O E 9 t b m 4 1 Y j d 1 T D U 5 K z V Z Y S t B Q U F B d 1 l N d 1 B i d D I w W E J E Q 3 R X c k V E M z d 0 M 2 Q r a m 9 j R H F 4 Z H U x Y T A 3 Z W 1 u b n k 2 e k 5 B W U F I R H g 0 R U d m T 2 5 C R n Q 2 O U d q Q n d E M 3 p D S z l l d l h D d G 0 z Y n l o e l R W V n B h b X N j T U N K W G h P c D d y W E N 0 a i 8 v N z l m a H V y c X R q d D l y d C t V V U N u M D Z H b 3 F B Z 2 F q Y 2 F u Z T U y S W l J a H V Q W E s 1 S E h L N U h J R 0 J n Z E R y O W N q T 3 p r W n d j S E N G T T h v U i t Z S 0 J E M F J F U k V S R V J F U k V m a U N W U 2 l z Z C t P R H B h Z l J I S G 5 r R W x 5 O W Z 4 d G R m Z n k x Y U J H N 1 R w b z J v M z V r e l o v R C s r K z h q S 3 l 0 T H R E M D V P U m t 6 W j g 3 R W E 2 K z k 1 c G J a Q U F D Q 2 d v S 1 F u c D R 1 Q k Y x M D Z 0 U U p L U 2 t w Z n I y R y t 2 W H J v M z c 5 K 3 Z q Z 2 d 3 O U U y O X U y Y l N 0 c V d 5 d 1 d m U D M x M T F p M 2 J w M 2 9 5 W C t w V k l y S m t 5 Z k R Z c k d J U 2 h P V U Z C M G R Y Z U U 1 V j V Y W F g z O G R P c D F P e U V B a G s 4 a 2 d r O G 5 j c m k w M E 5 C U S 8 v Z l N U N k 5 n d F c 3 W m c 3 O T Y 5 Y n U v W m 9 V T 0 g 4 T n R 2 d j h G c X R R c G Z a c k 1 a U n F N U m I 3 e n h C b U p q W T J H e j J V U m x T d 0 N n U 1 p N b V N F a E l B Q U N o M U l a V H k 1 W X R o Y 0 F I a F V L Q j J O a F l 4 T W J H S W l Z b U J y R 3 h z W W l L a W t K V V Z C U W l J a U x 3 e G h 0 d j R N O C 8 v d 1 J R Z k 8 4 N F V 4 b j d T M V V H U G p 6 e n p E T V l O b X h Z d V k v N y s r K y 8 4 Y 2 t u b j h E a G N B a F B M c G F j N T l D a F E 5 R y 9 m M z h V R m h Z a U x 5 K 3 Z V c G t K S 3 Z z W m N y d l R h c l Z R S 0 J T N D U 1 N T d h b m 9 x U k V S R T V D Z U J n W U V J R E F 5 R V R x Z E R R V U V C U W t K Q 2 F u c E t k S W R p N E F N U k V S R V J F U k V S a 1 I 4 N E F 4 O H F 3 N W 5 O b 0 N T Y n p Z Y j M z M z l m d E F D Y 2 5 K e U 1 5 T W h J Q U 1 W W k l y N z g 4 a 3 R z M 0 x q U j d m e E p T V W 1 Z T l d z V 0 F n T U R N W D M 2 Z E V 5 W U 1 B R U Z C U V d p U G x G U l V S Z z Z k Q 2 d p S W l M d 2 4 v L z h 4 K 2 N 5 Q 3 V X N U J x Q T R B N E Z y V m 9 F d V h i b 0 k z N T g 0 Y 1 F J Z m Z m U V J M b H k 0 S U 9 v a m x V c n g y b X V 2 Q 1 d V Y X p w d z V n d z B i T n J p T k h 4 V V Z W Y W w 1 V j R Y T G x 5 O G p O e m U z M U Q 1 M n V 4 M E h E e D U w M j M 3 K y 9 I b V A v V D M x Z F h J d X h 1 L 2 N 1 Z F B 0 Z F h 6 c 3 N j Z m M r a m s x Y U 5 B Q U 0 y Y k 1 R T D E 2 O V Z D b l R w M V N G O T R u V F p x R V V h T k d B W U J i M E l N L z N n U F h r a E w r e k N n U k V C Q l F v Z U 5 T V W x J U U h o N k 9 v M G V Q Z X R 4 L y 8 v M z N J e V F r Q k N F a E l h a G J 0 M j V s c G 5 o W E J 6 N 2 s 1 T 1 F n T 0 R n W U t w V 3 F w c W R D U k V S R V Z T Q W 9 L Q W d H Z 3 d H N X V i b U l p S W l v N m V u U U h Z a U J E M F J F U k V S R V J F U k V m d U N Q d 0 l l S E g z N F l I V H A w R U 5 w U l V W R X d H b z F J U 2 t w Q 1 Z s Y V d r R T N o a V N l Z U V Q c m N 2 S G t U T j I 3 Y 2 N E d D N 4 N D R k T V h u e V p H R V J N U 1 l t Q n J O b n o 4 Y T B h Z E 5 F d 1 F s M T Y 5 Y U Z W Q 3 J G U X c 4 O W h O N j l l M W Z x Y V h V Q U N B a 0 p 3 Z F N w V T B Y W E F B Q X l t U X l K a V l s Q 3 R v Q k d q U n F o U l l z V 1 F y O X I x N j Y 1 Q l U y b z F X c E 1 u V H B W b E 4 z a T J X Z W Z 4 Y z J i T j k y Q 0 t P c l d y U X U x V 2 8 z S E g z O G N L c F V L U 3 F V U 2 N y a 2 N N c G t N V X F u V T c r V U R M Q l l M e k d Z e n J G Y X J V T j Z q V W F O R 2 Z q M U h S Z l h x M V F 2 a D R l R l l 2 M z Q 5 a m g w N 2 h u c j E 2 d U d C Q n g 0 U T l y d G 1 m S k R K W k V K Z 1 N W b n E x S 2 1 E Z 1 F N S G V n d y t L U m 5 J V W x H d X d S V C t 6 U G h R R 1 l N S E Q v W V k r R E J 3 N E V E R X g 4 Z j c 3 V H g z Y S t C R F h s N G V R a 0 5 E S V p m e m 4 2 d U p p S W p 1 W k d x M U d q S 1 p E U G 4 1 K 1 F n T E M 2 d n A 2 Z E F k a G 4 5 S k V o R V J F U k V S R V J I N W d V S 2 h n T V Z p c W R U V H l r M m J O a 1 h U c G s z Z H R v O G N P U k p Q U G Z V V X Z 2 e n l T N X c 0 Y 1 F M d D J y V V Q 5 a 1 Z I U j J Q c T F L b m 8 w S 0 V E U H Z q Z 0 E x a X R W a n p 4 e E J N W U 1 X S 0 U y d 0 p x U W t J Q 2 x p e F p n a F V y V n V E Q W d R T l F L Q l R v M z c r L 3 N M K 3 l R U T l B O F p O Y 2 5 U d D N k d H Z l d W 5 W c n R H N 2 R H b 2 N Q S D h a b m 4 z M G 1 D d D R B Z 0 o 0 O W U 2 S n Q y N 2 F Z T T J j T 1 R w d z R n W m l Z R 0 1 5 W U 1 R U D E 2 O W N Y O V p O S 3 B a Z 3 d Z U U t T a 3 B M d 3 p U Z m Y 0 U E x s e S t q W X N T U G k 0 d U l n a 1 V p R W J B U z N D c W x V S 3 B T N m t F c W x r T W x r b F E 3 Q 2 N E Z 2 N z T m x z U X N D R j g 2 c 2 s 1 K 3 Q 5 O E 9 C Q l N L V l M w Y j N n R 3 Z o U V h q M T c 5 a F F G U G p S c z J C Q 1 B Q L z Y 0 N k w 2 c 3 F K c z N i N H J h b F o y c n Z 6 U n I x Z 3 l o b 2 F H d 1 d x M k l q N D l I V W x J U z d y L y 9 m c j h I d T F n c 0 Z p Z 1 V D c i t P Z W F 2 T H l j b G g w Q U 1 S R W R G Z H h K b U Z p N W t m e U 4 4 a 1 p y U F p V Z E 9 U S U N J a U l p S W l J a U s 2 M 1 Z t d F Z t a T F X c U V F U l Z V e G 0 4 M W V V L 2 F u c D Z k R E x w Z U x u d T c z c G l h Z k x M Z G F y V z Z M O F U 1 R 2 9 4 R 3 J W c T N D M E t G R G 9 k R m 9 5 a H p y V m 4 1 Q y 9 s Y W V X M l d 0 V 3 J V S 0 R S b z B R T E 5 t e l J B Z U h s N 1 Q w N m t X Z X I w Z W d Z R 0 J W W H F P b W d n Q 3 V I S G p C d E x U M D V H Y W 1 s c n R K V 0 8 w V 2 k x V U t o W E x X e E F S R W Q y R k R B W U R 6 R 1 l 6 U W t K Q 2 F u b 3 F k S W R n N E F N U k V S R V J F U k V S a 1 o v d 3 l X V W l x c W p x Q 3 A 1 e V Z W T 0 J E e n F k R G t C e G x o Z 2 l J a U s 2 T 3 h V V k Z V R W l r Z k R 2 Q W Z L T E 9 6 U G t u S W l J a U l p S W l J a W 9 C a W l W e W x z b U 5 U O F I z V j d N W m p P V V N t V k 5 U N k 5 h T 0 J 3 T 0 Z C V V Z j W k d E a U l q b 0 x o Y 2 N I S X l p b 2 l J N E h I e E 9 u e X F Q Z 1 E 5 R V J F U k V S R V J F U k g 0 U 0 d C Z 2 9 Q T V Z N U k Z R Z W Q x T W d R R 0 Z o b 1 U r b G J J a U l p T 2 p P c D l G b 1 V G a F l X T l B U b 0 R z Q U F 4 K 0 l p S W l J a U l p S W l Q e E V K c E 5 C c V Z S Q 3 I 5 Z l g 5 R l N J N k R h a T A r b W d W c X N o b G Q 3 N S 8 x e H J z O W x n T X B r U U d C a F k w M U 1 o S W l L a V c w Q m d Z Q 0 J N S m h O c 0 5 s d E 5 U N F Z 1 Y z N m K 1 g 5 S k V S R V J F U k V S R V J O V 0 l U e X d S V V h r V k Z S V W h P R G k 0 c H F k U k x m U j Y v V j J U M l l L S W l J a D h F e G d Z Q 0 l Q Q l V O U F R v T n N j Q X g r S W l J a U l p S W l J a V B 4 S U l w R W d P R G l Z S l M r S X l D Y z Z u U T R h a l F Z U 2 l h U 2 1 w M U l 0 a k V Z a m x F c G x U V S t E a U l p S W J p R k t w U k p H b z d H b X A w R z N P U V k r R U J F U k V S R V J F U k g 1 V 1 Z C U U V L e F d L N T l h S X F K U 0 d R d 0 d X S z N X d T Z i c 2 c 5 V n F o V V F p Z 1 V 3 b X E 1 S H o y M n c y S E R o d 1 F Q Z z Z l U E J n d F o x Y n E 5 V m k 1 O D Z k M k x S c F U 1 V 2 R J e U 1 q Q T F s W l d W V T J m b m x Z T E p h Y W 5 n S z B X a T N l Z S s r O U d z b k N a T G Z i e T l X L 2 9 L Q 2 d p b V p 5 Y T l 1 L 2 Z 6 K y s r Z V l i c i 9 z d l g 3 N k 1 q e i 8 r R 0 g v K y t X Y z F 6 c X J t Z l B 2 d H Q v a j U 1 N T l o d F Z w c m V p c j A v M j N m d m g w S E R o e T R K V D d U N 2 5 S e X V S d 0 F l U D l U c G N o c m V n S k V S R V J F U k V S R V J I Z W l r S k F R N U 9 i b V F p Y V R J U 0 F n b 0 t h b l E w U z N H T F B a R E w x Z W o 0 a U l p S n F l U 3 J Y e G Q 3 Y U h z V 1 B I U X F 2 V k N 1 M l Z L M W V X T 2 Y 2 c 1 d i T 0 U 3 N E 9 D Z 3 J C K y 9 Y c S 9 6 Y 2 N U a T h X Q 2 w x N T Z D W m N 1 W F F J Q V N L V l N 0 R 3 Z Y R G p F e E 1 Y N C 8 x M D g v L 1 l U T m 1 6 Z m p v W W N l d 2 x O U F B W W G 1 2 W F h 4 N G t W O D h j V V h R a n N t S m d Z a l I 0 N z B 5 M X d t V E p p Q V B u M z Z v R y 9 m d m 0 2 Q k x q c W R E a W R P b k J C d G E 5 Y X N t V j l M b 0 Z 5 K 2 Z C b X p a c z N D c F V 1 W G N Q N z h l Y 3 l i T n c 4 Y W p h Y m M 0 M W d z R n J 6 N z d y d W l i Z V B H a l N 1 e k 5 N M j c 3 N z R M a z h t R X J s M j d v b l h y M W 1 X Z S s 3 U F B Q a 0 5 H U m d a N j k r N k 5 i d D I 2 S V R R M H R O e H p y Y X k w d E R U c z J y V k x h Q 2 N t S m x i c W Z y Q m F y W k J L c F p C S z N a K y 9 0 V m d z V 0 x s e U p U W n U z Q W d B a U k y T l J j Z U 9 I Z D M 2 c G F l b k l 5 M H R E V 2 x w Y W F o Z H V 6 Y T Z k Z X V H d m 4 z N y t 2 e T V 1 W E x s U 2 9 T R m h h R l B u e j V R c V Z R K 3 o z M 3 Q y c l h Z d l h 1 M z B P N 1 h y e D h l Z m Z S U m 4 0 O H Y 2 Z E 5 Q U D h X T 0 h U d U U 5 c U 9 Q U G 9 w a H c 0 W j U 3 U H Z k Z D k 4 a E 9 6 c 2 J Z V 0 Z o Y U 4 y N k 5 W S l N V d E N 0 V 3 p l U H I r S H Q 0 c 0 t G Q z l p N 2 Q y K 1 Z q T j J u V H g r R W h Z V l Z 5 Z G h P V z d k d X h h b F R w e E F V R k l U a z V H U T B h Z E l F Q X d Z T W d G c X R y c E x 6 Y m R t e U J j Z V B I M G R Z V 0 J o Q 1 F r S V F G U l d G N 3 Q y N y s y M z g z M y 8 v S G Z I e D h R Z 1 B E L 2 Z i b U F D U W x a V 0 Z n S U F B M U s 1 Z H U x T G p C Q V F F d 0 d n M D N q W G x 2 O G o v R 1 B o Q V J F U k V S R V J F U k Z S R k l p S W l r S m V Y a C t E Z 1 l B W S 9 F S k h B Y k R a R H A 5 U G R W V U V Q U V B G Q 2 F I a 1 d I O H N p a z h t R X d B Z U Z R b E Z t M E l O T U p v T k N v U k N l M 1 B X V 2 F h T 2 9 x Q W l I R G g x Q 3 Q y N 2 R L a j F I a F V L Q l J v M G F D W U V Q Z H J z Z G 1 6 W n R 3 d W p S b 3 l z O X R x c 2 p S N D d B Y n J k a j g r Y k 4 r U E h I S D l H d l g 3 O V N 6 M k 8 x V 2 t V T G t 2 Z m R k N T l m N W 5 I e T V F b G t a R 1 J n N m R L b C t P O S 8 v N H M r Z m Z x Z 2 E 5 Z X V x R n U z T G 9 E a T d B W W x B M U F B W U 0 y Y U 5 Y N E x m T G g r L 1 R y R 2 p 4 O H Z s S n p L e U 1 q Q X Y v N z F M O H l k T z d m Y 3 d R O X l 1 Z H h 0 M F h i Y 3 V I R m x I b m Y x N m x X Y 0 9 Y T U d C d z R j Z 0 V R a V F j K 2 V Q V E Z o d 2 d T d i 9 T O W Z 2 b 3 d M R n k 1 Z y t m T G x X T E Z p Q l p v M W E 0 Y n A w N m Y 3 d l B o b n M 5 a 3 F u V W t s U H o 4 Z n A w N m R F d G 9 o S V N I b E h x T 2 d v Q U N u V H A z Q z B h T k h z W H Y z Y m t 5 Y 0 9 C S H Q y c l Z 6 N j F j e T Z B R U F G a T V j a U E 4 K y t B Q n h j W E d p Z m l V R E 1 h N W V 2 W X J k d T N m N 0 h J Q m d 0 O X V 4 Z G V 0 V 0 Z C W V c 0 d X V 2 d j B i L y 9 2 M 3 g 4 T U 1 Q K 3 h S V W 9 0 U H B o S j l a Q U p W S 3 Y 2 O V F L R V R s e j d 5 V k 5 i c D Y 5 U 3 F 5 c z d N Q k Z M O F g y N 2 R 2 a D B R a V F Z O G V Q U 3 A 4 N 2 x 2 Q n p a c z N z V 2 J O b W l v W n U 3 V F A 2 T k 9 u V C t Q N D h l T l F x O V Z R c T l X U X k r V 2 x s c F F 5 b T g w d 0 d v M G 9 M Q 3 h F d D I 3 Z G N N O D k 5 d 0 F v L 3 R r R W l 1 K 0 p n d 2 N Q S W o 4 L 0 g 0 T U h E L 2 J 2 a F p T U W 5 a M H R D c n F K a j Q v M 1 c r R E R i N y 8 5 a G x t e l p p R T R P Q m p q e G 8 x R G h 3 N G R L a n h X W V d F a F R w O C t q V k 9 u V H V I Z 3 d Z U E l 5 T W h B Y 2 5 J e T N u b m 4 v N 1 Y z M y 9 G T j F m d i 9 3 R j l K a 3 l i Z G k x R m F v Q z F T Y U 5 s U V N t V 0 l D S E p C N G V J Q U Z P V E N a U W p 5 U l J R U l p D c E R C Q l F I a W l 4 Q m h q T F V 5 N V E 5 V k J B S 0 F s S 2 d q Q W 9 0 b z F B S 0 x W Q k c y e V J O M H F h L 1 A v c k k r Z V d j a z Z U c G d G S j l Q U i t Q U G g 0 O S t 5 U T V P V V h m c i 9 Q K 2 Z G S 2 1 v S T Q x K 0 V C V V d n d y t F Q k V S R V J F U k V S R T l S S U d C Z 2 N q S 3 l v S 2 5 w K 2 R E Z X p x T W l D b 1 B n O E h 3 a i t 2 M F l H V 3 h X T X I x e V d Y Y l F y b X J 3 N F Z v d F Z v a C t P R G 9 u c n g z N z E 0 c 1 h i b 1 V T V W x K Z V A z M T E r M E d L Z z R l U E l o N z k r N j V k R X h w O E c z U G 5 q M G w 3 d m p R d l h 0 M 3 A r O W R h b W 9 x M H R M U 2 h H b X o y W X p R M E Z E T W 5 U c 1 h p W W 1 K d 3 Z 3 U k k w W U l o V 2 h w M E 1 E M i 9 V a E p T U k V W K 0 9 2 V X F Z U D U 4 K 2 U 3 Z E s 1 N z l 1 d 1 J m c y 9 L e X N L Y U 5 X d F F x M V l 0 S W Z o Z 3 I 2 Q m V u a D B P c W x l d m p q N T k r b U R a c 2 1 Y Q 3 Z F d V h M b U h x M U t u N D d M U F B T b l F O S 2 h R S 2 V I a D R p S W F 1 Y 3 F W c l N V W k d o d k I 3 W V d F a F l t S m l I S z V y T n B 0 e D d k b z F Z Z H B p c 2 N E S H g 2 Z E V U e n o z N j l j U E J v T U J X c T B X R 2 8 y b X h O K 3 p p S W d J U k V k S G k r W l o y O D Z Y e E l 3 W k 0 w V G h p Z m o 0 Z U x 2 Q m g 3 N T k r K 0 x J a 1 N Q Q y s y U X d H R E I 3 O W 1 4 O C t l V 1 h 3 d n Q 3 N 3 R 3 N T N M a H h R O W h H b z l G Z z J y U n B M b 2 R Y R W h N V G h X R k 9 y T 0 d I K 1 B o N E x G c T B x T m o z U i 9 v W m x 5 V 3 d K Y j A z T 2 R y W H l a T W 5 S Z E 4 r Z m 4 0 U E p T R D F x R l d y V n U y a D d k d l p k K 1 R D a F F 0 W X Z u e D V x Z m J i d U h G a l Z L O W V I Z m Z 2 M z V j T l E r T 2 9 X M G R K T E Y 2 O E d L M W J 0 M G J U c G s x b H k 2 V F h Y b m 0 5 Z i t m T 2 5 j U E 1 t V E 5 S V U Z D Q U J 3 O G U 0 T U 1 Q U D B T M 2 J 0 M H d k T 2 h R a C t I c 3 Z M d z g z T H Q z R D V t W m 1 j a k l 5 T U N O R 3 p k d z d k b z F w S 2 F t Q 2 l F Z D Z U R i s r d W 1 u T W d W R G x F c G x p W W N L S X J M R j R B T V J F U k V S R V J F U j B V T V d G Q l N F Q n c 4 Z X d H S 3 h s R 3 N y Y n l L c V h I U T Z I Z k x 6 O C 8 r U m 9 R Z W c v S U 1 Q Y X J W Y S t O M W V r Z m J x M W F 0 U U t w W H c 5 U F N F V 3 E y R 2 0 1 d W J h R D A z T n p m b 2 R E b 1 V G Q l R B Y k R Z a k x 5 O F B G b 3 N G T z N i c 0 F G R F U r d i 9 Q U C 8 v R T R N R 0 Q w Y j U 5 Z T l H K 2 Q r N 2 N p V k 9 u V H B Y c X Z Q V j Z Q U l l 2 W H V 6 e S t s c X R G a j E 2 O U h D N m p 1 M F R 3 Z 0 F R R 1 J t S j U 1 O S 9 I a 2 x K U 2 F J Q 2 x X M V h B R 2 1 4 e S 9 i O W x C Y V h Y U z A y N i 9 W N k h E e D R V R F N 2 V T Z k T 2 9 2 Z F B X d G l 6 Z m p Z b G R m M z Z k V n k 3 Z G c x Z V h s N 1 F h c l d p O D I v Z X Z E a z Z k T 2 l B L 2 Z 2 M 0 M v U G F 0 M i t Q M U 5 S V U F F W F h Z b j U r U H N 4 b X M v Q 2 t k N T A 2 Z G V 5 M m F W Z X I x V U x 3 U W F s V W l v N W p q M D Z u R X d y d U F P R H I 2 M n Q z R 0 F l c j g r Z l B 3 M m c w a X V i M T c 5 L 2 Y 2 V E d r Q 2 d z T F l U Y W J Z V G F i U m N k M m x h K 3 Z y K 3 g 2 S 0 U z d 2 9 Y W H I x c U x n d z V F a l I 1 Q 2 Z u e S 9 i b D Q r U E R 6 N z Q 0 Q U 8 4 K y s 2 N 3 d t d S 9 l d l V x V n E 1 Y 2 l U Z m V l Q U 5 B M F J B R H R u c j E 2 b 1 h R M E Z D W H o r V z M z M z R U V G J 1 N X V X S E 1 t R E V 1 M 1 l P Y 2 Z U Z E t T c n F 0 b y t E R G d R T U h S T k 4 5 K y 9 i O V c v e W I w Z D Y 5 b z d S Q k V x U F J p T U x D U W 1 I N l l Y Z F R 1 M 2 p 4 b 2 1 n N k x D d 0 1 z Y k d 4 W m R y b i 9 m d j N z V 1 h M R m 1 6 W n N n W G g 0 Z U Y 0 N X B s b j h O U l R U d 2 x o T 0 9 s N 1 U x N y 9 Y d m o 1 N T U 5 b D k 1 b n Q y N 2 N q T 1 R r W j N i d D N 4 O G F O R z Z G V U t v V y 9 o Y m 0 1 d W F Y c X Z M Q j Y 5 V 2 8 4 O G N R V G R n T l B y b U R 3 Z 2 N x S 3 d R Y 2 l J a U l p S W l J a W 9 r Z k F 6 O D h Q Z X I w Z W 1 a b V o 4 U E h 4 Y 2 Z u c F p D S 3 E v S F E 2 S F h K e m M r S G o 0 M U 9 x O X Z G L 0 Y r W F J q d C t X N 2 I 3 c z d m Z n p 6 e i t Y R m E 1 c 1 h i b H l C Y j E 3 O X h i T n N 4 M E t B e W h x T z U 2 V m x T W G I 5 b E d P U D E 3 Y 1 d P e G 1 z e G 0 3 Z C s 4 V 3 p S c 3 d Z Q U F V Q 2 9 X c 2 N H c D c z d E w z e k h a Y T J n M 0 Q x Y j l a Z S 9 m d U Z S W E x m S D E 5 W l U r d F M 0 d m d 6 c T Z K S D M v O E V a N m V u b m F E S H l k T 2 5 D a F J n R 1 R K a 2 l W T 2 x 6 Z H E x Q W p 0 M n J V V H B w O T U 1 a G 4 0 K 1 B p S X p 0 Z V Z R c X R 0 N X c w Q W F O Z X V u Z F B D d V R S Q U V 4 c 2 J L e H Z 5 N F Z H U W Z n N m x L Z m J I e G N X S k 9 t M 2 s 1 d W J p e k p r e m F O N j h P V 2 J O b W l V T U 4 2 T l N x Z U R t N W l Z c n h H W m 5 a K 1 B i Y j c 4 R k l B O E M z T D k v S D B 1 W E x o V k N L e W F U Q 1 N h V E N R R U J B Y k p y T E N j b l J 4 Y k E 2 Z G V 2 S C t y V n E r Z l M 2 M 0 Q y M 1 N n c D Z m V n U 3 e H E 2 Z m Z z M n p w d z V J M H o 3 K 3 Z x a V M 1 Y 3 V w V D d t N D B S Y X l O Z H F 0 Z G k 0 Y 1 d P c D l q V j g r S E J S Z D V U U 2 h I T k s 0 c 0 t G Q z Z M c H N n d 0 5 Z V 1 g 3 T 2 F l b X B t T E Z p a F h R N i 9 Y N D c z L y 9 D M E I r c m Z u N i t w Y j V t Q U F 3 Y 2 V K R W J O b X l C Y 3 V Y T H h m O W p V d E p T Y 0 h L b F N 1 a F Z D c n Q v c T F 6 b G I r L 1 A 0 S 0 R n M U c 5 Z W 5 W Y 3 V Y S U Z z Y k d 4 V G 9 j V 2 N Z V E J C e W 9 y Q m g r S W l J a U l p S W l J a U I 0 U j Y z Q V h P V G s 1 d U g z N 0 5 y e T h 2 T 0 R 1 N 3 Y 3 U S 8 4 Y 3 R F V D E 2 K 2 Z u N U 1 C c U 4 w T 2 w w O F B E d 1 F M V n E x V X B W Q l B p N 2 V k e m Z B O X V D R U Z E M D F Q V k x M N z B r V z A 5 Y U Z L N W J 0 N j R v T E d C Y j N B S 0 t X c W R i V 1 N 3 V 2 5 E d D N 6 d U Z 5 Q U V o S 1 N r S k J R U U d B N H A r T 1 B u R G d B T z d m d n k 5 T W g 0 Z U h D M E 1 y U 1 A r K 1 h M M T Z G W H E 5 S G d C a 1 Q v T S t l U E J B Y U x j d l h l W k s 0 V G M v U H g r Y k 4 y O F d 6 Z X Z W c T V m T D N T S 2 t N a k l 5 O E 9 P U F A 4 S m t N a U U 5 U F I x R G h n e D V x R T k 0 b n o x N 0 Z t Z l B u a F d t N C t M a T R P U G p J N 3 B t W F h r Z n J G M G x y S W 9 y b G t v T C 9 N M m J O M G Q 2 Z X J y V G J X c l V x Q 0 h x W E t C V 3 E r S G o 0 d 0 1 Q R H c r N H U 3 d m I 3 V 3 F R b j U 4 d k d q c k N W b m g 0 d U 9 4 Y U t V M 3 d v V 2 J O b W d n S k N S R W Q 1 O F N K R T J q Z X Z E b U 9 I a j B x K z M 1 S j d k d T N 6 K 0 d 5 N 2 R 1 M z I 1 M W Z 0 M j V k M m J 4 d D I 3 Y k J a R E l K M D J G a F l l a l Z x N W V v K z h U a X h Z d H g 1 c 3 d a Y U R R Y X V M d T d R N l B S Q 0 1 1 a z c v L 1 d y V n R 4 N 0 5 n e F l i c W d v Q U F G Q l F V d 0 d v M 1 E 2 L 1 Z v M m J J b E J n N G M 2 U F M x T 2 Z Q N z c 3 K 0 x P a G x v d F Z w O D l k V l h K Z H J I c U Z H a l h C c U c 1 V k d y c U h 0 K z A 2 W k 4 4 Z D U 3 N z B H c j F V S 3 I x V U t s V W 1 I T m 1 q V T R m Z m 8 w Z 0 t K T 0 N 2 M z c 5 M G U 5 Z X Z X Z z A r b G d O c H R o T U J o Z 0 1 C a U V 6 a T h K Q 1 F t a W Z j Y k Z 4 W l g 1 d k 9 M a j Q w W F R N V E V 4 R 0 R C Z 2 d E Q X Q v Z T Z X M T M 4 a k t C U U t 2 U E R D Q z J q U W 9 B R m 1 6 W n F G e k 1 4 T V l a b X J 3 e l p a K 2 Z 2 N z Q 0 V V h Y a 0 N O R 2 p V U U V o S 0 N r S k N R Y 2 d 0 M E s 1 V k s w W G V C c U t U N F g 5 V k V S R V J F U k V S R V J J K 1 F R c U d B c j Y 4 d k N n b 0 t v T m Z y a F d L V l J v T V Z 1 W l l B Q U N B Q V N V U k J W S 0 9 C V 3 E y R 1 V x a 1 U v U k R S N D g x a X N Z a C t 6 R 2 F 6 O E J T e l J x T k J s U 3 B W K 0 Y y d X B O c T B h Z U 5 3 U E h m c E U 2 a 2 R P M 1 p F d z R Z T m 9 k R m 8 0 T 0 h o Z 1 E 4 K y t F Q j R N a m s 0 T 0 J p a l I 0 O F d y V D k r L 0 h q Y 3 Z u M G J R T k d 3 R k 9 Q R 2 p Z U E p a Q k l L c V d Q S G p o W F d k V l l F S 2 l n b 3 d B O C 8 v Q 0 N h M T d W c l Y 5 R n l X M T k r K 2 F Y R G Z a M D Z k Y 3 J o O E I y d U Z L S j I 3 O T R 0 S 3 F a c H R W b z g 5 O X h 6 e F c 3 b n l N S 0 Z D N F h p O W R h d F c z S H E x Q 2 1 N R 1 R Q R z V h Z j J 5 O H J W c m g 1 L y 9 2 b W 5 L T H h 3 N m R J b D B m S z l l L 2 Z L a G l L S m l Z b E J o d z R k Y 1 B I a V J W b V J m Y 2 1 T S m N W M n A 5 a T h l Y k 1 v Q k x K N j l X c W 4 2 K 2 Z s N V d I b X p K b X k 0 S U 9 u c H l l R 0 R o M k t M b D I 2 e U l h V 0 t H M 0 J O U 1 l t U m 5 T Y 2 h J U U V E Q m t 5 c E Z U N 0 t n M m R U b 2 R O b X p h S j V v M F l N U U l x b F F y T G x 5 O U h a b V l t a G c 4 Z m p x e X N M R n k 1 Y 3 N X b G Z W N i t m Q m 1 Y T D E 5 M n V E d 2 l J a 0 w 0 Z m Q 2 O G V W Q 3 B W U E Q w O U l S S 3 B V S n l j c k p v M 2 F O S G p 5 S W p J d 0 4 2 d l I 1 N n Z S N m p S b z B T a H R l e H V u W H J s b W l J R 2 x l T U d U T 2 1 S T 3 R Y R k p Q S m h O b X p a N W R x V z J s S E F x U F J L T 3 R P W X h V V 0 Z v Y X d z R E J o M m 1 B d 0 l D V W x S Y l N 2 V F p z M l l m N z g r Y m g z N 3 g 2 M F d x M 2 9 P N S t i b X l 2 N z d E W n U z T 2 c w e U J F W U d D Z 0 0 x V 0 p Q V G s 0 T 2 p o d z V J a 3 d y b F V v T U d 6 W k 1 0 R S 9 w d n h m S 0 1 z e U t Q W k d S a 2 Z q e X l 5 L 3 g 0 W W N m N H E r L y 9 n S l E x S V Z r M H F S S i t Q N z c 3 N U d X b G 9 h U W t C Q 0 V o b 2 F p U m 8 w Y U N B N E 9 S a 0 J B Q U Q 3 N j Z D T m h I M V d x V k 1 H c n I 3 N W F y d W R G V k Y 0 W W Z D Q W l J a U l p S W l J a X F n Q n V i b T d 3 O G Z H Q m o 0 K 1 A 4 R 1 M 0 Z F h 4 N T Z 3 K 2 Z l Q 0 o 2 L 0 N r V U N s R l l T Y T F X d z k v Z m 4 1 M W N I Z 0 9 2 d i 8 0 N k x C W U x 2 T H k 4 b 0 Z h c j R l Y m 1 o Z 2 t U S m d o U H Q 0 Y U Z o V 0 h 5 N U 1 t d 1 d D e F l 1 W E t s c U N C b E R T c z R L b k p K T 3 l J N E s x U m 5 a R 1 J n O E 9 E Q k R w Z W 5 w S 1 N n Z i 8 v K 0 R w Z n J k R H F I e T N i c z J D R X J a b 2 V I a H d 1 L 0 d 3 d 0 d o O X V X a E x W T G h D T T Z u V T V X Z k 8 v Y 3 V i T n N x Q T F Y L 2 Z U V F R 6 a C s v T G h v M 3 Y z N z k w V l B 0 T W Z H e G l J M E 5 C U m V Y b D V J V D A v S D U 1 O S 9 q a F l 0 V 3 F C V H A w N T J 3 e E V K Q 1 F t a W 9 U R 2 l v c U x 3 e m p 2 d n d H Q X d R S 2 Z U W W N t U 0 p h S T I r c 1 Y x M n J D N m V m T W 1 m d j M x V j R m T H B V T X V B R V Z Q b X d P U U Z i e G R v V l F x U z l U N V F x Z l R Z Z X J V c V V o S 1 N o T E 5 q N H l N e E 1 T S k V 4 R W N I R n p p Y z N D b V d i T m 0 y T H A x c X p D Z G 1 w b 3 F G S 3 d W Q 2 d Y V W F y V V E 5 S F J 6 Y z R O U 3 F Z U k N v W U R a Y k V a M m R y Y X d u V k t w U k V C Q U F J Q 2 k 0 S T N 0 d j Q v e T g v T 0 Z I N m 5 2 d i 8 4 Z X V i b T V 3 b l R y M X E z U n V I R m o 1 T 1 h s W W Z m d T N j a k p 5 Y 0 d K R X l l Y 2 Z x L 0 t Z d i 8 r L 2 J M N 2 c 2 M 0 R o d y 9 q O E 9 I R E F J c G V Z M H h N R E R J e U 1 z c D B U S G Q z O T N J Z F J 1 a G h z b G d z Z H I 4 V H B l R X M r Q 0 M x W T h j T z B m M 1 E w O U 1 U a 3 l k U F J s S l N F b W J Q b m 8 y N H V E a U 1 H a l Z L V 0 o 2 W W 1 D Z 0 x 1 R W 0 3 T l V q V n F G S E R h Z k R o M T E 5 L 0 Z Y V T k 4 Z k R 3 a 1 A z d H N B Y m l y S D c 1 N V J k W k J 5 R 2 c 2 S D B z S 0 N p Q X l X U 0 N 3 V 0 J B U U V B Q V p z M m E 1 Z l Q 4 c l B 6 O C 9 E Q j c 5 b X p N b m o w Y l I 0 O G V 4 W m d 4 W T l D c V Z T d E V S M G Z E e T h 0 T E Z y N n c 3 W j V D O U x q a n Y 3 N k p p S W l J a U l p S W l D c V l T c V Z p a 1 p T S X F C a l h y b D N E a 1 N O S D R P d n J D d z h Q R D l I V H Y w Y W p F Z n Y z N z R k Z X I 0 Z k J Z R U R Q b m o z U n B F a 1 Q y V D Z r d 3 d Q V X J G a 1 R 2 L 3 p 5 a X l q M F l B M U l P Q 3 Z h Z T N o N G 9 H Y k 5 t Z 0 N B N j l l d m w 4 Z k x j O G h S R y 9 M Y n Q y O W o 1 Y 3 F W V H J k O T h P R E J R e j B I c T F X c l Z z b U 9 a V z h J Q W x j Y 0 8 z W U 0 z M y 8 v d l d p Z V Z x d k Y 5 T 2 5 U U l U 5 d z E 2 a F J R M m h K Y j M z Q y 8 4 U 0 p F e m h 4 N G d U Q 3 c 4 U F J y V n M z Z E 9 y V U N W c X R G c W 1 w c W F K O X V y b T U 0 Z T I z M z B i d D J y V 0 Z l Y U d o b 2 F M Z 2 c 2 d U Z a R m N M c j d Z M E d n M X l j b k t j R H U z Z 1 N F b E N E e m s 1 T 1 h q L y 9 m Z E Z U N 2 9 E d 0 h Q U F B Z Z m h 3 N G V Y K z l Q a 1 F O R 3 d M U X F G Q W x X c l Z r W G 5 6 c D N S c W x V c k J B W U c 0 c W V m Z m 5 J Y U p 0 b T F h e G Z t e l p z b l R E Z H Y z a H d 6 W n N 4 d 2 V x e k N 3 a 0 p S S W Z u Y 3 V Y U F l 0 b T J i T U 8 z b T V p Y U V q c X l o Q j B B Y 0 p x c F Z x e F k 4 U E R 5 Z 1 V x b U V 6 L 3 o y N 2 R 1 a U 1 F T E 5 t a l d G R U F a U U 5 H e U l 0 Z W l j b D V k W D Z v Q 1 B 4 V 0 x C M n J W c l J m T z h 2 Y j F k R 2 g 3 Q y t s b 0 F s T n N 3 Q T V Y T k 4 5 O T h n M U d q U m h V Y l V 0 T H I 5 Z G l 3 W V l O b z N 0 Q 2 h R N U d R a 0 l D b F M 1 Z k N Z c k Z n O S s 3 Z G V P Y V p a N F M v R y t V V n p y Q X l t O D N Z d U h H a m F K N U 9 w N U 1 O c H l G M S 9 m c D F s L z d H U 0 x 2 N 1 N K M D h l U k x W c W x W R G F H Z 2 9 n S 0 w 3 e U 9 U S m s z S H c 0 R U U 4 O W R S V E F G R H F Z W W 1 J S G l m O E w y b 2 l J a U l p S W l J a U l p S W l l d X h k d j M 3 Z F l h S C 9 3 W U 1 I b U R O b k R v Q 2 l R R V B Q b m o x Z D J 1 Z k J n d 2 R s d 3 o 4 T U d U S 2 s y T 0 V V e G 8 w Y k o v e i s 3 Y m Z m e W d w Y V p l W H Y 3 N D l Q U C 8 z V T Z U b 0 x G e T R z d H F Q R H B F b V R r S k 9 U Z 3 l G R G h n Z 0 Y 0 d k R 3 Y 0 x 6 e X l p d T R j K 2 N P b G k 5 Z k x x e X J W c X V 4 Y 0 9 G Q 0 J B W U d 5 d m J q c k J D Y m x K U W t l c 0 s v T E p L V G t 6 R m 5 6 a H h S e H l P M V d v M H B V N l l n S 2 l y S z d q Y U p p W W 1 5 S W 1 W c W F p b 1 d M R m l B b F N 0 W G 9 u U G 5 6 a m h 3 N E l D b 2 E w V y 9 m d j F F b l R I S 3 d y W U x C V k J V Y k p j R 0 N x V G R D V F F h R F R a d D J p U U 1 p d 0 1 V Q l M 5 Y X R t e H A 5 e G o 3 O X U w V H V p R z R H b n p J e W N u Q m h B a 1 R a T U 0 1 R E J v M E N M M T c 5 M 1 p w S D Z Y a D d l M k 5 X Y k 5 t b 1 h I a n h x S 2 d r Y l U 0 L 2 N z d n Y r Q 1 B Q L z Z R Y l h m M T Z s W F J k S H A 2 d X N Q Z 1 E w Q k F B R W F P S E F t R l F p R z h I M W x a V 2 Z q a 2 s w O U U x M D Y z Y n Q w U U d o b 0 t v O U d J O W V 2 W G k v W V J G Q l N F T 1 h Q b U N P R V p X e H M y Y k 1 D e V p j d U U 2 Z D Y 5 Z T Z O e j U 4 N 0 Z 2 W F F S Y T N j T D Z k U H l L c F Z L N k Z 3 Q l F C U z J x V l d y R m h Z d F d s V H M 4 R W h H b 3 h F d n Z m U 1 N N R j N a Z 2 c v K y 9 2 N W w z c 2 Y 5 K y 9 m e C s r K y 8 0 K 3 p a c y t q V H B 3 K 2 V m d n B w a D h Q V H J G a X h R a G h h R G l q c V N 0 S 2 x T e G R z M k x C Q j F O V m g v d n o 1 V 0 x C Z 0 F V d 2 1 r e W d N S n o x b m 5 V N G 5 D d H o 0 K 1 B n V T I w R m t 3 N F l O d U h Q b l R v b G V Z M 2 x K U z B 2 R F J 4 O T l C S X Z G Z 3 N H R E I 2 T j c 5 K z V R S 0 J S U X F W U m 8 x N j R k Z n Z q a E I 3 a T d 1 M E 9 0 V n N Q Z D N S M 3 U 3 d T V R c V Z U Q 2 Z W O G F x c 2 p O e m J V Y k R M R U d r Z k x 5 O H F E W D Y 5 R 3 h Z M G V o d X c z U m 8 4 T G d B e E V S R V J F U k V S R V J F Z E U v b E x W Q W E x d k V x Z X p N W m p Q b X p K a 0 R y V l l y R k h D c 1 Q z T G J G c j l 2 M 3 J 5 S l R 6 N z V S R l Q 0 O H Z M e X d y M T c 5 N 0 J z M l R L W X p X W V l E Q V l Z R E F h T U h E a 1 N 2 c j Y r Z G 8 v W H R X d F h o S V d G d 2 M v U E Q z N S t m d k Q w O U 1 S b m 4 z M G 1 Q R 1 V m S G g 2 T z Z k T 2 5 p N 1 o 1 L y 8 z M 2 t a Y V d C c U J v e U l X e F k 4 Z k N a R E p C c D l N S m 5 T e X N U K 2 J h c z M v L 2 Z o d z l l c l R Z O T B L a j B X R E 5 t a l d p e n p j M U 5 S V W 5 U N T d F Z 0 F F R D h Q U F B Q d 3 Z I T T V 2 T i t P R 0 h I e k I y N 0 5 o a T k y d G x N Q m d 3 Z C s 3 Y 2 N o b W E 2 Z U x G a T N q L y 9 m Z E Z u N U d i b X h z b V R a c U V a c z J h T 2 R 6 T z E 5 Y 1 h M N z c 0 S W c 0 Z E 9 p U n J F N i 9 U N m J C N T g y Y l J 2 T T Z k T z Z O U G 5 6 N W x Q b D h y Y V N q a z V a Z G Z 4 c U J C Z z B U e n R t e l p J a H B t N C s 3 Z H U 2 T E 9 C Q U F 3 Z V B C Z 3 R H N 2 Q y d T R 4 V H B 3 N E l R U W Z Y T z N T Y 0 9 Y S 0 Z W b m 9 Z Y 2 l R S V M 2 S G d z c W l h Z E 9 t R H B k Z H Y z N 2 R i d k J C S 2 l N a n c r R V F F T G F k U D R D a T B N U D c 3 N z h 2 S 3 l 5 Z k 9 I R U N 3 N G N Q a D E 2 d k Y z V 0 l z W F l R c 1 J k N k t L d G x 5 N W J C d z h N R F d x M F d G e T l l e E 5 0 d n Z 5 M W E v d F p i Y j Z G e j U 4 N 0 l 5 c 3 F T R F h F V E V 4 T 0 R s U 3 R Y b 2 t l U E h x a F N w W X J E W T B p L 2 I 2 W H B P b E p S T k J x T n J N d E Z h W n c 2 Z F F x V E p r M U N W b F l X R m l 4 W W d D V k x s b U R L b E N t S W l Z a 1 J y Y m Q r L 1 h w c z M 3 N W R t R m F y M V h q e n p U Y 0 J B R D E 3 O W t S U 1 V w S n d Q V j Y v Z m g z c j F x M U R Z R 0 N n S 0 x E U 3 F W T W 5 q Q m t 6 U n B p Z U 9 I R W l F a E 1 U Q V J U O X p m a n B w N T h B e U l k Q X N r c F B U O G V Q U C 8 0 b 2 1 s Z T l l b l c 3 Q V J l O V h p L 3 F u d V B q N D J N M z B H R T c 1 S X R l c j N j W V R z d k 5 6 Y 1 d N R 1 R P R W t O e W l S W X R 3 N U 1 n U n Z Q U E 9 P N m h h d F N x T V J p T l d y V n B s Z D F 0 S E 1 q S X l N S H Y y N 0 d M W G E 5 Y X N H W U 1 Q O U 1 n e C t F Q k V S R V J F U k V S R V J F V D B E M l Y 5 a X Z Y Z X Z Y c 0 l D U W 1 w N E x O e G 5 W S 3 B S R 0 Z o b 2 F n Q X F G Q W 9 o T 2 4 5 K y 9 j W H V 3 O T d U K 2 p x Z E R x c 1 c 3 Z E 9 O b i 9 v M E t F T z k y T 3 h X R E I z N 2 x 5 S H k x T l R V L 0 h m L y 8 3 W D R m T H o 1 O C 9 q O W R k Z k Y 4 M n J Y N z g r M n J k d m I z Z j l 5 N W N 2 a T R Z R W N P Y m F 0 V 3 Y 0 K 2 V l Z l J m T T Z k K z Z N b m o x N 1 F x Z l Q 0 W V V Y W G h C M W Z m a n R 0 O S 9 3 N 0 x Q U E l q Q X d F Q m F M Q l h s N W V j S l B y V n E x U k d H T X d z S k N 6 S j A 3 R i t u c D Z T N m R p e k 4 v L 2 Z V W H B r e V p J d n B N b E V v b D N u d n Z Q Y 1 R G e F R u Z E 5 p S W l B c 0 9 H R G N Q U W 9 V T n g v U G h 4 Y k 4 y N k Z j Z V B I M 2 U 0 Z m 5 C d 0 1 Q T H k 4 b 3 B 0 a i s 4 c V Y 0 Z k V z Q 1 h 0 R U Z L L 2 Z u M k h v U W N B b 2 5 D T 0 s 4 T W c y T k 9 r U 1 p O S E V u b 2 9 U b W 5 l T H l s c D E 0 c 2 J O M j d J T 2 t Z Q W p v Z W h l Z l B O T j F H b l R o M 3 M z Y n N Y N T g r Z m g 2 Z W 5 K O X p k M 2 V I b T V n Y U Z R b 0 d r c E N U U i t z Z U 9 I U k 5 D R l J h T E J X Y X p H W H E 5 S G h x T k J r T 0 d E Q k d 0 Y X p z a 3 h x R k R o e H k r Q m 1 t e H V Y Y n Q y d k Q w O U 1 U Y X R X d X h h Z E 1 t Z E 9 6 W U V h K z k 5 a H F x V j Y 4 d T I x W W F m Q 2 p K O E N j V n d m Y m V i R F F h O G Y z M z N 5 T X l N c k x Z e m h h T 0 d B d 0 c 3 T j I 3 V n p S U H J W W W p P a n B h b U 0 3 S X l N R H k 1 Y 3 N S S H g 4 d l d z L 1 g x e G V M R n k r R 1 R x Z U R Y c S 9 I M 2 J 0 M 1 J j d l h y V n N u Q 2 h y N C s v d W p U N T g r S 0 N 3 c 0 Z M N T d 0 d m N w U H o 4 L z R Y Z D c 5 N V N D Z 2 d K O C t 1 b W 5 v a U J G a 3 l a T j h Q S E h I O X Q 5 Y m R 1 M m J j U E N o U X V G N l g 3 O S t x R k h q e D U y M T d W b G U 0 K 3 d 0 W G 5 6 W n R u M z R P V E p r M 2 p 6 e l R j e F l z U U l o M T F t a U N v c k J o K 0 l p S W l J a U l p S W l J a U k v c 0 Z D U W t L U W 1 w c U t 5 T W p J e D d x Q T F x S k Z D N n h k d X h a Z V h s N V F x O V d Z T m 0 w Y W p o M D d C Z 0 N v V n E w Y V Z x e F l B Y j F l a j g 4 K y s 4 e W x i Z 2 l W M G Q y N 2 R 6 R j k r b l N I V H h i Y n N n W X l w T j A 4 O X U 3 Z E t 5 c 2 E y c G 8 w Y V p M Z C t j T 0 h E e G N G S D V Z d F d 5 W X J L c G F H e V d U Q 3 h J a 1 R S W V Z C c F Z L S m N l U E d P U X g v M k t O U U t O Q 3 l a V X N V R m h Z a U 1 6 T l Q 2 S 2 d o d F d y V k t 1 e l l z U U 1 E Q n c 1 R X g 0 N G R T e D B r c 0 Q z W H N u c j k 5 Z G V o M C t t U W 0 1 d H J 0 O U J 0 M j J y Z T F Z N F B V d m F L c 2 l r c E t i a D c 5 M j Z 4 N F p M a W Z Q c n B w N 2 h 4 N H d Z O F B E e U V B S U d W V 3 E z R 2 h B a 1 R o R 2 5 w K 3 h V V U Z G U n M 2 T X B r T X V I Q 2 h R d W l m Z H B x M k x B a C 9 Q M z l S Y 0 1 a T 1 B M M D A w K 2 p V N m R P Q U l w Q 1 J 6 d D M 3 a X g y b T B P S E R 0 a 0 5 N Z F N v V V V N V 2 Z M Q X F L Q 2 l 3 K 3 o y e l d D e j Q 0 W W N m a 0 p 5 Y 0 R L V l N L U l N z W D M v O W R h R V R n b l h i L 2 Z 2 M 1 k r S E N o Y k x 1 T D l J a W Q z b U V T U j Z t c W x X c j R 0 Y X R X O E s w d F B 0 Q m V l a l d y W n R v e U k v T X p F e T c 5 N m V z c k N 4 U j l 3 O H B v O U V v R 2 9 J b U 9 6 c 2 J R N G N P e G V M R m k x R z d k b T F o b m x W e H c z Y X N Y T G t T e W N u S n d y U 2 J t e H R H a k J q a G N I M 3 A w Q 2 l 1 Z H Z O d 2 R C L 3 E x N j h m d k w y O X N X T E Z D d E h m Z 3 R 6 Y 1 h N e V p N M G Z X S V l P b 3 N t U H d n W W l J a U l p S W l J a U l p T 2 d m c k d I R G h 0 a T d k e T h T R X h N U k d 4 d G I w Y W Z q a 0 Z h c m R m c V V 2 a 0 t o Z 0 p l W E Z 4 b z B h S U R z N 0 d 4 b 3 R W c G 9 O Q n E 0 d W J u Q l l y S G c y T E Z q c 3 J I S 2 d h S 2 5 i M j J m M m d Y K 2 Z 4 d H h n O E d B M 0 5 4 Y 3 F G U 1 B 4 L z l L b n p k d m 5 t d z R o M m J O b X V I V X F W T 3 l k V G R 1 M 0 N n c U Z w Z W 5 W Y X R X e W J v V 2 V I a D R D T z N V U z h K a X N Z a U t m V 3 E x R 3 V Q R 2 p V U G J 0 b T F k M 3 Y 3 U 3 B V c z R k d X d Z O X U z Y m h 4 c z N i c 2 p X c 1 M w d 0 E w W E Z 6 O D g v L 3 h 4 Y n Q y N 0 Y 4 T 0 h E R V J V V l Z l T H p 0 a X B y Y 0 N J d U x n N W 5 6 c H p C d E d u V E V C V V Z o U m t 6 W n N q V 3 N T M V l s d l Z h e k 1 y S 3 d y N T k r N 0 I z N z E 2 a 3 B h W G g 1 W m R m T G 5 Q d 0 l U T X o w K 0 c x S m k w T V M 4 K y 9 W c T F h e F F a Y 3 N y T 3 p S Z n V Y N 2 t P c F Z D S X V M Z z Y 3 Z C s r R 1 V x b E V h R 2 d v U W t O R F V W Q l F n R C 8 v L 0 Z O W X I w c V Z L c 0 l 3 Q n c v Y n d Z T U h a Z D B F Q U 9 E Y m I 3 K 0 Z U c W R E b X p a d E 1 H W E t G Q 3 h h d E F n Q U V C a 1 p L U 3 F R Q T h B c n I 3 e G l k O G d i Y W N l S H g r W C s 1 R W h z Y k t 4 b 3 V J b n k 1 d T N 0 a l p k Z m Z s a z B y M m 5 U c G c 3 d m p W S 2 V u c D R v T E N 5 M G U v K 3 k z a m N 1 W D c 0 c 0 J C O X N o N k p 3 T n B U R G 4 z L y t p U T B i T m 9 q b X Z m e n l 5 O E o r N 0 p G M k l p c H J a e H F G U W 9 F W F g z d 1 J 6 W n M z e D V 3 N W M y V E Q z e V F r S k F B b 0 N p K z V 1 N 3 R E c l Z Z T F A 5 W j d t O W x z R m 5 V b H N q Z D h F L 0 Q v U X l N R 2 d 3 R j V l W G t Q W l N n W m 9 1 S T g z b m R E S W l J a U l p S W l J a U l p S W 5 x b y 9 Q M z k w Y U J C Q X l R b E p V R 2 4 w N k Z W c T F h a U o y Y 3 J t O T Y 5 Z T Z O M z c 5 N E F p Z 2 8 y Z S 9 i c 3 d i c D E 2 M l N o Q n k 4 d k x 3 d 2 Z Q b H g 0 K 3 R 0 V k d S a 1 p 5 T W 5 K Z 1 V h a k V j S V l F e V p N Z 0 Z h c m h Z Z U h C N 1 J h T G I 3 N j Z p d G N 2 b n d a U U Z F T G U 5 c 2 4 z Z 0 Z n M X F 4 W l F 2 d n h 5 T W h J a k J v M U N 2 b j U r V E N a V E 1 K N D d Y Z n Y z a 1 Z l W G g 1 M E 9 o M X E x S 2 d C Y j I 5 d n Z Q W F d X N W c 3 Z H k 1 T 2 5 E Z 0 J v R 2 p Z a W 9 p S U N G b H g 3 O H l a T S 9 q d X U r O U s 5 T H B j b F o 2 Z W p x M W J 0 N H J t Q l F j S G 8 y d l h y b G k 1 Y 2 1 X W j l 1 M 3 Q 3 W T N K a 3 l l a m F k T 2 1 U d G V M a j Q 5 S G N u S X l M b D Y 4 a U 9 U a 1 p P a j F l c n Z y V m F 0 V 0 R l K y s r e T U 4 Z l g y e G Z Q b H k y U k F Z e W N u S m V Q Z m R k O U d o U X d k W m 9 L U z B y b C s v a m 9 N S E Q 0 c m 1 X Y T h G c X o 1 O S t 1 R E N o U X M 0 Z W Z J a 2 p o N D l L b l F v U 1 V o S X d M b H o 1 O U N 3 W V V Q U i t 2 b j U r Y 0 x 2 c G U z N G N Q U G 1 U V X l a T W d V b l R w d 1 F o V U R L Y T h n U F I 2 U l B y R X V M O U t k T 2 5 Y S 3 B P R z N M W G 9 l R E Y x O T h F Z T N h d F V P a l J v M m c w V 2 h n T X B u d z l 0 d H Z p O V l a U F h x M G F C Z 0 R L Y l Z h N 2 J S N 1 F t R m h v Y W d i Z 0 x Q M T F x O W Z i M 2 V a d G J C O S t Q Q m g 5 T 3 J W Q z l P b l Q 0 Z G V y O G Z C Z 3 d k R m 4 w d E V S Q V Q 2 O X U w T G 9 L a l R 5 N j F i d D R T Q W p q V D Q 4 T G g z Z k J n d 1 l B Q X l N a k t F S W 5 0 N T h 2 V D B 4 T 2 p S b z J Y a E 5 R R G 8 y c l d y N k 5 v S 0 N B Z 1 F p d k p B M G J X L 1 l N R U M x S 2 h S Q X h z M m J N Q 3 l a Y 3 N j S G l j N U 9 S a 2 R P b l J B Y m 0 2 d T Z C c W 9 W c T J h d z I x Y X R t e U p H V E 5 t W U 5 1 M m J U a D Y 5 Q 2 l x V m F z b W Z L Y U 9 T T z l E N W Z Y O U R B c 0 x 3 N W R m Z m 9 s R m l 4 W m g x N j V k b 3 Y z U G 5 U c 1 h Z V 0 Z o R H J l V m R x R l F x V l N v V 3 J W c X V a d 1 h V W G x q O E l H S W l J a U l p S W l J a U l q b 0 g 2 N W h 3 N F l J Q 0 F q Q X N X U E h z S D M 3 Z H F q V j Z t S m J l S m R V Z E h R M F R w N D h p Z W J O b T V m c m Z 1 M 0 p 5 c 3 J D N 3 Q y N 3 N X U E h E c n R Q W G F 2 V m F q e j M z S F B R N l h U W X N t V 0 w z W D A w Y n R 3 W U V S R V J z d m s 3 Z C s 3 R X V u W H J Y R D Z Y Y T l l d U 9 X M X R u c E t T Z 3 B F a l J 6 c m R 4 O H l a T T l H O G V Y T U V C U V Z o e G 9 3 W i t P N j c 3 L 0 Q 3 N z c 5 a j J M Q m h z b m I 2 b V p t W l d M W n N t Z D N 1 R m 1 Q R 2 p C R j F O O W k 0 Y 2 F P b z F m K 3 N X Y k 9 F Z 2 x a Q l F R S D B l a j M w Z W o x M E 9 o M 0 N 3 O E 1 C Q U t H a G 9 a Z z N i e D Q r K 3 V n a l h M N T h H V n F 0 R m x P b V R N R m Z m L z F W L 0 p z Q k N L R U 5 x V n E x Y W 1 I S 2 x D b D J u M 0 N Y M G 1 n M D J M a H h v O E 5 4 N 1 R V Y U R W N T Y 2 U 1 g w N n R W T E N Q R j g r T 0 d I T 0 h Y c U Z K W X V Y U 3 A 3 N n Z u M z M z K 0 h q N C t Q U y t k Z m 5 E L y s r Q U 4 v L 1 B H S D A z V 3 N u K 0 9 s U z V l d 2 J O a 3 l u R D U 5 V 2 x p M m F 0 V X F m U H p 4 e D Z M M W J Z T V B y Z z V I S X c y R H B L V 2 w y U j M r U X p v V V N t b U V o N G Z E d z h N R E h o N G V V S 2 x V M k w 5 L 3 Y 3 Q k 1 H d F F v a n l L O X Z Y M k V o W V d K a X J j T E Z 5 N 0 V 0 V 3 Z Y a E 9 s L y 8 v d m Z z b n Z Q d 0 l F R D B i O S 9 m M m c w R 2 1 n M E d w Z U d M Y k d H S C 9 M e T h r U 2 Z p N j F E a H c 3 S n d p N z J y R n k 1 R W g 5 L y 9 E R T h Q V D N 4 e X k r L 2 l K Y T k 5 d H B y V 0 w 5 K 1 B Z N G N P W U x 6 N T g r a m V 2 W H F X T E Z p a F h B T 3 R o N z M 0 S U 9 Q a n c 5 b X p K a U J X N 2 R 1 S V N N a l E x W k l k K 2 J t e l p 0 Q 1 Z 3 e X J p U k 1 u d 3 N 2 T E N 6 N C t Q Z 2 d Q R D N j W U J v c U x p O E 1 y c j d 5 Q z Z P a G 8 x S z l m S C 8 3 K y 9 o Z z d k a X l T a 3 B J Q U Z M M X Y x c T R F M 2 J w M X c 4 M m J O N 0 Z q e H c 2 N y s w c E p T U U Z R Z E g r M T V X e V l s d m o 0 Z U t 4 Z X Z S c G F y U l p x d F J w W l d W b V l P W E 9 t M D l k N z Z k S W w w Z l R x M W F z Z C 9 v M n l L a W d v Z 0 1 s a 0 V n S W Q 4 K 2 Z Q d D d 1 Z V d x M 0 c y M i s v a m V q b 2 F N e W Z Q e D l t c 3 h t a l I 0 O T J H b m 9 n c W 1 3 W W Z D Q W l J a U l p S W l J a U l p S W l o S V N F N F B u b m 4 4 Z l Z x M W V S b T V z c m F 1 Z G R H V 1 J s W m V I W X N X T 0 l q N D l I W W 1 L a X c 2 S T R V R l R z Z G Z S R X R 0 W G J i N z l 0 T i 9 o U T B S U U t C U V l P S E l p Z V B Y d k N 5 O H R M d G 5 6 d T N M a 0 9 0 e j E 0 O E t C U T l B T W d H N T V n O S s 3 Z F F 0 d D N z O W 1 N d k x 3 O D N M O S 9 I M E 9 H R E V H d F d y V 0 U 5 W U t E Z y 9 I e H h 4 O W o 4 d V R K Z U 9 X V l Z 4 Q W V I a T d h c n o x b X N 4 b H I x c X l 4 R 3 h w c D J i S W x 4 b z h m Y i 9 m M T J C T W J H N H N C Q X d Z N D d E R H g y b X V 2 S V R R M E Z E Z H Y z c 1 F U V H p 3 Q m 9 P Z 0 o r N H N Y T D Z K b H k 1 Y T R k d T J h S 0 J q e X d n c 3 Z J R E 1 6 c z l q Q V F u b F N L c F d J a k l 6 R S 8 v M 2 Y v M k h F a U J G Q 0 1 m d j A 2 Z E 5 J V E V 3 V W R i M n d M U l E 3 Q 2 o 2 W X p X W W t K U 1 h o N U 1 t V F N F a E l r Q l Z R N 1 I y L 1 N a T W 1 h T k t r U 1 p s Z m k y M X d 4 M l F 5 a V l J U D B n N F A w a U s 5 U n F P U m R Z V 1 F z b G d z e U 0 3 T 0 Z x Y U x D e W p z M 3 I w Y m U v Y n N F Y V p E U W t J d 2 F O Q W c y V D Y x V 2 k y T 0 h E b m l k R i 9 P M U s 5 Z l h 6 Y l B h R F J p K 2 Z M b E x t M S 8 r d l J w S k N R a 0 l E Q X d F T 2 Z P b l J Q b X g 4 Y k d J a W 9 x Q 3 J O b X p S S 3 V p O H p N V E p 3 L 2 Z 4 N V J V V k d 5 Z T l 2 a k h u e X d x b G F 0 b X R N T 0 N m Y m s 1 T 1 R J Z 2 c v d D J y V n p h W W d a a l V h R G d R T U h 1 b l F j c l Z h T F l j T 0 d 3 Y 2 Z I U j d o S F J V W k d D d m Z J b E p R V U Z C U V V 5 T U p E T l d 2 V 2 R M a F B u V T R u V z c r a 1 h T K 3 N n U X R Y d W R J a G 9 u U G 5 6 Z 2 d M Q z h N N z c 3 e G p O e U J I V k p r e C t F Q k V S R V J F U k V S R V J F U k V B S X F L c X B H U m t R O W w z N W 1 a b V E r d D I 4 T 3 R X N 2 Z R d j M v L 2 N 0 M 2 5 3 e D R D b 0 t 4 Y z Z W R G c 0 Z U V o R 3 J m K z J M R m p U d G Y v L 2 Z m Z j d j N j M z W W V W d D d j M 3 Z 2 a m l D N k h v S 2 4 w S z N k Y l p z M m Z 4 O W R k Z j I r M D R v T k Z v T U c z Y U 5 K Z W V 0 c m Z W c z J k U D d O c T F D N 2 0 1 d V d q V n F o W G F 0 M i t Q d F d 2 W E l q a z V X W G d 5 L 3 N V W F h 4 U 0 N E M m Z Q b n N Y b X p a d U Y 3 Z H U z Y j Q 4 Y k 4 y N G d P e n N i Q X d Z T X d L Z W Z m b H F p N D V l W H N M Q X d 0 R y 9 m W H Z U Z S 8 v R E R E N k x n Z z I x W E J 0 d W 4 y M 1 U 2 S G J a d D I 0 Y k V 4 R V F r S l N V V i t 5 U z l T c V Z D a X h Z d D B L N W R P O F R G e F p W Y m x 3 d G 5 w S i t y d E V n Z k d 4 d U x G M T U 0 d 2 V r K z d 0 N j l p O W 1 6 W j d 0 M H Z G O S 8 v U l Z m Z i 8 y M W F G N z M 3 d D N 4 e H g 5 L z R Q c j E 2 M G h M U z h Q M T Y 5 Z V J u c D R 1 Z E 5 k d 2 R 1 M D Z N M 2 5 5 W k Z r a G Y 5 V 3 F W Y 2 p J e U h D N F R W a F l H S z V l d l N w T X I x a X h B d F d y V n h l d D g 1 L y 8 v Q W R C U V V G b z J y U 3 B h S 2 l H Q X d j T 0 l D b 3 F T d l o 5 Z k 5 5 Q 0 Q 5 d T J i W V B a Y k J Z N m F i a T V 1 W l g 2 S E t V a E Q 3 V m F q Z m o 0 Z U F C R j l 4 e U x 4 U U t U e V F T a j B R a U R 3 W U N 1 W G J 2 Q z E 5 Y 1 g r Z m 4 1 M k w x N 0 4 3 e T h 2 S V N P Q z B x b F V o a H F C Q 2 p x b E h E e T V F b F l M Q m J r N S t j a k x 5 O F B W Y X B V d 2 Z U c D A z S G d 3 Q U Y 0 Z T N z T H d R Z V R 5 W V J M b H k 3 S k F r V 1 B Z e m p P R m R Z a E 5 l Y k 1 t W U 5 y M T Y 2 a F g 3 O S s y T D k v U H k 1 Z X Z D a G J W L 2 9 a M 0 x s e k I 5 O T g 4 N D N E Z l E 4 Z V B M a l V R L 0 l R b F J X R E Q w U k V S R V J F U k V S R V J F U l V x Y W 5 W Y W d R R k J j a 0 t q a 3 F s V W l q Y X F G U X E x S 3 R Y e i t F K z d 0 N j l L O X J l V W V F b U p p W U d R V U Z C O F B M e W d x Z W 5 K N 3 k 4 d k 9 E b T V n Y X o y W X d m Z i 9 4 U k 5 H e U J V c W 5 F b 0 V H R F J P M 1 Q v Z n o 4 M E t a T k c 5 b F Q 0 Z T N i d D B m M z d 0 M m h V Q 2 l F W X A 1 Z X I w Z E 9 U b z V M d 3 o v W T A 2 Z F B I e U V F O E R E W U Z q U H R G W T l 2 M 3 J 5 S m x T d F g 0 d U R C Z 3 c 3 M 2 9 W Q W 9 T a H g 2 c 0 I 3 Y k 9 q U 0 g 5 V H h z Z 3 c w Q W h O Q U R J Q S t L M U s 5 Z k g y U E h q c 1 d O R 3 p m S 0 5 l V F N v V U 1 I Z E 9 2 V 1 R U V H Y w S 0 Z E c 2 5 P e j F i d D N i M U h 3 N G Z U c D A 3 a H c 0 U U x x M T Y 4 d k c 0 c k N 0 d U 9 E c D Z j b m p o N D l p d l B u e n h k N 1 h 2 W H I x O G V N R 1 R Q Z z d l M 3 Q 2 a 3 Q 1 S 0 t S U D Z z Z k h 4 d 3 V G N 0 x J N G Z m b z B O b T N h a E t O S G o 4 c V d M V m 1 5 U k R h d m R 1 M 2 E 4 U F g x a G F l b n A 2 Z 1 l Y a E x T O S 9 M R W l S U F l 1 S E d q Y U o 2 d n I 2 K 2 9 X O F d 6 e n o 2 T F p j d V d B U 2 k 2 S m d N Q 0 F r U 2 R S b H E x Y W l X R X p 6 c D A 2 Q 0 F L U G h 3 N m R B a E R o d z R W a G p T d 2 V 0 e U N E N X M y Y m N M T m 1 6 Y 2 Z 5 c j d O W n J Q V E V N e V R U e j R K W D E 5 Z m 1 N M W 1 M R m l 3 d 0 9 t K z h 2 T H l N S G 5 5 W k 5 u O D F h d F h J e V l t Q n Z I e D h k a T B h W k 1 3 L z h 5 W k 0 2 T D d l M G h J a U 5 Q d m s w S 2 h n T H U 3 T z d S Y U x U U W F E V l F x R l p S S 3 B j T n V G Z m Z 1 M 2 J O N 0 x Y c D Z l a U l 3 T U 5 E d U 5 v V 0 Z o U 2 d v S 0 J B N j l M a l N D U U 1 R M 3 l 0 L y 9 Q R k h a R 1 Z s U W F s V V l 2 Z n U z Y 1 Z 1 Z S 8 v K 2 Z m e j g 4 O D h P b D c v K y t 1 c 3 V u U V B S d z h E Z 0 F 4 R V J F U k V S R V J F U k V S R l Z h Z 0 V C Q V J n L 2 Z q e E d q e D R O b 0 N p M E 1 I b n l a T 3 p k d X h l S E R o M E N V Q l E 0 K 0 9 5 e n p 4 e n V Z O H V X T F Z p O G V M R X c 3 Y W l Z S 0 I w Z X d H S 3 g 0 T G Z m Z n N P Y U 5 X d G s 0 N z h Q R 0 R B Q W J k d T J G U X F k U U Z H e H R G Z X Z Y c m g x N n h h M m J k c 2 1 6 R D l 3 N E F C d T N i c U Z 3 W U 1 I b z N I a n h p V j Q 5 V 0 x 2 d l B N T z F x e F p n N m l v S 0 x S d j M x N F V m S 2 h m d n o 3 O C 9 Q e U U 2 Y l M w T k Z H Q n N r b V R K a 0 l J d 1 B v V X R V N m 5 n M G F q S 2 Z h N D B 1 R E R W M T k 5 Q l V E K 3 R I Q j V D Z z R P R m s x T G g 0 R 2 9 Y Y n U y d z J Y d T d 1 N V F x V l R D T 3 R K a X N 0 R m 9 k T 2 w x U z F X d F d o V U 5 H e l l V e l N 0 d T J J a z Z k Z X F n U V l N R 2 9 1 R k N O b T d j a U l r V E o 4 c k 9 5 e m F R b z F B b 0 1 I T G t T T H o 5 O X R 1 e T k x b W h V S W c r R X o 4 L 3 Z 3 b 1 B Q U U J B Z m 4 1 K 2 1 m Z G h M M l R 6 K y s r L z J 3 M D l P R 0 w 5 M 0 x W Y W J h b U R E N 2 F C b V J z M 2 J 1 Q 1 R U e j R S T F E 4 T k R V V 2 5 U c D N 3 L 2 Z m Z k M v T 3 F W c T J L M k 5 o W V Z L M W F G Y z g v L 3 p 5 b V Q 1 O H U y d W J K S j U 5 R V l t S W l j b k p 5 Y 0 8 v Z V B k R 3 k y N 2 R 2 S X l V b F J m W W V Q d T d k Y V N x c n h v M G J p N z V I d T N i d F F u c D Z 1 c k M 4 U V l N R 1 R y Z n Y w c V V M d W 5 U c D R 0 S 3 h D Z 3 N M O G N Z Y m I 5 a T l G d F Z x T m I 3 N D R v d H k r L z R t S l N X S m h s W U J n S z V k d S t M Q W d R T m w z c m R L c F h y c 2 d q a j B 6 O E x n Q X h F U k V S R V J F U k V S R V J G V m F u c T l I c n Q y N 1 J L b U o w M m F o R m F 0 V 2 1 I d j N y M 0 N Q S X Z G N H J R R m Z V N U 9 q b W h h c F h M K 3 Y 4 O X Y z N z Z O L 2 Z 2 M 1 k v d j I 3 Y m g x N j V a c 2 V Z O G V Q Z k R L S z Y v S T l 1 d n I 2 d 3 N B K 0 w v L y t 6 O G 9 s V X B z M m J K R l d I Y i s v S G 1 N R 3 p j T 2 R l c l V R W n M y Y m R D c 1 d U T k V S a 2 F X c U c x N G N I Q X d Q d j c 0 W S 9 q N y s 4 d U N H Q z F i d G h T M V p 0 K z N i N T h v K 1 B E V V U w O G h J Q 0 J B Z U l y W U d u e H c 5 T F N 4 T F d r e D J s N 2 d R Y V Z T W W V E Q W d k a S t m Z n R E Z V N K Y 2 V n N V Z x b F F S Z n B l K 2 g 5 T G l u S F Q 0 Q U l Q Q l V L c m d R M m s 5 L y 9 6 e m 9 1 R E R v V U 9 I Y 1 B m d V h S U V V G S W p X O C 9 M e U V r M 1 h x V k 1 I N 2 R x M U U 0 c V d 0 V 3 J W U W 8 4 Z V B Z U 1 c v W T h i N m V z c E R Y d l g x d E 5 Q U D Q y Z E 8 z Z T Z 0 T D J I a H d m Q 3 d z S U F p S z h M a l V a a n R 6 d U U x Y U p G a T N E a 3 l C R m g y b m J i Z m Z 2 M m l i N 3 J T c V V T W T h l T 3 h W O S 8 v U 1 h i e i 9 2 d n Y 0 L 3 I x N j l q M 0 x o e H N r T D N 2 S G 5 6 b k o 3 N z h l U E h V Y j k r Z m R F O F Q w O V B w O X R R N m Z q N S t h R k J n d 1 p D U 0 1 B M j l B Q U F M V n E w S 0 x k a m J k M j Z G Z G V 2 W D d l N z d N R 0 R C L 2 p z c z g 4 d 1 p j c V V V b l h I a 2 Z y Z i 8 v N G 5 t b T d W c W h X a W 8 2 T m x 3 Y U d B Z 0 F D W C 9 2 Y l k v d j E 3 b F B k T U l u c 1 l m Q 0 F p S W l J a U l p S W l J a U t p U 3 N G a X N l R G F 0 V 3 U 0 Y 0 9 F Q 3 J s M j d K c 3 p Q e m M w V n R l a T J W d 2 k 4 Z C s 4 Z U J n O G U 3 U E t 4 c E F X b X Z M d z h Y T G h 3 Q V d m U G 5 r V k N R b 0 x U N F F V Y U 5 H a U F w a z J i N H R p e F k 3 S k N y M T Z 2 e C 9 I a n g y R 3 h X T k M 0 Y 1 d P Y 1 A z O G V 5 Y 2 5 K b 2 5 V d V g 3 N k 1 5 N W N 2 W S 9 Y c T F W Q 3 I x U W d Q R D B k R V J B U U d E e D R z Q k N l Y 3 F W R 2 p C Z 0 I 1 T V g v T m 1 q V k 9 0 M 1 B V R 2 o 0 c 0 x F e l d Y Y U U 0 L 2 Z 2 M 3 g 0 N G R P N U N W b F F X Z 3 F O d k V P K y s 4 Z z d D d 0 1 L Z k R Q a 2 l s c G F X a F Z x M W F M c T F y K z R T O F F x R n c 2 Y j J 5 a 2 5 a V 2 t F N C 9 i R z N i d H N X a V J Z d W c w K 2 5 R c k Z r e j l P M 2 J G N E d C Z 2 F M c k h M Q i 9 i Y i 8 2 N n F 1 N G U v Y 3 V l d l h x a G R q W V d D Z 1 V D b E Z M L 3 N l S n R G d k J j O D g 5 a H d F R E J q a m Q 1 c z Z k T z N q c n J i Z U V h W H Z o a V V h T k d p R W 9 L R W k 0 M 3 R S c U 5 j T E N 3 a E F X d k J h c H Z 3 Q U F H a V p K U k V G V U Z v Y m F 0 V 3 N q S k N R R X d j S E J x R j Y 5 d X V q S m V k d W h B U l F L Q m F w V 3 J l c n d Q S 1 J G W U 5 0 N 1 J O K y t m W E g 1 O G 1 W a D J J c C s v Z n F o Z n Y z N n N 1 Q 0 R 4 V 0 t C V 3 E w d T l m Q T F w M D Z k R W 5 V e U F S d 0 h I e E l T R X V 4 M n g y a l J v a 1 c 1 R k 5 B Z G V l K z k 5 d 0 F V Z F Z W e G Q z Z U h V c W 1 F W H E v S G p C a 3 p j U H Y y Y m Z 6 M 3 Y v O U Z 4 N D R k W G R x W H h X T E J v R U d E a E d s U F Q w O H N X c l F J U U Z I U U t U O C 9 I L 2 4 1 K 1 R B Y W p U Q W F q Y W h X c l J x Q S 9 4 K 3 l x b G F 0 R 2 d J R E E 2 S F Z h d U h 1 N 2 8 3 U F B 2 c 0 1 s e T l m Q m x B V W d Q b j g 4 O D l S V 0 Z n S W c 4 R 0 F 1 M 2 Z 2 S W p N e k V 4 N G V I c 0 x 4 b m 5 y c U t W b D N C S 0 R v V 2 9 p T m p T M 2 R H e V N S b E p R a 0 c v b 2 9 M a T V P R k V R N G R 1 d 1 l a c z J h a G J G a n g 1 Y X B 3 O G V s U z V k d z d O Z 3 g w Y n o v L 0 9 j L 0 F P U m h z Q T g r K 0 F C U l V W S E Y 3 c k 4 z N z k 1 Q 2 d L Y 2 t J V D J p a D R I Q k J 5 S W l J a U l p S W l J a U l p S j Y 3 R T J Z T U F I b n o 1 K 0 h 5 V 1 F x Z G w y a j B W a m 0 0 M G 5 I U 2 o 5 L y 9 q e G 1 6 W n F G M 0 5 6 Y 1 l y Z E 5 T a 2 9 T U G I x d j Y 2 K y 8 v c 0 t V S 1 Z O Y 1 B n K 3 o y W X l V b E J S R V J F U 1 V x S k F Q R k l V c 0 h o V j c z U m J l Z m Z k Z H p K d z V F L z M 3 O T h l L y 8 v M X Z v Z G h h a 3 V F T 0 Z p e F l n Q 3 B W c W 1 E d z R N S E Z k c D Z 3 N 1 N M a D c r O W Z v c G J y a 1 p H U k N B b 0 t F c W F s b i 8 v R H B 0 R m 8 w T G R 2 W D R T R m h T R W 1 K a 2 F Z T H c y d j J D d H l S M F J F W U 0 2 Y 0 9 R L z l I T X V E O V B 0 N z V j b 1 Y 3 T m l 4 d y t r M j B x N E k 5 b 0 l Q U 3 F V U 3 I 3 M z J H b k p 5 Y 3 R D b 1 V h T V N k M G 9 w S z Z W U 2 l m Z m V l d y t q U j Q r R 2 o 0 O F B Y b j M x V m J 2 c l d i O G 4 3 d T d 1 N k 5 D a E E 3 W n Y z K z U w d j F x d F Z o V E N 1 W F R w a 3 V 5 Y X N D M 1 U y N W 8 2 Z G F y Z D d o a W J O M i t X R G Y x U 2 5 x V E Y 4 a 3 V Y T H V H a m p 6 N 0 M 3 Z H U z Q V F C c j E 2 N U Z p e F l 0 R U J r W l d l e S t w S j k x Y 2 V F V U s 3 V m F q V m R l Z V V V M j N 6 W T B v R l F x R V I 0 Z T d u U S 9 I V H Q y e E l v V k s y U i 9 V N T U 4 O G t s W j k 1 W F N T R T V P e H J S c D A w V G Z p e G 8 x Y W 1 E O C t Q R l l 1 b l N w c U l 2 S j R j T 0 g 4 Z T Y 3 N z J M T W 1 E R j Q 0 b 2 t u U 2 5 X O F Z h d F d p Y W J i d E d t R H V u W H J B c E N I L 1 V y a l l R W n F p R n p C N E F N U k V S R V J F U k V S R V J F U l B m Y T h 2 T H l j a G g 3 Q 3 d z T F F y R m t 6 T k d y V X F O a X g x M H V q V 2 J O b S t P U 1 R U e k J 4 N G t S a 1 o y Y 0 w 4 N V Z L S m R x M G F Z T S t m Z n B n N 0 5 p e H B l N F V N S E R n U U 5 T c 1 d S U H I x c T N E a F F z W F J N d X F W S 2 1 D N G N P S G w z a W Y w Z 0 x w d z J U d n l m T G 1 6 W n Z q d S s r K 2 t 4 V U l 6 V 2 F 6 e S 9 1 O W N l T U d U c D g r a l l N S E R 5 S X V M Z z R k T z N i R W s w O C t L V n Z 2 O X U z Y m 9 n S j V 6 W m 8 x U z N E M n d P a l J v M H U w d m l N M 2 I 5 N l V 0 W X l Y Z G 0 x d z V P V 1 h Y N W J O c z c z V 0 F Q b F F G N C 9 T M n J W c j B i a H h Z e l J 1 M 0 x q V S s 1 Q 0 d H T T Z m U C s r M G U 0 b z l q d T R E e n o z M 2 5 O M z V G b 3 N G d D I 3 Z F F u c D Z P d E x U M D V H V 2 x v Y j A 5 S F I w N 2 R x M V J N Y 3 R q b G F y e G Z 2 d n Z 3 K z F X d T J 3 Q U d 3 Y l J P a l N w W X N R Z k h C M 2 Q w Z G t a Q 1 R x M T Y r U H V u W H J v b W J O b W d n S k N V R l d W a G J l Z U 9 N T l l S d U R 3 W U F y V j Y 2 S T l 2 b T R E M 1 h o N 2 U w d E N t R 1 p 6 V 2 J N b k R r V E N 4 W X N x T k R y M m N w a X N l R D Y 5 Z X R J U 1 V s Q l N r b 0 t H a m R 1 a k x a d D J 3 S W 8 r c j d W c m w w Y k t T a 3 B v b T F j Q 1 c w V T U 0 O C 8 v c 0 N j T 1 h O R W 9 R c D N k M 2 R N b U R B Q l d x M F d 3 N G N Q U j N w N n V x a D d T M n B x S 2 t h T k d v V W V Q W H F n V D U 4 K 0 p R c k R u V H A x U 3 R i d D R i W F h Y a E 4 r T D Q r d 0 Y 0 T V B W T k V Z Z k N B a U l p S W l J a U l p S W l L a X g 5 N l R U e j R w d E p F S G l n b 3 N 6 W n M z U j l 1 M m J S R W J H e X Q 2 V 3 Q r Z W 9 L Q W d M R m 1 5 e E 9 I e W 5 U d D M 0 d H R 2 d j N X N m o 0 a U l D R X l h T k F r V E p r e U F o N G N I T 2 5 m d W p C N D l l a U F r S k t S a 0 w 4 Y U J O b T N h b 0 U y Y k 5 r a E p T Y 0 d 1 W G J 0 d z Z O Q W h a R 2 R u N D h V W F h 5 e F Z l M 0 5 w O E d I b X p K b G 8 z c n k 1 T U w x a X h R c X N X N 2 R P b U Y 2 N m R D b E N R M E 5 o c 1 Z o Z 0 5 w d V J s N W V I N 0 9 6 c 1 l 0 O W J a K 3 d W T m w z d C t L R F Q 2 W E R u e m g w Q V J j W F M r U G g 0 a E l l S D J 3 M C s 3 T m 1 6 U n p R Z E h S M W R p c k 1 0 d S 9 q N G V N V E h 4 N W Z i L 2 g 0 O G V D Q 2 F y c 2 h D O G V I R G g 3 R j Y 5 V 2 8 4 O D h 3 e m V P b W x s N F F u e F c x S k 8 1 M 2 N 1 S E V E a V l t S m F O c T B L U U M 0 M U R H b E 9 O S 2 4 3 K y 9 m d n k 4 R V g z S n l j b k R 2 M 2 o z Y 3 V Y T U h H U m t a d U g 3 O U 9 0 T F Q w K z J H Y l l Z T 0 h T c W F 6 c y 9 Q Z H p v T V M z c D Z l c k h u V n R 3 U U Z y W U J v Y n A x N j Z K N z k r N k l p b 3 B D N j l h d D d Y W n U 4 U F Q w a E s r d k w w S k R R O U c y Y l Z z M G F 0 U U l C d z h l b E s z e k 9 L d G V 2 V H B H a l J x R m 1 U T m 5 D d k 5 1 M 2 J x R n h Z c 1 h Z O H l Z T V k v c 1 B B b 0 x D M F h C R T R Q Q m d O R 2 p S e U 0 x T l Z W M F R W b T d L V m d z R n N 5 Z l A x O F d l Z 0 N B N z c 3 N 0 R 0 N 2 U z c V V L e n h p T l J p e G Z 2 a H h i d D I 0 V n p W Y 3 F s U m c v Z n J 3 U X F s Q 3 I x W m c y Y l J w b X p w e U p o S V F F W V Q y T H h Z T E 5 t e m R q e j U 0 O W V Q N z U 1 O U c 5 Z T N k a G l B O U h U Q 2 F U T U V T S V Z l d l d y V k d u V G g x a F d o c D h T R T V P Z G l r O F o 5 d V Z n O E V I c W 1 n T V B o Q V J F U k V S R V J F U k V S S F J Z e T g y T m h Z S 2 h R T G g 0 Z U h v M n J V c j J y Z H Z E e j g v U D V l M 3 Q x Z 3 N z a U t 5 T F d t Q n g x N k x l Q U J v M H F R S n B r M m J o a 2 F O R 3 N r S 2 p s O T g 4 U V c w V 2 k y M F d p M V V L a F Z V S 2 h Y e T g v T k Z M Z G Z i d E d t R H N X U E h D d V B U R z Q x R 0 d B d 0 d V V U U 3 T W p J U 2 t a R 1 J H R E Z p Q k U 2 Z E 9 1 V z B p Q z h O R W R p Z X Q 3 V D d 4 S k V q U j V D V 2 x p W k 1 Y N 3 g 0 V W J S O C 8 v N z k 4 U E h 4 R W Z h V G w 1 Y 0 h v O U V J b z l H S X d z S k M w W l B u V X R M M 3 k 5 N X d C R m E y U l d p a j B Z a T h 2 R H k 3 d 1 k 0 e l o 4 N 0 k 1 a l Z w M G t R M j c r c l Z x L 2 p m L y 8 0 b m 1 0 Z T Z k V 3 V I e H k 5 U H p s N W 5 l V 3 l U b X B v c W 1 u N V V S V z d w T U N G b X M x b T R k d m J 0 M j R k O S s v Y W h k K y 9 l R 0 R S b 2 t M R E 9 r U 0 5 I T U h 2 M m J O R j J l c j B l R X l k T 1 J P Z k 9 u Z E d 6 W j A r W X p l W l N o W G h z U 2 J 1 T E h E M T Z G R j k 5 O V Z X S j l 5 T U 5 L Z V R u N X p z T l I 1 V k d j Z C t M R V N O R 0 Z M d V B w V X V Y Q 3 Q 5 T E F M S n p k R F R V e G V P a 2 J k d T I 2 T m F 0 b T J o b 2 o x O S 8 v U l Z 0 M n J S e C t s M j E x M G 1 t T 0 5 u W j J i a H c 0 U U x 1 M 0 x t R E 8 z Z n U 0 T 2 J O b T B L W E Q 5 d D d v c 1 Z p a 1 h Y W E F R Q 1 Z T b 1 U 3 Z C s 3 Z z A w O C 9 0 W H N Q Q W 9 v K 3 g z b n o 1 d U h R b 1 V N W V B I Z 3 d J a U l p a W o w d m k 4 V 0 N m Z n Y y W W Z Y c T F j a k 1 6 Q l F 0 Y z N O e n c 3 a H g 0 M l R 2 a F Z h c n h k U 3 B V N 0 Y 4 K 1 h K W k t F Z X Y x M l A 5 K 3 Z Y W X V I R W p t a m R 2 a n F l Z W V n c X R X c l d D d j c r L z d O Z 3 J W c X d R M 2 Z z Q m 9 F K 2 Z Q c k x 6 c z d W N D h l S m l Y e F B S N D R i Q k J 5 S W l J a U l p S W l J a U l p S j Y 2 Q l F L Q l N 3 V 1 M 2 b W Z D U F g z O T h m Q 2 h R c 1 J G a G J t O G p h M m h a e D c 5 K z V o O E 9 E Q k x t L 3 J y R G p k c W x V c k p D U W t J Q z B 0 R F J x T k J 1 N 3 U 3 b k J 6 Y z R O U 3 F a U T l O U 3 Z k e j k y N 2 Q v S G 5 u M y 9 L O W 1 s O U d 0 b H N O Z 3 R o Z y 9 i d D J 5 T W 1 K c 2 J w Z V V x Z l p M Y z l u a l F V S V g z Q 1 d H c k 5 t a l V P b D N s N W V U a 0 5 Q a 2 h m c D Z Q Z 0 N G R D B K T F A x Q 2 V 2 Q 3 d r S 0 1 I V H Z X N 3 B Q e T B x S 2 p q N C t Q Y k J p V E d 6 Z H V Z T 3 J V c W F M M 2 9 W N j l l c W h m d j c 3 R D R 6 d V R t c G 9 L a T h V Q 2 k 4 V U N n O E Z R Y k l j Q 1 Y 3 d F h P T n N t S n l j S H F h b X B 3 b l Z r c 1 Z p U W 5 a M k 4 w N m R Q N C t l Z m Z 4 Y X R h M X N B d D V X W G w 0 Z m J 0 M i 9 E M z k 4 Z l d x M F d s e T l m R m k y W E J o b U t J d z B K b l R 4 N V V u Y X Q x Y X B W U y 9 o O T E 2 N W R t R D k v d n N Q U G Z l L 2 V 2 Z G k 3 Z H k 4 a U l p T F F y V n M z M U t 0 W E R 5 R W h J U W d L Q 2 9 L d n I 2 L 2 Q r N E w x T T h q T H l 4 T S t p L 3 Y z N 3 l N N 0 9 4 c y 8 v U E F E T W p J e W 9 O Z n I 4 Z W F i Y j B L c F Z E c T k 1 d X h S c V Z R b D N z Y V d L d 0 V X N m Y 1 T G N y e U x G e S 9 p N 3 Q y N z B H Z z B V Q 3 F W T U p s T U 9 I d j J y S 3 l y U n U z Y X R W M 2 V a M F V h T W 1 R S W p o O C 9 M a X I 2 Z i 8 z M T E y a m F 0 S 2 t R N k x s N j l T b 3 N G b 3 N R Q 2 t 0 T 1 R o Y n R 3 O T N k d m R q a j V P W G x Z Z n I w N m F Y K 2 J E Z H M y S U J G a X h i S n Z 2 c 3 h N V E Z J V F U x R l Z s Y V d N Q z h o S V F F S k N R b G 8 y c l F w T 2 5 m d W p M a T R P R m x Y b H R 6 Y 1 h Q e j Y 2 N i 9 Z c 1 d P S E x I d 0 F G T j F i S j B 5 W T R Q Q m V y M U t w T U d 6 W U 1 E U n U z Q m l M R m k w U 3 V 1 Q l l X U 3 d X N F R 5 Q W 9 1 R G N 4 e D k v T E F S a W p o O C 9 M c n V Q e E 1 i R 2 x z d H d I V k p s K 1 Q 1 W n R 5 K 1 B J V G Z v b j R 2 Q k J 5 S W l J a U l p S W l J a U l p S j Y 2 S 3 l G e W J L M H d p N U o 2 Q U d R a H d K S 2 9 y a W k 1 d U h E a D d G e j U 4 N F M 3 L 2 Y 4 K 2 Z P e X A r S W R p W X F L U X R X c V Z a M n V J e T J p M j U 1 M 1 d Z d F F K U 0 Y 5 d j V 5 O W Y 3 V n I x e G E x a j c 5 O C t i S 3 N V R z l Q K y 9 i d F J k Z l A y Y k 5 u T V h Q b V R G b V I z b D V B U S 9 v K 0 9 R b 3 N y R m l 4 d 2 0 0 d 0 J T Z 3 F R Q m E z M y 9 i d D I 2 T k x s e T Z p Z V V l T 0 h C R 0 Z U c V R i Y U x W Y X p K c z N y O W l o R k p S S 3 B j T W 5 5 M V V x R l Q 3 O D h F T 0 g r d 2 d J Q 0 h D N m I y a 1 h o b D k v L 1 J W c G F X a 0 l D Q W l B d 1 d E Q V g z L z l K V n F 1 V n F z U k Z 4 Y 0 h r O G 1 F Q l F z V 1 l P L 2 V 2 Y U x s Z m 4 1 K 2 l J c U t R b U p p b 3 V n c C t 5 d F h y d U R L b F N 1 e T Q 3 d T V 1 U W x C Q k l 2 R j R u S l h q T z d k d T h Q Z j N 4 K 0 5 H a l h D N m R P b j d h N m p W c X R S c T F Z d D F L b F R S L 1 N q V k N y T G R J K 1 F k b F N 4 e D F r d 3 F U a V p t W m 1 p N F N I c 3 F W M j d O c X B Y c i s 3 e V B v R 0 t H N D V B c T l W a T J M Q m h t R E Z q Q m d D Z 1 N w V X F H R G x 5 c E t p T H l Y Z m Z m W W N q U j Q 0 N D N F Z H h R e n B Z M T J u Y n R x M X N T Q k I 3 d 3 N Q R E V S M G R q W m 8 x Y X l J b E p R V U h E a H l 3 Z X k v c T B x V U w z b n J y T G R 5 N m R R d l R w a z N E d F d 2 W F J N c 1 R F e E 9 S b U p n S V g x O W Z m U D M x M S 9 E M D l N V G h 3 N G R 4 N U 1 n U k p D U W t 3 R 1 F 5 M l Q y K 2 R m a W s 0 b 1 p J Q V l x N j J E U n I x Z 3 h y M T Y 3 R n B r M m J I T j d m b j N y c U t T S D B r S m F X a G s 4 K y t V U z J U d C s r Z l d Y e l N 0 T z l w c n o z V W R a L 0 l 4 Q X g r R U J F U k V S R V J F U k V S R V J F R D E x c G 5 z Z 3 V L M G Z G S m x l V T V r b i t p a U E 5 V D l 0 Q 3 E z U 1 p y N j h 2 M U d x M V M v c 3 R L Q 2 l B d 1 d B U U 9 q T V V S M X J n Z G Z i Z V A v Z m N j N k x n Z 3 l 1 M F d p M T Y 5 d X d w V E c v W n N n V k x s a X l S W F Z P O W V 2 V 3 l P e l N J O U h V N E 9 y K 3 V Y Y n M 2 R E Q 3 W U M 2 R k l Y M 2 Y x N n R Y U n Z I b H o w V H p w V T k 3 U 2 J k U n F O Z n I x N j R j N W M r Y l l Q Y T d W c z g 4 K 0 s z d W E z R X F s V X V H R k Y x N 0 F 3 b 1 V M N 1 M 0 d n J n T k d V R k N R Y k o 3 M G F Y d G J I V H A w Z 0 k r U E Q 5 Y X R X e W N M U G Z q N y s r T 0 x M N z V B Y 0 h B d z d 0 M j d o N V V y V j h y V 2 t T b 2 9 L Q 2 h W M G Z U W l o 1 O E Z V R F N F a k R Y N F V M M T Z k V F J x M U F o U l V W R 0 l q b z V H V 0 Z p W X c 0 N F h 0 d G V G V n F 2 R n h v M G J I U j V y O X V 6 W m 9 t S z Z L L 2 N Y N l h m U T F l O F R V R l R v c m x h d E d t N 2 R 1 d V Z 3 b l p k Z m Z 0 b m h z b T N i d G d F Q V p z M m F o Z m o 0 Z U F C R m h Y N T d B W j V I c F h Y c j F v a U x p N E 9 2 c n k r R 0 R S c 2 1 1 N T V m Z m Z W V n A 4 R 0 h w N T U 2 e X F Y a j l P a l J R e F o 4 Y 0 h k M 1 I x U l V s S E J k T k d q U V F P a W d j d l R v V W F 4 Y 3 V W S j J Q M U d w V k h q a m p U Z l F y V n M z Q U V C d 2 N E Q S s v L 3 h 6 Z l B u b G x 6 a D A 2 S k J z L z F P b l R r W F Z x b F Z o T k J w e D h P Q k J I R D k r M 0 8 3 N X F W U X F 2 U H J x c T N q M T F W Z E w 5 S G w 0 Z U h o Z 3 l K Q W h l U G J a W i 9 I T k 4 5 L 2 c x S 2 x U b 3 V X U m t a R 2 l h M k x Q b m o z U T Z Y U 2 l k V 0 p p W W h B V k Z T W G J 0 L 1 J h S F R k d U h N T E R 3 N H M 5 c H p G a n h n a E R S W l V s U 0 F R d y t F Q m x 4 K 0 F E R V J F U k V S R V J F U k V S R V Q x M E Z S M T h D Q W 9 L d 3 B J b F N 4 e X V 1 M 1 B u V G 5 6 N z d i Z k N k R W t L b E J W S l d t a X l m U X J k V 2 9 5 e U d q O S t 2 S 3 d v W D V 6 Q 3 d r T G s 1 Z V V W K z M 1 S W x 6 d D d H d j V m L y 9 v W G N u T n p z W F h y V n R 5 K 2 Z k d n B m c j I 4 d k J B V k Z Z V 0 J B d 2 N p T 0 R o W W 1 C O G R I U T F m W D E v Y 3 Y z O W Z t T m V o U X d j T U h E a l F w Z k 9 U d m p k V 2 N Y R n g 4 U G Y z R i s z W H F s T 2 5 U c k o 1 c F N u M D J Y c 3 Y y N 2 R 2 a j I r K y t V Y l d 2 Y 0 t x Y m R 1 M k d E N T h 1 T l A 5 d G 1 2 W E R v c 1 d M V U p o W W F G b 2 Z s Q l F F T n E y Y m V 0 M D I 0 W U 5 H e U l z T E F 4 W H I x N H Q 1 d X l M Z 2 c z O S s v Y 0 h B U F R 1 M 1 J 1 Q m d Z R 1 l Q M z g r a k V Z a j N O e m N N S G 5 5 W k 9 H e k N n Z 0 l 3 T 2 p S b z l H e l o w O X M y Y k l G a H c 0 Z G N 2 Z 2 F T e W 9 v S 0 F q M T Z 0 V U R V U F Q r b U 0 x b X h N Y k d s b W p v a D d L R W 8 x e T V S M G p Y S 2 N s O V J h b F V v b j M 3 O W x p L 2 Z y M 2 Q 1 V D E 2 O U 1 D L y 9 2 V X Z w L 3 M 0 Z H V 5 W X F F R G Z 1 b l Z y b D Q v L 3 N F e W F O T W x o Q U t 0 K y 9 m c U l q S X l V Q m F N V U N n V z Z k T 2 1 D S G o x N n V I U 0 1 o Z z B i S W l J a U F 2 Z n U z V U 9 u V H A w U U d 4 d U w 2 T 2 h v a D h l T m k 0 d k R S e D k 5 a E t s V H B 3 c j N y b H E x Y W 1 I O C t Q R 2 9 V N m V P Y U Y w d k x 5 O U 1 u a n d a d i 8 z M k c 3 N z k 5 b H Z o W H Z I R 0 c y O E l v U 3 V O U m 9 N U F B 2 Z 0 F r e W R Q e H R t e l o w W G J 0 M j N i R m d N S E R u U 3 B 5 N E 1 q W V d G a G 1 E V n J G b E p T V X J C e D Q w W W N Q S G d R R m 9 z R i 9 m d j N G d 1 V I a G d 3 W m d s Y X R X b U h o d 2 9 Y Q 2 Q 5 d j Y z W l d T Z m h l Q 2 c 0 T m R D a j d Z S H E r c 2 Z 6 Y 1 p m S 0 N 5 W X Z D Q m l J a U l p S W l J a U l p S W l C N D Z 0 V m 9 O c z l r c 2 E 2 b i 9 N R W t M T 2 R i M j M v Y j Q r Z m 1 K M n F n W E 4 4 N T R q e D Q 5 M E t G R E I y a T F X b W c w R 3 F o V U t x a F V x b E t O V D E 1 W V d B a X o y U X l 6 M l F 5 V H l R U 2 o w U W l U e W V S U 0 F W Z G F l T G N 0 N k x 2 U 2 l y O D R D b 1 V D S G g 0 Z V R 0 O D d B T k R y O W F K c F o 4 Z F d L c F h v M W F z W G V 2 W H F C Y l B a N 0 x D N 2 h r S 2 h j S G k 5 U k V a R z R 0 T l B Q O F d Z T V d P U W 5 a M k 5 y b D I 3 W X V U S W t R N k x a d E t u b m g w R k g 1 U k t K W j U 4 O G t u c z J y V U x R T k Y x R 3 g w Z G p h Z W Z m a H B k d T N h V n J S O F Z G W V V o U T R Z S T A v W T Z L e n o 5 O U 5 O b z F L a V J N T z N u N T J m M 3 V E R X h N Z m p 0 d D k r R T R 6 N 3 h 4 Q k 5 v M X F 3 W j J y V n J K e X U r M n V Q d j c 0 K 0 l p Q W l o V m I 5 M U 9 J c k J n d 2 V M a G h O d z l M b y 8 v U E J E T E Z 1 M k R P Z k 9 u V U 5 X V n B a c 2 5 j R E F R T F J v M F F M L y t j O S 9 V S 1 Z L R l d G K 3 A w N m R F Q k l T Z 3 F s V H A 2 S l B u e j V v M k x D a G J O d m F 0 V 3 R q N U 1 p U m V Q U E 5 O N F d o V G R M V D A z S H I x a T A 4 Z V B B Q X V i b T U w T 3 Y x d 3 J X Z m 4 1 O H Z D a 2 9 w b F V v b 2 x V c G h T Q X l W U 2 9 X b m 4 z N W F X Q j R V R k N U c U N P S U t p O F Z T c G l m V V h R b E 5 T T D h I S l E x Y U 5 H M 2 F W Q W c r V k t 0 V 0 R i V n I x M F o w Z E R U Y X R H b m p k T 2 l m Z 2 9 J Q 3 J G K y 9 I c X R X c l J L Q 0 1 I N S t m a z Q 3 U k R 3 c X h Y V 2 R h Z E 9 t R F Z K U 1 V x Q l F L R k M z Y m w y M G F 0 V U t I V H A w S 0 h G U T R J T V B Q a 0 J R V U p E T F h X N G F O M j Z N Y 2 V Q R z R j T V B Q M F R Y c m w w e G J O Z 3 d w M y t 2 T 2 5 i c 2 l M a T R P R 3 p j d U J F L y 8 v d 3 p u b m 5 t R 2 R G e X R W c U 5 p U k 1 u N H M w M z M 4 V D k r L 2 Z S c W x V c j l P b l R 4 M j Y z a G R L S 2 p J e k U r U E h q T V d q U U l C d z Z k Q W d 0 V z d h M C s 3 c m 1 6 c D J M c j c v K 0 d r Y W p V U W d M U 1 V u d j R h V m g v V H Z t N m 5 0 d W I v d l N i a 3 N F Q U F x V H l W U l k v R 3 B F U k V S R V J F U k V S R V J F U k t X W G 4 1 K 1 A r L 2 Z 2 a X d x b V J H V j E 3 d H c 1 W E x o d 2 9 W d 0 x 1 b W x w Y W J o e T V R c H E x Y X F G b W p W c l B y S k M z S 1 Z M b D N E b n p o M 1 V x R k V E b 2 F H a E R v Z G 5 j R 2 I v L 3 Y z S X p z N U d S R V F F N n R X c k I 0 M U c 4 e E R P M U w 2 T W p B e F J W d z R x d S 9 6 O G Z O e T l l e G V C Z 1 l F b E d o S W h K e W N I V T Z k T 3 h m b n o 1 d 0 V V R G V N e G E 5 Y X N j a T I 2 U H l 4 W l d W b E l T M H R E W k d T a 3 c 2 R m R I c V l y V j Y 0 Z 0 l p S 2 l S T n Z v Z E R x S D U z c n E x Q 2 4 0 K y 9 1 N z F E M 2 h Z W E 4 y b m c 4 Z V B C Q U Z 3 a 2 9 T R 2 l r d m Q r N 2 N n Y i s v Z j R V T 3 g w S 1 Z H N E 1 Q U k V S R V J F U k V S R V J F U l B S S X N L a E J S U F J v R 0 k x R 3 p K a 3 p C K 2 5 w N l J n N 2 R p e n E x c T F i M G F k R T V C R E R r V l F l R 0 h 3 Z 0 l p S W l J a U l p S W l J a W 9 r Y 2 l K e W N I Y m 0 1 d X h i Y m R K e U t p c 3 J O W U x D Z 2 9 L T 0 R 3 Q W Z U W T A r d j F L Q 2 d v Z 0 k r U F Q w V 2 Z D b F Z p O W d l N 0 l p S W l J a U l p S W l J a U l p S X F a N T Z l b n R E c G R C V j l H a 1 J F L 3 d o S 3 B a S 2 h C N m 9 V Y 2 5 O e k s y U m 9 F L 3 A 3 W W Z D Q m l J a U l p S W l J a U l p S W l C N E p O e m M z Y U R R Y T Z Q W D Z p a j R W S W l J a W V n e m 9 k R H A 0 Z U h o Q X F X V F p t c 3 F H V n h B U k V S R V J F U k V S R V J F U l B U S S t Q a j d J e W N t c D Z O T W d J a U t p e D B C d W J p N j h 2 Y j B y K 2 p U b 2 I 0 R E J C e U l p S W l J a U l p S W l J a U o 2 W k J R S 0 J i e T l 2 V G 5 r Q l J F U j B U K 2 N U c W V E a j Q 4 U E Z B c E Z S W j h L L 1 E w d y t F Q k V S R V J F U k V S R V J F U k V q N V N Y b H h m e T g v T m h N Q m d x K 2 x T S W l J a W 9 B a G d N Q n V U b j U 4 U F Q w N 0 9 p V D R Y K 0 p o a D h J Q 0 l p S W l J a U l p S W l J c U p I e n M v U E Q z c T l I a W F U c W F K U G h Z a U l p Q j R o a z h r R X Z W N F B Q e i s v a W o 0 V i t o d G g 4 S U d J a U l p S W l J a U l p S W l J S 2 t S U V V C Q n l j M 0 1 a Z m l B a U l 2 c U h N S m x N M E 9 s M E N B b 0 t x d W h U b 2 I 4 W k J o K 0 l p S W l J a U l p S W l J a U l x T U l F Q m d Z a U p 5 Z U h 3 M T R R R V J I O X p S a 0 1 C d V R r N U N B Z 0 l L Q 2 l U N F g r a G h R b W s 2 b X d v a y t D a U l p S W l J a U l p S W l J a V A 3 W k h q e D R B S l Z L Q l M 4 d n I 0 b y t G U 0 l p S W l w b k 9 w M E 8 r Z m 4 1 S E 4 2 Q 0 h o b 0 d I N G l J a U l p S W l J a U l p S W p v c 2 F E W D Y 1 R 1 R r d 0 1 m S H g 5 N G V u c F c 5 T 2 t R R V J G U k d l b D B P d V R t N X Z K d k 9 6 M T B E R D R R R V J F U k V S R V J F U k V S M F d P a n N M Q V F P V G s 1 T U J x T j h Q T H l n c n U 3 T z F R c V Z V V 2 Z G a E V S R W J r b 1 B 6 O G Z S c U 1 S T 3 A w T 0 h o N G U 4 U G I y a G t L a H F P a l R v c j g 1 Q m g r S W l J a U l p S W l J a U l p S T Z M R l R V R k F B d l Y 0 U G 8 5 R U l B T k J v T k Z D c j F W Q X F s Y U l m S W l J a X F o Z 1 d p M F g w W X p h Y l J Y K z N 2 Y n k 4 K 0 x l Y U h o a 0 d I N G l J a U l p S W l J a U l p S W p v c 1 d a O W N 0 U n N O b 3 N L T E l X R i 9 O L 2 J S R V J F R l V X a F V J a k N p R 3 E x R 2 h x T m h w M m F x R U l 3 K 0 V C R V J F U k V S R V J F U k V S R V J F U k V S R V N W R m 5 1 T E V C R V J F U k V S R V J F U k V S R V J F U k V S V W F Y R j R B T V J F U k V S R V J F U k V S R V J F U k V S R V J G V l d n d y t F Q k V S R V J F U k V S R V J F U k V S R V J F U l V h W E Y 0 Q U 1 S R V J F U k V S R V J F U k V S R V J F U k V S R l Z X Z 3 c r R U J F U k V S R V J F U k V S R V J F U k V S R V J V Y V h G N E F N U k V S R V J F U k V S R V J F U k V S R V J F U k Z W V 2 d 3 K 0 V C R V J F U k V S R V J F U k V S R V J F U k V S V W F Y R j R B T V J F U k V S R V J F U k V S R V J F U k V S R V J G V l d n d y t F Q k V S R V J F U k V S R V J F U k V S R V J F U l V h W E Y 0 Q U 1 S R V J F U k V S R V J F U k V S R V J F U k V S R l Z X Z 3 c r R U J F U k V S R V J F U k V S R V J F U k V S R V J V Y V h G N E F N U k V S R V J F U k V S R V J F U k V S R V J F U k Z W V 2 d 3 K 0 V C R V J F U k V S R V J F U k V S R V J F U k V S V W F Y R j R B T V J F U k V S R V J F U k V S R V J F U k V S R V J G V l d n d y t F Q k V S R V J F U k V S R V J F U k V S R V J F U l V h W E Y 0 Q U 1 S R V J F U k V S R V J F U k V S R V J F U k V S R l Z X Z 3 c r R U J F U k V S R V J F U k V S R V J F U k V S R V J V Y V h G N E F N U k V S R V J F U k V S R V J F U k V S R V J F U k Z W V 2 d 3 K 0 V C R V J F U k V S R V J F U k V S R V J F U k V S V W F Y R j R B T V J F U k V S R V J F U k V S R V J F U k V S R V J G V l d n d y t F Q k V S R V J F U k V S R V J F U k V S R V J F U l V h W E Y 0 Q U 1 S R V J F U k V S R V J F U k V S R V J F U k V S R l Z X Z 3 c r R U J F U k V S R V J F U k V S R V J F U k V S R V J V Y V h G N E F N U k V S R V J F U k V S R V J F U k V S R V J F U k Z W V 2 d 3 K 0 V C R V J F U k V S R V J F U k V S R V J F U k V S V W F Y R j R B T V J F U k V S R V J F U k V S R V J F U k V S R V J G V l d n d y t F Q k V S R V J F U k V S R V J F U k V S R V J F U l V h W E Y 0 Q U 1 S R V J F U k V S R V J F U k V S R V J F U k V S R l Z X Z 3 c r R U J F U k V S R V J F U k V S R V J F U k V S R V J V Y V h G N E F N U k V S R V J F U k V S R V J F U k V S R V J F U k Z W V 2 d 3 K 0 V C R V J F U k V S R V J F U k V S R V J F U k V S V W F Y R j R B T V J F U k V S R V J F U k V S R V J F U k V S R V J G V l d n d y t F Q k V S R V J F U k V S R V J F U k V S R V J F U l V h W E Y 0 Q U 1 S R V J F U k V S R V J F U k V S R V J F U k V S R l Z X Z 3 c r R U J F U k V S R V J F U k V S R V J F U k V S R V J V Y V h G N E F N U k V S R V J F U k V S R V J F U k V S R V J F U k Z W V 2 d 3 K 0 V C R V J F U k V S R V J F U k V S R V J F U k V S V W F Y R j R B T V J F U k V S R V J F U k V S R V J F U k V S R V J G V l d n d y t F Q k V S R V J F U k V S R V J F U k V S R V J F U l V h W E Y 0 Q U 1 S R V J F U k V S R V J F U k V S R V J F U k V S R l Z X Z 3 c r R U J F U k V S R V J F U k V S R V J F U k V S R V J V Y V h G N E F N U k V S R V J F U k V S R V J F U k V S R V J F U k Z W V 2 d 3 K 0 V C R V J F U k V S R V J F U k V S R V J F U k V S V W F Y R j R B T V J F U k V S R V J F U k V S R V J F U k V S R V J G V l d 2 O F B Q Z k R S S E p Z d 0 1 Z a 0 F B Q U F B U 1 V W T 1 J L N U N Z S U k 9 I i w K C S J U a G V t Z S I g O i A i I i w K C S J U e X B l I i A 6 I C J t a W 5 k I i w K C S J W Z X J z a W 9 u I i A 6 I C I 1 N i I K f Q o = " / > < / e x t o b j > < e x t o b j   n a m e = " C 9 F 7 5 4 D E - 2 C A D - 4 4 b 6 - B 7 0 8 - 4 6 9 D E B 6 4 0 7 E B - 5 " > < e x t o b j d a t a   t y p e = " C 9 F 7 5 4 D E - 2 C A D - 4 4 b 6 - B 7 0 8 - 4 6 9 D E B 6 4 0 7 E B "   d a t a = " e w o J I k Z p b G V J Z C I g O i A i M j c z N z Q z N z k 5 N D g 5 I i w K C S J H c m 9 1 c E l k I i A 6 I C I x M j Q 3 N j Y 5 M z Q 0 I i w K C S J J b W F n Z S I g O i A i a V Z C T 1 J 3 M E t H Z 2 9 B Q U F B T l N V a E V V Z 0 F B Q m V B Q U F B T z F D Q V l B Q U F B R z B V V j Z B Q U F B Q V h O U 1 I w S U F y c z R j N l F B Q U l B Q k p S R U Z V Z U p 6 c z N Y b D B W Z F h k L y 9 I U G 5 U T V R T Q m d x U X h B Q k d a e E F E R V d V U 2 t G R W V W U 3 N k V U J G c G M 1 a m k x c E x w U 2 p Z b 3 Z W c H J Z b 0 R h d F d m W W d F V l J i U W l 0 b 2 l L a U N p Q 0 1 x c k 1 r O H h U a H B 2 a 3 p 2 Z j N S M W J P a z N P S D V H Y T R Y R W p l c j d X e V Z z N D U r N X l 6 N 3 h D V 2 Z 2 W S s z M j N 4 K 1 h 4 a E F R Q U F B Q U F B Q U F D Q V J t V k 5 k U W N B Q U F B Q U F B Q U F B R 2 l L Q 0 9 B Q k F B Q U F B Q U F B Q U V n Q 0 F u Z 0 F B Q U F B Q U F B Q U F K S 0 F B Q j R B Q U F B Q U F B Q U F n Q 1 F n Z 0 F j Q U F B Q U F B Q U F B S U F r S T R B R U F B Q U F B Q U F B Q V N B S U N l Q U F B Q U F B Q U F B Q U F r b 0 F B S G d B Q U F B Q U F B Q U N B S k N D Q U J 3 Q U F B Q U F B Q U F B Z 0 N R a m d B U U F B Q U F B Q U F B Q k l B Z 0 o 0 Q U F B Q U F B Q U F B Q U N T Z 0 F B Z U F B Q U F B Q U F B Q U l B a 0 l J Q U h B Q U F B Q U F B Q U F D Q U p D T 0 F C Q U F B Q U F B Q U F B R W d D Q W 5 n Q U F B Q U F B Q U F B Q U p L Q U F C N E F B Q U F B Q U F B Q W d D U W d n Q W N B Q U F B Q U F B Q U F J Q W t J N E F F Q U F B Q U F B Q U F B U 0 F J Q 2 V B Q U F B Q U F B Q U F B Q W t v Q U F I Z 0 F B Q U F B Q U F B Q 0 F K Q 0 N B Q n d B Q U F B Q U F B Q U F n Q 1 F q Z 0 F R Q U F B Q U F B Q U F C S U F n S j R B Q U F B Q U F B Q U F B Q 1 N n Q U F l Q U F B Q U F B Q U F B S U F r S U l B S E F B Q U F B Q U F B Q U N B S k N P Q U J B Q U F B Q U F B Q U F F Z 0 N B b m d B Q U F B Q U F B Q U F B S k t B Q U I 0 Q U F B Q U F B Q U F B Z 0 N R Z 2 d B Y 0 F B Q U F B Q U F B Q U l B a 0 k 0 Q U V B Q U F B Q U F B Q U F T Q U l D Z U F B Q U F B Q U F B Q U F B a 2 9 B Q U h n Q U F B Q U F B Q U F D Q U p D Q 0 F C d 0 F B Q U F B Q U F B Q W d D U W p n Q V F B Q U F B Q U F B Q U J J Q W d K N E F B Q U F B Q U F B Q U F D U 2 d B Q W V B Q U F B Q U F B Q U F J Q W t J S U F I Q U F B Q U F B Q U F B Q 0 F K Q 0 9 B Q k F B Q U F B Q U F B Q U V n Q 0 F u Z 0 F B Q U F B Q U F B Q U F K S 0 F B Q j R B Q U F B Q U F B Q U F n Q 1 F n Z 0 F j Q U F B Q U F B Q U F B S U F r S T R B R U F B Q U F B Q U F B Q V N B S U N l Q U F B Q U F B Q U F B Q U F r b 0 F B S G d B Q U F B Q U F B Q U N B S k x D b n V n T U F B Q U R B c 2 N E b j g 4 b n Y 5 e X N Z R E N v V U N w b C t 3 d U Z 3 c X J z S G 9 J R X N G b 3 V z V n F 2 c H g y Y X p 5 Z U Z 3 e U 9 s M H B y c D d B Q U R n R 0 d Y e C t Y e j g z d 0 l B Q U F B U U l S d 0 9 5 K 3 Y x R 2 o 5 M n U x M H V s e X R t U 0 d l M T h t Q X B j S 3 l M S E Z p c k d s e n p l c j B L Q k F K e X V W e k d q O F Z p U 1 h W M 0 F R R E F N W U l B S G d B Q U F L Z 2 1 H Q X l x c k t 4 T U Z S V V Z w c 0 N O a 0 I x b 3 Z r S 2 h r R 2 x B T G o w O V h a b V p t Y k x a Y k t u d U d n Q U F P T W 9 S d 0 F N Q U F B Q 3 F E T m p j Y n J l O F h x K 3 l z N 0 9 W b H B h V z Z p N E J P R X A 1 U E I 2 V m x w Y k s 1 W E l w S 3 l 1 T E F U b 0 F B Q k F Y Q V R 3 Q U F B Q 2 F 2 Z E x T V W x W V V Z D Z 3 J L M H N a R 1 J t c D d n N k F Z M F I 1 Z W J u Y 2 J y Z l M w O U 9 W b l o y Z D Z 1 N E F B S U N q R U F F O E F B Q U F t c T F B S U t D U 2 t o S z V Y Q z V s W m 1 h b X V q c 0 F q b E Z s W l d Y e W V y M 0 t 5 Y 2 1 S M 1 c 1 U G R Y Y 0 F B T U J S a E F B Z U F B Q U F 6 W k x I N D V I Y j d W W m V Y a D R M S 2 d K b 3 N I Q T R y S U 1 I R H l v c k s 0 c 1 N W Z 0 F B d 0 V B Q U R 3 Q U F n R 2 J I N 1 h Z c k V B Z 2 9 O e m M z M V Y w Q j B N U V V G U l h K Y n J j c k t 5 c 3 I x V j B C Q U F C S E F W Y U t B U U F B U U x O U 1 V s S W l T W V R 2 Q U p L a T Z 0 K 1 d x b j l y Q U F C Q T g w W U F E d 0 F B Z 0 d h a n B L U k V W c X V W b W F r Q W t p b 3 J L M H R X c T V V U U h n Q U F F T U F E Q U F D Z 2 V Y Q z c z W V R 2 Q U k 2 W X F o R G U 3 W G F u d W l z Q U F D Q 0 Z D T 0 F C Q U F E U T V I a z h I Z 1 V D Q W N K M 0 F F Z F V W b G F X Q W 9 H Q V B C N V B x c n N D Q U F C U 2 h B Q W V B Q U F B V F Z v Z 0 V K R G I 3 Y W J t T z R D V X l N M 0 5 W V 2 x w c V l M Q l l L c T d B Z 0 F B V W 9 B Q U h n Q U F B R T F h U 1 V t S j h 2 T H l V d D B O Q U 0 x W V h s N m V p b 3 V M V T k w T k F B Q 1 F B Z 1 R 3 Q U F B Q W F M S k t T M H Z s Y 3 J s a 3 N W a F M z U l V B e l p q V m F w W F Q 2 Y V F l U E F B Q X p S Q U J Q Q U F B Q U p x a 1 V D a W t p b 2 9 L W l d a b X B y b 3 J B S 0 N z c k N 5 V m x a V X B I Q T Z u d W l z Q U F P Q U l J b 0 F I Q U F C Q W s r U j J 1 M W w w R m N C U k p U c z d X N l d s c G F u d U J n Q U F P S U l J N E F F Q U F O R G t C S U 5 C Z W I x Z V p X U m t w T G 9 y Q U d E S X l N a V E x K 3 R s U V Z Z Q U F K b 1 J B b m d B Q U F B M E 9 X V m x a Y 3 J P e m s 1 M U 5 3 Q W d T b l o y d H N y S 3 l s T G R E U U F B Y 0 l R U X d B T U F B S 0 J K Q 1 l m R H F x a W 9 V R n B h V 2 t y N 1 V W c G F x a z g v L 1 Z S L y 9 P T W Z O W H Y y N 0 p U M k p k V j h Q c D h P S H o 0 Y 2 M 5 Y X Y z K y 9 Y Z 1 F N S E d u e V B B d 2 N P N k t P U F B 0 T G F 0 V 3 R y Y k 9 m M y s 3 V j g r W E t W b E p R M C t K N V Y 2 b H J U T 3 h R S 0 p h V U 1 5 Y U p G a T Q 2 S 2 1 k V 0 J R T 0 N v c U h Q K z B V Y 2 Y 2 Y U 9 Q U G t w M U 4 2 S z R Y Q z V W V k Z T a 3 V o c 0 F B T 0 F J c 2 F l N k F 3 Q U F B R U J q O G 5 x O W N y b G N L Z T N E Y z g 4 O X A 3 b H o 1 e G 9 o N U 9 I R G g v V 3 J Y L z B x c F g x S 3 B h M W J 0 K 3 A z d i 9 1 Z H B N c l p 2 N 2 0 1 d V J v L 2 Z y d z Z k T 2 l n e H g 1 N 1 R E L z g 4 S U 1 t V H B 5 b 2 J 0 M j Y x Z m 5 h e T V j d j E z U F B Q Y W Z k d T N k T G t n W U 9 I S 2 p l d l h 2 S G J S O E 1 C a l Z o d 2 d T a k w r M 2 J 0 O W M v L 3 Z H U G V y e X E v N 0 4 x N j F i O S t j O S 8 x c U J C Z 3 p S d z R F Q j E 3 Z H B W R m 9 z b G J 2 d m R 1 M 2 Z y O X R 0 d j E 4 Q 0 J B e l Y 4 K 0 h D Z G R O S k p z b G 9 i T m p l c X B L U k V q e j c 2 c U R w M j d L a H J y N z F X W j U 1 N V p v M T l r S 1 F a T T J a b 3 k 1 W X R 4 d m J s b D E 5 Z X I 4 O G c w b W V m Z m F i U F B 2 d E 1 O O T k 4 c 3 p w M T Z o U j F m T U 9 H R F R w M D Z K Q 3 g z Y X B W c T B h N W I 1 V n d P S 3 l a T T J m c V g v L z Z s e V R K W n J Q c D N I U F B y Z G U x R m l 4 W W 9 L K y s r c 3 J Z N 3 R 1 M 3 I 4 N C 8 v L 3 d H O W M 5 a X N j a n B k Q j R W L z F Z Q k F J R G t J N E F I Q U F C Q W s z S T B o R n I 5 K y 9 m W E J 4 O T h Z R 3 h 2 M z c 1 Z D Y 5 Z X Z W L 2 Z 1 M 1 J 0 O D d W b X p a d W 5 I S D M 5 c z h I V n F N b j c 4 K 0 F Z S H d 0 V l Z m e H F o d E x S V X B h V 2 x T a 3 R M M D Z P U F B x b 3 Z 2 L 3 h T a 2 5 U L y 9 m Z n J 2 d n Z 1 M D h D Q k E r d D A 3 W U t D Q X U z Z H U 5 Z l k v d W F i Y i t U e G V P S S t B V k g 5 d T F G Y V d x c U R C d y 9 X N l g 2 e D d O K y 9 Y M 3 Y y N 0 5 G Y m I 3 M m x 0 O T U 2 U 3 p r N U 9 Y c m t r V W Z V c F V 1 W G 1 P M T M 3 d H d w d j k 5 d k J O V X R X N 2 J V N k 5 H a k 5 Y e j Q 4 S H I z W W N X S 0 Z a S 2 t I V H Q y Y V B M a 3 l T b 2 9 L T k E 5 O T l 4 V F k 3 Q z l l Z k 5 t N C 8 y W H B J c 3 V 1 c W p l O T Y v d W s w O C s w W W 9 W S z N U Y m J i Z X B z T E J R d i 9 6 b E w v W H p u L z l j R G 9 k R G t q U m 5 6 a H g 5 K 3 V t b l J 2 d m h 3 N G M z Y W d E L z R v c 3 Y 2 c j M z M 2 p P M m 4 z e n l T V W 1 x V n d p L 1 o 4 O G V M V j Y 4 M k 5 q T 3 o 4 O X Z l Q W R W K 1 Q w O E d 2 N n R B Z 0 F B e V V j Q U R 3 Q U F n Q 2 J G N i 9 X b X Z Q N z c 2 Y W V m c m s 2 Z E 9 t b j c 5 d T N H d m 8 4 L y 9 y a F J B d m p O b X p k c n l a S W x E Y j V P U E J h T H B W S E R k M G t 4 d y 9 E Z H U z Z H I 2 Z E t s e H J i W D Y 5 V W p q e n l p T y s 2 N F F 4 Z G N j R U Z V K y 9 M e W N q M z M z S E 5 5 T 3 A x e U 9 w M X l 1 V n h 5 T 3 A y e V d x M 0 t 6 Y z A x W m x U N 2 Z E N j k r T 0 t M e X M v U F Z 5 Z 1 V V a U F R V U V W R m h j c k x 5 M 1 h 6 e l R j c k 9 6 d m J D R C t s e X R u W E R i V m 5 6 e D d U Z G 0 1 d X J v N C 8 v d m k 0 N 1 R k d D J t V G F M a W 9 x Y X Z C M 1 k 5 R 2 l S Y V p 0 b j g 4 b n Y 5 K 3 Y 2 N i s v M 3 R q W H Z u M T d U W j Q 4 M m R q T 3 p N d z B u W k 9 l b m 0 3 O F B u S G l S T l B u T T J I Q 0 J B M F l N S 0 R X Z n V 6 Y n Q w O H J W N j Z V V k R r V C 9 l d X Z 2 O W I r L 2 Z 2 M T g 1 L y 8 z R 2 p U b 2 t V T D B 6 b T V 1 Y m 0 x W H J j d U x y M z B V a T F m d m x 3 L y 9 m U 1 Q w W T h u b j N 4 U 0 9 U a z U 2 d C s v Z j U y d V Z m M D l r Z F J v Z 2 J u T D V h S U 9 Q Q U F B e l F R Q l B B Q U F B S m 9 N b j g 4 b n U 5 M 2 U 2 Q U Z 5 b F R W c j F z a m o 4 U 1 R V d G t 1 W E x x W U F m d U h D a F N v c 0 x J e H F G d 3 d H R l F x R j V Q Z j c 1 Z m Y 3 N W Z Q N T F L b F R w N 2 h s V k p 4 T 1 o v M D Z u N k J r W E Q 4 e W d M Z l p i R H I x M U Z Q M X l D T 1 B h T 0 x F a V V Z U U d R N k g 5 Y 3 d 6 e n l n Y 0 R t d k V p Q k d t Y y 9 4 K 3 Z 6 N z U 1 S k 9 F N 2 h l d j d 2 Z T E x M T Z y N 0 9 4 c z J l M T J J N E R Q e X N x c T Y 4 d U p F a G 5 B b j N m Z W V U V 1 d m N m t L c U t z T U d q U W 8 3 b X o 1 U k p T V m x l b W J i N z R 4 N 2 J 2 b G x s d V V t N X V y Z m Z 2 M k d m c 2 l C e H N p U C t 1 c U d l c V N v Z 2 F 4 R W g z V W 1 q O S 9 2 c W 4 r d T h Q a D B Q M z M z M i s 2 Z G 1 T S V h k L z F H a F l 2 W G l 5 W H k 2 W D A 5 S F M 1 W E M 3 V D M v M 0 5 O O S t z Q n g 5 O D B O Z 3 V L Q 2 h R a X h Z d H R I b n p a a 2 1 W Z j N k V m d 4 U m V y M W Z o Y 0 5 n M F N G Q z k v O V U x M X Q r S H p X Y V Q x V 3 F W M y s r U H V n Y 0 F B R 2 h h Q 0 9 B Q k F B R F F a U G o 5 L 3 F R R z F G T 2 1 U R E Z t M W R a V m F X b X B L U k N z e W E 5 K z l h d T R B W H h r V 0 Z k U V V L Q 2 N u S n l v Z G h z M 2 J q U X Q 5 T m l 0 V z d l W V F X Y 2 d F T k F Q U C 9 4 Z 2 J O d n R q Z i s v Q 0 p H Z m l j M W 1 r e V Q x N 3 Q x Y m p 6 N z Z x T W F Q S D I 5 Y W x Q V F p a N S t W M C t t c 2 Q 5 M 3 U y b F F Q Y W h 0 a l J 2 T 0 9 I V H V N M 3 k w V 2 l 3 W U 5 H a F M z c m N m a k 1 i M 2 Z r b l R K S l p j M D Z Q N 3 o 1 O C t Y e i t j e n R u d j A 2 S 0 h D d 2 t J V k Z 4 Z W I y a 1 V P T m x S O U R y R z J J M m Q r W j J S a z F O b 1 B 2 O S t 2 R H o v O D B M V H Z p a X V 1 a U t v R E g v a 2 R p K 3 h I b G R M U 1 V 2 M z F y M y 9 W M k x G a l k 1 W i t t V E p s U 3 N L T D J X N 2 R 1 b F g z M 0 h O U G p X M X V 2 Z l Z X N C 9 m a m p q d E 8 v Z n I x a S t w c l k 1 Y U 1 j Y m x j O H Z s O E J Q Q U F B R F J 4 Q l B B Q U F B Q m 9 N b 0 x C W U Z J Q z V D c k p t b G x m R j V H d j c v c n J y N D l a V m 1 Q c z J M R m F 0 M j Z k Y W J 0 e j U 4 N V I 3 W X F M a X p W c T F D a G p P e G x o W U d S b 0 d R c U Z q T i s 3 Z H U y c V N a T W 0 2 W U V I S G p D Z U x 1 a l p z N m Y 2 O W V 0 b k 9 z Z G l z U m h Q T i 9 o O F B 0 b H N O d G 5 0 O X J n e n p j U G h z Q U t C Z 0 l M Q m 9 M R n Z 4 b 3 d a e X M z T k 5 Z W F Y z M z M z b l c 2 O D h V W U Z B Z 0 h q S n h n T X F r Z V B I d n J 6 b i 8 r Y z B P d m J 1 b l d y O F h 2 M z d 0 M l Z s N W N Y d C s x W F g z M G x 2 O T l 2 Y k x k c j E w N l p t W m 5 h d V h O b j N I T 3 l z c k t p e X J a V U N Z V k N w d l V H c E 1 v U 0 x G T D B k O F h y O W V x N z c 3 N H p 0 a V B y M z Y 5 Y n Q w N z c 5 K y t Y V k x s d 2 N I W H h R d k x x R m l 4 W V l E b 3 Z K e W V u U V l z U C 8 3 L y 8 5 L y 8 w M 1 h m Z j Z a N T c 3 d E V E R H p 5 Z 0 h q M T Y x U H R h a V h q K y t l Z U 4 z N G N P S G F w K y 9 m c E Z m Y j h T Z V I 4 U 1 p i R l l U S D h M Q U F D Z 2 F T S 0 F C d 0 F B U U p N U k N v V 1 N H c E l u T T l 4 U F Z H T U d n U F c 1 L 2 p m Z m Z L T V p N M l k w N k I 2 Q l F F Q m p 4 N D Q x N 2 F 0 Z T J 1 Z k F n U U 8 2 K y s 2 N z F i Z H Z Y N k 5 k V G s 2 T z N u L y 9 m U z F k d W x R V E o w N V V N Q m c w a G V z M T Z k e T V z N 1 p 1 M 2 F y L y 9 P Y y 9 V Y 2 N x S 2 l w T V R 3 c F V x Y W t 1 K 1 p R c F U 0 d 1 F Q U n d P b T R M c 3 N y S X l Q Z j c 0 N D F I b j N I S E h I V X B M U z l Q Q 2 h R d E 4 r L 2 Z z M m F P Y m J y c X B 4 d j V m Z H R s b E d q T m 1 U T X h q Q 3 h Z c z B L N W R 1 N H p 0 b G k x Y k d x V l V J d C t m M W F 0 W G E v W H E x W E h 2 R T Z 2 Z l Z h c V h s W W 5 G N y 9 m c m p U Z m V N T z B i T V d K R X Z j d k w v U G p q a j h i b m R l R E F B Z D E 3 N z c z N j F h O S t w Z X V 2 d n o 3 c G Z 3 T l M 0 N V F t c W 8 z T l p q T U 5 4 Z 0 F B Z 0 t Z c D l m O E h B U U F B Q U R T U 1 p B Z n c x V 2 Z E V 3 E x V 1 B m Z m N j d z I r W m l n V U 1 o W U w 5 W H E 5 O H Z s O E 1 j d H R W T D l 2 T X R V V 2 J w Y V Z s W m x t M X R k W F R k Z W 9 t b 1 Z k W G w 0 Z W R T e H k 0 Z E J F Z E 8 z Y T F U U k x Q U k Z 0 M j d h T m U y e n g 0 c 1 Z 4 U z U v O D l O T l B N Y 3 N V M 1 g z M z N k c T N i M T l V c m Z a R X h B d X h Q U j Z Q c G s r Z m J 0 c l h v V U 1 I N H p P T U 5 i Q l F Y N 0 U r a S t y Z W V l Y 2 R V N z E 1 b T g w V 2 N 6 S G R S Q l F W R m V u U l J 4 O D F o Z j d o Y 0 Z n V k Z S V 2 0 3 K 2 Y 5 O T k 4 d n A 5 T 3 B q S X d N U G Z i W V k z S z c z U m 9 5 W k l n R 0 R S b 1 V W V E l u R 0 F 4 c T h 1 V E p w b k p C d i 8 v O T c x V l F V S 0 N 5 c 2 p K O S 8 v M z N l d T I x M T R 4 a j l S M D R x Q X V y M W N v T W V B Q U F t Z 0 V D Z U F B Q U F E U V p 5 U T d n c T E v Y m F y V k c x Y m F P d E d M R k N 2 W G 8 w Y V B H T U 0 v c j l k Y X B y b l J r U U w 1 a H c 0 Y V k 3 Y W 9 X T n E y e V p z M G E 3 Z D I 3 T j Z w Z F h V U G F J e k g 3 d U N h U n R j a 1 Q w Y V Z M R i t Y b T V x c G R 1 M 1 p x M m J L b G x p M W J a c 3 c 4 N 3 R 5 N X N 3 W U 5 H c V F k T z N i b z A w O C 9 O Y z V w M D Z a T m p Y M U l 0 U G E 0 V l B s Z G N U Z 2 N t a n Q z Y n I w Q z E z a n J H a 3 l i T n M w V W V r Z U t y Q U h m R U p F b G F h c m J 0 M i t m M 2 5 y c k x k T y t 2 T H k 4 R 2 t 2 e H h C T U l C R F I 1 O G 1 S a k V L Y k t X V 2 V k c G R 0 d n Y 5 M j A 3 L 1 R U V D V j a 2 J k d T J U V H Q z N 2 x R N E h O W T c 3 N 3 l q Z i 8 v N z M v c k Z M M z Z o a X k 2 N l N D Z W N j S U l r N l l r b m 5 q Q 0 Y 3 M m V m Z m J Z R 0 R 4 N X N i R 2 R t W n B v Q y t D U H h Q U 2 V B Q n d D Z 2 V T Q 0 F C d 0 F B U U p O e E p H Z k F 4 N n M 5 T G x V R 2 t 0 T 2 5 U O W Y 4 K 2 Z O M T N Y W F g 2 W W 9 y c m 9 q W n J y e T h Y R 1 B H a k 5 G N T U 1 M m 5 D e S s 4 V U s x Y n Q 2 N X p u e E l 0 Q j l N W X M v V 2 w 2 R E k 4 d W J t N U 5 j N F d y N 0 p y M X k 1 V G F O M j V j M m R q N E N F Y 0 R p c 1 l E Q 2 9 V Q 2 l r W U R N c m 4 4 O G 5 u O D h V T T J 5 U H Z m L 3 Z 0 d C t 1 a 2 s w N H k 3 W H Y v L 2 Z m M T B V Y 2 Z H Z H Z E a G c z V C t l Z W Z i O X h 2 M U t o U l J q a m R y V n M z W F h u b G x m c m d n d z l N Q V h 4 T j R Y S G t n R W 1 z Q V p i c U p Y V m N M c G V L a T R 1 a k Z p Z 2 R N b V J J e k Z J b n U z Z n Y x d E t s U z Q z d F d B S D h 1 b l h y O U 4 1 N z c 4 W H R v M V E 1 O C 8 r Z G Q 5 N 1 J H M i s 4 b 1 Z t e l p r b X E v T j V l Y 0 1 F R k 9 2 L z g 4 e l Z o d 2 d S V H N I N 1 J S U m Z w d X V 1 d W k z b X R t a F k z Z n Z y c H A w M n Z 0 N z V D b 1 p E K z h Z O S 9 h T z N h d G F i O V o 1 e H h o b j c v K z k v S C 9 k d C s 3 c m 5 u V E x Q b G Z U N m Y 1 c y t m c i 9 u e j U 2 d D M 3 O T V x M T Y 2 Z E Z p e F l Z Q n p Q e j g 4 M 0 x i a W F L Z 1 R 3 Q U F B M E R 3 V H d B Q U F B Y U R M Q z R Y Q l N B L 2 p x W V Z t O E F I N 2 5 6 c D I 2 O W R a Y m p m c m J i N y 8 5 d G k 2 N D R B S m x a M m R I d G Y z e H h 4 O V Z X b H F x d D k 5 K 1 c y K y 8 v Y l p P T 0 9 F R V h Y Y l p a U m 8 w Y U Z E Y 1 B 0 U V U v Q j h K a 1 R P R E J 3 d 1 l v T H Z 1 d X F 2 V z g 2 W k 1 t V 0 l L e G U r K y s y N 1 R v c G 9 2 d n Z p a U 1 q T X p k Y 1 V W V j l S W W F 6 O H l z R X h r W U t H a W 9 r T G p 4 N D l Y d j M 3 O W R P M j E x e W 9 R Q 0 J q S H F z T D B 5 Q m 5 l T l p V Q m l 2 d 0 0 z b m p q a m F p Q S t v b 3 J y a k F H S E d 3 M m 0 v N z F y M y t a b m t y b z B x V 0 w 3 c j M z M 3 B q W C 8 v e n p 6 M D B C Z k 9 U Q 3 V I N i 9 Y M D g 5 O V Z T d G R k b X R W c X U 4 W H E 5 c G t k W n d P S 3 p G a X h m c k Y 3 L z R o U z Y r K 0 d L O S t 1 c X J 4 c k c 1 Y y t k c X h J Z 1 I 2 d G l 4 W T Q z W H J X N 2 V 2 S G x h d m 5 4 N X d 1 M 2 p D W V Z D Z X V x c H A v V F p a N S t a O X A 5 e X l p a 2 F Q M z U 4 M 0 1 X Q i 9 Y N i 9 C Z z h l T E x 2 Z H J w V X J W M F o 5 U D l h d V h X c 0 s 5 R E 1 5 T X Z U d 3 d 3 K 3 J a Y 3 V X R G U 1 e l E x b X Q x b G 8 v U X d B Q W N P d 2 p n Q W N B Q U F B U 1 Z E M H N x e D V F Y j l 5 N F V W M j d k c F V r d F c v Z l h x Z W R k c G 9 S U 3 B h V m x X b l d y R m 4 2 e l c 5 K 0 U z V z l I M z c 0 d 2 J T O W F k T 2 1 X a G Q v V E h V Q V g x O D V P V G 1 t N 1 V P S E R o b S 9 o O E 5 o Z m Z I R k Z 6 c H c 0 S U M r K 0 9 J T F h Y Z m R k Y 1 p D b 3 B G c X E w V W V 5 M n V 2 d m F i d D I 3 Z H I r L 2 J 0 V 3 J a c 2 1 l a 2 F W Z j J L T E N u V H F s V 3 J 1 T m V y Y T N r U 3 Q 5 d X R l Z l B t b W Z a Z G Y v M z F j Z H R I a H N p U m 4 v b V R U e j Z a Y 0 U z N 2 w x N T Z 5 V l J t c U V X T E Z y c j M z b n V W a z V P a i 9 2 M z c 2 O D A z M 3 p T T 0 I 0 T k J 2 Z n p 5 e T h a M z F l L z N 5 K 1 B 4 e U 9 Q e E t C Q U l x S C 8 v L 3 F a c n I x K y 9 Y c z g v L z N 4 Q y 9 h a E p N Q m p V M y 8 v K z k 2 a n d 2 V m V 2 W G 5 y b 2 9 Z Z H F u S D N 2 Y 0 R n M G Z Q a H d E U j g r W E F j U E h 0 U k h I M z J r R H o v O E 1 H N 0 p u S G J 0 M n N u c j l U Y T R 6 d 0 F B Q U l r a W d B Y 0 F B Q U F T V k R X c l h h b 0 1 Z Y 3 Z L e W p S M T Z s U j k 4 c 2 t u Z X Z E Q k I 0 M 1 E r T n B y c n p Y T k N u N y 8 v Z m Q x O G N V W F I 1 V T F p U X p n T z N i c 3 F E N T k r d F R Z a D h o d 2 R z S 0 V D U 2 9 z T E l 4 c W Q 5 O T k 5 N W t X T 2 4 z b W 1 X Z F V V R k F R M W E 2 a 3 B F U l h Y M z E x a m Z l c 3 l a N D l l N 1 J v M G F L N H g r M T J 1 d 1 l N R 0 t B V 0 x W c V k 5 a G N W R l J t L 3 I x K y 9 Y Z 2 N P S E p C V V d j L z c 0 W W N m M W l t b m 5 L S k h I b m 5 F O U V S R F J V V 0 Z 2 d m p p a X p y M z h l T 1 B Q e l o r M z c 1 O X U r b F l i b T Z 1 Y 2 U z c W F x b z F Y N S t u T E t w L 2 J u M z Y 5 R k c v Z n Y y M G V m T m 1 k Z W 5 T S m F w d D l l K 1 p a S j R C U D N Q b V R G T 3 B u S m 9 z W G J w V W 4 z e n l p V 2 x m Y 1 h H e E p r e V l V T 0 0 1 M V d m Z l Y 4 b k 9 6 d G F i Y j c 1 c G J P L 2 N 1 V k 1 U S j A 0 M G F 1 a z N 4 Q n R 2 d k J G V n d x W m 5 6 N T U 2 K 0 9 H S D Y x V H p Q e T h 2 V D h P S E Q x Z D V l Y m 5 l Z m Z m Z G 1 H M D J i O T Z z c 1 d Q S G F 0 Q 2 d R Z n J O Y j M 1 V F k 2 M S 9 B Q U N B e G t B Q U R 3 Q U F B Q 1 N v Z W 9 q c W R y d D E x M T E z Y W M r Z V B a S X F T N m o w N 2 R 0 W F R x Z F Q z Y n A x V T J G a G 9 S R m s r b n c r e l p 3 N V U z Z m V l Y W R 4 d n Q v d m p 3 c m d M N 3 p 3 d 2 p y U G N M Z G F y U W 5 O e U k 3 W H J x R W x l N z c 3 N 2 p 0 O T k 5 M T N j W S 8 v N 0 d j L z A 0 Q U J B N k x x e E Z l Z m 9 S d 1 p F a 3 Z T Q l J k Y 0 V O V z N 2 W H Y z Y X M 2 Y 0 9 m W H F w O T F 1 T j V X Z W l l V H o r W X p m c l Z a c m p X V n d H d k l V Z 3 R W c T F k b G 5 u N j A v L 3 Z H U F d y b H l w Z j d 4 a j M r W V N 2 R k l p Z 3 E x c S 9 x e W Z 2 M T Z 2 Z j c 2 N j Z a a j N i d D M x N D R k T z Z J R 0 V O e H V 0 N T U r K 3 V s N j k 3 T W 1 1 M 2 Z 2 M X Z q e D Q w M k R L R l h m c i 9 v R T h w S G g r e W 1 u b k t L S E h u b 2 8 0 Z k M 5 c E t S R U s x Z X U x S 0 p G a S 9 U V l Y x O U Z m Y z Z 4 Y X E x L y 9 2 b m 4 r d X F y c j N U W l p a Z n A w a 3 N 2 c l h P Z k F R Q U F F a 1 V B R H d B Q W d K U T V m U G h 3 a m F G b 2 Z a U 1 h s e X N q S T Z O U n I x b W x l Z z F 2 c D l O c E t s d X l a O D h l e l p v M X k 1 a E 5 m c 1 V W V j V o b U V z K 2 Z Q M S t q U m 8 w e V p z R 3 Z X c l h L R k p x N l h D N z k 4 c G U v c k x V U G t i T 2 p q N 1 M 2 M X F 5 d W V y M G R P b l F 3 N 2 Q r M m J a d W t 5 c k I 1 N G N L R n B t U E R o Z z J y c 1 E 1 K 1 h W e D E x V l c 2 N X B w c n R I d j N i c j N 3 d 2 d 0 U n M 3 d W Z m L z U 1 V S 9 n d V Z R N j B m U D M x M S t y V H A w K 0 4 1 V S t x Z l B u b G w x R 0 R H O V c v M T d t N X V S b 3 p a b 3 l t V H A w c W o 4 Z W p L V k 9 t R 0 1 l b V R a d W 1 S e D U 1 S k 8 2 N T B 2 L 0 5 n T y 9 l d m J 2 d X V l Y 2 V U W j A 2 V l J V V k Z Y S T Z u Y n I z M 2 5 0 M X p 6 M z N S U F g v c 2 N j Z T A 4 R 0 R C M n Z 0 Z T M z T W 1 U T k g r L 2 J 0 T S s y N z h j W W I 5 Y z Q 3 N 3 p U N G 5 t Z W Z m Y m J 1 d S s r K 3 V E W G Z w Y 3 E v d F M r L y 9 G S m J 0 b X p S K 3 Z Y c n R X U E h q c m h 0 U j R 3 W W 9 X d X Z 2 V l l M R m l 6 U X p K a 3 p U W C t 6 U H A 5 U D A 2 Z F A x M y 8 r O H g v O T R o Z S 9 h R k M v Q V F B Q T R p R 0 F C d 0 F B d 0 J H M W U v Z H V y V m 1 6 e G p S N 3 R y R U 1 H a l J J M j d a d F U 4 K 2 V Q U n Y 5 M n B L N V R u a m J 0 b T E x e V N X W G 1 N T F V 0 O T k r V z h P S E Q x Z G V Y c D U 2 O X V 5 c G s w N D Z T V 3 Z X c k p G V U d U V F B t V E 5 I T j l 4 d 2 d 5 U k Z C Y 0 Z u b l h W V 1 F n T U h r U U g 4 L 3 Y z N 1 k 5 W U R q N n h 6 d l d 2 W H J w a l h x e j Z v a 0 l p N k R w a F V C Z k R I S F h l Y 2 F T Y n k r d l h y S l V r T E Z 5 N V V T V W 1 K M F Q 0 O V B i M 0 c r d W g x Y 2 R O T k 4 r b V N T e T Z S V k R r V G Y v e j Q 4 Y n J x c X F 0 T X J 6 a 1 V D d W 1 s b D E 2 S 0 9 u Z k p r a V g 2 N E l N U E 5 H N 2 N P R 1 Z t W n R a N G 4 v L z k z L y t 0 d F M v b m 5 u d X V U a n p 4 U k 8 z Y 3 V W T i 8 v d k 9 m a m Y w c l Z x e l E 2 d F d y Z G Z M S k p 4 d j d J d C 9 q N m 9 N Q V E 0 Y 0 9 W Y m R 1 M 1 R S c D B p U 0 5 I R G t 5 N W 9 L c H I 3 e n l T c 3 l G V W J 0 M j d h b y 8 v T 0 V Q c H Z 2 Y 2 R 0 d H R 4 d m F B Q V F O T W F 4 V j R 2 V j Z W b F p X c H Z M e m M x S 2 Z i Y n J 0 T j d k c T E w M H N 2 d m F S d 0 9 L d 2 h R N F p v N U 1 p U m V 2 d n R 0 M n Q 5 S H p 3 Z V Q 5 U 1 R I M V d 1 d n Z w c V h Y W F Z W Y l U r W W R D c V Z T d D k 4 O D A z V 3 J s e V p k d z J K N T U 0 b 2 4 3 e m 0 5 O F k 3 K 3 Z J a 1 N N M W R P a F F 2 Z m 5 t b T V v e l o 0 N 3 A 3 K 2 p B Z 1 F O Y X N H Q k J y W D B I Q U F D b 0 R 3 S j R B Q U F B S E R I Z m Z Q T 0 5 0 b T d k c W 9 5 T U R I W H Q y b F Z 0 M j d h d G N h W n J Y W V Z D b 1 p o M X p o d U R 6 K 2 N 6 e l p U T 3 p N e l V l Z W V k c D d s e j U y c l R w a z J T S 2 d Q T G F k T 2 1 h Z X p Z c 1 p L a 2 l 5 N j Z 5 Q W p n S l d u Z X Z I b T Y 4 c 2 9 y b F p t W k d S W E F E e H M y T E t G K 1 J K Y j R l T z Y 1 N X h J N j d 5 O S 8 r V X R D N 1 d v V E 9 R R F F w M D h m R F J r e X h O a m V 0 R 2 1 U c W Y 1 M l Z l M T N 1 O T J 1 O X U z Y k c 3 T 1 Y 5 K z N i c D R N S E Q y c j I 3 T m 1 t N j E x M j J X V k d Y Z l p J K 2 Z u N S t 1 T W Y v N m l j b k J 5 b H A 2 Z k w 0 W E R J W X J G b 3 p a b z F w d m Z C W X J I b 3 J y d n V V d C s r Z m Z Y V l Y x O H B M e T l Q M 2 J w M T A 1 S W x T e E l l Y 0 5 p e l o 0 O V d y V n F s T y s 2 N F F 5 T k h q d F F a W j V 5 a D l 1 M 2 J K M 1 J 1 U E o w N m R W S 2 5 U c D E w O X R s b m 0 r c m 1 2 L z c 2 N j Z Z U V A z S k d m d V F z L 0 l L Q 0 F q M z E x R k 1 4 R i t 4 Z H Z Y c T F W c T l l S G Z Q K 2 t l O T N a R m 1 X N 2 R 1 M 0 c 4 Z U R 3 Y U I 4 U H A 5 S 1 M w d V Z u N S t 2 M y 8 3 M n Q 2 Y T J s M X h 5 a W J L e n N 6 V n Y z a n p k Z m Z m Z G t t c C 9 P b U x E a G c x N i 9 Q S E h v K 3 J 3 c D Z X b D Z k N T c 3 O V h B Z 1 F O c l B M K 0 s w K 2 5 V Q X c 4 O G 9 O d H Z 2 e j N t a l B 2 V F R 6 O W Q 1 N T U 3 c m l v c U t v d 2 5 Z c 3 J L e W p S N z l t d z V I Q T R W R m h a c X l a S W x S d n V N a k F 6 O T l y Z S 8 x Y V J K a 3 h L N l B 3 Q U F R R j B R d 0 F N Q U F P Q 0 l X T F Z x b G J a d T N h c V R U e j Q 1 c X V a M V k 5 b T d k M i 9 T e X M 5 V W 4 2 V X R T V m x a V 2 J K W U x M c n B w c H M w Y n R 3 N F k v L 0 h I M y t z W C 8 z c V Z 5 b 2 9 L T k N a W j U 2 c D F x M W J h L y 8 r L 1 p J c X k r T j g 4 T U V I S 2 l 3 c z F O N j l l N D F 6 M n J W c n A 1 T k 9 P a W 1 o Z m t T R 3 M w Z G F a S z N 4 R T A 0 N H d W U T Z K N 0 o y Z W 5 a M n R 2 R j d W Y j N 5 S 3 M 4 L y 8 3 e H A 5 b j V l W H A 0 e F l 6 M l d y S 3 d z b l g z M j J j W j J T V W 1 K O X U v Z n J 4 O S 8 v T k h V T G h 3 T z Y 1 V l h Y a k d l V H J q M T F s d l Z 1 W E 5 u L 2 V 0 Z i 9 6 S z F P K 3 V z c y t J d T Z y c G x 5 e F p K b F F N R k w 3 N z R v b 0 x C W U t Q V k N y L z Y 2 c X Y x e F J k Z k d J S D F t a l Z y V E x Q Z 0 l 3 Z F p Z Z z F T V l g 5 Z m E 1 S 2 V u b T U 4 W m 9 j U E g 5 Y T h l Z l B p d H Q y N W M 2 Z D I 3 d H d a d G I 5 W H I x N H g y d z h k T 2 x T R E J 3 O D J 5 d S 9 F Q y t B c k t p b z B j K 1 p N e l o 0 O U 9 5 c j B s N l F y c j d 3 e T R m Q z l T b l o y d H E 2 N T V o b z k 5 Z F J U N n R h d G 1 3 W U 9 I S 2 l j b k J 4 T m 1 U S k Z 5 N W N 2 T j U 0 Q W V P d X R 0 N H h 6 M 2 5 q a k R k T T F y c j M y V 2 s y Z l B s M 1 h Y b n V 0 V 3 J k d V h h Z j d B d 0 F B S k l v Q U h n Q U F B R W w z K 1 B C a H J W d T N U a W V l Z U d M U 3 d 2 Z G t x N z V v c V B S L 3 B W V k 9 P Z V V V M D R L c j R Y Q l l N M m J N M E I v L y t F Z F p y V m F k Z D k 1 N X B 1 R D N n d z g r T U p X e W t h U W h R N F l r d k x C b l p B Q i t w S l d Y b D V 1 M j A 5 T F N U T n V S L 2 F z Z U Z Q Z n M y Z E 5 V N m 1 Q e D R z V 2 1 0 b G R k Z F p W Y 0 x s Z k 0 r M 2 8 4 S G s y Z V B G b k Z 4 Y 1 V x T F M z V j R j T 0 h h e H l N Y 0 x 2 Z H h 1 O F p H U m 1 h T l d 1 V 2 Z 2 c n B K M l B m S 2 F l Y 2 9 n Y 2 V l R U N 2 d i 8 2 N j N u c n J M V T J Z T U V F V E o w N D B q a 2 Q r U m p X V k 5 Y c m t r V W V p U X Z L S k V 5 Z k d u V z N m c V Z N b i 9 m e m 5 Q e m Z O d 3 A 0 M W E x Y m N B R D Z S T 3 Z T e H R H L 2 Z Y c j E 3 O T l a L y 8 v d m Z l c D J m a U 9 x M T d 5 T U Q r R k F v c E k 4 L y 9 s a l R w a z N U b 1 V P S E V y c E d Y U X d l U E Z o O S s v W T F 3 d k 8 x Y T l l Y W p y Z H I x O D U 0 U 2 l B e k 0 5 T l V B a W t q S T B O W F h u b W x C Z 3 d Z b 0 k 0 Z E 8 4 W X M 0 d 1 F B Q U 5 B W U N P Q U J B Q U N R Z E 9 2 V 3 J a U F Q 2 Z F F w c D V 5 U z Z x N 1 V X M l J B b D U r Z m I v e C s 5 Z F Z Y b T B y S 0 x G c T B T S 0 5 H a l Z M b n p w M D F a T W d R S T R B d k x D e l U 5 Z G R m c n d j Z m Z O Q j B y Y U Z E a H l i Y 2 o 4 a m E r W G Z m Z m J m Y X R t M G I x Z T Z G R j E 0 d 2 x m c U k x N j Y 4 d k Z 5 V E o w O U 8 r U D d G e G N X b T d m V D B k T k 4 y W k F D Z m s 1 T m o v R j Y 5 e m 5 t a 2 p o M D c x b G l H S n k w d F R h R l F T Q n M z Y m t 5 N H I x V T J i T m l n d V h Q b k d 0 c 1 d p O F d v T X o 5 N j l H Z 0 5 I R G h R W G J w M F V a O C t m Z l R k Z D k 5 R m 5 a K 2 V u c T d 1 M 2 J 2 S H Z Y N n Z Y c j J p U W 5 L c j F W c G p u L z d u Z i 8 3 S E Z N Q X Z X N 1 p N M j d a d F U w R k J n V H d l a j Z s d F h j b z B u W H p 5 e W V y V n E 1 Z G 1 6 N T Z 0 U C 9 6 a E Q z c i 8 v Z m V O W T F s W l d h Y l o 3 S 0 Z R U 0 1 1 V 0 x U T z I 4 L 0 x 5 Z E 1 J S k o w a X F M R U h q O S 9 0 V l Z s W m 0 r c T d Y c E h v Q X Y y L 2 Z Q d D F 5 e X k w e F o 5 U T N G c W Z U Y V p x N U h 2 a 1 p k T 3 J V S 2 F w O T F Y d G I x Y m F x W k Z Y a 2 V 4 N j V o Z 0 l B Q U V C O U V j Q U R B Q U F n N l l x S 2 l v N U l p U W V M e G F K U U t G U n I r R m t m M j d a d E 0 y M V h m e j N k d W 5 V e n p Z S 1 h L a G R r d m U r K y s 5 U z J i V n R k Z H R s b E t p d 3 N W T y 9 l d m J W a X h R b 2 R P S E R B Y U 5 l b l Q 1 K 1 l 3 W G c 4 a 1 l 1 c G 5 u U E 9 P V k d 6 M E t Y b 1 l M e E h q e D d x M 0 x s e l Z M d k l R T D A y V m V W M H F r U X V V R n J U R F B p T 0 h U d X F Y Y n Q y M n J O b l Q 5 U j E 3 N 3 p 6 e m x w b l F 2 L 3 l s N y t N R 1 p C S E 9 2 Z m N j O V c 5 Z T N m b D U r Z n J 3 S U V E b W p w M X F x b j B 5 Z m 5 u b j I 5 N k V x T k x s e T Z T S 2 1 m Z 3 g 3 c i s 2 Y W V m S G x W Y X A 2 R k 9 P K z A w S F h m Y 2 N h Y l B j K z d j d W J y O T l 0 d W p 3 d U R h R m 9 H T m R O M T E x M m 5 R b 0 V F N i 9 2 a m p U W j l I c T F h d F R J T W N n V U R B R k 1 B Z m Q 5 e H h 4 d k Z n T U t o Q U l L R H k 4 d k t F N 3 g 4 N U F 6 N V c r R j c x d H p K O S t 2 U T Z 2 Y W I 2 M 0 Q 5 e T R N R G h j Q m p 2 Y m V S M 0 x m S j d l e V N l T k F t R l F n a y 8 r U U l B Q U k 1 Z E J Q Q U F B Q U J J d X R M U z B n W X Z Z S m 1 J c W h J V H l R a m d J M m Z B U j c 2 Z V V h T k d t U U w 0 a F F z W G F z e V l N Y 3 J M e T l P W U 1 X T 0 0 v Z F Z M c 0 V q U z h P S E R F K z Z E M i s w M m x m S m 8 w N l p O e l B B O W 1 T S U h J b z Q 3 N 2 p q V G R t V H B s d W 9 6 N E N X c G Y v L y t l d S s 5 O T B 6 N 2 h n O G Z i c G 9 k L y t X W F g r c k 1 N O C t N d W 5 k V k c 1 Z k x w Y z Z k T z Z 0 R G h 3 N H F L Q 2 p R M X E x Y j l j a 2 5 u e G p 0 T H J s a V B Y c k F B Q U F n Q U V s R V F W V G t F b l h 1 M 0 Z s T G x 5 N 1 Z 5 e S s v Y k F y Z j I 3 Z H Z y e H R 1 d U N I b W E r d m R 1 N 2 V 1 d n Z y c X F I R D R 3 Z 3 N 2 a k 5 t K 0 l T d 1 d p N F l O R z Z a W F g z M V Z X V m x a d X V T U 1 M z V F J S U m R K a W c 1 L z Y 3 T 3 V 3 Z k h I S H g 5 M X J l M 2 J 0 O W U 0 R 0 c r O E J W e D c 5 Z X F s Y z g 0 N X A w N z N i O U 9 t a l l Z T 0 h h b 1 p N M l p J c W d 5 L 3 I 3 N z Z h d j M 2 M T c v V y 9 Q b n p F N z V P V 1 Z t W m Z E N m Z X c l p z V 1 d 2 Y n l E S l I 4 U m J 6 a l N W e T B D T n l P e G 1 T O V c 4 V k F B Q T R 1 a E R B Q X d B Q T R J a W 9 i N T N u d X F o Z T Q 3 a 3 h o Y 0 5 o Y m Q 2 O D J i U X Z j a m I 1 a V N l Z X F K T k 9 P a 2 x y M X F 3 e H R p T n J l W m V V b E d q U m 9 r W E d k b T V 1 c m d Z T U d K Q n d Q e U p u W j h k Y k h E T l o v S D Y v c W F 5 T k Z G M 2 1 Z O S s r Z m F i d D Z n S D h u a j E 3 d E h E a H d x a n J E a D Q 4 M l B n O U h B N 3 J z Y 2 N l V T c 5 K y 9 Y V H J y Y m V h b m p S b z A 2 Y U 5 K a y t l c k 4 2 O W U y d m p 4 b z I 2 L y 8 3 N 1 k z N 2 V X V m x a T 2 5 U b 2 t O N T Q 0 d z F U a 0 9 w d 0 9 E U n U z T G l v c H d P c U d 6 a H d v S G J 0 M n F Y a T R t S 0 Z 3 M k V O R 3 p h c 3 h 0 S T V E V E Z r e U J B V k Z 4 Z n J 5 a X V 2 T k Q w c F V E M D B 0 M X F 0 R F J w a 2 l h e l p u M H l S T T l D d n V 1 b 3 F y V j Y 5 V 2 x h c l Z Y Z m V l Y W N 4 Y U J V S U J C S y s 1 d W J O b S 9 Y W V k 0 L 3 B s b H R 1 T V M z Q U c 4 d n U z Y n R O M j Y x Y X R V c j R Q c G 1 a b V R y O T l O T 0 4 3 Y 2 l C c F d R Z 2 d B Y 0 F v S G t n Z 0 F j Q U F F Q 1 R r Y X d B Z n N 1 V 0 x h Y m E 2 M j N i d G 8 x W m x 1 U F N T e S 9 W V H o v O X B C d H V 1 R U Z E a G d 5 S k 9 q N X Y z a n p U d 3 F I b m 5 Y Z G V u V X F i Z l B 2 d H Q 2 Y n Q 2 b 0 h o a 2 J C M j d W c F R l R 3 E x V 3 Z Y d X U r L 0 t i c m N y S E E 3 T D d Y W n I r Z k x s c G 5 O Y X R H Z 2 h x Y k l j e V o v K z l L Z W 9 H d m F T T k c z Y U 5 Q M 3 R i M y t U S k I w N m R F a C t 2 M T l M b G l 6 U j h 1 W E x k Y 0 V G R j J q M D Z O R k d h T j Z u V H g r R l F p R k 5 u V H B W Z H J z O W F p S F d k d T N h S 1 Q 4 L 1 g x d T J i T k h q a n o r d V p j d V c 2 Z W 1 u b j l h Q k F 3 Y z B k d X h Z d F c v Z l h 1 K z g 4 N D V P U C 8 x M D B 5 R E t 5 c F V y O W U 5 L y 8 x d G Z m d m 1 s c 3 J P e j l m T E x M e H N M Z U 5 i b W 0 y K y t p Z m 9 j Z z h G Z 3 J l Z m w 1 Z V h w c H B 0 d W l 0 c G Z V b E p p L 0 Y 3 W D h q T 1 J q d V N p d l p F Q n Z O V n E x V U 1 Q U F J R M W d 6 O X l Z S 2 9 t d T N i d D B x R k R o L 1 R v b z Q 5 c T J y U n B P d l B N T T N Y W l p a Z k Y v R 3 d p b j F M c D B L R k R 3 d m M 1 N 2 J U V G R O c H B w e V h j d m p F U X d B T U E w R H d R d 0 F N Q U F L R E p T R l l B W D M y e F R F b n E y c l Z y e k h h R m h Z W D Y 1 e i 8 v R 1 R N M E R R Y U R V U X V C M X F Y O G p N L 2 4 w K 0 x G a T A z b j k r M 2 J O M j c 3 e U p B e m t V Q z R O d F Z M N 0 V p V l l m a j M z M z h m c z J 5 S l Z E b k R Q e T B 0 V F d 2 V 3 J O S G t 5 W l B q M X B 0 Z n U z Y X Q z b n J y T F Y x K y t l V 2 0 r d k E r b j A 5 e j V z e l I 2 T k d q V G U z L y s 5 L y 9 h d E 9 t V F R H d j F h S k Z D O T E 1 N T U z Y X Z I b X o v d j c z d i t 1 T U 0 4 N 1 F V M D g 5 c F U 4 K y t V U S 8 v d m l q c G s 2 Z H F 0 T F N V c T F i d D A 0 U F B Q Q 0 F w T W 9 n O U p W W F h 0 R 0 d E U n N r V l p i U m 1 U R m p o b T Y r K 2 V h R T N w Z T Z M R 0 t i a U 9 y d l U y T U c 4 T D E 2 O W R M Z i 8 v N T N Z O X Z u O D J u a 3 l K S E c 5 a m 5 u b k t Q N z c 3 O W Z V d V g z e C s v M 3 k r M T J O K 2 k 3 R T Z 0 O F R s M W 1 3 T y 9 Z c 2 N Q N G Z l Z k 9 u W H J 2 d m Z k M H p U W F h S T F V y S 3 l z e i 9 Y M 1 l i R F o x N j l h d G p y M D l z b 0 x C N E J G N U 1 n Z 0 F B S 1 F X Q V R 3 Q U F B Q 2 F E S n Z O R m p V T H Q 2 S E M 0 W E J V M 1 h h d j E 2 d V h Y b n B K Y V d s c G N q Z 2 N j a m d j d G M 1 a z M 3 V n J s M m 5 4 M W R h d F c r d n J y N z g y d G 9 Q Q m 9 M e G V y e n d l a j h M a H N L b H V 2 R l F a T 3 J 2 Z G J t T z d U N T g r T m R i R m p n e m d x N 2 J M e X N x M F l j T U d P W j F P M m U z M n F M S W R E b 2 N q N X Z V c U t p c W k z b 2 N 6 e m p o R G V Y b D V j U V A 0 Z n Y z N m F k Y X N X W m 8 y Y l Z w V W l O d T V j M m Z U a k 9 Y W F h u d E 5 i Z H E w a V F w b k 8 z V G 9 Z Q 2 9 a N D N h N 0 5 X M 2 F 0 S 2 g 3 d m Y 3 N j Y v c j Y 2 N i 8 x e k R Q U E d Q c 1 d M M T Z z W H I x N n F X W E x s a G 8 1 Y 3 F S d X V P R U d v M G I 5 N H N X T H R Y M z d k b l h x M U 1 r b 2 t m T G I z L z d X T 1 B m Z i 8 v N j N S b 3 d Z R V h Q d G d y b 0 c w b l Z w W D F a V 1 p s c m 9 O c E g 2 N z l Y Z n M 4 Z 0 J x T 2 9 s Z U E 0 Z E 9 x V D M z M z g v Y n R 1 Z E 8 z Z W F q d n Y 5 Z m 5 r O E h 1 U G 5 6 R F B Q V k o 4 K 2 Z l T D J v L 3 I x Y W 5 y T m t k L 0 5 t a F l D W H J W c W x X b T d a O C t l T W I r a l U 2 Z E 9 W V m x a b W J I Z H A w K 2 Z H a 3 N O S F E z Q z R U Q U J Q Q U F B e l F B Q l B B Q U F B S m 9 N a D h N a H Q 5 d m Q 0 R m 5 E M V M x Y X R N Z z B L M X V x c k d z K 2 U v Y n N C b D E z M z c 1 O W V 2 N z U 1 M k 1 l e T g 3 T 0 5 n W H d I b z l I Y j c 3 N X B x b k 5 z R 0 h E Y X J 5 K z E r c z F i V m V G b m 1 s c G F a b 3 l a V X J V Y T Z v U 0 w 5 U i 8 4 O D A z V F F 1 c z J t d z J u W D M y M m N y S 3 l s S j Z l b n B V c V p P M H R E U 3 R Y c j F h S D M v O H N X b S 9 4 V 0 x S S F h m Y 2 9 U U F B Q R k 8 z M 0 h L T G N j M X d P S 3 k v L 2 U x d l V X V k R l d l R v W W R w K y t l V 1 h U V 1 Z z S E E 2 S G 5 u a m l D Z V h s N W F t d 3 N O R F V k d k h p e F V h S k Y 1 d k 5 w b 3 N 1 d W t n d n Z m U 1 N j Y j g z M z N 4 V H Y v L z k 3 e V Z K M 2 J w M T A 2 Q k J n L 1 Q 1 N T U 5 T H F n e V F a O H l Z W V J 5 d n J p N H p 1 T 0 8 x M z d o e G 8 z d y t u e E V t K z N 3 K z d k c T F T e D k 4 O E l F c H l L N W V H e j Z l N m 9 G M l p Q Q m Q v Z D U 3 O X V 5 S i s 1 M l R w Q T B i T m h o U E F j V F N 2 b j M 3 R 2 d Q N D Z 2 Z X U 2 V W 1 V e U F E O T M v L y t 0 M 2 J 2 M 2 g x V m p x V 2 t w R V F i T j I 0 M D d l d m Z 2 M y 9 V O V Y 1 N z d U W F R J c n h T L 1 J m T 0 x T b 3 E w c U Z E a H h R T 2 h 4 V U t o Y l J 1 M 2 J w N l h T Y 1 J Y c T g z Y X B G a U F B R F E 5 Q k R B Q X d B Q W 9 N b H d P c D B L Q k F L T l Z s c z V F Q W h v K 3 Z U c H B u M G 5 u M 3 l 5 M n J S c D A r Q n I x O F d N R 1 R O M D h P Q k J Z e n M 3 T z d 2 V 3 h W c 2 p h N k 5 Y Y m R 0 c 0 5 s M S s r Z V d h T W 1 W S 3 p Q T m l C Y X d i T m 1 6 U T I y K y 9 i Z H A z O X R s b k c y S D l l Z W V k c D Z L a U l 2 M 3 N a e i t U M 1 c 3 W H Q 5 O S t x K y s v L z E 1 N z k r N D F u W k 9 S a 2 F I Z i 8 v N z N S b 2 g 2 e n o z M 2 F O S 2 t T Y 2 J 4 Y 0 R o c 0 t q a 2 l T Y W V l Z X F y e C s 2 Z W Z m c X I v L 0 9 j L 3 B 1 T m p 4 b 3 h S b H k 1 Z E p F b j U r Z m 5 x M H F X T H N X R H V 2 b j M 3 d E c z Y k 5 o V V V G R W l T a G c 4 Z n J o a 3 p a a G d M a z M 3 K y t l Z T Y 0 W V l i a k 1 V N l I 0 O G V y V V d M R m h s U F V T e G N 1 R k N q U j Q 5 V 3 U z Y n R U U G V N R E 5 R b l R a b 1 U 5 U V R F N U 1 t V G p m d k V D d U M z Y k 5 t a U o 1 N T R J b X A v c E h q b G p x c F V C Y 1 Z W S W d Q N F p K U m t p c W Y 2 d l d 1 Y U F S K z V j S y 9 Y N n p X V m o 0 b k h a c l B w c k x Q T 0 1 y Y j l m c i t t V E p r U z l X V E c 2 Y W V m c m p Q T 0 9 D U H E v T 3 F m U T d 4 Q m x I M z c 5 d W w z d i 9 0 Z D N E N 1 V a Y z J H b W d T R F F Z V k N v Y m h Q b k F B Q W d L Y U R G V j h B Q U F E U X B M a G N y c W p a M y 9 Y M T V w d H Z S Z 1 h D S T B h T W F K U n J K M n J k d W 5 W U n M r M H Z 1 d W l p V 2 9 P N 2 V D V m 9 K T 2 1 z c z g 2 U 3 h X S 0 p P c W R i d D I 2 b W 1 1 Q l N a Y 2 1 Y d i 8 3 M X I 2 W W c x M n E x Y X R T b 1 V j Y j J 6 V G Z m c l B 2 d n Y x O W R 1 M 2 J W O U 9 u V H R Y Y n Q y c W h T U U o w N 2 Q 5 W V R U e n h o b X N I Y 3 Y z L y 9 x U H J 1 M W R s c 0 5 p T k l Y Y j E 2 d F o 1 O D h r b l Q 4 V D U 5 K 3 V q a W l 5 O D I 3 W X V j S W I x c z J U T G o 5 N H l N R E E w Y U 5 N a l l E Z 2 F E K 3 V p a m o 0 e n Q 5 d T N i Y S t E Q W d j W j J L Q l R T c k Z t e m 9 2 b 1 Y r Z D Z l Z X V x c D Z 0 T 2 5 q K 2 1 u Z W 1 r U n Y 5 O G Y 5 W D R N S F R x M D F r V k M 3 W G E 3 e m o v L y 9 C c m I x U F E 1 U y t h Z z J X N j N L e T h 2 T C t H Z n p N e k 1 o R X V r a E V J a F U r Z 2 V P U U J V W F o 4 K 2 Z h S U d O U k p 4 L 3 Z u b k t 6 O C 9 Y N U o w O E 9 C Q m p S M D d O a X A 4 e j h u S j B W M T M z U l h 6 L 0 9 y L 0 x z V H J Y L 2 Z 1 M 1 k w Q m 5 W a G F 0 M j V k M T I 3 S D d Z d k w 1 V 3 F V Y X d F Q W d L T W J N K 0 F C Q U F E U X B M a G N M b m s 4 b m t h c C 8 z e m 1 t V 2 R x e V p J b H h v e n F 0 b T N i N n F 5 e n p s S j Z l c m 9 1 d i 9 4 e U 9 a M U 9 v N W E 2 M 1 c 2 U E d X b 2 5 L a G d N e X V m e n l l d j F t c 0 x 1 L 1 B 4 O D N Y a m p q Z n I w M D A r M V l j T U d w Y W V u N j Z L T E x x c j F l b G R m Z m J V c E V P M 1 l z Y V B 4 Z T F a V 2 x q R l R 2 R U 9 I R H V y Z H U 3 Z j Y 5 K y t 2 T T g 0 N E k r c k p B Y S 9 Y c T h M Q 1 F z M m Z Q O S t Z M F Q x a X h B a l Q 5 Y W 9 N R 0 R C Q X Q 5 M T J t N T U 3 N 2 p s V D R E e H k 1 R W l O R 1 R N b T V x R E J x R k d q N U h B N D l P c X J y M G J O M W g 0 M G F K Q n l j b k l V Q 0 F U M D d M U F B t c 0 x s c k t 3 c 2 p S M D d O d W 8 5 T H l 3 c z F N e V p N N D N 0 N W N 1 W D Y 5 S k x M e l c y e n o z M 1 h G U G 8 v d l h Y W C t 1 c X E 2 N H l 0 a S s 5 O U Z K O T h j V V h 4 d m J I S D M r c 2 E 2 K z l W a T F h d E R E M l J Z Y m N p Z k Q 1 Z k t i Q T F X S 3 h h T V N J R V h y a G h S Z G l 0 b S 9 S b 2 9 Y R 2 p o M n I 0 N D Q 3 c n N i c l J 2 Y W x l c z M z U U N C Z 0 N 1 Q z d k K z l 1 V 2 9 R M V V Z R k F R Q l V W R l R V T y t r U U 9 l b F d 0 W l J E c m I 4 T G h j R 2 p T c E V t Y U 9 u V 3 F m d m p o a H h v S H p L e F d x O X E w Y W F Q a H c 0 Z n J r a 3 N 1 T W Z h M 2 J O b F N K N T U 0 b 3 Z H M 0 t W V U 9 z R X l h T k N u b U V 5 c C t 2 O S 8 w L 2 F y K 1 B r V W F O b X h Z e k Z J O W V Y b D V w a W N 5 R 3 N M c j l T W l U z e D h B Q U J 6 N 0 N P Q U J B Q U R R c E x o Y 3 J o b 1 h k Y X l M N D Q 4 L 1 h r O C s r Y V F l Z i 9 4 e E x W e T R V R m R l Z W F X c 1 Z x d k 9 P T 0 9 N b U N V d W t p R X Z M M D h q U j Q 3 V X l K R W p 0 V 1 R K R W g w N G N D Q 2 h 1 d U N S T T l r a l R a b z B T V m x a V 1 h J N m 5 i W G U v N V p i Y n R G V l Y x M m x s M T k r V 2 F 0 V 3 J k T D E x M T h m d C 8 y S U V T T V V D Q V Q w d 2 d z d n F F T 0 h E c n J y c n J 0 M D h z a 2 4 x M 2 l Q W C 8 v N j E r c m J 0 N i 9 l Z U 9 N T k x W d T J U R D Z m V D Z l Y 2 N v c F J 2 O T F 1 d C t z Z i 8 v a U h Y b m 5 s R l g z N D R Z Z V N w T H Z 2 d n R 1 W U R W M W Q 5 K z d k b F p 1 Y n E x Q W 9 w R D U 5 K 3 V q M D A w O D N I Z S 9 a c z Z j S 0 N n c l V w V X N Y W F h q a G h U c n h 4 Q k 5 O e D A 4 O D h V U 2 R j T U l K M n J S c G s v c j M 3 N j h y c n J q Q 0 Z M N U x s W U 1 H M V l Q d l d H V k p I b n Z z T V Z Q Z 0 d 5 d T h M a X d z T k F Y d y t m b j U 2 d G 1 6 c H d v T E N 6 V n c 0 R U N s c G F Y R m Z j K 3 F S Q W J 3 M V d 2 e F I 5 Y m x y e S s 3 M 1 Y 3 c m Q 2 N X F j S 1 k 2 c j l j Y j l 6 V j A 3 T m h S a n p 6 e W l N T G h z T H h l Y j l 6 R m s 1 M U 9 a O H h a K 0 Z h c l Z Y Z m R k W m R j T H B m b X p K b W o z T n h j V F p v M F N k M j Z k W X Q 1 b m V v T H R F c V Z w W H N x S 2 l w a U R 0 U U 5 I R G p R R k 1 D M 2 E 5 Z E 9 w N T U 2 c W k 2 N z d M S 0 V Q c F B h a E 1 O a C t Y e S t H a G R S Q m d B Q V R Z Z k Y 1 L 1 B G L 2 k 4 Z E F B Q U F v S k h N b W p W T H Z Y d j N W c T l l d l k 3 S S 9 V c E t T d V I w T 2 h z b E x K T X F a N m U v K 3 V x c k d q T m 1 U S 1 B V b G o r V 2 V U e W V o T j d Y K 2 Z Q b j Y 1 e H p 6 c W x Y a m V 1 Y W F 2 Z 3 Z X c l J J b X p a d H F u R V F Z T W V P S F d y Z n Z u M 2 N h L 2 o 5 L 2 h y N 3 R Y e j V j b V Z t W m t Z d E F O d l l 3 d U d 3 R m k 1 Y 3 F O Y X R X N n R q e D Q 0 c 3 l G a 1 B v V k J J c j d 6 e W l p N j g 4 R U s x Y m R 1 M j B h N z c r Z W V m c T B X T E Z 1 c l l z Y U 9 4 U m t C a j h Y Z z g 4 d m w 4 Z k 4 0 Q U F E U V R C U E F B Q U F C S X V p T W R 3 Q W V E U V I w N m R L a l I 2 a l V E U U d Q W n Y z K y 9 X c l Z x b F h C O W Z R Q U F j R 3 h y M 3 R O M 0 F B Q U E w Q 1 R a Y k R h N V h L N l l a V E V B S U Z Y S 3 k 4 d m x j c m t J M 3 d F Q W F F W U k 0 Q U V B Q U 5 B a 1 p X V m x 5 Z T E y c D d v Y k F H Q W 9 M U z F O Y U E w S E F B R F F k Q k R B Q X d B Q W 9 F b X l X c T F L V D A r U F d u d 1 J B R k x C N 1 h Z c k 1 6 T l R G b 3 N s M V Y w Q k F B Q k h F Q U U 4 Q U F B Q W 1 x e n M 3 R 3 g 1 d l Y 2 R n d 5 e D d C Q 0 I x U X F H U W Z E N m Z z c k t 5 V X Q w V k F B Q n d o Q k h B Q X d B Q W 9 F b k x 5 Y 2 5 S d 1 l N S F U 5 M E 5 B T T N Z d 1 l N S D F h S k Z p M V I z Q X d B Q X B B Q U J Q Q U F B Q U p v M H U 5 M n V y S 3 d z R l J V V n B i b 3 J B S n F o d z R j U E t 5 Y 2 5 o N F Z Y Q V F C b 3 B n a m d B U U F B M E 9 T b H B h W E p i c m V 6 S 0 N 1 Q U k 2 c T B 0 R l J P c D F N d W x 5 d l Z Y U U V B Q U N s Q 0 F B O E F B S U J t S V N z c l M 2 R l F p Q k F l d 0 J G U j l X O U 5 a b V p t a W 5 z Q 0 F B Q l N p U U F l Q U F B Q X p V W k 9 U Z z R o U E l D a 0 t 5 M H R W V G d j V m 5 a M m R x c T d B Z 0 F B V W 9 3 Q U h n Q U F B T T F L V G s 2 T 0 p G R V R I a 0 J T S E Q 1 O F d G Y X J s Z k F k Q U F C S U l v Q U h B Q U J B T T V T V m x h V z B 0 R F R 0 M z c 5 Z m 9 W Q W 8 x Z D B C M E F T R V F p S H Q z N z l m R 1 J r W m x K M E J B Q U F H Z T Z v N 0 F B Q U F B S 1 J D V 2 x x Y U h B N k h p b 3 F L N U h R N m x a V 1 Z s Z W 9 1 Q V R o R 3 V k M X U r W H c r d F d y V l N q Y W J M Z F h k Q V F B Q V J 4 R m 1 3 Q U 1 B Q U t E W n N 0 b H N h d F d x b F N S c D c 5 N j l L a T h 2 V D N H U E F C e E x 5 c 3 Z M d F h m d l h r a 2 l m Q W N B Q U R F e E F 4 N E F B Q U R O W G x a V 2 x q S X p N M V Z h V 3 F y O S s v Y 3 J P e n R i T H B k T E Z v c 2 w x V j B E Y 0 p R S m g 4 U H l l c j B x T F M y V n k r V l N t e l p 0 K 0 x j Q 0 F B R E V S U U F Q Q U F B Q V N M S l l M T X J K e V Z F d 0 d G U l p X W m 1 L a T R 2 b G R E c m x j c m 5 r Y 3 J t W T J R b z B Z O E Z n V U Y 2 d l Y x N n Z W e j Z m V C t u c D Z j e D R C d 0 F B Q 1 N H Q U J 3 Q U F B S 3 F 4 M l d 6 S 3 l j b F J U a z Z P R W J p V m x a W E p h c l V h c y t K d E 5 w d X N W c X Z w Q j h D e E x S U U t t W D Z D d 2 F B a 3 l l U H h L Q l F L e W V W e U t T T W p R e T F i d G t 4 e F R 3 R U F 3 T E d F Q U I 0 Q U F B Q 0 l v M n I y d X l U N S 9 Y N z V m R D Z G U W l I N S 9 Y N V R V Q m N P a D F Q Y 1 V 3 Q U 5 a Y k Z Z V E l O c U 5 w d k 5 H S k J 6 T 0 J 5 c D d o N E F B R G h H R W N B R E F B Q U F D W E E 0 S E l S d 0 F B Q U F B T 3 F F W j J V Q k F B Q U F B Q U F B Q U V n Q 0 F u Z 0 F B Q U F B Q U F B Q U F K S 0 F B Q j R B Q U F B Q U F B Q U F n Q 1 F n Z 0 F j Q U F B Q U F B Q U F B S U F r S T R B R U F B Q U F B Q U F B Q V N B S U N l Q U F B Q U F B Q U F B Q U F r b 0 F B S G d B Q U F B Q U F B Q U N B S k N D Q U J 3 Q U F B Q U F B Q U F B Z 0 N R a m d B U U F B Q U F B Q U F B Q k l B Z 0 o 0 Q U F B Q U F B Q U F B Q U N T Z 0 F B Z U F B Q U F B Q U F B Q U l B a 0 l J Q U h B Q U F B Q U F B Q U F D Q U p D T 0 F C Q U F B Q U F B Q U F B R W d D Q W 5 n Q U F B Q U F B Q U F B Q U p M Q W 5 1 b 0 9 B Q U F B Q U 1 j Q 2 4 4 O G 5 2 O S t 2 W U R D b 1 V D a G s r Z 2 1 I d z Z u d U h v Q U d z b G d z c 2 x x d H B o K 2 J 6 U 2 F I d 3 l H b j A 1 b n E 3 Z 0 V B Z 0 d N V U F U d 0 F B Q U F R U X p n Y 2 x 0 Z n J O W D d z Z H J 0 Y 0 x w Z n N k b n R V U 0 d l M T h t Q X B j S 3 l M S E Z p c k d s e H p 1 O T B L Q k F K e X V W e k d q O F Z p U 1 h W M 0 F R R E F N W U l B S G d B Q U F L Z 2 1 H Q X l x c k t 4 T U Z S V V Z S d G l X b l o x T n l B N D B j Z k V H M H p J e k 1 4 V U t o Z V Q x Z X V Y e G V G U m N Y S 3 o w O U h S b F p t Y k t a c k 9 s b 0 t j Q U F P Q l l R Z 0 F Q Q U F B Q X F I T D J x O X Z 0 b H R m c l Z Y W j J 0 b k p 5 Y 2 x M Z E p R Q k h D Y X Z W c X Z U M G R L V 2 5 w M H V T U E I 2 U E R o M D Z K S m Z M c G F 5 c 0 x B Y m 9 B Q U J B W E F U d 0 F B Q U F h U F p L U z B 0 V l V W R 2 h y S 3 d z Z 2 5 j Q X R V c E x T M U 5 h V 3 B y S 3 k 4 d D E 0 T U F C c G F l b k t 6 c z d P O V h k Q W d B Q V J 5 R 0 c 2 U U V B Q U 5 C c 0 J R S U J I V H A w U 0 Z h c l Z X M 2 F 0 R k Z H U m t h c X V 3 V G d H S k t S a 2 F F M m J k c k l h c l h x M E t G R E N n U U N x Z T R T Q U F B N H l q Q U R I Z 0 F B Q U 0 y U 3 g r T 1 I y K z F X W G w 0 Z U N 5 b 0 N h S k R N e k V 4 b F p H V G 8 0 T U d E e X N y S 1 V s c G F X c X E 3 Q k F B Q W p o T E 1 n Q W N B Q U V D e j Q z Y T c 1 Z k Y 0 b E o r Z l Q v Z 0 9 v R k Z Z T E J i b D U r Y 2 J n M 3 N B Q U F B U 0 F U d 0 F B Q U N h b V p L U 0 V r b F N i b T V 1 a W 5 z Q 2 9 D b X E r c m V s N n Q 4 Y U F B R F F 2 Q k h B Q X d B Q W 9 O a 2 9 L U 2 1 S M V d w V l Z s W l d x c n N D b 0 F u T H l z c V M x V 2 9 s a E F j Q U F B V H d B Q U F B Y U I 3 Y 2 J q Z m h P N E F q c G l x R X B 4 d 0 5 B Q U R O R 3 d F O E F B Q U F t a n l Q e D Z O Q U l F R D R E d U N J e X N y S 1 V p Q V F r T W Z q U 1 h W W E F B Q k F p a E R B Q X d B Q W 9 F a 0 x C Q U p 5 d T k z V W Z B Z V F F c m 0 1 d V N v d E x W V X d H R X g x V n d B Q V F B b 1 F 3 Q U 1 B Q U t C S k t 5 a 3 B V V j V l W H F x N 0 F h Q V p 5 O H Z M V T N G e G N h c T d B U U F B V W 9 B Q U h n Q U F B R T F X Y V d t c F h D N l h M Q l p M c X J z Q 2 9 C b X p X c T F 5 T 3 A z V W d 3 Y 0 F v Q m t p Z 0 F j Q U F F Q 1 R G Q X F G V k Z G U m 9 j e k 1 6 R l I z Q l F D V W x a V 2 x z c k l 5 a G N Q a F Z I Y 0 Z B Q U F j U V F U d 0 F B Q U F h S k x j Y m p l T H J n S T R x b V J u W j Z 1 M H R E V F Y z U U F B Q U V j U U F U d 0 F B Q U N h b k d B d 0 t L L 1 h x N H l N a k Z S M 0 J R Q U 1 H U m t a O G 5 x O U x N Z 0 t B R U F 6 U W d B U E F B Q 0 F K c W V z c k V 6 W j J k b X A 3 a 2 J L K 2 Y x K 0 x W M j Z W Q 3 R Y c m t 6 S z l Z d U t p a E p 1 R 3 d x R n R I e j V j d T N h d G F 2 S m h Z O G J O b X p R d U h I a j l Q S E h I O W V w e H Z l c n I 3 N n F 1 W F B u Y X Q r K 2 Z V b n M z Z E Z q O W V y V m V 2 Y l p a M V B k a l p U T H p z N V d X V m x a c X J z Q k F B Q 0 9 F S H V x T 3 d B Q U F B Q T B w b k E 0 c k l x S 0 N 1 W G s 1 R F R h T m J k d D I 2 Y m k 0 d U p H d T E 1 d G Z 2 Y X p u N m w x N j l i M U 9 0 Z m o 4 V 2 o r L 1 B s Y X V Y S 2 x W c X h Z b 2 Z M e W N w M T E x b G s 2 O W R S V E c 3 V 1 B 3 V 0 J R W T h h T T B j a 2 5 u N n p o d z R l c m Y v L y t z d G x z Y 2 R 0 Y k x C W T k r T 0 N E Q 2 9 m R H N s c X R 5 c 3 Z M M D Z o U m 9 6 U j g r U E J H N 1 Z j c X p K M D d W N n R X c m R L c V Z h d G t 0 V n A x M G t r b j Z a e H p 6 c W 5 4 d F p X W G w r d m R k O S t W M y s r W E p I W H M y R k V u b l h T U 1 J v N G N x W T R k T 3 g 2 c H J o O F J S V V Z G Z X Z u b G w 3 V m d 3 U U p K V X U v Z X Z Y W E 9 P Z W V r d U Z l c D Q z S z V W R n h j M 0 t q L 1 J n R U F n S 0 1 Y Q V R 3 Q U F B Q 2 F G S y 9 Y S z V m T D F h a l g v T m U v L 3 F Y R m l 4 Y z M 2 a l Z y Y 3 Z Q T k 4 y d m t 5 S k g x T 3 R m c G R H c n U z T G 5 h d m 4 y N 3 N X L 0 5 t a l V L a D h P e V d D e U 4 x V V h 0 M k x G R F h x O V h 5 N V l 0 M D d K b H k 1 U 1 h s N m Z m L 0 9 Z M 0 d q e D R j T X o y R m 9 0 R k d S a 1 p L a X N y V X l n V T B 2 N z k r O V d x V m F 0 N j M z L 1 d y R m 4 2 O G N j Z j Y z M S t J c 2 F Q S H k r c n R l Y U h o Z z h k T 3 F U U F A v L 2 M y Q T Z G U X R x e V p Z d H V 1 Z V d X R 3 M 5 Y n N t U 0 p F Y j V M b G U 5 b n Y z N z k x S 0 Z E a D R a M U 9 z S z J i Z H U w W j g r Z U J s K 2 5 m Z n Y y O W U 3 Y l g v N 3 l G M z M v L 2 Z m R z l v c 3 Z 2 c W g r L 2 Z v M W V J M k c 2 Z E 9 u e T J x M U t q M D l Y U T Z I b z h Z Q m 9 J W U l C b 0 1 L Q k F J c U x 5 K 1 h 6 K 2 Z U Z G R k Z D E 2 R H J X U 3 d X T 1 o z T 3 B Q e G J C U U F B a m o 0 R T h B Q U F B R 2 h T a 2 h G c U p T d l l p O G R 1 c i 8 5 L 3 B s d X R W b D E 2 N m F W N j R v a 2 5 q S D F G U l V W Y X Q y N m R l d l R v M F J q Z G t 5 U 3 R X T E h D d E g z N D h H R 2 R j T U l K T l o 2 V G x w W m 1 L c j N S c F V 1 W G V 0 O S 8 4 K 2 J O V 3 J K a 1 N i M 1 B y N D N G W X F r M W Z K Z W t G M T U 0 U V I 2 U H g 3 U 3 Z m Z n Y y Z X U r O T l 5 U l Z Q c E h o O S 9 2 b D g v b m t k c n Q x L y 8 z M 3 E x V 3 J W d n J n Z 3 c 5 T T U r V G 0 1 c X F z c k V 4 U F B m V 1 V z U z h Z R E 1 y b j g 4 b m 4 4 O G x x d F d y Q 2 h B b D F m a D J m Z i 8 2 N V p z N m N X Z W Z 6 S W w x L y 9 m V z Y v U E x M N j N Y d U 5 k Z G N v d 2 N l Z U 1 E W U x p b 3 E w d X V 2 d j Y 3 Y m J y d X R R W D E 2 L y 8 z M 2 o v a U N w b W x w Y V E w T z R L W E t X Z k F F O E F B Q U 5 B O E U 4 Q U F B Q U d o U 3 Z G N X Z v O W Q v Z H p n Y 2 p Y c T k y a 1 F H O E l z W E x 6 Y k 5 h S z l O O V p u V l Z h W l B u N j V l d l h v b G Z J M F R U a m h C a F l X R m N Z O H Z X N 2 J N d E Q x M D Z G Q j E 2 d F N w e G 1 0 R 0 R t U z B h T k V p N G Y 1 R W N q c W Q 5 V D Y z c 2 E 3 L y t l Z W Z h O U d p U l Z I N 2 Y v e n h 4 N 2 l 6 O D M w K 2 4 1 W X N X Y U o x N j l h W j l o Y 1 Z G Z W 0 v L y 8 x d j N I d F Z m Y W V m Z m Z a W k h U a H d R T 2 5 w N l h I N 0 d B N k g 1 Z k Y 0 N V B G N H R H W E x s b H B m U n l M U z B 0 T H F m Z T V w c D U y b W d R T U h t c D R p b V R 0 M 3 J p N j Q 0 Q U l W R k J R M F J 2 Z U 9 P U z Z Y a X p y d 0 F B Q T B F d 1 R 3 Q U F B Q W F E S j h Q c C 9 z Z G 5 0 Q 0 0 1 Z n J J a k l R S H p k d W 5 Q c j I 3 Z H R v M T U 4 e F k 0 Y m 1 6 S m x q Y k V j R z F V d V h M d F g 4 K 2 Z N Y m R J L 2 x 5 N W R y K 2 Z M b E N i Z S 8 r T 0 t M N H d i d 2 h 3 N G R p c G 9 C d j J M R k N 0 M T g 4 O D F 5 T 0 J 4 e X V W e H l P c D F S Q X h l U m k 3 W S s v U E R E e H U v a G N G a U J R R U E r b j A 5 K 3 Y x K 0 J R R U N C U U V B V E p r e U l H Z X h I W H J 1 Z 2 9 D Q m 1 U Z T J O R 3 p l c W 9 x T E M y T z d X c l Z 2 T U 1 E a 1 F D T 2 l I S D M 0 d 3 R t d D d D d U d y c j c 3 U z Q 0 O C 9 Y b U 9 i V 0 l x S 2 l o c T B F T 2 5 H a l J 1 a n d 2 d W F O T m J m U W t N S F B H N j Q 0 U V l 0 V 2 J K R W 9 W Q k l V b V d w b m 4 v K z g 1 L z Z 5 M S 8 r M G h q Z E 8 r Y l l i R F p a c l Z i N S 9 m N G p Q c 0 F I Q U F D T 0 x B S j R B Q U F B T k J s K 3 Z 6 O H B N N k 1 q d z F p W H k 5 W G c r d F h W U l F a d 2 t m Z k x 6 T X h z d E h z b E t p T W p J K z Z 4 Q l F z V 0 d F R 3 F W T G 1 v W m 5 s N W V a M W 5 X e W N 5 S U J B S U J H T H V q M 3 l Q c n I v K 2 V 2 W H Y z e i t x M 2 R p e F k w M k I 5 Z G l 4 W T l X N W M r Z W 9 k c 1 h G e F J v M W F w U 3 h Y V k 1 v K 3 Q 1 N z c r b W Y v L 3 l u N l Q x d 0 9 w M X E x Y X F W c W Q 2 N j A r b F V 1 M 2 J 0 N V B Q N W p Q M F R K M D V V U 1 V s S l Z K d V N r a E x U Q U V W T 1 R v N n l z N 1 B s O S 9 0 V l V W R l I 3 N U R X W n J P W i t 2 b n J Y L z l h U T R j T 2 x T U j k 4 c 2 t u Z X V 1 d H Q 0 e G p v M G V Q M X N D Q k F 5 V k o 4 K 2 J O T T h y b 1 Z G M m 5 J Z H E x Y T Z j a F E 0 W V l B M G 1 a b V p u c T J y V 3 J B b 0 Z B d l V z d S 9 l N T N 2 N V B k Y m x k R 1 J v Y n N k c n Z z Z G 5 2 Y 2 R R N S s r d W t u L 2 Z X d m Z 6 V z J 1 M 1 R w b 2 5 2 d X V T Z W g r d 1 F D Q W Z u O W Z y b m R i b m 0 5 M 2 5 y M U 5 S Y V h 5 e V d m e j B j Q U R 3 Q k F F M G N B R H d B Q W d D W W p H Q X c y c U g 1 N l B M R 3 V 1 V 3 p a T X M y Y U 5 V d n A 2 Z W x L U z B 1 V D N X N l h 6 V 2 F y Y 2 F I V G N E a X N Z R E F v d j k 4 d m o 4 Z W o 4 d k p 5 a l J z M 3 J 0 Y j d S U T R x V k l X T m p j b n Y 5 e X N Z R E J y Y j h X c F R C N F B C c V B y b H Y v e m x M N l A y S l Z 1 e T Y v T E h 1 b j V a V 1 p t Z W Z 2 c H A w N k t y V m U 2 L y 8 z N m R j c 2 9 w R 2 p W c W x Q R S t C b 0 5 C a l I 0 O V d 1 d l h y O W Z z M m J N V k R B W k 4 0 Y n R V T 1 R Q O H d n c 3 Y x T G Z m Z n F z L y 9 l b F B 4 d j U y N 2 R y c H l T Z W Z y T E d Q T H B k T G 9 W R E l W S E x J N F h B W V R 4 T l V 2 W T d x e D F 1 M G F H R T h V W k N i b T J 1 N l h z d V d M W T F q a 1 U 4 V F J M N G Z F e W R P M U k 0 Z E 8 0 d 0 Z V Q k 4 1 O G 1 U M z d 0 M 0 c 3 M j N i d H R V U F A v e W c 4 Z V B I e D I w Z k N v V V V E Q V l W R E F i b D h Y a m s 5 W H A x O D g w M z Y 4 d 3 p 6 N V F r R F J n d 2 9 N Y j d W Z m Z O T j k r W X R v Y 0 5 H O W F n T l F n Y W c 4 V m l N U T J P Q U F D Q X B v a 0 F I Z 0 F B Q U U x R 0 t C U n E 5 U E l 6 V X V 3 Q X Z x U 2 t S S 3 R Y c j I 3 d 3 R X U F Z h N D k 4 R F p I M 3 Y r N j Y 2 M 1 R w c F p j M i t O N 1 Z U W j g r W G R P b l R 6 Z T I 0 d 1 h j b j M z M m 1 m Y n Y z M i 9 h M T Z w V k s r W G w 1 U m 1 6 Z V o x T 3 A v R l R m V U J p e l p v M X h n e G l p O F V T V m N h b k t t d 0 5 C Q U x 5 Z U R 4 R 1 N h R l l r d k U 1 V n h m N S t z U G h z U D c y d D c 5 c D Z k S 2 x V V z F 2 d X V r b U l 4 V H U w Y U 9 I M X E 1 Z E s 2 b n k 5 V X l l U E R u d V B Y c j A 2 S 0 V S S T B a S W t r N D k 5 V l J s W k d T b 3 Z M e G N r c l I r L 1 h x d F d M R k N w N T E y b X V t Y 1 A v M 3 B U M H B M U z F O R 1 J v W X N G b 3 M r K 3 V n a l R a a 3 l 4 V G o r d 0 F N U H F I L y 8 v Z 2 9 H Z z N L N z N m c j Q 0 N C 8 x O H N z d j E r T W R N S X Q 4 d j R 1 T G k w M k J l b D F 0 M 3 J 5 N V h 1 Z k Y r b n R K e E 1 L R k M 0 M 2 Z y V m F y Q m c w Y V Z L L 3 J O S 2 J J d 1 J F Q U F O Q T B F Y 0 F E Q U F D Z 3 l U a V N B W H d 5 U m Q 0 d j N p e l p D U k 1 t e U d L e H l P V n l 5 Z U Z 3 M U d s V 3 V O L 3 Z O O H F i e E N y Z E V x d j B T e k F Z M U 1 5 W k 0 y T m U 3 K 0 d I S D l i M j d k d W o 2 c n h Y d D N Y c l Z p T 0 F 0 M X F 0 d X V 5 e X k r S z J k V H F k N n R H a l I 5 e m p r Y T k x d z R Z T k 1 k d E Z M b l M 1 W n M w Y T d k M j d O N n B k O V R y e H N W Z 3 N G a j M 0 N E l O N j U 1 M T M 5 T n B y c n h t Z n l R M D M z S 0 J M T H J u R W F I Z n l 5 U 2 R y N 2 R x M W N q c W Q 2 d H U z c j d a c z J X S z Z Y M 1 o y d H E 2 N D R n c T k r K z Y 3 d X Z 2 d X U 0 M 3 Z x O D F t V T g r Z V B i V j g r W E t s c D Z m c m 5 I U E 9 V W D U r Z m x R L z h 2 T H l h d X h u R l p 2 T n B o W X R X a 1 R O Y 2 w r M W F w V X h R L y 8 3 N z c 4 M 0 h W d S t m T G t 4 U T c 5 c U V L S D Y 2 e j l h e l o 0 O V d 6 d D M 3 b 3 g 3 M 0 8 v M 2 E r d l d y Y 1 o y W m 1 h b V h u L z k 5 V H J k N D d q a m p t d j B R U y t y M W N v T W V B Q U F t Z 0 V D Z U F B Q U F E U V p 5 U X J n W T R X U E Z v d E Z U c W Z U V k l M R 2 F y W E t Z c k h v c D U 5 K 0 1 v S z F x a H J m V X V V c z Z s Q W 9 w R U F n b 0 l x S 0 N s V l V W Q 1 F V Y l B w O H Z w a j c x N j V k S z Q v S D A 0 Q l h W c W 1 n b 0 N D c X B u M n M 2 O D Z m U D E r N 2 R 1 M k t l N T A 1 Y y t i b 2 8 0 O C t T d W l l d 1 d B d 1 p 2 b W R L a D A 3 Z H R R T E w 3 e V E w T F d r e W 9 W c 0 U v S G N j O D h s Z k 0 x S V B w O V B n V U J B U F h y M D B Q Z m Z m N j l P b l R y S j U v T 1 p C a V U y Y m R x a z N O e G N E U m t 5 U k J r W k d X c m Z 2 c j N l Z W V j Z D Q z a H B h Y W 5 X c j E r d j R j T 0 h h O G 1 T S l Z x e V p J b H h i T S t l U G N y U H o 5 Z m d 3 W U 9 W b H B h b V J Z c 1 d H Y 2 Z P U H Z 0 c 2 R l a l F v Y z U 5 a n Z 4 K 2 Z m U E 5 O M U h s V 0 t v c 1 h y e F l p e G N 2 c n R j O W J E Y W J h Z U F v c 3 F S U m Z j b 2 1 W W l h T Q 1 l W Q 0 N v Z k R j Z H Q 5 K y s y M y t 2 Y m J i e E 8 r Y m 1 s c H F l Y k 5 t M W V u d n B 4 N j Z x a 0 U 4 Q U F B b 0 Y 0 S T R B R U F B T k J r S k N 1 Q W o y W H c 0 T U V h U E h o d 3 p H T l h Y S E d G U 2 t 0 T E p V b k h I M y s 4 b m 5 q a W l R Y m R x N 2 J a M m N r U U 9 Y T z h v c U t p M W x u R E 5 T M 2 N X b G U x T F R 5 Y n F o b l o x Z C t E N 2 R 1 M 3 g z M V B x b 2 Z 1 a 1 d M V m t L O X U x c X h a V W Z 0 N j l 1 e F p y d 0 M r c H V D N k l S N T Y 2 Q 0 Z q Q W R S W W Y z T X Z 2 Z l N T W n M r Z W J X e m Z j c 3 N 0 U n J t Z C t 2 R D V m Q 2 9 2 T D F k Y V d s c l V z W G p y R l R T b V p O e U R B Q j R B Z 0 9 h Q k F C N E F B Q U J O U m p n Y 1 B t S U I v S k d V b n A 1 d U N s K 3 J G c 2 g w T 0 J 4 e U 9 C e E t U M C t Y e S t X U 3 p X Y l Q 5 d T N i b z B L O X Z M d z g w N k t h N F h E W V d B a T J v c U p D U z V Z c z B k T l B Q N j F 6 e m p u S G F C T V p n R S t m U G w y S E R 4 K 3 V z W i t 4 d 3 R I N n F p M 3 d U R V V B b j V h V 2 x y T F F 0 T F l C a V V T M W F O R k M y Z G 5 a a 2 l T M z I y M H F H Z F N 5 W l V 2 a l B p V W x K Y V l G W X l P R C 9 N a l N O a z l G Q W N V Q U F D Q U F T V V J C V k p F a V N 4 Z z F 0 S X h U M V p v Q 3 N V U i t W O X E w Y V d P M D N i Z H Z u L 0 V F a W N Q a F V O d T J i V T F 0 N H g z M y s v M m 0 w a 0 h K Q 3 V D V E 5 V Q U N B Q U N P S G d U d 0 F B Q U F R R D N O b X p k U G Z y O W Y 2 Z W 5 w Y 2 p n Y 1 J n b W E 2 d U d q M i s w M l N v b F V s W i 9 4 Z X I y c X F L a F F q e D Q 5 M U x 0 M z c x c n Z j K 0 9 O T i t y R 0 c y K 0 0 y d i 9 t b T I 4 Y X Y 2 O W R 1 O V p V b T d 4 S 2 5 6 N T l O S D c 4 K 0 x p e j A 5 O S s r M j I 5 O H N v c m 1 q W n R t b T Y v L 2 Z h W X d m Y k d q U n M x W j g 2 Y 1 d 2 c 1 p X W m Y 5 d D c v O X J X b X h 5 e n Z 1 d U V O N z l 1 e V J W Q m w y d n Z I R 0 c 4 Y X h m Z n Y y N m J i Y m J q T z J h d 3 R z S T E v b m h B a 1 R W R m h Z R 0 5 Y d X Z 2 d n U w N 3 A x N j R 6 d F o 1 N T V S Z 1 V G Q l Z I d F N r c E t k U F h W V j l k N F Q 2 a 3 l D S z V l b n N m b G N p V m x N Q 0 N 5 Q k Z C V m 9 Q e n R 0 O T l x L 3 Z 6 N X h x R E x q a D A 3 V E 8 z K y s 5 L y 8 2 d H R 2 d j V Y S D Q 1 S E Z Z d E Z K S j U x a 0 9 2 N 3 J Y L y 9 h S 0 t V e V o 4 N G N 2 Z m p p a T h h e D B h T k h h L 2 p 3 N F p L a 2 1 U T m 4 x c m x P Z W 5 X U m k 0 c z Z I S T U 2 W D Z z M m t Z T n U 0 O G F O T T l Z U H V P K y s r N H h h O X d V R k J h W U Z h M n M 2 d m 5 u e l p 0 M T U 1 N T F H d T d x c 3 J 3 Q U F B R k F k Q V R 3 Q U F B Q l F U K y s r K z Y 1 K y t 1 b W 5 H d H Z z M 0 x s V G p 6 N z Z h T X h q b z B l U F R p a U F y O G 5 5 N W N z M W U v W n N m Z m Z k Z D F I S E 1 q T X p O V z d j d U x q a C t 5 Z W Z m S 0 p Y W G 5 s R m t q U j M 3 b H l W b D V m c j N u d n Z O U V d h b 1 Z C S W Y v L z c z M D J C d D h Q a G l B c F l w Z W d n d E d w M m Z w W E l v T H I 2 c 2 N n W n h u V j l r c 0 Z x d F N Z V W t z W n J W O T h u S j U 1 N T V o b X R Y T G t 5 N X F L M T l Y W C s r Z W Z y b W 1 1 d U 1 j b 1 l T Z j g z Q T M z Z n Z u M W F 1 S E J o M 0 h P c j E 1 V F B 6 Y z J 0 Y 1 N I Y n V x a G V 6 e j B S a 2 V z V 2 J O c T B x V j R o Z k d a b X B 2 c j I 3 V n R q b T B U R D h Z c U t p c W k v a z h o U 1 M v R T B 4 U 2 R y Q U F E Q W t V R U F E d 0 F B Q U J 4 a n R t M 2 J w a 1 d M R n V t e n p 6 N n J j V k h V c 3 J J e V B m e n d 3 L 3 J M W C 8 0 U 0 Z Y R F B u V H M z Y W t I U 1 R 6 L z l W S U Z B U U g v N H d 4 K 0 1 3 T k Z x d G V y V 1 c y L 1 Y 1 T W 1 U a m J C e T J M Q m h t a n Q z Y n R U O U l r U G 8 5 Z X Z Y b T B M W D Z y T z Z R N k d R Y V p I U j Z 1 V k 9 w T m 9 E M z d v R 3 d v M G h G Q X J G W E p 6 M n R k Z G V N N F h s R F h Y Q k J S Z E U 3 V X M w S 0 k 0 V S t h V E E x c T F i a m Z k O T g r Y k 5 w b U 1 i T j I 0 M G p t M 2 J 0 c z E w c k s 3 d m Q r V D c 4 Z T Y 3 N z l i c C 9 D c W 5 u W F p h c l F G O G 9 r O G c 3 T n k 1 V S t Q S G o 2 O V h Q M U s x N W d B Q U F E a j J F Y 0 F E Q U F E Z 2 l Q U D V m Q 2 9 x S 2 x K U l V W S E 1 t Z F Q x b F o r Z n I v M z c 5 N n Q x N j l h T m R z M m p R V m x a b V Z h d l h x M F Z L M V p v N m R L b F J o b V h X T H A w N l d J S 1 Z 0 Z X V Y Y X R u b m 5 s R z k 5 N T d y N l R L a 2 p o V H A w N 1 Z w N T k r R 2 5 W d T Y 5 Y X Q x Y l Z y V j N t O V h 0 U H M 5 T k 5 P T z A w V E o w N 1 V 1 S E h q O V B P Z i 8 x d 2 5 u S E J D e k h 0 S G h y V H Z 2 L y s r M 2 4 v L y 9 i a H Q 0 e j B a S U V X S C t i W G R h L y 8 r L 2 R x N m R X d F V P N i 9 Y Y T l x T 0 4 y Q 1 J T T U J k W E Z 3 Y 2 M z O T Z l b n F q Q m Z B T 2 g w T j J 1 O T F V c z E v N n Y 0 V j Q 3 W G E 3 c 3 J P e m x a b V p L Y W Z U c W Z M e W N o M D R j T U J v M T d a d F d 6 a 2 N E b F Z V V k N n d E x T M X F K d n F D Q l F 1 M F l N R 0 N t U G Y r O E 1 N U D l l R 0 h I O F k 4 V n R l L z A z a n Z W V j F G M W 1 3 S E F B Q T Q x a E R B Q X d B Q T R J Z 0 p o V U p h d F d x V k 5 t e l l r S l R y R H h v M F N Q d j I 3 V H R p Q W Z 3 O T k 5 d 2 p p O F d p O V B U M C 8 4 L 2 V u W W Z I Z F B i L 0 E z L 1 B Q b G t t Q 1 l t S U p T a U 5 u Z H J W V W p 1 b F Z E M l V V c V d 0 c j l L a T F G c H R I c F N u a W x a Y m x L c V d h a W 1 x U 2 x W T G l i V W x h R 3 V w b 2 1 n M H R 0 c E N J c E p N T X Z 2 O C 9 z a V Y 4 N X R 6 W n N r a 2 1 j b E U 4 b j V k b C t 2 c U 9 l Z W V j K z V N W n M 1 c D N 1 Y y t u e H R L c F J K S 3 B S S X l t U X h q e D Q 1 R l Z s W V d n T n h B U E Q 0 K 0 h p d F d y T U J 2 d i 8 y R 3 N M Q X d 6 S m d 4 Q T B E d T V L a j V P W G p 3 S U J Z c 1 d K R H Z 4 S j k x N n R U Q m t D R k R j U F h x V l Z 5 N m R F a z B 1 Z V B l d l h 2 U n F G R W p h T F Z h Z l B i W l o w a E 5 U U l c 5 T m l Z b U J r T 0 h E a 1 d u V H A z Y 2 x 2 T m 8 w S 0 F C b m 4 z M l d i U n I x M D Z v b V M y V k Z 4 T D d R b j c 3 a 2 d i Q z B 0 S D g 3 c n o 5 O X R 1 R j d s T k V S Q V E y Y j k 0 c 1 d x Z l Z h c D J l T G 9 p S W l D a F F 6 Z k M w d E R U a D k 1 V T N r Z T F u b j M z b X N t M j N i d D N R c l Z z M 1 l Y b m 5 6 c D J p d X V Z d n Y v d 3 l X c m R 1 T F N 4 d j J y V E o 2 M z U 0 V X R B Q V B y O E p l N z F W M m 0 2 b U V S R V J V Z G 5 E Q U o 2 S W l J a U l p b 1 h W Y X N X d V h i d V F s W l d G Y X R X c U l U W T J G a F V x V l B E c D V J e T N i O T h 1 Y 2 s z M W d u Q l h Y O X V 4 W E l W U 3 F j U 0 h I M z Z J T T J m T 0 F N Z 3 R 0 Y k p 1 M 1 R y T W 5 q M 2 J x N S s 5 Z m Z 2 M l N F a E l 3 U E h q e D E x d W I 5 c T B L U V l P S E l o e T V j c G h 5 W k l s T 0 h m d W 5 N d D J p e F l 0 Y 3 J t K 1 o 4 K 2 V l U G 5 s b D R W S l B q M F p N b V F J Q U x n T j R M T 3 p z L 1 B k a D d k Y 2 x Y c H h K Q j N a W F J 6 e W J y W k l T Y 1 A y W H I x N k l U d z g z T 3 Y 5 Z n Z I R k Y 4 T F A 2 K 3 Z K U G 4 x M V U w V D Z K S U V u b V p t W l N F b E p F Y T J i T k d t U 1 Y z W F V 0 M n p a S W 5 x Q 2 8 z e j U 4 d D U z T W g 4 M W E 5 Y k V l K y s 5 S j F v W E h 4 K 1 A 4 K 2 Z Q K y t 3 W V J F U k V S R k l N N E l t S W l J a W 9 X R n k 3 Z G c x R 2 9 4 R m R 1 b l R 4 Y X V S M 2 F T R 1 R 5 Z E M 5 Z T N j a G d B Z U F Q L z c 0 Q S 9 Q b n o w Z D h m S H k r b 2 F S T U p z U G t 5 W l B 4 e W l 1 d k N H V T l s R W 9 s T 2 5 i c 2 l Q N z k r N k 5 D a F F y W X V I R W p 0 b T d k N m x T V 0 p T Z 2 9 L T j h B T m p J e T B x d n c z U n N q U j Q 3 R W 8 0 O C t p d m 5 6 N T h O c 0 5 x T l d y V n F Z T 1 h N b W d O d 0 F k O V N v V V V M Y n V u W H I 0 b z A z M 2 5 D N 3 I v e U N h R i t P d G k 4 c X B W T D h a O V d H R F J z S 3 Z T O W Z s b V F D Z 0 F F R E J x Q l h y M T R 1 d H l V a 0 p H R G R 1 b l h D O G 9 n U k k 5 Q 3 h Z M G V Y Y l V O Q 1 F y d y s 1 a i 8 v L 0 N O Y W p v M k 5 G W T N h O S t U S E g z O F V M Z n N 5 Z 0 p m T D V V N D N V R G k 1 S 2 h F U k V m a 2 J B M 2 d p S W l J a U t o W j Z 2 U j R 0 V z d Z c 1 U r R j d u d T d k d X l N N U 9 S b m Z m L y s 5 c 0 M 0 b k p 3 Z n A 2 Z W x l Q l l 3 U k V S R j Q r Z V d Y c 1 d M R k N 2 V H U z U n R Q U F B F R V p E S V p 0 b S 9 m a n E x Y n R 6 c l Z M d z h M Q z h P W U 1 X U H c r K y s v T z l Y N 3 p n c 2 M 4 M H J h N 0 5 1 M 0 Q w T 0 d E U E Z K R U d r e W 1 i Q m d 3 U U l o U l A 3 b m 4 z O X c 0 T U F C R E J 3 N D B H b E V k R l J V V k p I S 2 k 2 U 2 5 w N H V X e D Q 4 Z j c 3 S m U r S W 9 W S z N E M T Z 0 V j g y M l Z u W j J Q d T N M b U Y 3 b y t 2 K 1 B y R 1 F r a E l p T n Z 3 W E x v K 0 5 E V F V K e V Z m V H A 0 O E t W c U 9 p N H Z 6 K 3 J Y U z B q V y t E T 0 R U M H R K R U 5 4 e U E z T G t E a U l p S W l Q e U p B V H d S R V J F U k Z R d T F X b z B h T l d y N D l S Z 3 l t U X c y b T g z d m 8 x b 3 p N a k x 3 O G N j Z k l 6 Z z R H Q n F O U m x U L 0 h S Q 1 B Z c j U z N 3 g 2 M m J 0 M k t x S 2 d v W V Y x c 2 J D d 2 F O R 2 l B N z c 3 N 0 R o R V J F V j R k c z J Q S G p t a l R w Z z N P b m o y T G x T d F g 0 d E N o U X k 1 S F M 3 Z H I x d z R 2 d n Z n a X Z 2 a m l D e H c 2 Z E 1 o c C s 1 U X B V N 0 J 2 M 3 o 0 Y 0 8 z W U 1 B S E R 6 N W s z O D h z c 3 Y 2 T l N w V T R I Z U E x Y 2 l J e U 1 4 W X N R S W Z Q T E p K O E s 2 T D c v O E V y R 3 h z V T R q a j J O a V l v c D B M T 2 x r c X A w N m R S T H F w e n V T S H J k d T N i b 3 V Q N G U r b W p R V U t I Z 0 5 l Q 2 1 E d 2 V E e V p 5 a 2 9 p O F d D Z m Z 2 M k l U c z d H N k d o b 1 Z D c j F h T H l T S T Z s W G d E Z z R z V 0 x P S G p 3 b 0 x C c 3 R W c G h z V m l n M S t z a G s 4 b l F 0 M i 9 m Z k k 5 c H R W c W R i d m 8 w Y k 5 q U T Z 6 N U x B M 2 h m M 3 J C e k Z j Q U h r c z F t R S 8 w K 2 l J a U l x S F J p Q U U 5 R V J F U k V 4 U 0 k 0 T 0 5 q d n g 1 R E w 1 Y 1 V T d 0 9 2 M W V x Z F N H Z T Z r c E t U Z z A w O C 9 G Y T I 3 Z H U y Y U V B V F d y M S 9 m W T k x N m 0 4 M k d z M m Z Q N H Z E a H d 6 a D A 2 S k R U Q k t w N V l t S m k 4 T k p M T H l F c 0 x B e i 8 v Z T k v Y 2 V 2 V 0 x a Z n R j b k p 5 O F B q a m p 3 c 0 J Q Q U N z W E x r U 3 p a c z N o M D Z u O C t w b j h x U n Y z N z V J V G s 1 R 1 F r S 0 M w U D k 1 O C t h a G N l U E d v b m J W c W x V c j l E R 3 l z c k t R b H B Z b U x F Z E h S L 3 N r c 1 B h V j N y M T d l M z F q e F p X O W U v Z W l X Y k 5 t c U Z T c F V x R m V u N W 1 a a V o w N 2 Q y T G J 0 b T F 1 U H k r d T d O a X h B e n Q y N 0 h D N X J W S 2 x T b D R G O E V l T 0 h C S D l i c F J L S m R x M W E r Z l Y 4 Z l Y 2 d m F p M n Y x S 3 B M T k w 3 V 0 5 J V n g 3 b U t p S W l J Q W 8 4 Q l B C R V J F U k V W Q z E 5 T 3 R 1 c E 9 Y Z 0 R 2 Y T N h N z N l Z j c 5 T m J X c l Z 1 e G N 1 V k t 0 O X U x V 2 k w R 0 R o e U l K N T U 0 Q W h z M m J N Q V B Q L 3 d n N n E v M F B i b D U 4 e V l l Z i 9 4 e D F L a F J B N W N 2 W H d h U U 9 6 S j R 6 c H c 1 b U Q x N 3 R r O X V s S X d k T 3 h Z M 2 J 0 d 1 E 2 d D Z i e l d h b l N X V H I x N j l m N l A x T F M 1 d 1 V a V i 8 r N E l 0 U j F q T m 5 6 a X h V Q U w 5 K y 9 Y c G N 2 b n p a N T d Y a 3 Z X R T J t N 0 Y 2 O V d y U n V w W X R X M 3 A 5 W T h m V j Z I Z G Z q a E R Y Y U R T S W p Z M F Z y Z n Y z M z M v e m 5 m R F h Y e G p B R X h F U m x R M j g y a E 1 S R V J G U n N T a U 9 V Z 3 Y r Q 3 V E O X N V O X Z q O W U v Z j M 4 T U d 6 Y k 1 x W T F h c l V h L 2 Z 2 M 3 c y V 2 V m b 1 Z 5 N W N u a m x s V m V 3 Y m R z M l V m a m V z R 0 Z E e k o 0 O V c v U z Z 1 M 2 Z 2 U W k 2 W G l 5 W k V C W U N 6 W j g 5 a T R z U 0 p R a W h m R k N x V k N q T m 1 6 R U N W S 2 x W Y 2 J v K 0 5 q V V h s e X B V T H Z m O F R K M D Z J b H B z M 2 I x N 2 9 m W l Z V M 2 9 6 b 3 Q 5 d n R 1 S H Y z c m 1 o Z F V s S l N R T U o z Q V B q b W 0 y O X c 4 K 1 p O M G J y L y 9 P Y y 9 Y c i 9 l b i t W b m d O e l A z W k l s U z B U L 2 F 0 Y X M 2 Z E 5 q R k F R R G V D S W l v c k t C S S t D S m l J a U l x T l F v c m d D K 1 F v V U s r T 3 l 6 e n h B V U Z J U 2 d v Q 0 F v b F V v b 0 Z B c X Z 3 a l N 6 M l F 5 a j B R a V R 5 U V N U e V F T W l R P W l U 5 a 0 0 2 N G 4 3 S W t D R k l U V T N G a m g w N 2 9 O U H A w S 0 5 I R C 9 U d T N S c 2 5 U c H p B N j Y r L z d s U V B Y U z Z Y N D l s b m 4 4 W G d 3 W U 9 k U 3 R I a 2 h i T k 5 t a l J C e j U 0 O X N Y U G 5 U b U h i d F d 2 W D h P c X J y K 0 x w c D U v R 0 0 4 O D h V N l N 5 T G p x Z E R u U G 1 6 T U d V S 1 Z P Y 2 d s V 1 Z T b 1 g 3 O S s 4 a l B E e T h 3 U H M x b V V 4 S V R F d 1 V s b V V 5 R 1 p v M W E r Y T J 2 V F N N d G x x d E J U N W 1 J T G g 3 W X N S a X N l R G l 4 W X M 0 Z n Z 3 N D l 1 N 2 Q 2 N 2 J V R U p B N z R y d G l 4 W W 9 Z T z N Z c 3 d z U E R v V m F y U m J Y c E V 4 S V N S S 1 A x U j R 3 W W d Z N G R P d 0 x J L 1 F 3 Y U R B W V l E Q V p r W j J m b j I 5 O F R K M D V n d z R Z T m 9 u V n Q y c l F w T W Z Y Z l N 5 S 3 I x V n F r d V F L S W l J a m 9 3 Y 0 F B b m 9 p S W l J a E t E W V Z D N F p k e U 1 k S U F Q a W N u Q j J x M U d s Y X J G V m x a V 1 l Y Z W I x N z R K Z z A 0 W G Y w T U w 3 L z h N a G 8 x Y W 9 U W T J G a n M z N z h m R X l k T 2 R E b H h h T T J h T l R G d T N E a l V y V n N Y Q U 5 3 R z h I b j d U R T V P e H Q 5 L y 9 5 M n N z M X F 0 M k x o e E k z Y n Y z b z N C Z 3 d m a j h j Y 2 Z k d 3 F E c G Y x e j k 1 N 0 x a R E p v T k J x b j l j b k p 5 U m c 5 Z W p R R 0 R S c U U 3 d D I 3 R j Z q M m Z F S k N n d W c 5 Y j l x M E t j c V Z L K 2 U y d l R T Q X o x d l c 2 L 1 Z J U 2 t x Q 1 d x M k d V c W w w R 3 J s Z G x K S k p 5 N V l 0 Y 3 p 2 N j M 1 M 0 Z p e G R q L y 8 3 O X d y S m F y W F p x W T d m Y k 1 X c l V L S S t o T 3 d E V X F W T U h 2 W H I x U X Z 2 M j d U M l d G Q W 9 K Q 1 J F d G g 0 Y U d v a 0 t G Q 2 d Y c U 5 3 Q m N 2 W G 9 W O C t i T k U z M V B 0 R m 9 0 U m 9 3 W V V h R D l u R H A x U 3 J U c 0 9 I R n h R Z X p l d l Z z b 1 U r V D R o T U M 5 Z S 9 l Y 2 J o S z Q y e T Y 5 R 2 V B U G R y d W R B V H d S R V Z F W n d B Q 2 V p S W l J a U V v T m x V c U Z y S 3 d z c D J D e H F L U U I 4 d 2 N m Z k 9 E V C 9 V d E p B L y t N a k F 3 a 0 p p Y m l 3 S U V E T 0 g z N n R N d l h o S W F H W X R p d 1 l l a m R 1 N 2 N 3 R W o 4 b E p R W H I x N j k z Y X B k S H J W Y m o 3 Y m Z m U m 5 4 O F B K S 1 N r a 1 R 0 M H R M U z h Q S E h I M E 9 0 V n F O S G p 4 N m l i Z E p S N U 5 K b G 0 4 M k d o S V F F c k Z x M U N u c T k z b V Y v T X p J e X N I T G x T b n o 1 N V p k N D V K R k g 4 T W d q a j Z C M j d k c U l q W T E x T y 9 H b X d X R E F 4 b z B i U m V 1 a 2 Z a T X l H b z J p N W J 3 Q V h x d l Z Z c 2 1 T S l c 3 R G J F K 2 h 2 c F Q w O D d G M T Y 5 W U N U M m o 3 e n o v L 2 l K W m R C Y k 1 5 b V F 5 U F B m W V l O b T N h N U x S T n B W S 2 h Z O G V P Z V B M S k p 4 R V h G M W V n W X h m R j J i T m 5 N V 2 Z P S E t m Z j g 2 U k p r M X p l a E V o T l R V V m F X c H B 3 Z z h O c 0 5 1 U G V 2 W H M 0 Z n Z 3 N G Z 2 c n B K M U h i a W h V c m V 0 V U g 2 Z W R Q d W g v S F k 2 O W R 1 O W J 0 Z m p 4 d G Q 1 d 2 M x b G V N U m l Q Q 3 d z S j h 2 b D h p S W l J c V d S a k F F e E V S R V Z H c G 9 W Y X J Z Y k Z Z Z k Y 1 Y n V i a H J h a n N H a X F 0 W H I 4 Y V d M V n Z j b G s 1 U k t C V G 8 y Y k 1 u b m 5 2 d U 9 a d z R j U U x q e D Q r S H l X V E M v Z n Y z a 1 p t W j Z k U y t V Y U 5 H b 3 V Y U T B G R E 1 u e j h m Q 3 h j d X h K R W p S N F Q x Y X J V Y V U 2 Z E 9 S Y n Q y N 1 p 6 M l l i R l l Y U G J Y W U R E Z 2 w x O S t 3 W l l 0 V z N E M T Z s V l J t N G l J Q 0 R S d j N o e D c 5 K z R W c l R l Y n p U a D I 3 Q m l P S F R z b X J O T n F 0 W W l N a k V S N G V E a U N n b 0 p R c T F Z d E R C O C t I T 3 Z Y c j B k c W F x c l F U c W Z U b 1 U y Y k 5 p N 2 Z s e n p T N E R S d l d h R l F Z T k N n U V Z p e V p J b k w x e l Z 0 M n R U a m Z o M U o z N C 9 k d T N k N y 9 W c D M z U D I r Z S 9 U b 0 l R c m d W U 2 9 W Z X Z Y c W h h Z W Z m b G 8 w W W p 3 c E t R a 0 p D U W 5 R N l h U U W F E U l F x V l J P M 3 d u c H p a e V R K M C t L S m l T M T J X d 3 d H b z B 3 R 2 8 x Q 0 9 a c G h 3 N F l K c F d F U 0 V o S 3 d i T m t 5 c C s v S G t D R k Q w T D U 5 Z T V m O X Q 5 d n R t R D U 5 T 2 5 K e W N 2 S j l E K 3 J W c T V k d k c 2 Q j R 5 Z 3 B K Z j h k R l p i V m F Z Y l B a a W 1 W e W F p S W l J Z 2 9 z Q n Z C R V J F U k V W S 3 B v T k J v W W p V W U V C U V g 1 Y k o v K 0 d Q M 3 F p V 0 9 n M m J 0 M 2 I r e m V 2 U n Z w N m V t a U 5 q S 1 p E Q j A 3 Z H N T d 1 l j T l F x V k l s Q U V D T E Z p M 3 c w V W N m a V V K V V I 5 V 3 J W M G Z u e n A y Z D F n Y 0 Z C Z U c v L y 8 w d n Z 2 b m 1 H M 3 o x M V Z l d 1 d x M l l Q S G 1 5 e S 9 C Z D J q O E F P S H I w S 0 U 2 Y 0 9 J S E V 4 R V N Y S T k 3 a j R 1 S V F I e C t Q N k 9 o b 1 B Q S E V F L 2 p v b z Q 4 O F R 2 W n F N Q m h 3 L 2 Z w M V h M O S t I V F Z x M U 1 D M G F k T 1 F s S l N F T F Z 1 M m l O c j E 3 Z H M z M 3 d E V F h R a 2 F B R 2 p m d m o w K y t 1 Z 2 p w e E h z Y 1 h G e D Z O Z X Z u O G Y 5 T 3 Z M S D U 4 U G R Q c X R V c V l M R 2 p S d m p 6 e i 8 v U k 9 m T 2 5 U R m l 4 Q W l Y d G R K d j N i c U Y 3 Z H U z R i t p W U J 3 O G V 4 T U d E Q n o y M j Z k K y 9 Q d 3 d H Q T V Z d V h l c F V N a V p 2 d T Z 0 S m c v T k V S V V h o c W F l Z X d 0 Z G Z m K z N 4 T 0 k w Y k 4 v W j Z K T D g w Z 0 Z l c j F V V y t B V 2 V 6 M l V T L 0 E x L y 9 q b z F H b z h 2 e V R F U k V S R l Q 2 T U l B b k l p S W l v b E p G b z l I Q V l E R D R O S U N Y a H J p a l J v M U N n d 1 l O Z k x i L 2 J k d T J p V W F H T z Q 2 M m p Z N k 9 4 c 3 l a T S 9 I N j Y 2 O E w v V 2 p U c G c y R 0 R S d U d H a l Z x a V B h a j A r b l F 0 V 3 R Y b D h G c j N i c D F F U j h m N z d L M k 9 K Q W I 2 R C 9 6 e k R O b z J i S W x 6 c H c 1 Z z h j Z W U 4 e H R m N l Z o N U l F R E I x e T J D d z R P e H R D a F E v S F V V M D h K Z 1 d p O W V 2 V 3 d k T 2 x T b k R o e E F q d D M 3 c 1 R S b z B m Z F R w e X I x V 2 9 4 Y T l Z c z Z I U T Z S R V Z G W W V U S W t k a S 9 m e i t T a 3 B J U U Z C U 0 V 2 b j M 3 d X U x a m 5 x R k R o N G 9 D M n R q W V d P R y 9 R M E 5 E V W J O b V R T U W 5 K N k 5 x M W F w b z B L Q U J X c m R 1 a l p Z d F d 4 W W 9 3 S l c r S D d W c T F T c H d 1 S H J q e G c z U l R S W n A 2 U n h I Z 3 d j U H h 0 Q 2 h R N T J l W m l n d T J k b l p M c C t 1 R 0 R S b 0 V G N T Q 0 W V Y 4 W D k r e l o w K 1 B B W H p i d G 0 w e F l j S U V y L 3 N q d m V F M G Y v N T h Z U T Z F d 2 t w T 1 R z Y T R j Z U 9 F W l g 4 R T h K N 3 E 4 e E 1 S R V Z I c H d R Q 2 V p S W l J a U V v V m p V Y m p j b k x T b 3 B D V 2 4 2 a F V x W k p Q N j J 5 W E w x O W V 0 Q 3 d O L 0 9 2 V 3 J Z d k p r e W R q L y 8 3 O W V P N j U 1 M U N y V m k y M y s 1 S U c 4 S F h x M U V I Z n Z u M 1 J x V k 1 u e U d T e W Z Q d F N z M l p O M U t 4 W j A y T W J h Z j l l Z l B G R j Z Q V j Z m U F B O T n d D Q T h Q Q n c 5 T 2 5 U Q j A 4 O T l a U 2 8 1 b n d l d V Z 5 T 0 Z p M W F v R V d M R n N q S X l N R F p z M m R 4 N 3 R 3 N W 5 E O S 9 I c m R 2 M z h h O W U v Z G d z V m p 3 N U p O U E N u W E F J e U 1 q M G E 5 Z l A v V H I x d z l I a m h 6 Q j N i d D N 2 Y X F 6 b n Q 5 S T l 0 b X p a e U 0 w T k 5 U d G p R b H Z T Q V B n c V Z P b m 9 s c T F h Z 1 h h e C 9 2 d n Z 5 K z Z D Z U 9 w U k V 1 V E p r M E s x a 0 V m a T R 1 T H c 2 S k Z p N 0 I 2 O V d w O D k 5 M T N r T X Z s R 0 Q x N k 5 K N T g 4 a 2 1 2 W G g 4 Z E h Z M l l t Q m p j d W 5 V T F F V R k J x R n E x S 2 1 y V X F J R j Y 5 Z X F o V 2 J O b W l J N k 9 M b E I v c E p N W S s 0 T X Z B M 2 k 3 M 1 E 2 V H l W U 2 d l U W F J a U l q b 3 d T V X p t V X o y L 0 p z U k V S R V J F U l h l c G s y Y k V C M G R q W T R k T 3 h i T D h U S X l N c U J X c T Z I V m F u M n l 2 N 1 M w T k Z F Z 0 d o a 1 o 2 Y k 4 5 K z h Q Y X R X d F J x V k l s T k c 3 Y 3 V N Q m h a b E d z V z d j T 0 5 X c l V R T 3 Z X c m F G V U Z t M n N U M l p t S m x R c V Z Z b C t u M H V 5 c k t 3 c 3 B L Y W 1 J a W d v U 1 B o W D B O K 0 o z V z Z I M F d o R V R r N E 9 E Q V l E a k V Z a k t s Z X V M T H B a c 1 d u V E p 0 U 2 9 V U U 1 0 V z d Z c z B M N X Y z c n l K a 0 p D U U 1 q a 0 p x Y 0 Z n Z 0 1 s a 0 t w T S 9 P e E V S V V Z u R U F K N k l p S W l J L 0 s 2 N E E z a X I x W X E w d E R S V X F G Q 2 h X S T V I U k 9 T d E 8 z Z n V v S H o 1 O G x B b 0 Z J S H V D a E V S R V J X R G 9 z M U 1 R M F J F U k V S V U F p a 1 V D b W c w b W 1 J c F R V R k U 1 S z N z N 0 d 4 b 0 5 C c U c 3 M F J F U k d V S U E z Z 2 l J a U l p S 3 B W Q 1 E w T 1 J s W l V W N k c 0 U U V R a 3 l N e k 8 5 b X J 1 Q W l J a U l T Z z h H O E V S R V J F U l V L c 2 5 s Y 2 d R R k J V R 3 Y x d 2 U 2 S z B S R X l N c k t R a 2 h J a U Z l V E l S T V J F V k h w d 1 F D Z W l J a U l p R W 9 0 b l U 0 S G 8 5 R U l 1 N T N U S G h G U j R O a H N O c G h N S m 9 T R 2 h n Y T Z L M F J F U k Z U T U d N Q V R F U k V S V W F r V 0 Z o Y U c x T l R V U U h l R G l N c X c x T l J V a E l l S E I 3 b 2 J S R V J F R k F B T T R J b U l p S W l v V k Z N c W x R Z 0 5 E V V Y 2 Z W 5 x Z 3 U w S k V a Z E M 5 Z S 9 j U U Z o Y k d p V m V K a U l q S 0 t B Y n d S R V J F U k Z U c W F i V m F L S l Z L V H N w S 1 J N V X F N e k 1 U Y X J V Y U d v M G 0 w R j B o S W l L a U F H R U F U M F J F U k V S b F F t a G 9 L R 3 c y R z B O N E l p b 1 d l Z W V h a 0 p D U U F Q Z U V p S W l J Q W 9 r Q l B C R V J F U k d W R 1 d G a F l R e m h p Y 2 p 2 T W p N e l l i Z m J v Z F B w Q X Q w V k l p S W l D a k F H O E V S R V J F U l V w b 1 N G a F F F Q W E 4 S V R r V i 9 j d T N j U G N y b W M 0 V H N S R V J F Q l l B Q l B S R V J F U k d W U W F H Z 2 9 0 R m 9 0 N 3 R 5 N U E 1 d k 5 G d W p 1 R U Z F c F l M U F p j T 2 Z P S F F R S E I 3 U H N E Q k V S R V F t V W d l N E F F U k V S R V Z F Z 2 F M V m F x R l F x c E t l b l E 2 M V d J e l E w T k 5 C Z E l x S U h W R l p X R m t 3 b U U 4 c V h M d y t G U W h I b z d o Q V J F V k V K d 2 h I d 1 J F U k V S R l J t S 1 J R S 2 x D O W Z I Z 0 J 3 K y 9 a d F p H Z G 5 C N 2 h I U l B R Z 3 l j N 0 9 4 d T N i d H d H Q T R U c 1 J F U k c 1 e E J I d 1 J F U k V S R l R t a F l h R 0 l p U W t C S m 1 a b W J o e j V 3 N T B P a D A w R 2 c x a 0 1 s b W d 1 M F p F S l l 6 Z G J v Z l J h R V J t W m l Z M E d n M m l v N k 4 1 c m l B a U l p S z N H T U F U R V J F U k V R R 1 F 5 V 1 F J Q 3 d 1 R D F X c U Z Y c S 9 I L 2 Z 2 M 2 9 W Y X J v Z E Z v b 0 5 G b 0 9 M S 1 Z x Q X l 6 V 3 E w d 0 d v M H d H b z B 3 b V V 3 S U N n c m l p S G N p S W l M e U N n T j R J a U l p S W l J S E N v V U N Z V 0 Z o Q 0 F z T E V 3 S T N 2 V j R Q d V Z 3 d W p J c F h L Q l N R e S t X a W Y w V D B Z T F B a Y k t K L 1 Z x c 1 Z B R 0 F 3 R 0 d D e j J h R F J h Q k F j S E l 4 e T V j b 0 Z 1 S 2 R F U k V U M E l H R U F U M F J F U k V U a 1 J 0 N 2 9 k d 0 F 3 b T g w d 2 1 V e X c y V 3 d 3 b T g y a W 9 N N X V 0 d 2 U 0 c D B S V V Z E S 1 p U S F J U V G F G U U N E Z m t W Q 3 B W b 0 x 0 S F J F U k V E e W d H O E V S R V J F U k V Y b E N w V k F 6 a G l J a U l p S W l v U V B p c 0 x C R V J F U k V S R V J F U k V S R 1 J I e k N B S n l J a U l p S W l J a U l p S W l M e U F 3 Y n d S R V J F U k V S R V J F U k V S R V I r d 0 F D Z W l J a U l p S W l J a U l p S W l N Z 1 B H T U F U R V J F U k V S R V J F U k V S R W Z r Q k E z Z 2 l J a U l p S W l J a U l p S W l J a j l n Q U U 5 R V J F U k V S R V J F U k V S R T V B Y 0 0 0 S W 1 J a U l p S W l J a U l p S W l J L 0 l B Q l B C R V J F U k V S R V J F U k V S R 1 J I e k N B S n l J a U l p S W l J a U l p S W l M e U F 3 Y n d S R V J F U k V S R V J F U k V S R V I r d 0 F D Z W l J a U l p S W l J a U l p S W l N Z 1 B H T U F U R V J F U k V S R V J F U k V S R W Z r Q k E z Z 2 l J a U l p S W l J a U l p S W l J a j l R Q n J v R F J F U k U z a k N a V E R D Y n p i Q m F y Y k R a Y k t K L 2 R y c z k w T j B q S 2 p T W l R B Y T V Y Q z c 2 c D F B b 2 9 G S 3 B v R m F y Q T k w O W N z R H p F Q k g 1 R z Y 4 S l J F U k V w U T h E Z U N J a U t w S H N k a n V N U n F Q d 1 Q 2 b F V R c V B S U U t s V U 9 2 M W h L c G Z 6 Z 1 M 1 N m N F b U Q z T H d 3 T n l z c k N 4 Y U x C U n F O U n Z n b m s 4 a 0 M z Z D B 5 a G V j a E l p c H V 2 Q 1 l R R V J H V l B n e m d p W W l v U k x G Y X J k R H I 5 Y 2 p K e V J I K 3 d O V H B k Q X k z c U 5 S e U Y 5 N k d o S V R B W n J Q Q m F E V E N Z R E R n L 3 Y z N 0 N B b 0 t R a 2 h J Q 0 J R S 1 J R Q j Z X b m J 3 U E V S R W d j S n J B a E V S V W V u R E F K N k l p R W 9 F b T g y R 3 J L d 3 N H S T F H N k h R N m h J V 0 Z C Y n B M U k F F b m w 4 c 1 J G Q l N F b 0 t B Z 0 F J R E J Z R U J h V 2 h v M E d n M U N R M E 1 a Q 1 B z W X o w T k V W S k x 4 b W t C R V J Q U m d Z Z 0 J Q U k V R Q m w 1 b V p p W n l j S E l T R 2 h q T H d J d k p B c T l W Q 3 E 5 V W l P e n N i Z C s v Z V J W Q l F F S F E 2 W G F D N 1 Z T c n d Q R V J F R H h w Z U U 0 a U l p Q j R N d k V W T 1 J F U U J Z N 0 Z Z a 0 p h V 0 J y b G N q d W p v Y U F R S E J 3 Z T Z T M F F Q a E 9 E Z 1 l F U k h S M E 1 1 b H l N d E x R M F d p e V h R W F h w Z z h U e E V S Q T g 2 W G h P S W l J a E t O b z Z B S n l L a W d E Q V l E T W p L e W t K a 1 p D U W 5 F U 0 1 x c E p D U U V B U U h C e U 0 x T l J X a G 9 h S F F h c l d C N 3 R J R G h l Y 2 h J a X B O Z U U w Z 0 l p S X F t V G d D b m 9 p S W l s M V d W a F l N Q m d P a W 9 x S V l l a E V W a 1 V 3 b V E x U l V s Q k F t a z N k N E h p S 2 k w b 2 p Y Q k N J a W 9 w S 0 h B V H d S R V J X c m p J d 0 1 B R U J F U k V T Q W U w S l V 1 d V I 5 c C 9 L K 1 k r U W V 6 M E 5 F V k 5 y e G 1 r Q k V S R l J 5 T U l B b k l x S m l r N U d S Q W J s Y 2 p 0 R F E w R U I z a G F o V U N n M E 5 o V n d 1 W i t E a U F j O U R S R l J X O E p w Q V J F U l V N a k N B S n l L a V l w R 1 Z s Y 1 h R a T Z n W T V B V X V M R D N n a k 9 j a E l p c H J l R T B n S W l J S 1 B B Y n d S R V R r Z H d h R E F S Y U x o Y U V Y V V R F S k R R M k Z 4 V 0 t C d 1 d B S W R G Z E t E S j Z I a U t p c z R q V 0 J p S W d v c 0 J q Q U V 4 R 1 J Y M W t z R m 1 S b F p i S F d N b E V 4 a T R p S V F H W m 1 K c X h X Y T Z D N 0 V u Q T h E e E Z S V 2 N k c k F o R V J V Z U F 3 Z 0 N j a U l y L 0 t 5 T W h B W k d S a 2 9 M d E J W Q 1 p G U m t i a S 9 2 M z d n Z T V H d 1 B F O F J F V E V h d 0 l S R V Z H Z 0 1 J Q W 5 J a U s v e W N 6 T W h F Y W p n V X d t Q z N S W G l N b 2 t 1 V n d P d F Z w Z H B t d i 8 4 a n h F U k p T T D F 3 U W l J c U x B W U F C U F J F U i t Z Y l B a a 0 p P V G c 1 Q 1 F r R U I z a G F o T U N 3 M E 5 o V j Z 2 a D k x d U Q z U l h p a D N Q U T B S R V l t W D V t a 0 J F U k J R b 0 R P Q 0 p p T W d 2 c 3 J L e U 9 O a 2 h V U W 1 o M C t t U W 1 a a 1 o 2 R z R V T z U 2 S G l J a W N s Z F Z y Q W h F U l V h Q X d n Q 2 N p S X A r e l d x M H d H b z B J R G c 0 T 2 R G Z U l D R U J 3 Y 0 R D T V J t T 1 p t b n l Q N X l F a U l 0 Z k s 0 a l d C a U l n b 2 t C a k F F e E d S e i t u M W V 1 a D B 1 a 0 I z b z l o N S s 0 Z H N W b F l X Y k R h Y m 4 z d E R K S 2 J U N m F E W D Z 3 U G R q V 0 p U V n M 5 R F J D V U 5 y N D B s V T F t N 0 p o Q V J F U V d T T X R B Z E l D S 2 k w c 1 Z 1 d H l N b k p 3 Z G h Z V 0 d C N 2 t x e F N V M U 5 4 Y W V m Z m d x R H d Z Q z M z b m 9 y M z h r Z X Q y M 2 J o b 1 N F Q l B U d D J 4 Z G R 1 M 1 p G Z U h o N G 9 Z N m J u c D Z P a U l n S X I 5 c m F i R G F j U E h r U 2 x T c F Z R c 1 d L R m F G U U t B c D F 6 S k x x e n o v L 3 h M V n I x N F R s e X B V c m 8 y b l R w Z 0 h z V W N t a j B X a H c v L z c 5 T X Z I Z D l Q Z D U 2 T 3 V 2 d j B i R G h n M 1 J z R 0 Z E d i t 5 L 2 9 I N y 8 v W G V r c E t R S X k v W H E x V V B O b W p W Z H R q V W F q Z G l 6 W j Q 5 b 1 h Z O G V Q Y U J T c V F w O S 9 J T U h E N k p 0 M j d Z Q l A 2 O V l M Q l l v R k l x Q V Q 3 a T d j K 2 R P Q U V E U G 5 q M E Q y b z l B Q z l T M T h V R j A 3 O T Q 5 L 1 B 2 d n Y w a E 9 U c 2 E v L y 8 2 T H N X U E g r d j J Z W m V t Y V F F U k V G R 2 d N N E l t S X l L Z U 1 S a U 0 w R 2 s y Z 3 U x R X M 5 S G 8 5 M X E x Y m h 4 M D d k c 0 J r T W d F Q U 5 t L 2 V q S 2 V m Z n R y a j Y 0 N G V Q W X F V b E J T c 1 h M a 1 N x M W F 0 U X Q y N m R m S F V V M C t o U T R j T 1 h o L 2 J h c l h p e F J k Z l J L T k d q Z E N 6 W j A r M G J 0 M 2 F Z L 2 d s a z h r d 2 M r W k 0 y T z E y e U 9 W e V J F W k d Z c 2 l R S W F V b U l E c D Q 4 Q 0 M y Y j k 4 d U x I Z n Q y d F Z 0 Q U w 5 M T Y x Y m N 2 W H R Y d E c 3 b z B L R U l D Z 2 9 x O E h H d F Z t d k F R M G R 2 e V d R e X F O W H F N d k V k O W Z m U H V H M 2 J O c X h a c 3 d a T m 1 6 W k Z u e j U 5 M E x w M W E 4 a m x n W H V 3 Z E 4 r K 2 Z m a j U 1 N S t G N V h I a n h y a 0 4 0 T z E y T z V Z d F d 5 W m F W N V R 6 U U V a R 0 J 1 Y k 5 t N G Z Z M k Z n T U h 6 N G N i Z H U y e l R k b 1 h i O S t Q U z V k d W l R c 0 R 4 b z B D S E Z 4 Y 1 l Y d V E 1 N E R C d z d n d 0 l F R E d E V n F G S 3 B W c S t h M F B T a 3 B D V 2 x w Y W N K e S t m T G x m W E x j U E h h N 0 h S c z J i T U J Y W D M w R k F G Q W 9 G T 2 p l d l h 1 a D l y V j M 3 M T R j U F h w V V d H N 1 d y Q m w 2 O W V y b G s z N z Z X M 0 Z m R z V P U 2 t w Q 1 R r K 0 9 6 L 3 V l b m R 1 M 2 E w R 3 E x V H V z T k J v U G 9 S b G h J U 0 F n a U l 5 U H o z Z C 9 4 N D h j e F k 4 W U 0 w Y m 9 C Q X d Z Z 0 p p Y W 0 2 S j M x b 0 N 4 Z E U 0 a U l p Q U t O Q V R 3 U k V m b V V Q L y t R T z N 6 N E 1 L N W N 1 Z U t Y Z l F O Q W 5 6 N T l D b F N 5 U X F 2 V k l p a 3 B T U W d Z Q U 9 D T E w 3 N U F 3 N F l O V W J k d V h a Z X Z 1 W E x s Q 2 k 1 Z X Z D Z 3 M y K z E y V 0 s x V 1 B Q T E l J d 1 h x N j d W c j E y Q T B H b k h z M k R F Y 0 8 z W U 1 r W k d S R 0 R G a U J E c D M 3 d X l 5 d l V 3 b V E z Q n d N U F I 2 U F d 3 M k c r N 2 N 1 W V B 5 N W N z W D Z K a U 9 O b T N h a F B Q b n p 4 Z j Y 5 Z D Z J a j Q v M 0 9 0 U 1 V o a U d l d 3 Z U R G h 3 L 2 p 6 S m t 6 d 2 5 K S V N B a E d q a H d K S V B k S k F X K 1 A r Z m Z m Z i t Q Z G Q 5 L 0 Z h N i s 5 N W p R U z J t d z I 0 O X R 2 d i 9 W c V A 1 N D B i T m d R a l J v M W R l T k l z Q U F B S U F C S l J F R l V L d k o r O G 1 n M G 1 q S V J 0 d m p 6 W j d 4 e T V R c l M w O U 1 C Q U N k U G 5 z V E p r e W Z S c z J k U G p C O C 9 I a 0 R 1 Z C 9 Q U 3 B V d l F h c l h R Y X J W U U t C U U Z 1 a 2 1 q V n F 2 Z G h 1 Z n V T Q 2 V h R F F r S m N k d F d x O V Z D c V Z U Q 1 l y R U l 5 M F c 1 a W Z U S E g z O E F 5 U D I 1 N T g 2 Z G k r c l Z x M l B T c E V r Z W c r M 2 s 1 R 1 F j U G 5 4 W V d P N 2 J 0 M i t o a i s 5 b z M 3 N T k r T 0 9 Q U C 9 E S 0 s 2 K 2 d W Y X R X N k 5 L b E N 4 N T k 5 R k Z o Z F A v V 3 J W d X h m L z k r b 1 g z U G 5 q M T l H c 0 I v K 3 V t b i t Q N z c 3 N F h s U l l z V 0 F V Q 2 h R d m h i d D I 0 a E 1 U R l J X S T Z L a W 5 M Y n R x e G Z H N W N 1 W F l x a 3 B D U 3 Y r M W R V e T V j d l I v W H E x W j N X S n l j b l k 4 c V V L Y 0 t 5 N D N u Q m s 2 W k 5 t e U l 5 T W h L c H F h b k N 1 d l B u e i 9 z O W d B Z k t 6 a l d C a U l n b z B C a k F F e E d S V H h t T l J y L 1 Z Y V D V 5 N U F q M j d 0 M 3 J s M z B E U U 9 m T 2 5 R d l V k N F Z D Z 1 d u V H B t S E 1 t R E Z D S F Z X Y n p Z W k Z p e F p o N m R L b F V D c W R M N 0 9 P N F F 3 Q V Z L e F l F Z i 8 3 M y 8 4 S y 9 K N 2 x o V j U 1 N 3 Q y N 2 g x c T F h b m w 4 a l Z h c k Z k V j d M V 2 p J N X l n N U 9 S b E h q a H d w O U 9 2 e k k 1 U E p D a l N p V 0 J y Q W V 3 b 1 R w T 0 h r U X c 4 O U J B R F l 2 M z g v M X E x Y m g v a j R l R 0 d k T y 9 2 M z c 4 Z W l S W X R n T n B 2 e H p q d n Z Z T k d p U l l p T 2 p o Y T J L e F F L c k Y y N z F 1 d i t 1 L 1 A 4 O D g v N 1 B J Q X Z D e l Y v L 1 h r Z S t 2 W F h Y M F h M M G R I U m V Q S E Z G N F h s U C 8 v O D A y b U V l V U Z V c W x R S n E x Y X R j c n Y 5 O H V Y T G t N b G s w R 3 E x V U t 2 V k x n T i t 1 O T J P c k t 3 c 3 Q v d l F h R F J D Q U s 5 V 3 E 0 V z J G b 3 N G Q m 9 N Q k J v T U J Z V 0 Z o W H Q y a 0 8 z a n d v R 2 p a W k R M Q m J E Y m p o U m R l R U 5 a V n F W S U Z j K 2 Z P R l p h b D M w S E h H M l p 2 d m Z V V 2 Z 2 d n R O M k Y 1 e G 9 3 W m F O T 2 1 U Y j c 5 U 0 V s S n d h b F R w d 0 R r L 3 Z 5 L y 9 2 b 3 I 3 d H k 1 Z z B j Z m Z W U m 9 J e T F w N G 0 w S k w y O E 5 H R E F B e D Q 4 Z n g 3 L y 8 v a X Y w W T l H a V J R Z 0 x D M F B y M X E w T H R D L 3 B U V V J Q N T d T e W Z t M V V x O V Z l O T g w W D N C M V A r c m w y W E Q 1 e T V B a i s r d X N 2 Q k F V R n V m e m V S a 1 J F a U F M N H Z Y d j N J a U 1 q Q T B E d T U 4 a G l z Y 0 J z T n N O Z 0 1 F Q 2 h V R 0 R Z c 0 d F K y t W b k t 5 a l d C a U l n b z B C a k F F e E d S e j V o T U p p a V Z T c i t W W X Z E M 0 g 5 b U Z x W U Z j b 1 V J R i 9 O L y 8 v U i t X T E Z r a X J M d D Y 5 U 2 8 y Y m R x R U l V T 0 d p T n F t c H F Z N m h T U 1 R K M D h 1 V k Z C N D d O Z 3 g w W E s z Y n Q x Y 2 x s e H d K Q T N w a W x K Z j E 5 K y 9 p N E x 1 W C 9 x W j h 6 U 2 l O e m c 0 V 0 x R Y 0 h S M k 5 y N z c 2 Q 3 V 2 W H J 3 Z V E r e n V a T l d 1 V z I 1 R 1 h p W W 1 K Z U 8 r O T k 0 V G w 5 U F I w d l A z M j I x a T R j S 0 h R Y j d s Y 0 R y V m F M U m 9 C V 2 h p R k t Z d m p p V U t o Z 0 Z 3 d W g 5 b H N M b E x O N z V M T T M r Y 2 h 4 M U l 2 Q U R C N j l P a G l u Z X o x d m Z m Z U U 1 V n Z j Z V h k Z D k v M W V u O F p H U m t Z T k d p U T A v c F J v M G F o W D c 5 K 0 h s K 3 I x K 3 Z 4 K y s r L 2 k 5 Y U 5 I a j B h R V J F U m 9 s S W M w a U J m K 3 Y x M i 9 D e E s z M H R 2 M z l 2 Z H U z Z k R i c m V M O W p s d D J q V F J 2 c V V o d H F z e U l 0 N U l U R X l F U n F O Q l V G Q V F O Q n F O N k x N M m F 0 U W 9 6 S n c 1 V T F p d V h y M D Z 3 c 1 B E a 1 p 5 Y 0 R D Q z N i R l h l V F F x a j B R a T c z U z Y 2 U 2 V E W W Y w Z W V 6 b 2 x s L 2 R w W T N P Y 3 l k O G V U b n E 4 Z F A x L 2 5 6 N S 9 I N X M y Y n Z U N 0 c 4 Z V B I Y 2 Z 6 N G N a Z m J J a U 1 q Z l J i Q W w 0 V n J B a E V S V V V u Q U F K N k l p S H p H Y k R i N 0 5 R a V E 3 b H V w V k x v Y 1 N l Y 3 R n O E V n V 2 5 i M X g r Z l J v M G R 4 L 2 Z w M W F E U W F h R F F h S W R o e k R G e W t n V z V J U 0 F n V U N v W F R 5 T k J E a H c 3 Q m J E W U x 5 e l Z x M U 1 D O W U v Z E U 3 Z X g y d X p E S 1 R h L 1 h v M j N i d H F o Y X R h c G 9 Q M m x w Y V U 0 a j R Q L z Q 0 d y t N R 2 p V S 0 t w V U t H b z B H Y X J Y Y T Z l Z k p L N X V S W j g 2 Y 0 9 h T G p X a X d X S V J p e V d D e X d X Q 3 l Z T V d P R 3 k y Q m Z 1 d S 9 x M W F 1 N 2 5 N a n Q 0 c 1 d M b 3 R x O G N Y R n h M a 0 1 2 a T h X Q 2 M r Z k 9 D Y 3 Z 1 Z n E r W m 1 a b j Q 1 S k 5 Q T U d E Q U F O R U l m b W 5 n N 2 l t Q W w 0 N V N 0 T m x z U 0 V o S U V K W U 5 C Z 0 5 t e l p x R j J i T m 5 1 d 3 p o V z d W c W h Z W U 5 H N H J L M k Z 5 O G V C S E x s a T N E e E l r V G h Y V W F q V V l V d 0 h z V D l w b E 1 K d G h z T m 1 I W k g 5 K 2 5 2 S D Z W M X J E R m 4 r Z W h p e G N 2 a X N M d m 1 K Z 1 l h T F Z h S E Q x N k Z F Y W o w Y W t V V E d t M 2 U v Z H U w V 2 U 4 Y n Q y N m F O V 3 F G Z T d m d n k 5 c U o z M W Z Q S D F m c F N H b T l Q e n F p d G x z e G 8 0 Z E 8 w V H J u b m 5 t R 2 F k e m w v U z g 0 d T Q 4 a 1 p t W m l m b n o 1 M l B p e E l r d V M 3 O H N X Y k l F b V p t W i t m W U x 5 S D F p W W R L a 1 N S N 2 J 2 U H p 5 e T h K L 1 Y 2 N W N H U z F h d E h E c X E 2 Y 1 I 4 R 1 g 5 M m l o O W I x N T Y 2 U 1 d Q c F d 1 K y 9 2 c H I w V n d B W G J 0 M l J a M D Z k Z H k y Z i 8 z M T E w V 2 p 4 T j J k W D Z U d i t Z T n l q a T N 0 M X d R a U l x S 1 N n Q U U 4 R V J I N W p O V n F M Z E l m L 2 Z t U i 9 u S D Q v U F B Q W T h D Q U F Z W G E x L z M 3 O T U x R z R i b n F l M k p p W W 9 F Z j d k Z n I 5 Z m p p a X k v e W J Y Z j U 4 b V h N b X p m U F k 1 d n E x Y X M 3 Q m Z C N z k r N F Z o Y l F O R 2 p S Q W R u W j J 2 c U 5 p c G R 5 T n J u T 1 V W N l p D U 3 Z w Z X Z m R E N D e T V M T E V 5 Y 0 9 C R V h M b H d R T G R l b 1 V j T 3 B u Z l Q z N F N v S S t P d X Z 2 e k J 2 M 2 p 5 a 3 B x Y m l 6 e i 8 v e E t K R m k 0 U U o 3 c V J C b X F m U n o 5 T H d w R 3 J W c W 5 q K y t l Z n g 1 c H R 2 N H V i T m 1 3 Q n l n L 0 R a c z J m a j d i Z m Z S d j M 2 O V V Y d F Z T b 1 Z a c 3 l Z Z 2 R k Z W U w M W 9 E K 1 N H a 1 E w Y k 5 o V H F Q V X Z m b z l X c l Y r Z j c x T U d i Y j c 0 c H V y b m l q K y t U V E N Z V G Z Y N U t H M y t l a D Z R a l d H L 2 R 1 b 1 g 0 K 0 h o a H V Y b n o 1 b m p 0 d G R k U X E x W X Q w Z W h v c F Z J S m 0 4 M k d 3 N G N Q W S t m T 2 5 i a D g r Y k x M L 1 F j R k J S V j R Q b 2 h B c 2 R s c y t Q S E h I M F h y O H M 3 S D B 2 Z m Z h R F R p N U 1 t V H d y S m p x U T B B d U h E a E F 1 N 2 N 1 U U 1 n d D V 5 V 0 k y L 3 E w K y 9 k d T F m M H V y Q 3 d N U F R 2 M z k r T G 4 4 S z E x Y X R Y N C t U S m s 1 Z z B h U k x l Z l B O T n Q z W E x m Z V d U V H o 0 U i 9 y d G J 0 M j V v M G F L R j A w U z J u d D Z I c 2 4 1 d G x Q Y X Z Z c 1 d L S G t 1 c z N i M T d W e l N I e W F C Q m d 6 e T J M O G d U V n Z s U n E 5 W F F h R F J P T j N B Y 0 o y d T F X c T F P T j h 4 R F F r S m d z O W 1 j Y m 8 3 N F F t b S 9 K a E F S R V p V R U R P Q 0 p p T W h u Q 2 p L Q l p X S D R j O T l B M G Y 2 b 0 x p N V d x O V V w O U 9 y U 3 B Z d l R P b i 9 6 O T N z b D N i L 0 J Z T U R j d V h P R m t D M D F O U l Z 2 d i 8 w M j N u M z M z U U t Q M n B P R 0 5 V c W x F a F V y V n N T O G V m T X d m Z n A w M 0 x w M V N 6 a m 1 6 S m t 6 c 1 d E Q k F x Z j Y r a n F k R H Z I e D h a Z z B h W k p v Q l B E S E g z K 0 1 P b l h x b 0 Z x M W F q N T V q L 3 p 4 U G l z V U N 0 R m 8 w O U x H W C t l a G l 4 Y 3 Y 0 c G R m Z n N t M 1 h X U m t w Q 2 h N e T J N M m 0 3 R m l 4 U X B S b V J R Z 0 5 5 e C s 3 T E h I M E x a d F d 6 U n E x Q 2 p m b X d k a n g 0 N k Z 6 V 1 p E Y 0 h B d 2 x F b 2 x G Q W 9 G d n Z 2 d U 8 5 R U k 4 T m R l Z X c y T k d 6 Z D J 1 N C 9 4 N D h j T G R k L 0 R 3 c 0 t F e V V M e n l x T G s 1 T 1 N J N W p S d 1 p l L 2 V 2 Y m h 4 N D R h d 1 h L N W N P Y U d V a X R W c U Z i V T l m Z m 8 w V H A 4 K z d Y W m Y 3 N y 8 v d n R 0 d D B 2 Z E x 5 b X c y N C t 1 d n Z 4 Y X Q 2 O T I 3 Z D Z I T H k 1 d y 9 m e D Y 3 Z H U w Q 2 t C d l V U c D Q 4 R 2 Y z N z k 4 Y 0 x M N 3 h R T E 5 l S X d q e E Z V Z G F 2 a m R L Y k Z m b V J Q Z 1 Z W M E J K U 0 J U M G V B R H o z M 0 h O N C 9 2 b m 5 J W m Z M Y 2 V u U 0 p V e V l N R U U w R D h Q N z c 3 O H Z m T 2 N P S G p 3 b 3 V n R W h r O G t 3 Y y t a T V l U N F F v O U Z Z N E 9 O N 1 V 0 c X Z D V V J F U k N V Q k E z Z 2 l J d k l a Z n d m d 2 h m b W p 0 e U Q 4 S F d M N H d v R U R C N F N S b 2 5 u S 2 x 5 K 1 B 5 T W h J N F J G e X R W b 3 Q v S E 4 4 e j g 2 Y 0 9 T U D g 0 U z Z U e W R D c 1 d U U F J m c X h X S z Z 4 V 3 F 6 Q V J Z M T R 0 Y l Z l S 0 8 v R F J h c l Y 0 L 2 Z Y W E V S O G Z M N F I 3 R n k 1 Y 3 d Q T G x 5 e k Y r L 1 B n a T d U d n Z Q W X F P a n N i Y 3 V Y T X h l Z k p r W W Z U a H d 3 O C 9 q R X F W S 3 J u Y 1 Q 4 M m F O Z k h T U 3 k r S k p 0 d z B H b z E 0 O T k x M z h l R 0 h I L 3 J r O C t x U H o 3 e G N M a S 9 W b 3 g z O W N S N n k y K z F Z d m 5 4 N X Z t R 3 d K e X F W Q 3 R I U j B i a D k r e m F B M 0 t C K z F L a F J h T k 9 t V F l G R z d F d W Z 5 Q U N j Q T h V R E J 3 N T R E T H d k Q X p 5 N V h J N l l t Q m l 2 a n c v a z N w e G F 0 M j Z k Y U Y z V n F s V 0 Y 3 N V p q M m F t a X l z N 0 8 5 c m g 5 O C t i T m 9 u c n p D b 1 V D V H p 6 e F J L R 0 9 s W j Z l a m 5 u e j V v b C t 6 M 2 E 3 S F R r N U 9 h T H p 4 c l J w M D Z C V 3 F 4 R W N I S X d G Q 3 h Z Z 0 t 5 c 0 x Y Y n Q y U l l j T 0 h a e k t y b G l 0 V n N 5 Z E 9 4 Z l h y b D B U M W s y Z E 9 o W F Z x M W V I W H E v S F g z L z l o U y s v L 0 Z M W V Z w Z 2 J C M l g 5 M m x q U S 9 u b W F n O E F m e D V N Z T Q 2 R 0 h I a 0 s z Y n Q y d 2 M r Z E 9 B T G x Q W E s x Z H V 4 Y V R K M D h H a 1 B 1 M G w 2 T U J B d 2 F J S n V Q M l Z J N m 9 N R X I 3 T l l H S W l L Z 2 t Z Q U J Q U k V R K z g 2 Q 1 B n S G U x L 3 k 1 Z H V x Q n A w N l l J R H c 5 S F d G Z 1 k x R 2 8 x b E V v b F Z D c V Z 6 M E 9 Q d k 1 u N W p F W W o 3 d D I 3 a D d T M E 5 G R U 5 Z N n Z W a W c w Y k 5 y a D g 3 W n c 1 Y z N E M T Z s V 2 5 4 O V l k W G I 1 O F d R a m U 1 S E k 1 Q m c 0 Y z Z M Y X R X c T M y V 0 h a Q k d t S W 5 K U 1 c 1 Y k 9 k W U 5 4 Z k l 2 U W 1 R R j B B N j h p Y X d h O X k 0 T W N h T k c 0 Z k Z p e G N M N j N i d T N J b D Y 5 Z X J s K z F w U E h I L 3 Z s U 3 B W d 3 N 5 W k 1 6 R n Q y a l E w Y j k 0 Y 2 I 3 e n h o c 2 Q 2 N G s 4 O D h R U U 9 I V H F F V T Z k T 0 N m d H E w N l l O R k F v R k E v Z 0 E 4 Y 2 Q 1 Y U 5 l d V h h S T V D a U l q S T d G N D h X S W 9 G Q X B o N 2 d T V H l Z U X p a O D d n M 0 x s e k N B b 0 t j a G 5 x T 2 R Z M 2 o 0 b U p R Y z J h T l V Y Z k I 4 Z T V H T E t 6 c 3 h F V E U x U G d j Q n l B M H h 3 U n Z y W m 1 6 U n B S N k M w b H J R R m Z G T k t T T k k 1 U 1 V s T H d 6 V G Z m a U 5 h N W V 3 S W h Q e G F M Q l h Q b n p u V z Z 3 Z G 0 r Z l h 1 T U d U T k d 0 S z U 1 O C t Z Q W d D d F h y d U Q 2 O W V 1 d z I r M 1 l 2 S G t 6 Z n Z q a E I z V H M y Q k Y 5 K y 9 Z V m 5 w c j U 4 T U 1 Q U m V I N 1 k 0 O D l o c z Z k T 3 d 2 T E l T R W h v Z 0 M r T U t Q T n k v c T E w V l g v d G 0 v Z k R x d l Z L d H l N Z H Z 3 K 1 N q O V R m L z c 1 c D F C T 3 p H Y X p D V G V o c z d P e m h a S m l q a H l Q Z C t m T 0 h X e m J 0 c z N s W E F Y b n p w M 0 R 4 b z B i a 1 o 2 Z W p 1 V G t a T l N 2 W H g 5 Q l F V R l F L c F Z P b j l I R X h F U j A 2 T k F C Z X I w Z V I 0 N G N F Z G J M W k R L R W h Z V m g y N 1 p 0 c 0 5 s c 3 d s T X F l c j B l M 2 J 0 M z k x Z z Z 4 M X V s L 1 p w Q V J F U l V F a k N B S n l J a W 5 5 b n V B S D c z N 3 Q x T 0 k 4 V z g 1 Z T N q M W s y Y k 5 o W C s r K 2 p S b z B K N U V t K 0 Z o S V M 0 L 0 F N K 2 o 5 V n F 4 V k 5 Q U F N W Y X Q y Y k 5 H c 1 R G e F R t M T N i M T d 0 N m p r Z z l U V 3 J W d U Z F W F g 1 c 1 Z x d G 1 E N T l 1 d H Z 0 c 2 J H e F d M R m l o V m Y 3 Q W 9 E M T Y 5 Z D c x Z T d q a n o v M m V w K 3 V Q U D c 0 N D d o e T V R c T J i d D B x c k Z 1 K 2 Z E a z Z k T 2 d n Y W 5 m c D B p V 3 N X Y k 5 H c U 1 Q d E d B b 2 x K e W V M M m w 2 N G N N S H B m V 3 Z Y c m g x c T E 2 N k 5 y V n U z d 2 1 n M F l 0 a X d Z U z c 3 S T V Q S k 1 H Y k 1 H S X d a T X d Z U k V S R j Q 4 O D A z a F J z Q 1 J S a 3 R u Y 2 N Y K z V B c T d X R 0 x y O D l E e W N u S m 9 o c m R B R E I w N k Z D V U w x L 2 V x Z T I w Y W R P O G 5 w e n o 3 T m 1 6 Z U 9 t b G x 6 e T J H V F Z x R l B y M T Y r Z D l a N H Z C a F F z W D h Q M z M z M 3 R z O C 9 E R E Q y U H o 1 c z M 0 K 3 V 1 d n N X b l R K Z 0 M 1 M z V V b m 5 u Z 0 N 2 W H I x d 2 9 3 W k 0 w U W h h T i s r Z m Z I O D g 4 K z c z S m V u R z J B Z m Z m U 1 J U M n B p M j J 3 M m Z Q R E J C e m g 3 O X F 4 b 2 Z j d V d M V E Y x N m x T M 2 4 2 Z V B Q L z V Z O U I w M W 1 V e l l 2 W H M z Z H U v Z W p R W U 5 H a U F t S m t a V U p 6 M H F L a 2 8 w N G F x d m x Q V n J v e X V i T m 0 z e W V K U E k w Y 3 F W S z k x d W E 5 b X l w Y 2 Z Y W m 1 a b U 9 z M E 5 r Z W Z Y W D M v R n I 3 L y t L a X g 3 Z W l v b G I v S n Z L Y n Z k a n M 4 L y 8 5 e m x h e G 8 x Y X N R Q W 5 v a U k 2 Q U h C Q U o 2 S W l I e k d i c m N Y N j Z Q c V Y 2 O W V 4 Z F d y V j R 2 d G V Q d j M 3 O G Z C Z 3 d j T D l K c H E x Y X F o Z S 9 m d V N F b E p F W T J z M U 9 s M F F w M X d w V k l w c W l N d U x T Y 0 I 1 S T R R W D d 0 M n J j Z G p 1 U n F C V j F p d S t 1 R E k z e V V Q U E J r N W N p U X V Y N z R z a l B L T m l v c H l L d U h 4 N z c v L z R 2 R G h 3 M T d 0 N z l D a F F 6 a D A 2 S k R U K 3 A 5 L y 9 o b E F i d W t B Z H d F O G t I d X o 0 c F Z Y W G t I c j F x M U Z v e H B M Y 2 d E d m o v M l d G T D Q 4 R C t u M W V y e j k 5 d H V p N z Z k U 3 F j V D E 2 O W V 4 Z X Z W c U F C Q W 1 S a 3 h M U y 9 N N m Z I O V F t Y z F t T E Y 2 O E 9 O L 1 B q M X d 1 a D l G b 0 Z N M U 5 Z Y m Z i a 1 p p W W l J N G R P K 0 t w c D U 0 U 1 R j Y T V m Z n Q y O U 8 3 Z E c 3 R 3 h z V j c z N W F l Z m Z 2 S n F J d W 4 4 M k d 3 M k x G N j h H Q W N P S E J D d G I 5 e T R N Z U x q N D k y V 0 p 6 R 2 J 6 Z W p j d V R P V V N p V k 9 u V H J s R k d D Z V B Y d F d G T 2 d I Q n d k a n p w d z V L R m V 1 W E p I N 2 5 K K 3 l k R z J r b 2 l 2 d D F 3 U W l J c U t T Z 0 F F O E V S R 1 J s e H p M U n h U M E 5 Y d j M 3 a F V G N k I w N m R C Q k d v Q W N G Q l F r a G c w d 2 1 j M W 5 m Z G Q y N m R S N U x N U U N G c X g z c 1 R u N D F a Z 0 1 a d 0 1 2 b G N y e i s r d X N Z U D M 0 O G R E b 2 Q 1 c z J i a D R T R W h J R D F C N E R M b X R O N U U r d 1 Z o W F F 5 U 3 l w Z V d x M F c 5 Z X J W R T Q z d X R W Z 3 N i a 2 U 4 b G 5 h T E Z p M 0 M 1 Y 3 V Y d l d x N 2 N 1 V k t V V 2 1 w O F B C d 1 R K N D h H V 0 Z o W V d q Z H V q V T J i d H d v Y k x k Y X J W a T F h a F Z H a k J n Q k l E Z m N O a G d N T U J n T X N G Z 3 N h T j I 2 d F d q Z m Y v L z l 0 O U 5 U Q 1 l W a H R W c X h j T 0 Z D c C 9 D O W Z 2 M z Z t R F Z y b H N m U j l 5 c V Z D a j E 3 O W t U U G 5 q M l J t c H F L b l R 0 M 1 l z Z U 9 I V z d Q M H p F e E 1 U N m Z Q T E 9 r Q 0 9 T M X N h U 1 F 5 K 1 V J Q 3 d z V G x Z R U x E Z z Z H M l d 6 b U J L Z E V S R V R F Q U o 2 S W l C N W N N V E V 4 c U Z D a F F x R m V h N 0 Z Z U k R X Z H Z T R U 5 H V U p D U X B 4 R 1 I 5 c H N O b V J r W k F q T G V Z R 0 J O Q n g z W E h Z Y 3 Z l M X F N c 2 F M R n k r S 1 N x N j R J N j B k U E d I Q 0 J G R n B s c k Z q e H d w Q m 9 r c W x 3 d G R m Z n k x c 1 M w b E p 3 U 3 V 2 d k 9 L e E g 0 N m t v e j F u e k p p Q l Z x M W F P Y l d i T W 1 V S 0 x s e T R J Q 3 d 2 W G J v V T F h d F h k M n F Y a 1 p H Q m 9 V T 0 h l a n l t b y 9 E d 2 N N e V l N U U 5 S V V Z I U T Z Y U m V 2 N j Q 0 U 2 N Q e j c 3 N z d M d D h B U 1 Z v Z j N 4 Y 2 h Q a F d l U X F I Q W x D b F R B T 1 N P O H M x U C s v Y n R V Y m R 1 W F F R R k J U b E 5 n Z 3 d B b j M z M m 1 W Q W Z 2 V W F O R 2 5 q N j Z h Z E Y y L 1 B x V H h 1 T l J t U m 5 a N k 4 y N 2 R v K y t r b U t i c 0 9 H R F Y 2 O U J 3 R H c y M i s v W W Q r K 2 Z h S j E 5 K y 9 m e D R 3 W k 1 6 e S s 1 c m Z m Z m 5 O Y X I 5 U H B z S E h q U m 1 I N S t 2 W H J l T 3 V 0 d D N 3 U 2 F u N z k 5 Z G R P S l d 6 c T F h d U h P W F B t R k N o V W p v e U 1 S T S t l U F p H Z G 5 Z M 3 Z 2 d n Z P W l p 2 a z V H U k 1 u R G d S S F R w M H d J Z 1 J J e E F k S F Y y a 3 Z u d F N W c T Z O b m t 5 Z E 9 o V U t o U U p x d F J v Y W p R W k t w U k t u V D U v R 0 J 4 O T g 0 T l Q y b l h m Z V F V W k d C b X J W c W d X N V h D N 1 V n T m Z y O W F o W X N h T E g 0 M V N 0 V 2 h W c j F x e E I r Z k x s a 1 o 2 Z W p 1 Z W V l M D d Z T m 1 q U U l B d 2 N P R k I 0 T 3 V i R E R 6 O T B P M S t L d H h v M G F J R D U 4 K 2 N q U F Q z Z H A w K z l F U k V S a 1 g 4 e G d D Y 2 l v Z 2 R X N z k 2 O U 1 X R E F n R U s 5 O X Y 3 O S t 4 Z 3 l a R W l C W G l N T k F L W k 1 t Z U k w T X Z Q V 3 J W d k N L R T d n L z R m a W 5 r S U d 4 K 0 J j R 3 F M Y m J E W X N Y T G h R R k h p c l Z D c V g 0 W k 8 w N 0 l a S 3 B S S U Z J O U l 3 M E h H Y k 5 C Z 3 V h Q W t Q d V Z 6 d T F l U 0 I 3 d G 9 W c G 1 U S X d 3 O C 9 M U H g z Z G 5 h M m F G d m R 1 b l h 4 d 2 d z d k l D U W t C R n F 0 R m d x R l F q a k c 0 c 1 d M U l R j R l Z D b 1 Z G a T F h N V B U K 2 1 F d 2 0 1 T 1 R r Z U R W Q k x B R G N 1 S E V E R l N w V U V J S W 5 4 O U l K Q U p 3 b W k v U 0 d k Q j l V L 0 d R e U d T W k 9 u S W p i d D I 4 a k 5 U V V Z X c T B X V j Y 1 Y 0 V i Y k h 4 T V J B c F Z J a F B U M G R B d 2 N P R k 5 X b 1 R r b E p R V n B h R 3 N M R H c 0 W E p F L 0 5 F U m t h a V M 1 Y 3 V 4 Z n F 6 R k 5 i Z m Y v L 3 R W Q U t y Z H U z Y X V I Y n R t d F A z S X l z c k N 4 O T k 5 S k Z m K 2 5 I e j V r M 0 V 4 O G V M U m h u b m 5 W T U t F O G h M d y 9 m R 2 p S d G o x c X h a W G 9 m d k d S a 1 p P S F h x R k E 0 Z V B J a W p S N D g 2 M 1 R C e l Z W d j d s M T k r d 2 R H a l J 6 R n c 0 T U J D W D c v e V V 4 Y X V q Z m x w M E t D Q m F O b H V 0 M l B i d G 0 w d T I x N i t m Q m 1 y V j Y 5 R z g r Y k 5 F U j h m W D Z C a n F k V n F S R V Z G d W Q w d W s 4 b U V p W U h E d 3 N L O D N x O D d H b z B H Q 2 9 X a V V C T U 5 F e E V S V W V B d 2 d D Y 2 l J d k p T U V F N Q T R Q O E h F O U p B e D l 1 Q V J 5 N l g 0 K 1 d Y W D h i Y 3 V Y T 2 g x K 3 N C Q U Q x N j l N R D I 3 Z H V k M m t y R G 4 3 L y 8 v b H M w Q 3 R F e G J M T F p i S 0 t h d l k 0 a k U 0 S D h T N S t V c E 5 J b z U 4 N m R 3 N 2 Z m Z m l 0 Y V Y 2 R k N C V H o 2 N k t N d T J 6 d U d k M E J 1 d V F 1 N z N Z N k h I b n F v U 1 A x W X V I Q W h U Q 1 l U c G s r Z m p x c F Z x L 2 9 r U E d j Q V h 6 S W 9 s V W 9 z W E x n U V F H N V l O M m J N R 0 d I Y m t D R k Q z R T R t c V Z R c U 1 Y M z Z k S m U v e D R L T z Z M M T g r V E p z T m h 1 M F d x M H d v a m Z 2 b k N R T m 4 4 Z U 1 H W U 9 H R F J 1 N j N k Z l V x V k 9 G O H d t U U c 1 b 0 R 1 U 0 d s M V d v V l J 1 S G 4 1 T 1 F n T E N 3 T X R X d l h 4 c V J K a z d C O C t Y T G s 1 T 1 J B c l Z a a j h 1 V E p t R F J w a 2 1 p L 0 5 w c 0 5 D e F l z U U d w c W F v R i t O b T l 0 M 2 J y V m F X T E 5 r U 0 5 I W X Z Q b X p V V S s 1 b U 9 Q U F l Z c F U 2 Y T R y Z m t P N U l i S W h 3 O G Z 4 c V Z M b C 9 E M z M z L 2 o y c l Z y Y n R 2 M j d 0 M G J 3 N G N Q e D k 2 O W U 3 R m h 3 d 2 J S L 0 F B b W t 3 b n I x c T N E c m w y N z B M R m p 4 e U w x d X l R S X h M V 3 h v S G J 0 M m 9 X T E Z 5 K z Y z U G J w c D U 4 Q 3 l K M U 0 5 b 0 1 Q U H N D V U t W U D h V b W J O R j J Y a V B K V k Z J a U l p b 3 B L T E F U e V Z L V 2 x w Y W J o K y 9 U c n U z T G 1 E N 0 9 4 c 3 I w Y z F F c E Y z S E 1 1 Z G x F Y l N V Z H B 6 N X N 6 S j k 0 L z B 2 T z N T Z 0 t J Z z R W d V R K a z N 3 M W x 0 d l l m c j A 2 W G o w M F V k U n E x W X R s K z J r b 2 Z p M m J k d m N q d m l 6 V 3 E y W U 4 y K 2 U y M l B t V i 9 w R W V x d z d k K z Y 0 c k E w d H J Y b D g 0 O F l O b C 9 0 e k R B T U w 0 d W J O b T V n e l o 0 N 1 h v M S 8 x Z X I x V G 1 S Y 0 F P S F B t R E d y V 3 J G b W 9 Q Z 0 J B W W 1 J a X p w O C 9 E d 0 F Z T j I 0 Y 0 J n N G N L Q 3 B C W W p h Y l J l K 1 p T c V d D U X F G d 0 d v R X J E V 2 o 4 V 1 R 0 N D A 2 W k 5 m d H U z T 3 l r c E t Y N C 9 i b 2 N P S F h E M j d G b W 5 F Y k J G W W J Q W m h P O S 9 R V z Q r b F M 5 Z k h q M T Y 5 Q k J O U n B x b l V x V k t C Z X J E O H V Y T G N m c j B h Y S 9 h Z n Z 6 e H g x N 3 Z O e j A 5 S F l N R 0 R Y S z d m Z W p R b 1 J n N m R D a T Z k Z X V H d U x n N H p K N D l H L z M 2 O V h N N V l l c m 5 u M y 9 1 Y 2 1 M V W h 4 O S t H S y s v L 3 J x d 2 J M R l l S Q 1 d 2 M n J S c E l 4 b 2 R i V F F h b 2 R m c m t a M m R M V G 9 Y d m Z M S 0 s 0 a U p p Y 0 h L b F N 0 a H Q 5 d l J 0 V 3 R Y O U 9 2 W H o r a 0 d u Q 3 N H Z z h G d G F a V 2 h R N G Z p M l d l Z n p m Z D h Y c j U 4 Z W Z 6 K y s r O D R k Z X F V M n p a M T Z 0 V E J p Q k V q M E t o U k l 3 Q k F 2 M z c 5 M E s x Y k 4 y e m N 1 Q k Z i d D I 0 V m Z Y N 3 U z c j J M d l h 2 M z V 0 d j N r a T V R M T B a d l h i b H l C U 3 R X c l B D c T d m N z k r e E V T R W l L N n l l W X I w d m R w M n J S c H F G Y X R X c j Z 2 Z S s y M T E 0 V H Z n Y W N i U k V S R V J G U n l N W U N u T X V I e T V j d j Q 2 N i s v a E l B b k t p b 0 t G U 3 B V U U h C d 2 N L S E t I a E J S e V h E O S t u V 2 N Q S G 1 5 V U s r V m x p d 3 B E T H Z k R H J 2 Z F h 1 V D l l S 0 5 C Z 3 d a N D l 0 b G 4 w Y T V k T y 9 6 M T E x O H U y L 2 p 5 c G 1 K K y s 1 S U d 3 O T R H Z m 0 r L y 9 Y Y W g r e V N W b X B x S 0 d U T m 1 D R F c x d l p F W G t r d W R Q S G t T Z m Z 2 M k x W U S 9 M Q l l M d n Z q a U M y S F p a R E x o L 1 B u e m 9 s c l F u M 3 p 5 a W V o b X l E d n Z 2 S U 1 H R F J y Z 2 1 X Z W V F V W J H U m t S R V l Q M z Y 5 W V h x U T J F V T k v W F B a c k 5 C c l Z h T F N n Z j V p N i 9 y Y X c 4 Z V B C a F d x e F Z C U V V G T 3 d l T G 5 u M y t P d F d 2 W E N p U E c 1 O D J i S n d y L 2 U v Z n U 3 U l R B a D R l S G 8 w K 2 Z Q a j d 0 W T N H b 1 h y M D Z G a T l l a k 5 E U V V L Z H R w M C t m Z G 5 1 R E l E V T F G V n U y Y k J H V 3 B X V l p y b D Y 5 S 2 1 5 M 1 d x M H d t V X p J e k 1 4 R V Z G U V V K a 3 l Z S U d y N 2 4 v L z h C e n F k R G o v O T l C U E d q e D h Q Q V B t Z W g 1 T 1 N r d k Q r K y s v a j Z 0 V 3 J v d l Z h c l J h V E o w O U d 1 M 2 J 0 U E w 0 K 2 o x c X R 4 c H R 2 d m 9 r e F k 4 Y T R I S E h m d k h s e m R P L 2 V I V G s 1 T 2 N q T 3 p r W n d j R E Q w Z W o y M m J O a 0 N s V X F G V n E x Y T R j a V J J M E w 3 N E 9 C Z 1 R K Z 3 d B Y k 5 u e i 9 i c S t O N H F T O W Z H L 0 9 q M W V y e n p 6 a n N l S j h D d F d i T W 1 r c E 9 U a G V V Z m Y v d 1 J Z V 0 Z o b 2 5 y d X Z p Q z k y Z k R 1 d S s 4 V 2 V C O G N B V T l F U l B S Z 1 l n Q l B w W n J K W k 1 M Q m d 3 Z V J s c G F H a W h V c m 9 t W E x s b 1 d l b E l x S T h 1 Z H F a T E U v N 2 R 5 N U V 6 d D M 3 a X p X W X d a U 1 h s M W V k d 0 c 4 T D R L V F B O S 1 I y V k t C T G 8 x e S 8 v N T l 4 T W Z I d X g x U j c 0 N j d n U E R r e V p N d 0 d v M z V U c E x x e X Z i d D I z S D k r b l Z o V 1 M 2 W D Q 2 V 1 h Y a E s x a 1 p i N E t R b V Q 1 L 2 1 y L 3 J R N 2 1 6 W n R R a 1 J F a E U 5 S H B y d H k r L 1 p 0 b j E v c j d Y Y T c y L 2 t B c E R l Q V Z x e F k 0 Z k Z u M U d x M W F O R 2 l C W D c 0 N F F l M 2 J T c F V x S U Q r L 2 Z z W H Z z T i s 1 T z J r e D B G Q l F j T D d k Z S 9 l U G Z 6 M D A w O X U y M T Y v Z m w z M E h j c F R 2 M z U 5 b C s y N 2 R l d U d 6 c D A 3 Q z R H b X U 3 Q T N K e W N I R 3 p a c 3 d K W X R X N X h D Z n l E M 3 h v c T M 0 W H N l b l U 2 S D U 1 N T d E b 3 N Y T D B a Y 1 h C e m F 0 V 3 V I c 0 x B d 0 x G b X l C T W V Q S H h l Z U F I Q 2 M 4 O E Z 4 d 2 1 z Q U d E N T h P T m F 0 V z R m a H c 0 Z j c 1 Z j l M e T l x M T B S M k R 3 W U J a c z J h S l N n V 0 Z o W V d o W H I x N i t Q W F h Y N F Y x a 3 l a T n d w b z F h M F N U Q U s 5 Z n Z 4 N 2 x 5 c F Z E N z k 2 O W Z k Y W Z 3 c F R x a 2 V M Q U l T S W l v Z 2 N U Q T N n c X R i S 3 p z M 0 h n d 0 F I b z l Y c T B i Z H N X V m F w V U N Y U 1 h p S 2 l V R 1 R S b 2 t G T T V t S X l N R E N 4 Y n R p d 2 c v U m s 1 Y 2 l R Z W Z m U l J 6 S j g v S D J h e k d i V n E x Y 0 x N b V R N Q j V K W j B H R F Z x b E 5 D M m J 0 M j Z l T 0 9 O T j l 6 d U s 3 K 2 d J S k F s d k Z K U 1 V q Q n o 1 a 3 p S Y U Z h M V d 1 M 1 Z U W U d q U j Q r N l h H O H l t W E R z M k x F Q 2 g z R 1 p t W m x Z d D I 2 Z G F G M m Z Q b j J j e W d y Y 3 V u V k x 0 Q n d T R W x L Z z Q 5 Q 0 Q 0 K 0 x G a T I 1 c l R R T z V v V 0 I r W l V j Y U 4 y N 3 N G T U M z Y W R N R 2 p S c z N S b V J r S k h R N m 5 W Q U x I Z 0 R X c m w w c n V y a 1 V G a G F H N m R P b j Q r Z W Z m e G F W a H F w Z H V 6 W T Z k T 2 l B V m F 0 V 2 l a N E d p W X l N e E t 1 d n Z p c U U 1 a 2 F q R W V u c D Z i a D c 5 M j Z o U 2 p O V n F W S U Z E U m 8 w U U V K Q 1 F v R m Y 2 e T N I Y z V R M G d M Z l p i T m l 6 W n c v V 3 J G b U R 0 T F E w c i 9 a U k V K M D d k M G F 6 W n M y R T h Q e n M y Y k 9 p N 1 R F e E 1 j S l R B a U V o S W F M S l d J T 0 R n e k Y 0 O E d D M G F k T U d z Y k d 4 T G t 0 M 1 B l a E t 3 c l h S W U R C Z z l 1 e l p v a H Z X T X B r T V U 2 Z E 9 4 W U V E Q j B S d D V Y S T V w a y t m a m l s V H B v a E d 3 b i 8 4 O G N j K 2 1 U Z 1 Z 5 T D B H d T d v S l Z G Q y s y Q W N S R V J F V l B 3 Y n d W Q 3 F a V E N Z Y 0 9 I Q U E y Z G 5 a N k 5 D a E F 5 c F d y Q m p v T G h G U k t W U 3 Z Y a j I w Y n Q x Y X R F N G F 0 Q l l u a z h t R U J R c 1 d D T 1 Z o L 3 Z u b k h 4 d z R j Q U F E Q n c 1 M G 1 y Z 3 d y e F J Y W V V r b k 1 o M C 9 m c n p M Y y s y S 0 Z T d E V R Y m 0 3 Z H R u W j J a Z z d k M j Y r e D c x O C t U S m 1 6 W n F G T z N m d U N P c z B H Z z B H R G h 5 S X I 3 N z Z 5 d U 5 y a z V L U 1 J I M k p q S X d V b F p G S V N F Z 2 9 j Q U M v Z H U x Y V l R S k x J S G Q w N 0 5 D a F E w V n R U Q 2 F U S 0 p B T k R n N 2 0 w M W d Q b U N a T m 1 r Q W 1 r d 2 t C O W F G R G g 0 U n R q U n M z U n Z u e T V a R 2 V u b z d V M U Z T U E U z T j Z 5 O V V U R X Y z N j l Y T m F k K 3 Z X T F N 4 W n N z V H B 5 W T R K R X l h Z 1 N a T W 0 y T E 5 u R H k 1 Y 3 V D Q 3 N i O T Y 4 T 1 J v M G F J Q X B V N m J n d G R k Z U V 6 N j d x Y W 1 w K 1 B 6 e n p 6 R j k r b l N o Z G 5 s Q k 5 X c l V D U F h y M T h l V 0 x W d n c r d X V 2 a T B v d W h Z Y U d p a 2 F 6 M j J 3 M k h E d D J U R m l P a k l 3 V U F s d X I x U X F 6 M l F 5 O V h v K 2 9 x Q 2 l 2 a n U w W X d L Z W t w R 0 Q w N k 5 F d V I 5 V D d p b H F 0 R m 4 y S H B X V k J w R G Z n M U d x M T h G U l J Y d H Z x M W F z R G N I N 2 F 5 R k 9 w b E F k R m 9 L K 0 5 0 M i 9 m e H F S S m s 1 e H V i a n o z M 0 h O b z N y d z U 5 d X p a N C 9 R Y X J W Y U w v L z c z d n h n L 2 Z y e G 9 V d U t 2 d n Z x c V N K T 0 9 Y N 2 h 3 Q V R 0 M j d N R E p r e W R S c j E 0 O T B i W n g 0 O G F o Y X R X c S t l N G p Q a j V l N k V O S m 1 n Q 2 R p S W l J d k 1 j Q W 5 r c W x J M G V P U U s v W G 8 w M m J O Z 3 p m a V l x U l R D Y U Q z V z d Q Z C 9 J M V g r b m Z 2 e i s 2 Z G V 0 V 3 F O Z n E 5 W H B N b l R x M V N N Z G Z 2 b n c 1 V n E 5 Z U x W b 1 h 5 R C t P S X l N a k 1 X T E V D S H p 5 e V N m Q 3 V p K y 8 v Q k t 4 c 2 J F S U N n b 1 N 0 W T J K a V N u U 3 N h U 2 x Y e n A x N n V R M G d T Z 0 F w K 1 B X c l Z z W E 5 X c l V j R 3 J u V F I z M 2 d 3 Y 1 A 0 c 0 1 Q U D N R S 3 J D W k 1 t T 0 J W d l d I c G h M U l B Q d m t r T m 0 v Z U x O U m d Q M 2 J z R 1 A 3 O T k x K 3 Z B a E V B U 0 U 1 T 3 h v N G R P M F R y b m 4 z M l d h Y 1 N I Y i 8 5 O X B 0 b 0 l z b G F 0 V 2 9 W M j N m R W x l T D h q Z 2 F D U D g 1 R D h m S H h 3 b j h u S l N X S k F 2 a X V Y Y n V p Z S 9 m d X d 2 T F R U e j h 0 b E l N c V Y 2 N G N x b F N w Z 2 p O b n p n a m J x M V d y a H J 0 M z d 3 c H R J a U l p R U J z Y k t 3 c l I 4 e X V G Z F A v K 2 Z X e m R 1 a F h m Z m Z l Z D A 1 T W Z J M G F N U U p z M m J R R E F x V l o 3 M 3 Y 4 V F Z h N W N H V E 5 t e k 1 C L y 8 v d G Y 0 W W J k M W F 0 W E 1 X S E N C U F R 2 M 3 g v O S t 2 V k R l S G g 0 U H U r S 3 M r Z W Z m e D R k T 2 5 U Q V F 3 O D l K S H B L S m 0 4 e T J q d 1 d p M F V V d 0 Z l d V h G b l l i c l Z h W W J G W W t K M m Q 3 Z l d U S X R M d n Y 2 d n d Q U z R 1 R H E x Y X R Y S j Z Z c 1 V Y c E 1 l W D N q a F F x V l R D Z V V z N j Z s N z Z O S k V 2 b m k 0 c T Y 5 Z k d 6 e j c 3 e k d s Z G h 3 N G R o R E p 1 M G t u R z g w Y V Z 4 O F R F W U 1 L R U N j T E 4 0 T F p 0 M j J M a X h J b W l D W U l M W X N P R 0 R h T D V R Y V J s K 3 B Z d V h W c m d m Z n B q W X U 3 U 2 Z r M G d J a U l x Q 1 J q Q V U 2 b V R s W l d G b E p R V T F L d F h 6 K 3 N R a F l o O F F 5 N l h 3 M m 8 3 U 0 R 1 c 0 F B Q W d B R W x F U V Z T M V F x a 3 N u c 3 R M d V h M b F h J Y T U z a W p J e E o z d V N F Z V Z G N F M v S G l Q d j I 3 Y 3 Z r c E 9 U a G R J U E 5 w c 0 4 4 K 2 J O U S t Q R 2 p V W H R w Q 0 0 w Q 3 l J c k s w d F U x a U U 2 T 3 R w b C t P N U x t W m 1 a K 0 9 L T E w 1 e k M 5 O E d E Q j Z O V H A w N z U x a n U r Z G V z V z l 1 L 2 Z M e X p M W k R K M D Z k S U Y 5 K y 9 m R n l a T H R k d n R X T F Z x R l d i T m 1 w V n Z m K 3 g y T z V Z d F d 5 Y j Z Q V m F 0 V 3 R W b H Z X Q n A 4 T i t r U 1 p O O D k r O V B W c X U x V k 5 j U k x 1 N 3 p V S j d i d D I r a l l z V 0 t v b 0 Q x a 1 V j Z X d l a l J v N F h n R D h n d H o v S E R E e j h J S T l N Y k 5 X c U V W M T k 5 R l l N R 0 R S T G F 1 Q X Z E c m x 5 N W d s M j d k d U d u b j M 1 e U 9 W S z Z j d V h L a U l x S 3 d p K y 8 v Q U t a V E l h N 2 Q r K 0 t 0 b C s 3 Z G c w S E R 4 N k U z V z Z I M l d 4 R 3 M y Y k 5 S T F d 3 e l d Z e k 5 t N 2 N p Q z F i d H F C M T Y 5 W m 8 y N 1 l 0 b W p S c G d v a U l D S y 9 m a D R j Z W V n a U F P R W k r Z X Z X c X h 3 b V k z V T N n V 3 I 5 K 2 Z Y V H E x T W 5 y W X d P N T U 2 T n U z Y m 9 K R X h x c l Z D b 0 1 I V G 9 V V H o v O U 5 I Y n Y z d T M x Z n Z S N l B V d 2 1 F O H F W S z V k d j I z d j M 3 b 2 1 X Q y 9 K K 1 N j O X A r Y z I v N F k y e W Z t M G N N R 0 F B R W h N V G h W S D M 5 Z X J W d z Z S S m s 5 d 2 V 3 M 0 c 1 W G J 0 M j Z O N j l P e l F h R F Y 1 K y t X V 3 Z 6 c F U y b X c x W H I x N 0 Z 3 W U 1 I U m V 1 b D M 5 R 2 t w S 1 F D L 3 l 4 U y 9 w a C 9 w Y l J m R T R p S W l F b 0 N C d k J V N n B 3 N m R R b 2 h J U 0 Z 1 S i s 0 a U l 2 O X h y S E 5 M W X R J L 2 1 2 M H h p a T N Q M k x G a m N l U E d E V 0 h V c m R s c 0 Z p W U d 6 R k 9 V Y y t U S m t 5 Z D l 0 a T l 2 N l h R N k x G c T B D Q X N X T E 1 D S k V 5 Y 0 F B T z N i d D h l d 1 l j T U E 1 R i s y W W M y Y U 5 h T F B a b 3 N X T F J B V k Z Z V W 5 u M 3 d T M z M v L 3 Z i R H Q x M T k v e F o 0 O W U v S W R Q Y n B 6 N T A 2 Y 0 8 z Z E 9 0 R z d F a U J G T 2 9 l L 1 B Q L z h z R 3 Y w T U F G M j Z k U E c 0 N 3 p 4 S l N V b j Q 5 d H R 2 T V h E Z 1 F E e j g 4 T U 5 l d m N Z Y k 5 w d X R W S W N 0 Z 1 R n U E h U N T h H Q X N Y T H N R S E g z e m d s L z F 2 M 2 J v V l A v N z R Z N z Z U R H Q r N G N R U H Z 2 d n V 1 M i s z Z m Z 2 d X R 5 L 1 V o S V N I U T Y v W E N z d G x z e H F G R G g 0 U 1 I v Z 3 N X T E N o d 2 F S c G Z U Z 3 F k S C t r S T l H Z W Z m U m F u V D U r R 1 h D N 0 h 1 S E h q a E h t Q X B D T 2 Z Q V W x P V H N h Q 0 J R c 3 d l d l J v U F B i W V l 4 N 2 I z c n g 1 V T d S Y 3 Z u e D V y N D h U R W h L Q z V z M m J D O H V W S z F m M i t y V 2 x n V C t 1 a m Z Y c T F j U E F n U U 1 S S H g 4 d l R N V H F X Q 1 p J T 2 h w Z i t y a 1 l O M j R j V k N x V l Y 4 Z j Y z L y 8 r a D J Q S G p 1 W G I 3 e G 8 x Y W p n O W 1 T R j l q V X F s Y 3 J u T 2 t U K 2 V K Q 2 p 0 M X d R a U l x S 1 N n Q U U 4 b F N w M z d 0 e k J q U n M z M E t a T k c v N l B K R k V B b E x V Q X Z u U G 5 6 a z V Q M n V q M W V t e l p z c 1 d w c l h S V W 9 6 O G 5 N V l d w V k p n e F l 3 W W 1 U W n J r c 2 h S R G J H e H N r V U t l d k F B O G o y T j Q 1 R T g 2 b l E 0 e l o 4 N 0 V 6 S m t 6 W V R L W k 1 H W E t G R 0 d r c 0 t m d z Q 0 O C 8 v b k N h Z E M 5 d n R I R k 1 U Q X k 2 Z H U w c U d o b T d i T m t 5 V k s 5 Z U h Y R n h j U z c z Z C 9 m d V h Y e i s r Z W V p Z F U y Y U 5 N R 2 p q e j R x V 2 5 m O S t u V X N Y N z V j d E s 1 V n E x W m V s M G E 3 Z i 8 4 K 0 R o N D h p S U 1 I R H l J d U x n N 3 Q y c l Z E b n o 1 O V h O W U h M N G p T S H J Z V T k z b G 9 6 N T Q 5 T 0 h Q b U R P e D J P M z c 2 N l N l L 0 h L T n E x Y X B 1 d y 9 l S E g z N F l G b 3 V s U 0 p O N U x s N j h H R X V X T E 1 H Z m Y v N 3 B 0 S z F U c D A 2 R n F n d G Z u Q k 0 x U 3 d O N H V W e U 9 X Y k 5 t T 1 g x W E N o T H U z c m h 4 Q T J s c G F a Z z N i e D d X c k Z t R H R t M 2 J Z d U R B Z 1 U 1 b G Z R Q T R 2 Z m N G Z V F L e l N a T W 1 B W D h x e H R l S y s 5 c m 9 x Z 1 J a V 0 Z n W T V z K 2 Z q N n l z T E t l S l Z Q T j c 2 c 0 R i O E I z S U x T b D I 1 T W d S b D l z c V Z L a U F i d D I 2 b 1 d Q S G p r N V B u Y V d r c E d E R W l C S E N 1 Y X B s e T V h W V B Y c z I v d S 8 v L 2 s r N G 9 h T l N x Z k Q 5 O T k r T F h 1 Z V B j M X R w d n l Z U U V S R 1 Z C Q X p n c V Z T N W V 2 V X E 1 S E k 1 S 2 x X c U Z P a X V F S l Z K e F I x O F p X W m 1 G b n F p U G N m U m 5 v W F Z v V U 1 I b H h Q T n V R b 1 p w T W R 6 b k x q V E g z U T Z I Z W J N b V l N c F U 2 W T R s V W R R c V Z T N G Y v O S t v V 2 8 4 b T B 3 b U p D W W 1 D c 3 N 5 b V F 6 T m 1 q V n o y M T R h Z U J W M T l K N W F y Y 2 F z V 2 J O Z 0 5 w d E Z J e H J k b F J U U T Y v V k 9 k W G F i T k d t Q 0 J n M G F D T X Z Q U C 8 4 O E V o T V R o U k c 3 U n F N U n M y Y k 5 3 d n o 1 O D E y V z Z s b T h l T E h v O X l t W H k v S F N T e S t K M m x 5 L 2 Z o M X Z 2 d m t t T W p J e V J P M E t V a 3 M 0 c n p Z O W t E c 2 E v c D k v L 2 t H Z l B u M j h m c j A 3 V n F 2 V n F R N T F h V k x j N X l I S D B p b D c 5 d X p 4 e T l N d E x W c T B R S m N 1 W G J C d j N 6 N W h Y V m h Z R 0 l Z T 0 h Z c m V 2 W H R q d 1 l J R l J R c m d v N k t p T U c v Z V B H e m Z 2 a D F m Z n Z t b D h Q b V d 5 K 1 Y 0 N F l V W E N y V l B 4 e U M x Z n Y z N l d M a H d v Y k J z T X B s R W s 4 c D I 2 d F F K M D Z a T k E 1 Q j d 6 a k N i e m N q S 3 l p c l M r Y 0 x W a m F x Q 2 p J Q j N u R X o z K 3 Z Y c i t Q N z c 3 L 0 h j Y z g 4 N X R k U H I 5 Y U p 6 b 2 t L a G N I d n p y c m l V d F d 1 a j l Q Z D Y 2 Z E l s M G Z 3 a j B w d F g w a H R O d i 8 3 N n E 4 Z D V S S 1 N m U T h m e l M 4 Z U 9 I W j B t Q U c v Z H V q V 2 V m U E p K T k d u U 3 h H V 3 d i V G F i O G N F S E g 0 a j I 0 K z J O N 0 R m Z W V B U E R o d z h Y W G N P S 3 F y U m Z F N G l J a U V v Q 0 J 2 Q l V x b V J u W j Z O Q 2 h R c j h u M G l p Q U Z F b 0 Z G N U 5 o b G x Z M G x E d G 0 y K y t 3 V G Z m Z k 9 Q V C 9 Y c z Z m e F F s M U J z d 1 l J Q W 9 j Q 3 J L Y U R Q c G U r e n V Q W m Z K W k M 0 b m M w e E 9 U c 2 J v M G F N e G F O Q W d k T y 9 l M 1 d u U 1 V F O F N F a E p F Q V V u V H B r M D k x a 2 l X a H B G N X k z c T l I a 2 x K U 1 Z D c j F W Q X F s V T R s S E R 5 T l F B d 0 t D b k t h M 0 5 W V k F H K 3 h X U E R l Z S s r S n d o Z F h Z W G 4 1 O H V Y e D R v c 3 Z Z d G 1 5 W m N L N j l Q U j B U S m t 5 Q m V Q S G o w Z j c 5 d T J G O W R 1 M m J Y T X E 1 O U 9 y V n k r a D d q V U F I R G h 3 Q U V 1 W E x u V X F 3 Z k h N T T g 5 N H J M M H Z E W k h 1 M 0 x r a l d x N W R 1 M 2 F S U j c 4 R H V a K 1 g w b n l k O V B k N V N I c E R 5 M U h 0 M n J W e D Z 0 U X B 2 e H o z b V d l Z X d i N T k r e E F l S G 8 2 K 2 Z m d W l Y N z k r d 3 Z k Z z B L Q k I 2 T k 9 u R D B K R F E 2 R l d x N k Z R S 0 t C U U t M Q j U 4 M m J S S E F T V E p r M 0 N J N D g 4 Q X B Q S m h K e W N I T n k 1 Y 3 d l M 2 J 0 M k N R c U d B V E N a R G 5 6 N T k 4 T m h q a i t H c n I 3 N 0 N 6 c D A 3 M G F S S k U w U k h S N 3 Z 0 a y t O b l Z 2 b 2 R k Q n h W b k p h V 0 p 1 c U h 0 T z M x N j l k R j I 4 M W 1 N d 3 d H Z y 9 D d m J k d T J h T n E w c W R 0 K 0 9 P N 1 B V M m d 2 U F I 5 N X F u Y 3 V E V 2 5 y M W F 2 b j h y e T B m U G x 5 V V l q Y 3 R H b F R w L 0 9 U d j V Y M W E 2 U D A z R m 5 R a V h h L y 8 v N T d w N U h t b m p q K 3 Z G V 3 F W R U c 5 Z X Z W d z d 0 d z V k T z d j R 1 l N S E Q w W n N i S 3 p i M T Z h b n A r U D k 5 O T h Y Z m I 1 M E 9 w M W 9 J b W Q z V W x K U 2 N Q c j B h V X l k T 2 h Y d D J y V k Q x N j V k M G J S c D A z d 2 5 i Y z V Q Y W I 4 b U V C R V J s U V F N N E t s V T B l d j F p S W 1 K Q 1 h R M 2 l N b 3 N s V X F G c k t 3 c 2 h J U 0 U r R 1 g v L 3 F o O U t 0 M i 9 w K 0 R Y M 2 V S b k J v T U J G b 3 N G Z H J z Z H F h b X B M d H Z r Q l d K N n Z S N l h M M T l H Y 0 h B d 0 5 C b 0 4 1 S E o 1 Z 1 N m Z G s 3 N F B y a 2 J u S l N R a 1 l O V 3 F W V z V I T T J a a 1 p H R G x 5 c F g 0 O H N z d j h j Z 2 p q K 0 N S U n g 1 Q j d k c T F F U n N i N j N Z Q 1 F Z U E J n S T B i T j R y V z l l a l J 3 M k 5 m c G J Y W j h 3 S X d y V m F M S l V 1 V 0 N K U G t T W G t 6 O G F F a m F R Q 1 V r N U 9 E Z W Z Q b T R i Z m Z m a E 9 0 N z l 1 M 3 J 5 Z 3 N 6 O U 8 3 Z D I v O C 9 2 d n Z v d l p a V 1 Z s N D U 1 M T M w S 0 Z E Q j d 6 M D B r d U l q S X h F L 2 Z y M V V i O S t m Z n o x M T E 4 Q W d Q R H d j Q X d m U G h 3 Q W N Q Y n N X Y X h k d T l a b E d Z L 1 d y V n R q N k 5 D a F R 1 c 2 R Q M j l a V 1 Z s W X R X b 1 Z Z b U p p a 0 p H U m d l M 2 J 0 e n Z 0 d 3 h l T V J x T l R T W W J T e E o v b k l i d m Q 3 b k l V T D V C Y n p 1 a l p a N S 9 G e F l z W G h l L 2 R u V H Q z b k Q 2 R G Y v L z l 0 K 2 d t V m 1 w c X F t Z 2 k x T H p Y N 2 Q y N 0 Y y b H B h Z W p Z c 1 N P a W 8 2 T V J H e H V M T 1 h Q b W 9 I S G p 4 c U t u U D R E Y 0 1 o a X V T R y 9 Z N k h R N l Z L a F F R V m g y T m J k Q W V I Z z R 4 b z R k a T Z l Z m Z q c m Z 5 V F F k Q T I x U G R i V n Y z Y n F G V H o 3 N X h P M S t r c E t T U E U 1 U V d h V k t G W T h C d k 9 P e F B Z W E I w d l A 3 R H o v O G d K c z N i e n F G d m h r W k d i a D Q 4 Y U p v b m F 2 d j M 1 Z G Z m a W w 2 S 2 d F Q W 5 u e n l T Y m Z I O X l R O V B S M X B h V 2 1 3 M i s y d z J X e k N K T D N l S 0 9 2 W H h v S T g y Z U F M M H M v W W t D R k R F Q m 9 h a X J w M T Y 3 c H N i N 2 Z i Y 2 V u U 0 p l e m J 0 O C 9 w S m p Z Q X Z Q c n F x M T d k d E h H O H R p U W 1 K a U l 4 T V J G Z m Z m V l Z r U V A 0 M G 4 1 T k l D S W l L Z 2 t Z d 0 Z P c G t w b V p X Y U M 2 b T B U a 1 c y c T F H a G F M e F c v M V J Q M z l S M 1 o r K z N k W F d 1 T E F n U U 5 Z c 2 1 T S l Y 4 Y 0 l E Z z d H Z D k 5 O W g 4 T 0 h E N 3 Z j N 2 s z d F d X a y 8 4 O E l Y Z z h H Q V g z N z V C V n U y Y k 1 I V n E x Z E Z i U 0 l p S X R D O G V Y U H M z Y n R Y d E 4 1 c 0 5 1 U F l z V 0 0 0 Z H V 5 W X N F N n I x U 0 l 5 T W h M a D R l R U l D Z 3 B D c l Z x M U 1 I e j R j S 3 h m d j E 0 V W 9 1 a D B P c l J w M D h a a l g 2 W E J U T j Z 5 U X F I Q W 9 F R 0 Q z T D V 2 b n N J M l Y 2 U U J s T 0 5 v M m p 3 M W E 5 Y j B X R T V q O H V U S k x 1 d m 0 v L 0 x M T H p o M j d C a m 1 6 c D J M T 2 5 Y c V l P S E N o V W h J U 0 1 C b m 4 z M k d F U 0 5 H W U 8 v Z X Z k a X p a d y t T a z V Q Z C 9 p e l R w a z F 6 K 1 o w b 1 Y 2 N G M w d E x T a E 9 Y T m 1 6 Z T c z S W R j T G t m b n p w M 2 Q 5 d D F i V n F z V k 5 w d X R R R F d P S H p U K 1 B B L z k r T 0 9 Q V G p k W T V I S T V S b z h l a m V Y T G w r U D E x M T h Y Y l R 0 N z l p e k 9 u a j B y V 2 l m O W J Q N z E x M S 9 D R F I x W H I y d l V x S k V 3 Q 3 I x R m l 4 W T R j d V F J Z H U z Y U J a V k t K Z n p M Z T V K R V N q c F I 4 S z V k d S 9 E S E g z K 0 k x d G 5 0 Z H B o T U p w a k 5 a b G d z R m x n c 0 Z w a k 5 a c n o 1 N X B z Z T V 5 d k l D N H J 6 Z U N y V D R X K 0 9 4 L 1 l V U m t 1 Z l F E R W F q Y U x 5 T W U 0 b 0 Z B c l J r e k J t c 3 h s T G x p e H h P c D g y Y j k 0 Y 0 x W d T J k S H E 5 N H p u Y j N Y V W 1 K U 1 V G c j c z M m 1 0 c y t 1 U H I 5 N X J k U F h 5 b n A x O G J p R H V D b H g y d l J v b 1 Z U b T h U R V J D U W 5 K K 1 B T c F V z N G U v Y X N x S 1 N Z b z V F a l I 0 b y t X N D R q M G M x b U 1 4 W X R X a V N F O D l J Y m R Z M G F O U 3 J R a E w r d W x J V n J B a E V S V V V u Q U F K N U t I V T R p U k J S W U d v M E d S c V B S T D Q v Z 1 M 4 U G M 3 d D I 3 b z I z Y n R v W G F W M D V P R H Q 1 O T k x M 1 J 1 d n o r a U h j M 2 1 y e H I x N j V Z d D I 2 Z H l 4 R i s w a i t P W l R J W n h v O G Z q e k 5 u e m 9 q c W c r Z n g 5 T 2 g 2 S G 1 u W W N m V G 9 V W n c 0 Y 1 F L S m l Z a 3 U r e G d Y R j R m N C t I a E V S M G Z q a V N l Z X d F Y 2 Z m Z V N 4 W H J U Q l l N R D E 2 O W R 4 L 2 Z w M T F L a F J B O U 9 t V F V O U 1 V w T F R 5 T i s r Z m Z 2 b S s w Z T d 1 e E k w Q U 5 D K 2 Z Y d D g 5 T k Z I V H V W Q z R 1 T G l S Q 1 V K d k 9 G d U J H W W V u V T Z I K 1 B o N H A 1 S E Q w a l p 6 N T g 3 R j l P b l R S U 1 B 6 N C t M a U 1 I S G l S T l N v V V V O W T E 2 T k h E N 1 J x M V F v U k V S R W V 3 L 2 N l U F h y Z z F W Z G Z k Z n Q 0 Z j V z M m J m R F B Q L z k 0 N 0 R z Q W R P d l d 6 V 0 1 w R U c 4 W m p j W W l q N V o 4 R V B q c l B O U z F h M W Y 4 O U 5 O U H d 2 Z E h x V l J p K 3 Z U c G F O c T B x Z E 9 F d S 8 3 a W F s U z l 0 N D R l U G V w M T I v e E d W W H Y 2 Y m d Q a T g 2 b F N x U 3 p R b k J O N X B X Z T h H Z G x 0 c z l s R T d U e W R D N W 8 y Y l l x W W 1 C a T N U O T Y 0 M D Z 0 W E w w U k Z S U U h J Z l d K a D F x e F p U d C 8 1 c 0 x B d 3 Z Q c n F x e T V m N y 9 n a 2 t M d i s x Y T V k R 3 p W c j F u U j d M b k Y 4 Y 2 t H c X J G O G J w Z j B i U E h n d z Z 0 U 3 A 0 N 0 h Q Q m Z I Z W U r K 0 p T b 3 A 1 R S 9 p b n B x W m l 3 N F l O Y n J m c m R E c U 1 I e j h l N 2 R x M U U 2 M H Z W N j R j L 3 Y z M 1 g y R T V J U 0 h C N 1 Q 1 N j l 1 e V p i e i 9 5 V T F h d U N V U k V S S U h H Q U o 2 S W l I e E t v O U h B W U R B V V N 3 Q m Z y V n E x U X B m b G N G W D d O N y 9 K R T l Q V D A x M n V W N m x V Z V B 6 e H g 3 R i s v W H J S K 2 9 p S U N Q V H Q y O W V w Z l Z o W U d Q c j I 3 Z X M w Y 1 Z 0 d 2 N M Q l F 6 c 1 F U N m Z 0 d z R N Q U J s K z J D Z z R N e G R P a F F Q U F h V V T h M T n l Y c j E 2 b U h w M H F V N G N l S U V k d T d j a W F O S G o 3 b 2 R x Y X J W Y W p G c j F p e m 9 k R H B F U l V W a D V N a V I y T D k v U D V L U 2 t o Q V V G T 1 R 5 W j V N Y U 9 u U 2 9 L Q n h 6 R E Z G Q 1 E w T 0 Z 3 S 2 x x M W F w b z B L Q U J X c m R 1 a l p Z d F d 4 Y j R a c X F u M z U x Y 0 x z Y 2 J i N 3 p o M V F U Z D B k S F I v N C s 5 T 3 c 5 d n F z e m Z 4 M z l u W D V x R 2 J 0 U k N L V V d r Q 0 d X c E x N T X F W Y V F 3 e F F w V X N T Q X l n a W d v S W 9 n c 3 d x Q 3 l L c U N J Q 3 p n a k 9 p c W l p S 0 I 4 U U Z 4 U U d F U V V S U k J F W U F C Q n F x d 0 N o Z E x T S l d t e j U v Z E h m e m 5 m b k p 5 a 1 R k Z E F l N y t 1 c T l m b E 9 U b k x r K z F F N 3 V j N T d 3 Y 3 Z 2 Z l F T N X N 5 W m c x T 2 5 U c U Z i d D I 1 N D V w b G 4 v S F k w Z U V y M X B L V 2 w 0 Z H k 1 Y z F p L 2 Z y M 3 d X S F I w T k 1 h U E h 5 O E p W M 3 d O R 3 p Z T V p y T V p 1 M 2 Z 2 e H V Y T G w w W H Z o V n d 1 U j N 4 O F B G S l R V M 0 h 2 d m Z k V z J Q W m d X S z N X R 3 F r a m Y 2 M n J y Z X V R W H E v S C 9 Q b n p N W F h x V k J R V U Z P R H B w N T l H a n g 0 O V J C T 0 9 B b V h 2 W F Z W c k t 2 c 0 d 5 d G N x M y s r Y 2 Q 3 a 1 F 6 M G g 2 a j l h d F c 0 c 2 1 Z U T J X d y t G Q W F X b H B 1 U j E 5 d m 1 X d U x C W U w z R z Q z W k R L W l p G d V Z T b 1 g 1 O C t k a n h Z b 1 Z P S G J z b U d S Z m I z S z V I T E d 4 c 1 V o U F Q 4 Z m R k O T h 0 c k k r T W p N V E 5 O O T h z Q 3 N v O W 5 3 d C 9 u V 1 I y d T E z M H Z T N n Z y T X F B Q V F Q O G x 1 c U p q b z V H U 2 t w S 3 d Q M G E r b S t q Y n l E Z X F s V 3 J H a X Z a Q l V E e V h R N W 1 v d V Z C Z 3 d a a D U 4 N m R r c n R i R k F v R j d y e n p U b 3 d Z T W N K d n V i Z l U x R l R S e E 0 2 Q k p D U W t J R F U x d G N M d E t 0 S l F m a E 9 J a U l o Q 2 p R R T h F U k h W S 0 k x R 1 U r N 0 V k d F V S R m h Z b U N s R U 5 C a 0 9 O S H I r a V V k U 0 J R Z 1 l B d V A z M j I 3 R j k r M 1 l r S m l i a X B w d H V R d H U y Y m Y z V 2 F 2 Y T Q 5 Z F p i Y 2 Z q d 1 l V U k Z S Y U Z w M D Z a b z J i S W x V b E p T Z 3 Z x S H N P O C 8 v c 2 V N R 1 F P e j J T e E 1 1 d G V v V V N Q Y 2 R k Z G R H R E p r a U 4 v W F N D N l h v M n Z Y c n V q Y X R T d U t p b 3 B 3 O U 9 o U k h E d D J E T W V Q S D h l b F M 1 Z H c 5 Z X B W T 0 J 3 T 0 R C b z B T Q 2 h C R V I w Z G p j e k 1 U R 1 J t W m 1 M M z d 0 M j R j d V Z L V U p P M 1 Z q U 1 N m Z j c 4 K 2 N M R W t k W G g r N X J j Z n Z 2 d D Z O R 2 p C M T U 3 N 1 R X T U d 6 Y 0 9 0 O X h 5 U z l E S G l v N k 9 4 d E t s U z d G e T V V c U 1 H V E 1 t c U Z 2 e l I 0 N G N p Z S s r K 3 c 2 b H B h V V l O R 2 d R N 3 J u b m 5 x Q n F r Q 3 V W U 2 9 3 Y k 5 3 N 2 p 4 b z J E e S t W Q 1 V W R V J I Q T R I W k R J W k l p S W l h b l J p U E U r c G t j c l c x N z h l M W V a M X F I S G p 4 c G c v Z n o 0 d V h i c U V I a j E 2 Q U N q c n J G c T F h a F Y w T 2 g y M F d t M j F 5 e m 0 0 W E M 2 V W x w Y W l 0 T F E w N E 1 o e H J W W U x q V V l E a F V J Q n V W e G U 1 V H N B b l U 2 b l V I Y k d V N F l t b U V s c 2 Z i O X o z c D B R d m g w U 1 Z h V l V L a X U 4 e n Z o T 2 R n e V V o W X B h c m R i d j l n a 0 p D V m k w Y U J I Y 2 J q Z X N W b X Z B N S t x W n p O Y V h Y Q z d I c E V t V G 9 O R m 9 z R 2 5 U S m t S R V J H R C s v U G x J U 2 t y e W V 4 e m Y w Z U Z 1 d H h 1 b H B h V i t P N G Q 2 O S s 0 d E N 1 R G o 0 d U t R a 3 B L Q 3 J L e X N n T T h I N E c 5 a l h a Z W d D U 2 F B b D h s a 0 d E T m 1 E S j U 2 N m l r Q V p a M E 8 2 Z W 5 w d V B Q T 0 8 0 V z d L Z n d a T 0 h B Z 2 J E W W J 0 b T d k a W 9 z W E w 0 c k 9 K W l B K W U R R Y T B i e D V j M H l Z T U t I Y X Z 3 O E 4 2 V G V C a U l n b z F H U T J t N j N p L z h N b X V r N n N Y N z h l N 2 R x M V E z S n l j c W l i U X R T Z 0 Z S V V Z R Y T F X b H h z W V V N M W J z M l l O V 3 J S b 2 d l N 2 R 1 N W R i T H p n W X h j W E Z V S 2 x V M S 8 x N 2 1 K Z V h o K 2 p v N k R v N T E 0 a 1 R K N U N R a 0 Z B c m Q z L 1 V C S X Z G Q X B 2 T k Z y T E o 5 d G F 2 W D Q v W T J G a m N k d H R 0 Z F h L K y t u b 2 R x c T A 1 T n J 3 N U h J N X F Y M F B x T z V m T G h a V X J W N G 8 2 S 2 1 2 Q 3 p w M D c w Y W h S S X l R a 0 p G U z d 2 a m V G M 3 V y V n E 5 R y t m W H V r c E t S Y 2 M y V X l R L z J i U U V S R T F K Q X d n S 2 Q 2 a F F F O D B i W E I 2 W F F p U H o r L z N K c T F S R l M z Y 2 5 O e k V S V V Z W Y U 9 q N m l 1 a n J n T j R Y b 2 V J a U F J T D l X O E N F U k Z S U T N K d G R j T V R F V k c 5 b 0 Z B b 2 9 O R m 8 v S l l H S U t L N l Y x S l N J c F F y Y V N o N E h T S W k 4 c T h o L 2 l Z U U V S R 0 Z F Z 0 4 0 S W l L c U Z R Y U R B U 2 F U S 2 R U T k l D S 1 V s U l F L c G 1 a L 2 Z j U H J F Q k d S V k V Q O V R T Q W l J Z 2 9 W Q n Z C R V J G U X I 1 S E k 1 Z E R x Z F p B S T Z J c X B i S n B N S l l X R m h r T W x r b 1 c 1 S 2 5 l T j F p S W h J c k N I L 0 p o Q V J F W V V L Q T N n a U l x b z E 0 Z U h o c 0 Z x d G N M c z U z U W h S S 0 x o Y 0 x 0 a H N O a G d N a G x B M 0 p X U j R I U 0 l p S 3 N Q Z k J D S W l v d E J n Q U U 5 R V J M W E t h R F F p T H k 4 d j F N M G d h c E R 5 O H Z M U X F G R 2 p V R G N q N U h n Z E l p T G l i d 0 l S R V Z H b 0 1 J Q W 5 J c U p h c F Z R c V l U Q V l V R k J R R U 9 x b U V E V W 9 W N j l l a G R G b z V D U j c 0 S F d J a U l p L 0 N V U k V S S 0 h E Q U o 2 S W l H c W R W c X V G V X F u a 1 p J a E V k Y V M 0 d U J o c X R S b 2 F q U 2 J V V G J s b T h E c E V S Q T B W Z n h P S W l J a E N p d 0 U 4 R V J I V k N Z U E J B S m Z M e G Z D T H F K W j V 2 b U 5 o W V d F a G J z b T F o O W N o S W 1 w b y t K d E F S R V F V Z W d 6 Z 2 l Z a W 9 6 a G l O U m 9 a Z l J M V 2 9 1 T G d Z Y n J j Y j R l S G h v V z d L T l l 2 W E l T S n F L U G l i U U V S R W R H M W d B R T l F U k h Y S 2 F E U U N B R 3 N 4 R T l X d 3 E x Z X Z R a T Z Y T T J n S k F x O U R S R l R m O F R l Q m l J a m 8 y c 0 V B b m 9 p S T Z w e k J Z S U J X c T B W d W J p N W N M b G V v b T B O M F h Y T z V Y T W p O e l l W Z X I y Z U p n V X J n Z F l p S T Z p U C t K a E F S R V Y x N 2 x L R n V B Q k V S T l V 4 Y X J S W X F s U W 9 G Q l F W U X E 5 V X d H Q X l o Y m h M U m R j Z G t N c 0 Z t c 3 l F c U t n b 0 t o U 0 x V e m J u d T h E c E V S U F V K Z n h P S W l J a X V U U n d C V D B S R U l h T l F L Q k F W R l F V Q X V I V H B F a 3 B L U 2 t M Y 0 l x T H J R M G x K Q 1 M 1 Z H V n U U F E R n F x a W R j a E l y c m U 4 V G V C a U l q b z J z W V I 4 R V J F R k h J R 2 d 3 R m h Z V 0 V v T G k 1 R 2 J t N H V 3 c 1 B E b 2 R G b 0 l K U E p R d D A w b 2 1 1 R z I r M k c x V 3 B G Y 1 h F e E 5 C b 0 5 Z b U 5 q K 1 I y c F F i d 0 9 F Z E g x a E w 4 S l J F U k U x d z h H O E V S R W R F M l F 5 V 1 F 3 R 2 8 x d 0 9 w M H d t O D B v T E N 5 R V d x M k d S c U 9 C U n F Q a G F D N X F r S n h P S j Z 4 V 0 s 2 e F d L M n c y R z N R N k h V Y z M x a U p l a D R q b 1 d z Y m Z C Q 0 l p b 3 V z V E E z Z 2 l J c n F t S 0 J R S 0 d J M U d H S T F H N F I r W l p y T V p j c m x j R 0 k y c V V D Z 2 d s O H R G Z j B U W E s 1 Z k x K Z n B 6 T 3 A w Q U F J d k Z B c G Z M Q l k x R 0 E 3 M W V q O G p J e U J D M 3 R P S G d k W W l J U W 9 X L 0 N V U k V S U F V Q Q T N n a U l y c G 1 l V W F k Q W 9 E Z G J v Z k 5 a b 1 B M N V l M Z G J o Z j k 0 O V R 0 Z G 9 l N H B V U l Z K N V B K U k N H d V F x R V F B b U N W U 2 h Y c T V q V j R 2 Q T R S V V Y z a W J 3 S V J F V k g 5 d 3 d D Z W l J a X V D e X F W a X Y v d 0 p L S 1 E 0 b l d J a U l p S W l J Z 3 F p L 2 Z L R W h F U k V S R V J F U k V S R V J I V k F n Y n d S R V J F U k V S R V J F U k V S R V M x Z 0 F F O E V S R V J F U k V S R V J F U k V W R X R Z Q U J Q U k V S R V J F U k V S R V J F U k Z R T E d N Q V R F U k V S R V J F U k V S R V J F Z F V D Q n Z C R V J F U k V S R V J F U k V S R V J M V 0 F B V H d S R V J F U k V S R V J F U k V S V V M x Z 0 F F O U V S R V J F U k V S R V J F U k V W Q X N Z d 0 J N U k V S R V J F U k V S R V J F U j F R S U c 4 R V J F U k V S R V J F U k V S R V J F d F l B Q l B C R V J F U k V S R V J F U k V S R l J M V 0 F B V D B S R V J F U k V S R V J F U k V S V U N 4 a k F F e E V S R V J F U k V S R V J F U k h W Q W d i d 1 J F U k V S R V J F U k V S R V J F U z F R Q m 5 x Q m h B U k V S R V J Y U T l z T m h 2 c 2 R q d W N U a W R j T H B m b 3 o r M T J o N 3 A 1 U k V S V W c y U X l H Z V J 5 d W V o U G 9 W Q k F w V k p C c l Z h S H V u b E V S S F F k W V F C U F J F U k V S T 1 N I M i s y R z F X b 1 Y v c F J L S l R R Y U R a U k t w U 1 N V a 2 N 0 N V l 5 a 1 J V W D N p M j l I c T Z X d z F t V X h 3 T 0 J 6 U W F E V E N u M H d t Q z N W e m l Z a m 9 H c 1 l B b m 9 p S W l J a k l p O V B w a E 5 s c 1 J t b H B x U k N 1 a E l l S E 0 y U W 5 J b X B B Q W 5 X d W h v V 0 Z 3 Z V Z 5 d 1 d x M X d t S 3 h v T E N 3 R U R x Z E R t R m h Z V k F v R k N G b 0 t S R V J Y Z X N Z d 0 J N U k V S R V J v V 3 k w b z h s a 2 d 0 V n F S W G g 0 T 0 l 4 R 1 k 2 a W J S R V J F M X l D N V h B N m R U Z 2 V k V G d j Q X N G Z 3 N 5 T S 9 Q a D B h a m d j R m d Z S W N 0 R V J H S k 1 J Q W 5 J a U l p b 2 d h d n V M Z 1 l w Y V d s T U J n T U R O N k p p S 2 h T d E Z v d H R G b 3 R T a 3 B L Y 0 9 Y S 0 Z l a D B P b 1 N I a D R l N l d V U k V k S T F n d H l 3 U k V S R V J O V m d P a H d Q N S t m b V F 5 K 1 d J a l k y R l h x O F B k W k 9 J a U 9 n N n B k Z n J F U n N i Q z d s Y 2 p 2 e j h m R G d j a m x B M 2 l Z a U l y Z 0 V j Q V U 5 R V J F U k V E W k x G W W 9 I S l p F S j B k R F F u M E N N a W 9 o b 1 R G a F l H d l Y 2 U H Z M d z h H Q X d H Y U x Y Y V V E Z U p p S W h D a U N Q Z 2 l Z a U l p S 2 p C T V p s T X N G Z 3 N p S W 1 K W W Z o T 1 J F U T F U a W F U S V N Z b V J 1 a n N K U 0 t p a G 9 z Q l B C R V J F U k U x S 0 V W R l J R Q 0 F p S W l J R U x l R W l J a n F P O D l 2 a m V l M 2 g 0 a U l H a D R H O E V S R V J F V F V Z Q l F W R l V F d W w 4 T m d N S V M 2 S 1 V S R T F F Q V l E Q W J J N V h L R z h F U k V E U l F E Z U N J a U l p S n F F R X d t R T h O M 0 l p S U t D V T h J e j N J M F J F U U 5 E d 0 4 0 S W l J a U l x c j N M Q l l M S E E 0 S H c z Y 2 l J Z 2 9 a Z z h F Q W g 4 T U J p O F V T N n F Z U U V W R W R Z Z 0 J Q U k V S R V J Q V 2 F 3 K 0 d B e V d S a X p Y Y 2 l J Z 3 E 1 a U l n S U Z C Y 1 h 3 K 2 w w a H J v c F J F U l V S e G p B R X h F U k V W R z l W b F J V a E 9 q b z Z G Q T N n N G l J Q 0 F B U U h S M k 5 3 c 0 x D V U R l R G l J a n F D Q U 4 0 S W l J a U l x c T N p b 3 V M b 2 R G b 0 l K U E p R d D B V S W l J a U F J Q m N M b 2 R h c l d Z O W V D S 2 l C b 0 l C U E J F U k V S S F Z T e T Z Y Q z Z X b H B R Z 0 x D d 3 Q x V T R p S W l F U U 1 C Z 1 B N W m p Q Y 2 J u Z W 9 t M E p F U k x X T U F U d 1 J F U k V S M V V z b W s 0 b V R y a E l S M F R V c l B E d 2 N 4 Y 1 h G b 1 c 0 R 0 V S S F Z N Z 2 J 3 U k V S R V J G V H Z P S j F P V 0 s x V z Z Q W D Z V R G V s V n R q d D l s Q T N n W W l J c W t t d j E 4 T n F 0 W E p D V m l L a W V r N F o 2 Z 1 l R R V J F U k V k V T B z O W 1 N O F B E d 1 d q b D J Y b D R l T k J w T m x V Y l h t O D F t Y k 4 2 O E d Z T U h E N F p X c T Y x e U c x N S 8 v W F V V R m h Z a V B U M G R u V H Q z a G t h a n F m S 3 h x d X V I S D M 1 Q X I x N j l v R k F v U X R Z R 0 F I Q T R I R k F v R k N H d j k 3 O W x 5 e F l B U U h w N m V r a m I 0 Y 3 R 1 d C t Q M D Z k T T R k Z W 9 V K 3 Z m d k g v T F h x Y m E 0 M 2 U 1 S 1 B U Z V h 5 M V d y M T R 1 S 2 x I Z W 5 6 c z Z k T z l H M m J W c z B i d H k 0 e n R w V F V s S 0 N W Y X R X a W R h T k h U c 1 d h c l c 2 e n R w U V U v N z Y 2 e S s 0 W E M 1 a H V V b V R K b E N w V k N G c 2 t Y L 2 g 0 Z U V 3 b T g w d 0 d v M m h i Z 2 9 S R W R V U 0 J 2 Q k V S R V J F V k s r N D N X N l V s c G J X V 3 B p e G N l T k d i T j Y 4 R 1 g z N j l F R m F X a G 8 2 Z E 9 n Q X V i e j h H M H R M U z B 2 e D J X Z W Z Z Z V B H a l R D W l R D Z 3 V M c 2 J E R H o 5 Y 3 B m T m J y V m J z M n J V T H B h V 2 w y T G R 2 S D F R c U Z a S 1 N r a k I y N 0 Z p M G F k T k c y T z d p e F l 1 a T h L a 3 l E Q V l E R 2 p W c V Z P R j J S V V Z G V 0 x 4 N E 1 S S V N F a k J x M U N q M D Z 0 V 3 J 3 d k R 6 b z Q 4 K 3 d x b F R w N F R s W W N P R 0 l T a 3 B x V X J 0 O V B i Z G Q 5 L 2 h 1 K y s r d 3 l P U F B J T G 1 6 W n R M S H M v T 3 p r W i t m c j Z 3 S E J V V l Z T U G 4 5 W E M 3 M 1 Z p N 2 R p M C s v U E J E Q U l C Q 2 9 V R C 8 v d j J y Z E t 6 d D I 3 Z G p 6 N T Q 5 d 2 5 M b n p w M H h j T 0 R B S 2 g x c n g 0 N G Q y T F J w R T A 2 Z l B p M 2 N P U k V m S D Q 5 M j d k c F Y 2 W G h W W l R h Y k 1 X d l d M T k c 2 e F l z W D E v Z 2 N E Y W R Q b j h a e n p 6 M k g x T l J V O U 8 3 Z E c 2 M W F 0 U 3 I z T T N u e D R r V k 1 t R E F C d l h 2 M 1 J u c D Z P d H E z Y j E v a D k 3 a 2 0 1 T 1 h s W W N X S 0 Z j a k p 5 Y 0 h 5 N W N 2 O W 5 2 T 3 R 0 O T V D W V d F a G V 2 Y n N p W X l N R E t T a 3 B O U j Z 4 N G x N S n N P W F g z N H B X a m Q r L 1 B o S 0 h j T m l z V 0 Q v L 3 Y z b z N i d D N U V F l O T n B z T l I 0 O G V S Y W R P b l l M Y W Z 2 T G t 5 U 2 d 0 T F J X V z M z N z d i Y 1 R I e D F l N F g z R n h N W l l 2 W H k 1 Y U 4 y U E d q R m 9 M N 3 p V Y U R R b 0 x D e G 5 B R X h I V l l 3 e m d p W W l J a U t o Z X N W c X R 0 V G 9 p Z k 8 v Z X Z i R F p i T m k r Z l R 1 M m I 5 K 0 8 2 T 2 h v e k p r e n A 5 d 3 d k O U d p U m R p L 2 Y 3 K 3 c v T 2 1 u b j Z K Z n Y z N W 8 w Y U p G c G M v L z g 4 O C 9 p M E l s d T k y T 1 Z x M W F p Y 0 o z Q U p n M G F S S k t T a 2 9 x Z l h 3 Q U d E N T h P R W F Q S G w z a G R n Y 1 B I Z 1 F B b k R 0 M 0 R n c 1 h M a 1 J p W W l L b V R w M W E 3 b X R 4 O H V S S i 9 Q V F R U O E x 5 N E 1 H R H E 5 U k d Y O T k r K 3 k w T 0 h q e U l 4 e D U 3 R E 4 y N m R j T W R k O X l C S G o x N k N L S F p w a z J i c 0 d Q S E R t S D c 5 U F Q w R 2 c z Z y 8 v T 2 Y v K 0 N 6 e n o 0 V G x s O T c 3 V F V B c U Z J S W 4 1 T 1 R n M T I 3 Z G d u T E 1 U R X h W V z V Y e T V Z d D h j Y 2 Z m N G d t Z X R 5 e F k w Z W R C L 0 F h a l F a L y 9 Q R 0 h h S j F T V 2 Z Q L 0 h N M 0 5 6 V V Z P V G c 0 K y t l U V R m U E x K S n p B Y W p W a T B h Q k Z h d G 1 6 c G Q v d n o 1 O C 9 E Y n J j T E h U a V J r W k Y 0 N E l F S E t u V U h R M U Z S R V U 2 Z l B s M 2 h k b k s 1 S E 8 z Y n Q 4 Z W F O V 3 Z 3 e V N l Z k N C M G l u M z M y R 2 U 2 K y s y N 1 J 0 b G V 1 W E 1 I V n E x Y 0 J B T H Q y N 2 N L d V h i d l F x M W N 2 U F B 2 c 3 M w R z N x e U l Y T G x 6 Q W U r K z l o M W F 0 V 2 1 I N D h P R U F B S j F P Q j d s Y 0 x u V G V h Y l Z h V W V m Q X J G b X o w S 3 R Y T D Z T b n A v c 0 5 w T z E y T 3 h Z c 1 d J Q 0 R C d y t p V D U 4 K 2 1 E U n B V c F h u N G 5 D N V h E a D c 5 a X l P S H o r T 0 F 3 Y 0 8 0 T m R m Z j R Y W m J N Y n p 6 e i t Q e n A w N 1 Y 3 a S 9 S c U 1 S W F N 1 R C 9 W M l F 5 V 1 N p N 3 g 5 U U 8 1 O V Y 3 L 0 9 w M W V w Y S 8 r M G l J c U x R W V F C U F J F U k V S U F Z L Y l l Z W W Y v N z V K O D Z m U H k 5 Y T E 3 N T k r d 3 F E M 1 B I a n g y U F N w R W 1 3 V 0 N 3 Q X l v S 2 x O O T U 0 Q T B 1 V 0 x L b D B H e l p 2 M 2 l 4 Y V R r b E p 3 U 0 9 Q U E N M W l R x d l Z W a m 1 B R D d a M i 9 n O C 8 v Q 0 J h d H R s c 3 N O d n R l U E R C Q j R W M T h m S H h X T G h 3 b 2 J E c 0 8 r S l p w O U 1 K L 3 o x d j N q e n M z Y n R Y V 0 o 0 O W U 0 N H J n a 0 V B Q U N B Q V N V U k J W R F o 2 O X V 4 W l l U c 3 V Y N z Z N U T R j T 0 F T Z 2 J p Z j d 6 e n o 4 a k 5 6 Y 1 h Q W H I w R U x i e E h k R W Z F U k Z S N F h F c l k r a l F v Z G k v Z n o v K y t 1 c 3 Z v U j J 2 d m Z Z Y W p F W W p 1 b m Z 2 W H F s a m V i O G 1 R U E R C b 1 Q r S m l Z b T Q 5 Z F p i U m U v V n J s M j c 4 T m h q a j l W c D J T Q 2 x V Z 2 1 W U 2 l X R X p q S 1 p y R m E r c H p r N U 9 h T G x p S W d J M 0 h q a m p R R z M v L 1 B Q U D B Y T E J R V U Z h T j I 2 Z G F Y T 2 1 a M m R q Z G 1 6 W j F l N F h Y U j B O R m F 2 W G 8 w V 0 x W c U k 1 b k Z Z d l h v M W J y M z F W b E d w b W Q 5 K y s w M n l 2 M j l J N z F G U 1 V v S T M z M 3 d U Z X I w Z U 9 w M E 9 T c V h T N z R o N m w 4 c 0 Z 1 O T J P d 3 N K Q 2 J O M j Z W V m k v Z C s 5 Z T l P b l R C M D J i T m d V Q X F G U X F X S z F X N G I 4 O W N u S n l j T 2 p R S V J 3 N m R B Z 2 Z m d m d o K 3 Z i d G k 0 R U R C e U l 4 T V Z F N C 9 v c 3 Z 2 a W g w e l A z d 3 d 3 L z Q v Z m Z m O G R S V F R 3 W H M 4 S E c 1 W E N n c U t r S m V Y a D R 1 W E x p Q W 5 K d 2 M v U F h Y W H p o O S t q V E 9 u V H N u W E R P O X Z m c n F x M 2 o 5 O W R j c i 9 B N z d s d m 5 5 O T N u Y n Z Y c z N G Q W 9 G M n J W c k o x e W J m S z k v T 3 A y d T F 1 O D g w R 2 c w R E 9 D S m l P b 3 h C d k J F U k V S R V Z L O V l y Z F p h c S t m c 1 B Z S W F L Q X Z V b m 5 6 e X l R c j N p N C t Q e D B N U F B Z U T M z b m h E V 0 h m a 3 l C S H M y T E V E Z m Z 2 M k R m c j h a O D Z j d 2 V I R G g 0 V m x s V X F G S j U 5 O F V o U z J P U n d P e U 9 W e V N Z a G J H Y 0 h V c H p l Y n p k a T N i N T l v M 2 F P U F B v c U l p Q W h j d m 5 4 W l d C Y 1 Z G U 1 h h e H J l V 3 R I Z k E 1 L 3 U r Q m Z z K 2 J 0 d T J U V F R D V z Z W U 1 N V c E c r Q V p i V m E z Q n Y y d l h M b W c w R 3 V o M E 9 t Z z B H d E Z y L z h n a m o y R E 9 u R G 5 D Y 2 1 K a U l o b z F h b 1 N U S j A 4 Q 0 t K c 2 M y T k 5 K W W J W Y T R Y Y T d S W j B F M 3 U z M z V 2 d W F y V n E x Q 2 5 s N W V V R z M y Y n Y w R G d B V U Z o W m k w Y U p G b F o 2 a 3 V G M j d k c E t S N F Z l d V h N S F R U e j h 0 T E 1 2 b G N x e F l z Y 0 p 2 W U t s V U t v W G d P Z E R y W D F S V W h G Z G V l V V c w Y n Z y M D Z V R 1 B v d l l O N F A v K z k 3 K 1 h H N T U 2 T 2 0 0 O F V s T l R B N D Z X R H l U W U 1 q c W U 3 M E x 2 M 3 I x e H l 5 M j N D R U c x e F d M Q j Z 0 V 3 J N W F h x V k d I Y m 8 w Z V B p d m J 0 M j d k d n d C R G J i c m Z q b T I r K 3 F W U 2 J m Z m Q v K y s y M 0 1 Y Z n V Y Q U J s N z V N b m d Q Y 2 U r Y j F 0 M n p i a H Y 0 d U x p L 0 h s b D E r S 3 l z e W N P S E V D d i 8 3 N n E r a l l s e T l m e H N 5 W k 1 6 R n U z R G d j T 1 h K R T Z N Q z B X Q 3 d v T F M x R m N Y R n h w V X R s N W V Y b F l k R 2 l S V m k 0 Y 0 d H N V p X R j h S N j M 3 M i 9 i V F R 6 L 0 Z r U 0 5 I S U p m T G N k T k 5 O M k h z M k x I b z B L R U R s R W 9 s S E E 0 S G d P c D F n Q V Z M b z l I Q W J E Y l g r b m 1 J a U N n M E d N Q V R F U k V S V W I x a H M 5 a 0 N q d j Z z a V d O N 0 I x Q U F N S E x r U 0 d n M E d q Z 2 N E b G l 0 V n R o c 0 5 t a T F X c i 9 o Z D B a R 0 J y W n Q y N G J z N 0 d 4 a D N a R W p S e W 9 W d 0 g v K y t l Z W l a Y m Z i a m V u V H A 4 T m 1 z d 2 w v Y n J j Y l U 2 W k 1 F Y j B H Y m R x M E V Z M U M 5 M 1 g 2 O U d s T W 1 6 W k 5 X Q T Z t M X Z H M m J k d G d z O W x F N S t q V 3 J S c 0 t D d 3 R G M i 9 r R 3 A 3 N m p y c j J Y Z l Y r M 1 l B S m l 1 O T J P c j c 3 N l N y U n U r U E R o a 2 p y d 3 Z t R m N v T k h m e G N Y R m V P R 0 Z G e k J s e W h T L 3 B W K 1 d M M S t P N H V M a U N 0 c 0 Z s T D J 1 M 3 F H c V A 5 N z F 0 W n M y Y l l x d V h i d E s y d W 9 i Q U I 0 N m R B a S 8 v L z U 3 V U c w S V p Q Z n U z W l h l e D E r T m F v M U d J N H o 2 Q j h y Z X M w Q 0 J 0 L 2 Z 6 Q 2 h S c X l t U X k w V j B R U U 9 E M 3 l w O X o 1 O D Z K a n B X Y W 1 o c H d X N H Z G Z 2 1 Q S G p v b l d C U n B s W H A 1 Z 0 8 z T z h S M n l Q R 1 R N R 2 t 5 Z F B G c G E z Y j k r T 2 9 V T 0 h J a k V 4 V W J p T H c w T 2 h V T 0 N C Q n g 2 b 2 R M c 3 E 0 b D F x N X V l Z m Y 4 Y W h R N G V R a 3 B J a X V u W j Q v d H N 6 Z 2 J T M 0 V T T k d v R U 9 I R H N K e W 1 6 W n Q 4 T z k v L 3 h z d n Z m U V N q a D g v T H F 4 M 3 V W e D Q 2 N j I z a 0 p T V U Z G U 3 B u a 0 J V S 2 h W d X V P R U c z S E R E R F l p T G k 4 U H A w N m Z M d m Z 2 S T k z Z k E z K 2 Z v N 0 5 t e l F o d X p z N 0 9 G N j V W M 0 F G K 2 I 1 V 2 U 4 M n l h W H k y R z M y N i 9 K a V d L S m l L a D Z H T U F U R V J F U l V i M W h 0 O X N s b z R W c n l w W X R X e V R C N j F 0 d n Z Z V i 8 v Z X R m a 2 h H Y 1 N V b E p V S 3 Z W V U N x V l F v Z U F Y Q z R Y a m M 2 T m l J a k E x Y X R Y T V g v K 2 Z M a G N M c m h j T G p n Y 0 R q Z 2 N E d G h z T n J S c T F R c V R K a z B T d H M v T n p a V 0 1 j b l U 0 S E F G S F F u d U h U U V V G Q l p M T 0 E y K y t J N l F y Q 2 p 4 Z E x w Z G t v c 2 F o U T R j Q 2 t J W l Z W c X N W Q n c 0 Y 0 V K W j k y L 3 Y 3 N z c 4 a k 5 6 Y 1 h B S V N h M T h H M k F 5 Z 0 x M c j M z T X h x T n V P Z W V l e X J j T D V E M z N u c 1 B C d z R j d 0 5 T c F U v S D A w M D l M Y X V 2 W H R E Z m Z m R l A 0 N z d T M E 5 I V H Q y b F V T W V B 1 K 0 R y V j F o M G R G L 0 k x Q 0 w 2 K 2 t V R l g 0 N j N T c H p O M E s z Z 0 Z 2 N j l h d E V S M G R I W E R i U F h 2 M m l F c k J 4 T V h G S V N 3 c 1 R G S m 1 5 c H U v Q 1 l w O V A v T V p H U m w 0 N k t H S E F B Q 2 p S b z B T U m p a N 1 g 1 d V N r c E x R c V Z N b j R i d m h k c n Z 4 d 1 F j Z l l Q Y n M y V G g 2 O U t q b 0 x w T G V 2 W H N q T G k 0 d V l K d D h L U l F L d U 4 x d T B Y V k p x V l F L M X h t U D R j T 0 h Z K z N h d G N M e X l w V X J z V 3 p a T X I v S F h M V n F G W X F L a W 9 U b C t Q a D R E Q n M y V E x K Z G t 5 W k 5 z R 1 R K R X F 4 Y 3 V S S 2 J O b T B T U G V i Z C t S a U 1 Q b j M 2 S U N V b E J V M m F O R U d U S m s w U U d 4 d G J x Y z V W M y s r T l h D N 0 g 1 Y 3 V Y R V J r W k N a V k t o Y 0 x D U X R G e m l v e U 1 G T W 9 W Z W U 5 Y k Y 1 U H l B b V d k V W p h Y m p R R T h F V k U 5 e E F D Z W l J a U l p T 2 9 O c D l O W k s 2 T V Z p N H V M O G Z I S E g w d l d l O G 8 w K 0 F v b W F D b 2 9 L T U N l U F h z Q 1 B 1 N D c y b m p s e X B X a X N M Q W k z Z 0 Z T V G s 2 T 0 t P a X R y d T N i d C t Q Q 2 h R d k N j b V J r c E Z C S 3 h l b D B p c l k 5 Z l B p d 3 F H e U 9 y N W R m Z m p u Z 1 k 5 N W x a Z n l 4 M i s x W X Q y N m R h R j F H U m t h V n k 4 c 2 N Q M z V j c U k x O T V j b 1 Z U S n M y R G Z m Y 2 N 3 O G V m U E R C T 3 F t W E h t e V p G Z D l P c H B p W U d F a 2 9 m L 1 h x V m N o a 3 N n c n J a S m R Y Z H p v M 0 5 4 Y 2 1 r M G x Z O X J l Z H A z U E p F K 3 h X T n p 4 V U t C U 2 l X d k Z h c m J i Y 0 V q T E x s e T h Y d G 5 X N z N h S U 9 I c l B a N 1 B m e j l m a m p q M E 9 y M W V M N z c 3 O F h y Y y 9 K e W N H N G N l U E t i V j l X V m h i R 2 p C a 2 p X d W Q 3 e l Z F c W x Y N D d J b n p m d D d 2 d X V n c 0 h E a H l B V 3 E x R 2 V u b z Z N a k 1 6 Q V V E U 0 x z L z Z R T U x E d y 9 I Z W U r L 0 J Z R E F J Z H l E T W 5 q M W J O U E h 6 d 2 9 V T D B h R k R C N 2 p k Y n B T V W x L Q 2 9 x Q W l S a 1 p I N D h z c 3 Z o W T d G N 0 9 4 c 3 Y z Z E c 3 T j I 3 V n p M N m Z k e T R j U U h m Y T Z W U 2 l V Y 2 V l U V F 0 V z d i R X N t W E x o R 3 R D b H k 1 Z G t K Y V d o a G R m Z k J H U m t a R 0 l q N D l I M D Z a T k V S Y 1 h o N 2 k 0 T 0 9 6 W n N 3 Y z d k K z R V a m 5 Q S E h Y Z F V h d j R F d D l 0 Z D d t Z m x w W m R l d 2 8 4 L y 9 v a U p F e W N p U F Q w Z H A w N m R F a j N l c 1 d Q S G 9 N O V Z H M l F 5 V 2 F Y T D h S Q V I w Z l d C Q V R 3 U k V S R V I x U n N 1 b D Z 0 V 1 J p d S s 4 Y 1 l i a 3 R I W m R X b m Z 2 b j J T V U c 3 W X N H S F F h R F J 3 d V Z 4 d 3 U 5 M m l N a l J O b X p h d E 1 M e X V L b 3 Z G Z 2 p W c j F v a l d O V 3 Z X V E F p b 1 M w d E x h K 3 h j R l U w a X U y S E R C d E Z J W V l W Q 2 d U d n Z 2 T E 5 L N X l v b 0 t N R G l 4 W X R G c j V 2 Y j d V W n B h Y W t v Z k o 4 e F l 3 Y l V h a l g w Z W o x Z W Z Q R k Z t R X d t O U 9 2 W E Q 2 b X B x W k x S M j A 2 b k V 3 c 1 h M a F N W U l h u c X F h Z V F t S m d J c z l t T T M z N z d E Z S s v L z c 3 d 1 d M Q W R C N z Z k S E 1 P S E Q w Z E d S b 2 F 3 b k p P V G c y Z W Z m U l l s S l N Y S X l z c k M 3 Y m Z m N 3 Z j N D J k b l p t R E Z q Q n J w M j d Z c U 1 q Q X p j Y 3 N z d G 9 z Z V h M R m 1 D N z c 3 N 1 R s a j J s T 1 R 3 c F Z B b 2 h P Q 3 d K a W F y M U d x M U Z k Y U s 5 O W k x Y T F m Q W t r Q i 8 v Z l d Y c U R 5 T 3 h 4 T l B Q S U h M b H k 5 T D V q Q U l 0 b T F W S l p m T D h m W F h Y K 1 B U V H o 4 R j h Q O W V U N 2 x j a m w 5 L y 9 W V 2 9 u M z d w M G l Y U m Z 0 N D E 4 Y 1 B D d 3 Z E c X E 2 O U t q b n Z E R F R j S X l 4 Y U x C Z i 8 3 M y 8 r R V p h V l N L V X d z S z V Q S k V C W V d K d H k 1 a 0 p H U k l l c k V 1 b m p 4 b 3 V q W W R y d G R O S G N G V U J h a 2 Q r d l d y Y 0 x u b T V h V 2 h 1 a m 9 h Q 3 h Z c 0 F E T m 1 q V V Q 1 a 2 R Z d j M 2 O T M 3 c j V 2 b 0 Y 0 W m U z Y n R 3 O U x s e T V G U W t J Q 0 V o S V N K T W Z 6 a F B 1 Z m Z 2 b 3 A w d F B U a G J r W l B F N m N P Q 0 Z N c H V 0 O U h i d D Y 5 Y X F 3 M 3 U x M k N 5 W E h M Q l l M a G d 3 W k l w a 1 h v Y W 9 V Q 2 t X b E 9 s b U p p T 2 o 2 d 1 F D Z W l J a U l p T 3 F O M m d q Z 3 Y v d n V P N z h q V W x 1 M 2 J p M k V N V T Z u R T F h c k Z T V W x K Z m p x c T Y v U X J G a 3 p x T l Z x c U 5 W c V l Z U 3 d Y Q z d I e F l z W F J i V 1 J V M U p T R U I w Z E R i Z m J E Y W Z U Q 1 p m T E p Z V G 9 u a H J t K 2 Z u N W t z Q n R 3 S U F C Z V B E Q k I 4 d H R 0 L 2 R J U 3 B W S 2 h j a k l 5 S U R i T 2 h 3 T 1 V S b W E 4 c 0 w 3 R H o 3 N F F C U j Y r L 0 t 0 Q V Y 4 Z D V Y V j Z Y T D U 4 R 1 o 5 O D h v b G 9 Y W F I w Z E x r b F J 3 S n h P Q n h Z d U h D a F V B c k g 0 O V p i Y j h X R U N S T k U 2 N 3 A w N l F L Z 2 J F T G M 4 K 2 Z Q d y s x M l k 4 T 0 d E Z m p p a X k 5 d z I y M j N Z Z k R n d 2 J q c H B w c 0 F B S y s r K 3 F v b 2 Z P L 1 R w N C t v N W 4 5 W V d K Z 2 9 n Q T k y b E g y Z 0 9 5 K 0 F z a E l z c z J m U E Z r Y U N M M W 1 5 Q k o 5 L y 9 q b k d q Q m t q c X R k O T l l c F Z M R n E w Q 0 Z h c k Z i d D I 3 Y 0 t 1 W G J 2 U X Z I b H p a R 1 p t N G 8 0 N z d 2 Q m J 5 d W x h b k N S U 3 A 5 T U Z Y W k 1 m S 0 F 1 c l Z T b 1 Z O b S 9 l W E t Y U n h 0 V X R j Z V Z 3 T 0 N T Z E F o Y U x 4 V z l I Z 1 l m M 1 k 5 N U J l e U F I R G h 3 U U J i b H Q y c l F K Z U p k R C 8 v N z l z V z d k T 2 t S R V J H R D Y 5 T 2 5 v M 0 x t e j Z H N G Z s V X F G b D E 5 K 0 d m L y s 5 N y t 4 W j g 4 Z X F G U X E w Y n d G M 3 V 4 M k 8 3 N z c 3 a n Y w N j l k U H V B N T M 2 d F F K Q 3 h Z c 1 F F e E 1 q R E J p d n J a S 3 J G e S t m Q m t t a 3 d u S G p o M l Q x U G I z Z H U 3 Y 0 9 S d z h l Q k I v L 1 B H S G F Q M 0 Z p e G N s S F J C Q T J m U H l 2 c H Z B V z A x K 0 o 3 e n Z K Q 0 V p b 3 Z x R k F U d 1 J F U k V S M V J z M U h j Q W Z Q b n h Z R W 4 2 M 2 J 0 M G F Z O G V P R F h p Z U V T T k d C R H p l b G k x Y l J B R j h a b V p t d V N V V 2 J E W W J u b n Z 1 T 1 J R V U Z B a n J a R E l a M n J a d G k x O S s r V V V Z Z W V 4 d 0 9 H Q z M y M U Z T V W 9 L M m J k c 2 l J U 0 Z C T k V x N l J Z c 1 d t R F Z y V n N E e m 5 E M T d G d l B t e l J P V 2 Z V Z F l l L 3 o r K y s v N D d M U F B B a D R I Q U Z x M W F v V U 5 H e l p n M 2 J w M V d M O S t 2 Z E R t T y s r O E V 3 T U h E c 1 R z M m J O R n d m c m d 3 W U 1 4 Z X Z S b 3 Y 4 Y 3 F M K 3 g 4 L 2 Z Y W F l i R l l 5 b T F M T U Z 3 d U Y x N T U 1 U l V j U F h w V X R Q N X Z m L 3 N i b m 5 y c X F Z R H Y 4 e H R 2 d k N I c X F Q Q k 0 w c n R 0 M n p h M G E 5 Y 0 9 j W E Z 4 M k w 1 O X U v Q j R U R X h N d 0 9 D e X N y e n J W b n U 0 M 1 c 1 O D h j V V h l U G Z k Z H l X a m F J O G Z Q N D d O b X p j a k t T a 0 p X c T B X V H F j V D g r Y k 5 r N H k w U G 5 2 M k x K W X Z Y N D R Q U H Z n Q W Q 5 M T F G d 0 R 4 e E t I W D R 1 a G M z M k R a M 3 d o M T c 4 K 0 p S c U 5 C W V d H a F p P T G V m d j M 2 K 1 M w Q m R Q S G l S Z E d r c 0 1 F R T h I L y s r Y W R R L z l 4 N 2 9 t S W c r R E p E Z 1 F S V F k 5 L z d y Z 1 V B N k 5 5 N X M 5 L 3 R M b C s r a k 1 M Q 1 F 0 e D g 4 O D B Z T 2 5 R b z l I b z l q a D g v T G d x Q k h R N E h j b k 5 6 a 1 p X V k J a U E p C S T F H Z y t M a V l t U m 5 a M H N t U U Y y e F l n V z J i T m 1 D Y j c 3 N U J s T 2 1 U Q k h x M W 5 m b z B B S D c 5 K y 9 I R H o v O E F M V m F E W l Z L S m V x Z z l Q R H R o R G g y N 0 p q a z l m U F V 0 c m Z i N 1 R D Y n p Z a U 9 q a 2 F m U G 4 w Q V N P O G N L T S 9 X c l Z z b D M v b F F Z d 0 J Q U k Z S L 0 1 Z Q W 5 J a U l p b 2 p v U k t O U 3 R T V F V a d 0 Y r O G V C R U x G a X l R a E k 1 d X R 4 d U x G e T h H Q U d I a 3 U 4 M W 1 n O F Z p U W V m T 2 5 T W D F v Y X Z E N V h K S m F u d T c z Z T Z B R X l V Q 3 d Q V H A w e V V C Z k h a M n R q Q X B a R E Q 4 Q m E x M n V 4 M 0 x s a T J y c 0 x T T l h D N k g x V 2 9 W V G R M c W R y d X h h O W N 1 M 0 h i Y m J S Z 3 l a Q W h X c l Z v b F B M W j U 4 M l p r W k d R Z 0 l T R W g 2 U F o 5 L 2 Z Y W E F V Z W t W b 2 J M N W N L e V p j c 2 t n V 1 h I a m g z e H p E U F B C Q n l w Y T d m Y j B i Z H Z Y e W l W U 2 h 3 N m R F Z 1 N t a D A 5 Z W x R V T d 1 b j F l a X h Z c 0 t E Y 3 V 4 Q X E 0 N U Z I S G h H V n l K R E w 1 W G p t b V d k d z h P Q k J 5 Y m F 4 c 2 J I S X l z c k N n Q U V E a E 9 l a l V D Z 3 d j K 1 p N Y k 5 x M E N m L z k 3 M z h s S V d k Q l F R R S s v U E J E a E l X R k l U T X p F M E 9 H R E t s M m N G e G J m R X Z l c k Z 1 M 1 R o S 1 N E e D g r W E J n b H I x Q W 8 4 T 0 d I S D R w R 0 x y Z H M y U k x U c G s z e m U v e W R P M 2 V L Q X Z o Z 1 J t O G Z P W E l F U j Q 0 Y z h m d V k 3 M T B P W G J 0 M k Z T Y i s 5 T W R 1 d D R z b U 0 2 M 2 8 v Q 2 F U U 1 R L M 2 h H Z C t C b C t i T j I 4 V 0 9 z a 1 d M V n J r Z D V 2 Q 3 d r S k 1 u V H B W d E c 3 L y 9 2 M k l p S W p B U n g 5 O U p E c l d s a T F i Q U p S M V h E N y s r T 0 1 Z T j I 2 Y 1 V K N 2 x s M T k r c W J E e n p w Z n Z I U z c r Z E 9 2 V 1 R R a m d m U V A 4 S m s y Y W l F Y T B l e S 8 3 M 3 R X a z B X Z 1 F G U l V s T E 9 m a z V B a l h P d T h T U D I 2 M 0 c z Y T d I V m F y d G R 3 N 1 V h c U N B V H d S V W Y z R k F K N k l p S W l J N m t S T m h 4 W C t 1 T j N 1 R 2 d 2 Z 2 I 3 a m h C b l R 1 M 0 J r L y 9 Q Q 0 R h S D E y Z G 5 i Q V N W W T l J Z k x 1 M 2 J 2 O T F z d j J M W G 5 n Y j R R b l V C W U l 4 c 2 Z I U T Z 2 V l l 1 N 2 N 1 V m k r Z k R t M m J k d F d x Z l p Y c H h h N 3 Y 1 S G x y N z M y R 2 s 2 Z l B o M 1 U v d S s 4 O D Q 3 b y 9 J M G F O Y 0 s w Y W R O Z 0 5 C c l J 2 W H Q z Z l B 6 e H g 4 T G p U c W N U N z c 3 N 3 J 0 Q k J Z T G Z i W W J G W V l M R l k 0 S E E 0 S k h j S W 5 E a H h v a 1 l t b E h V N m 5 W a T Z k S 2 t r Z k U 5 T 1 R z Y m N 1 W F B M S G V t c 1 V x b V F u c D Z P O V B S M D V P W G x Z Y 3 V X T G Z q c X E 2 O E N s c 3 l K a T R 1 c j B j K y 9 a N 0 x J U C 8 3 N E F 4 c z N i c 1 R P b l R z b H d a M U 1 K c 0 9 n U V l N d 2 V 2 U m 9 U S n c 0 R W Y v K z k 3 O F J I U j J O c U t n b 3 h N V E U 0 S 2 1 u b n N L R U N S T V F H U m 1 K M W F 0 W F E 2 R l F T R H J K e k d Z e j F x e F p n O D g v L 3 h 3 a l J v e E F S a 2 F H M 3 d E W W U 3 L 0 N 3 a 0 s 4 L 3 Z y c m Z 0 d n Q v Y m t x S 1 N r S m F y d E F k Z W M 5 S 2 p z N X J z b G t 3 d G R m Z n k x Y V Y x N D V K M y t 2 Y T N Y N F R 0 a m F x M W V 2 Y 2 1 1 S W 0 w d 2 1 V U U J m M G Z Q O T Z x d X Z S Q j F v Q 2 9 V Q 0 d 6 W n N r R 3 o z N E l N U F Z x c 1 V q U G Y z b z Z p b 1 N G U k t D U 2 k 3 L 2 l 4 Z n Z o e D c 5 K z d G R T A 4 O F V l W H p W S V o z Q U I 4 Y k d 5 d T V H e U k x T m R Y d l p O b 0 F N R 2 p R S U Z F b l p W W l d s d E J K R X h N V G c z Z m Z m Y m N X V 2 l 3 b W w 4 d H J i Z T R P S W l J S 0 x R Y n d S R V J F U k Z R b n p H W X p U Q 2 J U T l R 1 U z F w Z G N M c 2 V N R 1 R O U V V s S l M 2 Z E h X c j c z M l d s Q j F x U U 9 O O E p 3 d 1 l R T G k 0 K 0 1 C b E F W b 1 U 2 W k 1 R V X h N R E 5 h d V h S d D B H N n B U b n N W M z h 0 T z F h O W R p e D Q 0 Z F F l M j d k K z l l Z l B 2 d H Q 2 S j F o W V d G d 2 l T R 2 d m Y n h I b V h z R V I 0 Z U x n c k 1 6 c D g v a j N u e j V 0 V k l L W l I x N j l a S l h x T z J i Z H R p d 1 l J R l F a W D U 4 S W l P a m t a N m V q c E t T a 3 F F e V R W O W 5 U e D V F b E 9 t V E V G c W F p b 2 V l d W d o e E 1 i R 1 Z y b m R W N j l l e G Z m Z m Y 0 O X Z 2 L z F X M H F I a j B h S k Z D M H l l U E J r M z M z d 3 p n U D l Y O W l R d k x 3 O T V l W G t v T G k 2 R 1 Z x d k Y 1 N T k v a n R X c l Z 3 d m J 0 R 3 p a R W 4 v O D h Z Z m t z M X R j W E l 3 U F A v d 1 F I V H A w R U 9 y Y m U x Z 3 N G b E Z J W F Z K U 0 l n b T Q v Y k h a Y k V G d F Y x R k h V b F U 2 M 0 x 6 Y j I 2 b F R K M 1 R 0 M m h V b l Q 1 N U V 5 N V l 0 S m R 2 N m R r b 0 V F M X J y Z E R y a H p o W G Y r U k t x R y t D W D k z e k 5 a c k 1 r Y k h j N m 5 h S l N T Q j R Q U F B C Q X B U c 3 Z 2 S G 0 v R G t h a k V j d V d M Y 1 B T c F V z b H R k Z j M 3 T m 1 E N D h l U F Y y d n k y b U J Z T E J a Y 3 V I Q k J X R T V N V E 1 T V k s x Z E U y N V F Y d 0 t l b X B 0 W n E r N G l J c U d G a k F F O U V S R V J F Z F d i L y 9 2 M j Q 3 Y m J i U X Q y T W 9 D a 1 V D c 3 l h T l F 2 c j E 2 L 0 g z c j E 3 W V R B W T h O d H Z 2 d 2 1 o W E Z o W U d O c T B h U U 9 M e F l M U z B s S 2 h o S U Z X c T Y z V X h K Q y s v S V Z W Z 3 d j U H h t M j M z U W F q M F l o e D Q 4 W U p v e l B i d F d 1 S E 9 Y U G 1 3 R 0 t 4 b 0 t T a 1 J D a H p z b W J O R 2 x 5 O G V C R V R K M D R V U m x Y R 3 h z W m l 4 W W 9 W R l o 3 Z m U 1 V H V p U k 1 u a E p E V 2 8 z W H I x a m g z N 3 B 3 a 0 h E V 1 p U Q U Z I T l Z m W H h Z c 1 g 4 Y 3 d 6 e j R q c T R j d m x j a W d V a W l v R j h y N 2 h l O G V P S F R G M z d 0 e W d 3 L 2 V p b 2 l J Y 0 9 u U U l Q L 3 p 3 Q S 9 i c z J T T V p x Z T J 2 b k 1 U T 2 5 U d X h a O D h l W k d W b F l l a l F v W l Z 1 T T F C V 0 t 1 T 3 Z 2 L z d 5 R z c 1 c n R W c U 1 I R G t T b V p t W m 9 u R F Z h R F N L d G t 0 T 1 R z Y V h Y M z R w d X B P Z 3 N M Q V F C d z R j U V A v K y 9 S R V Z G W V V 2 d n Z o Q z Z J a l J h c l Y 0 L 3 Z u b k p l R T d V T D J P b m 1 B N G 5 V N 1 k 3 Z m F B d 1 h k M U F t M j V Y S T Q r Z m Z w Z z F x e F p P S F R v R U Y 1 N T V S V z B h Z E 5 H d E k z d l o 4 d D N C T H M v Q X d Z T X d L T 1 B Q Z 3 B B U E p J Y X F I a E V m M F h L S y t X M W Z 2 M z Z v S z g 3 T 3 A x T z h w b y s 4 Y 1 F U b 2 9 s N n Z W a 3 N G a 3 l h T k V s W T l 0 M j N T W k 1 t Z U 9 t b G w 3 Q n U z V H A 4 O U 5 G S G 9 z K y s 1 e n M 3 Y 3 V S S W R P b l N C V 3 E x R 2 t x b E V t c T F X d l E 1 L 2 V T V F Q 3 Q j U 4 M l p o Z W V y V X F V a E p T U k d k e C t s M E N u Z k l X Q 3 d X N l B W N k F H V j E 5 N z F I a j k 5 N D Q 0 M l N B T D U 1 O C t Z W U 5 t d 1 l I Q T R I T m 0 3 Y 0 t O c T J W Y X R X Z n A 4 M 0 V S R l J U V 0 F B V D B S R V J F U j F v a 2 1 U S n J o d z R R S j I 3 Z H F G N 3 Q y N 0 J 4 V m t Y U X Y w Z W o x R 2 p 4 N H R U Q l R x W F U r N l d i T m 1 l T z Y 1 N X l U N y t J W l R u b E d y Y n J k Y k Z C T E p a R E x J W k R M S m V 0 K 0 p K W U d 5 T W k 2 T k d q V 1 N y S m Z M N V F n U E Q 1 Z l V p d G R x d G Z q a W l 5 O U V 4 O V h w Z F B q Z 2 d 3 O H F m T T R l Y m R 1 M l J X c H F L c V p P b l l v V k s x Y W d 0 T F F V Y X J V Y T A 2 W k 5 r O V N G Z H J s Y 2 V Q S E Z G N U d Y b H h m M D h T d G o w N l p O a 3 R I R V k 4 Z U 9 4 W V l O R z Z w O X p q N T k r b U Q 2 O U 9 u b G p t N 0 9 5 Y 2 5 C V H o v O W h G T 2 5 U d U h F a V J N N G Q r N W N 3 R z B 6 T W p J d 2 F 0 U W 9 i T i s r S F d 2 W H J o V 0 Z v a m F i R F d 2 V 3 J N S F d y V n V y M U J t b D E r c 3 h j Z U p F d E c v Z k h x K z g 4 b 2 9 R N k t h b X B t T H M y T E d J a V l t c D h C a n g 4 Z k h v M X E w Y m Z 2 e n h S L 3 p 2 Z i 8 4 V F B i W n Q y e l l r S k N U Z 2 1 X Z W V 3 Y z g v L z R 3 d n Y v d 1 M 0 O G F O a 3 d U V E h o Y U x K Z W h S N k w 0 Z E V z S H V a N 0 Z Z Z 2 k 2 W D h 0 T l B Q M G x H Z G 5 1 S D N o R V J F U m d 6 W m d 4 V 3 J G Z 0 J p O F d D N W N 1 W E M 0 O T k 4 T U V I a 2 x y b 3 Z v R j V k Y 3 E y Q U 5 K U 1 h I b D V l Z V d X Z H Z M d D V B b 1 V 3 R 2 R u W i t Q L y 9 1 L y 9 K T 3 V q b z Z O a E 5 C c V J s N W N u b X J 4 W G 8 5 R k l u a 3 R r W k t S d z U 0 M H Z r O G t r V 3 Z a M 2 p a T E w 1 Y m o v L 3 Z 1 U m t w S 0 N G M T U 0 U W Z T O V R F d E x 3 O G l S S S 8 w Z T I 4 T V R w b n V F a D R l a m N l U E c 1 Z T d q O G Z 2 d n Y 0 d V d i N 3 J w S n V 6 Y n Q w K 3 k z Y W h S b 3 l T V E l X Z G t a Q V I x R G l J a W 9 x c T Z Q d j d W U T B S R V J F V F h 2 Y 2 p J U 0 R S c j F n e S 8 v d m 9 y d G 1 6 W m d 1 a m 9 h Q m d N a G h x c j J R N l U x Z X J O e m M w T k 9 y U 3 B M Z D R C b 1 B k a 2 h W d T J i Q k V G Z m 5 Q b X p F S D M 3 d D B s N j c x Z k U 3 d m R q c S s v L 2 h w N n Z S N X F 0 U n B x d F Z v V X d o V V Z G V 0 g z N 3 Q z Q 3 h J Q m 1 z e G x E a G d 6 Q m I 3 L z l o c T F i d D R y Y W R l Y k 1 H W n c 1 Y z Z a U 3 p 5 T T F O U l Z w Y V d s S V N r c k M v U G 5 6 a 1 p t W j Z Y Z k M x S l V y V i 9 v d D F k T 3 F W U 3 Z N b k R s V F d I W T R I S G p z c 2 N l R T V a N D l l N H B x T D N 1 Z V E w b E p p U 2 o 4 Z k 9 5 e H h 4 Q V h G N G Q z M 2 5 r S G J y Y 2 I v Z n I x U T J a b X B 0 L 1 E w W m Z G W X B H V X h 2 Q V l P W E l r N 3 I v L y 9 n c E h V a 2 R G U l d I Z n Z u M D R k T 2 h R d 0 c x d X Z 2 b G 1 Q U F R R U T h J b z R z e k 1 U S 1 N s c G V I a m p 6 L 0 d w a z J i U k 8 v Y m x T d F g v S l l H Q 2 R i d H Q 5 O E 9 s V X F G Z G V 2 V z R k R k h I M F g 3 O X U w R G J 1 c z d p a n N x S 2 d x e H N i R l l 0 R 2 d S T m 1 6 W W d O V 3 J W N H R l N j c v K y t n c 0 h E e D d F K 1 B I a k 1 Y a n d Z R F J 0 M m p U Z 3 N l U G k 0 a 1 F U N 3 B i S H U v U E t k e E x Q b X J K a 3 l a S U t 0 K 2 5 m d n o 5 d X Z 2 b G 1 u R D k v W H R T Q m R 2 R G d R U n c r Z k Z n M E N 0 d z N n Q z l 2 Y m 9 C Z y t N N z V z R 2 J O R 3 F 4 W n N 5 Y m 8 v Z j J O b 0 x k Y X J Y a j U 1 W m Y 5 V H V D W m 1 a b U p v V U 9 I N H E y M z N o S k 5 n c X B V S 2 l X Z G 9 K O T k 5 a G w r L 1 B I S G 9 N N W J Y d m 1 h Z H U z Y V l m b n k 1 V m k 4 Z U R H T 0 h E b U N a c z J h W W V M R W l l V S t y K 3 J 5 b m Z U V z M 5 M G F R R m 1 I U j d O b X p Y R D E 2 b F d Z e l d Z W U R B Y m N j Y 2 N k d G R v M k l p S W l C d k J F U k V S R V Z H Y 1 N F e E 5 4 d 3 c w M z R O a X h Z e W d v S 0 V C T 1 R r N j F T e k o 0 U z A x T n J m R U E v c 3 N 2 d j h T W k 0 y Z U V B T n c 3 U U 1 2 T H k 4 T 2 F O V 3 Z n Y 0 R p R T R O a T M v R W R W Z U 8 5 d n R W c k x u W F Q w e k p r e m t s S D R 0 O T k r T z E 1 K y t l V n F U K 2 p u W F k 0 b E 1 U R V J 5 N V l 0 O D F 2 R C 8 v R G h 3 e m g 4 K 0 x E Z l k r V G w 1 W W 5 L U G Z p R 2 h H Z l B u a F V l Z H p x Z H N O b H N L Q z R 1 U m t 4 T U R D W l B u a X p h O X U 2 N z c w W j R l R G k r L 3 Z w c l l X T E h p c D V q Z G 5 Z M l h u N z V a W n c 5 Z T F h M F h x d l Z Z d H E w Y W V q Z H U z Z T U r M 3 V v M V d v O C 9 m V F R t R E J o Z 3 Q 4 U j k x M j Z k R U g v L 3 Y x U l d s c U t r c E l T N l B W N m 1 N M W 1 i T n k 0 R V N x V k N 0 M j Z k Y 1 B 1 M 2 J 1 R j d m V j Z Q U 1 p Q b m 9 6 N T g r Y 0 h k W D R Q a T h X Q 0 p V d V d R S 1 B S U U s x V 2 8 w M m J O d m p 4 e H g r e G E 5 Z X V n U H V j U D M 5 Z X R M e D c 5 M j d S c U 9 z M m J k c U l B c 3 h X c l Z y Q l p y U G h q V G Z l Z 0 1 Q a E V E c D N F a E 1 U U m F P W U R 4 O C t q R C 8 v L 0 Z O W V R r e E 1 S S 2 R P b l N y M W Z B T F p 2 M y s v N k 5 x U W 5 K d 3 N 1 Y 3 V q T 3 B v M 2 I 0 N 2 1 6 W n V q V D U 4 K 2 9 v b V d W N j l l T F F y e G Z R U H p Z Q U w 0 S z F l d T R N Q 0 J B d 0 N r S T l i O V R i c G N H Y j R s Z j F 3 d U Y 1 W X N X U 0 w 1 Z k Z m R V U 3 N 0 o y O E d E Q j Z 2 V k 5 t K 1 J r W k Z Z d k h n e E h u e n d R V m l 0 V n R o c 3 R t c D N Y c F F u T X p N V E x W d T J 4 T E Z q e D V D V G t 4 T 3 c w N m h 4 N D h h W U 0 y Y 0 9 i R F l i U H Y z M F U 3 e i 8 v d n V Z T V d N R 0 5 C c U 4 4 S j J T e V d T a U 9 3 O E t D Z 3 F F Y T Z 5 b k p K T G 5 l L z d L S z Y 5 S V J 1 N F R F U k g 1 W W d C U F J F U k V S S F Z L c T l Y V 1 d F a m 4 2 O U t s U z B o T 1 R x N 1 J Z e D Q r Z k Z n V T B I b T d j d V d L W l B S c W 5 6 N T l x a j J x d j d v V E 5 j N m R P e G M 1 T 1 R u Q 2 N v c 1 d M V 0 M z M j B W Q j d O L y s 5 a m R S a V l i N C t I Z z B h Z E l F d i 9 6 e W k 3 Q X V M Q 3 h N Z E 5 4 Z 0 E x Q 2 R U a W N F V 0 Z l d l h p M T N z c z N 6 N T g 5 T E F t S U F B Z C 9 I d E x R M D l P M 2 J W d 2 d Q Q X d Y d 3 B h V 2 x X T H Q y T F R a d T N P a D N a U E I 5 O T k w W G R Q a n V F U j R l a m 4 v O D R 4 O V l 0 b X d a a 3 B L U z B M d D N i e G l O U m l 4 Z n Z o e j c 5 K z h Y N 2 d E d 2 5 s e D M z Y n A x b 2 1 P T U d q V U t h O W F z d 2 F o U m 8 2 c l V V Z V J 3 T 0 x C b n o 1 N U s 3 K 2 Z O M z R T M z N y S 3 p z N U d k b l M x W j d 4 c 2 U 3 O X U z V D N R S H d s M T M z V l Z q M y s y W F h u c E p W R E x s O W R k Z n I 5 R U E z b V B r e U p I N D h j Y 2 Z o Y y 9 S a 1 N O S F J L U G d m Z T h l Q 0 t Z R X p h N W R 1 d 0 o y a U 5 q d G R 0 S D F 3 V j l a b n Z K S z l m a S t C K y s 4 O D Q 2 b 1 k r Z G F v b E F v W U R R Y W N l c l V L V X l k T 2 h X e l p z M U N a R 1 J r d 0 l s U W Y v d n R O O U h 5 M X E x Y k E z W U t k T 3 p Z R V Q x N z l o U X R k K 3 p Z T W V p M n F k V n E 5 T y 9 m S C s r L y 8 z N 0 F 5 W X c 5 Y k R a Y n d O Z l k z N 1 d G a U l q S U Z 3 T j R J a U l p S X F J Y V Z 0 M E F 2 Y n E 4 d z l Q d z h I Q T g v Z l R U b U Q 1 O X V t a G R X b H F h S 0 l E d j E 2 O G Z F a E l T e W c z Z 2 d 4 R W Z I N D k y N 2 R y a H Y v L z l i e F Z i W H p I d m t i d S t B Y n p M N W N J M z M z e U R E e j c 0 Q V B u N S t V R W R v e k w 2 O X U y T H p w M D d D K 0 g 1 M G F O S F J Z L 0 h 4 Y 1 V K Z H d t R W h Z V 0 p B b F c 5 W G 8 v N z d y c 1 B Q W H Y y U k V K Q 1 F y b T F 2 N j h I d m 5 Y Q S 9 V M G V Y R l U 2 b l U 0 V X d Q d T c 4 O E t m U l l z V 1 N V T H l l Z l B t a V N a Q z l k Y T h l W F A w N k 5 G R E Z M Q 3 V Y N z g r W U F E d m J 4 U j N l U k 9 q K 3 N y S 3 l r S l d W c G F 3 L 0 1 R V F R 3 Z 0 J z R T Z u d z R Z T k c w U 2 x l c E t U a z d G M D Z k S 0 F 4 N 3 Y x M W x 1 e G I 5 O C t v U k 9 y V 2 J O b X l N M 0 5 s Z F N h R D B a Y 1 h G e k F T W W h k T G x l b H l s Y 0 J a U 1 B x V D U w N k J h Q 3 N y T k V U V H p 5 Q n h Z c 1 h p M H J o b E t l O G p p Y W R U a W N L N E l t S W l L N W x E T 0 N K a U l p S W l N c W h V Q 2 h n T U J p Z z E r d W g w V 2 h 3 L 3 Z 4 N U l W Q l Z x O V d J a l k y R n c r R 0 F 4 V 0 p C U 1 V t S k 1 M R n F U Z E h y O V h q N z d i Z W g x V 3 F o M V d x a F Z x d H g v L z M z Q z R G a S s v Y n R z W E R o U X V U b D V X S G 1 6 S m 5 J e m M w V j d U O X Q y a l J z M 3 J 4 W k Z H W U 9 H R E J B T X F L e l h i d D J r d E l x d 1 p a V z Z O Q 2 h B N U t U a z d G e D Q w Y k 1 u R G t U b j M v K 3 V m Q 1 l 3 V 0 F R a l d a M 3 V W e W l r R D g 2 T 2 x x b z E r d 3 A 3 M k E y b T R P Y V R C U V F C L 0 N Y T D E v R 2 8 0 O C s 2 b m R F Z l U x U n E 5 V 2 l r Z X U r Z 1 d 6 e j V z M G w y M 3 Z L a G 5 p M l R V e E 1 C Q 0 F 0 S j F L V j B E U 1 V m T V B h b W d 6 Z 2 Z Z L 2 x i O U p Q Z j V L V G t 5 W H Z T V V Y z c E 5 4 M T E x M m k 3 O E 1 2 d i 9 5 Q 0 0 y Z k 9 J R E V 4 V W Z J Z S t S c 0 J Y M U J R R U Z U Y i 9 Q S H V H S W l P a n E 3 M C 9 z b k p 5 V m k r Z k R s b X p w e U p z M m Z Q N H F t b m 5 w S 1 V i Z 3 J X b z Q 4 K 2 l 1 N 2 R 1 L 3 Q 5 e k d R e V l k a X d Z W l U 2 b n Z l Z E l B Q 1 F r c E t D R m k x Y V Z L b H R 2 b 0 w 5 U E F S R H J W W k R x O V Z D c F Z J S k h Y U G V F e j d M N V h M a G V 1 U m R n c 2 E z Y z R h S W l D Z 1 F C d k J F U k V S R V Z H L 0 l a R E s 0 W E s 0 Y W 5 k a D F 4 b 3 d a b 2 1 Y d j B h a z M z b m d q W G 4 z M V Z j a y s 3 N z M z W G 8 y Z F h 5 N l h J e j Q r U H V E a k 1 w a 0 1 L c F V L Y 3 J r Y 2 Z m d j J 4 W C 8 v K z E 4 a E V C d 3 p a Z 3 d B a U V h Y 3 F 0 V n F w S 2 F t W X R x M G F j S z Y 4 U E J 3 d E c z Y k Z 0 O T g 4 N D N v M k p V c C t U R j Y 5 R 2 l r c H F i a X h o d H Z G T l Z Q a m 9 x S 3 d v Q U J B N F J s a D h N a E N 1 Q 2 J O b T B x U E 8 1 M E 9 1 R n d P R k J T V W h M M D Z I d m Z F Z k Q r d 3 Z l a 3 B D U j A 2 O W F 0 V X B O Z E J z d j M v T D R k V 1 V 5 b W 5 R Q U F J Q U J K U k V G V U J 5 c V Z T Z 2 h 4 Z l V m Z G U 3 O U 8 v c G I 5 M G V s M G V P N j U 1 N k R S Y U t E V m F x R l V L d j N X O H d i S 0 9 q d W V m d n B w d n p Y c k F l Q 0 d H M j d B b k R s e i 9 J N 3 F k c m x j d 3 A v V m F v W F Z h c F Y w e V B p R z V E V T l B d D Z i N z R T a E 5 l b V d X M j V C M D Z a T m N l S E N C V 0 h k N X M y Y k 1 X S E N C R W t B N y s 5 e j Z Y d W 5 4 W k F o U S 9 E M 3 Y v O G R R R m t I V 0 t E M z F X N j M 0 O U t s U z h K e X N K M U 9 2 b l E 2 S G V i T m 0 0 Y 1 R K M D R n T m p h M l N z Y 0 F 5 a j U v a F l X R m Z o O H J L U 2 1 w M U x H e X M 3 T W w 1 V 0 5 H a l J v b E N j N V Z L a F V p S X l N c l B G N U p T U W x N S n B P d 1 h C T U J m R 1 J r S k w 3 N D R n d S 8 z N T J z c k N 5 a G N 5 U W 1 K Z 2 F y V n E y U 2 J P T j B P c X M 5 M z R j M 2 w 4 c 1 Y 4 c n V u a U l p b 2 R q Q 0 F K e U l p S X F K N n c x U H V v e V l E K 0 1 v b 0 t D a E F S R V J F U 0 9 v Q 3 g 4 V E V v R l d y V m h n N m R D a G V l d W t s T k c z Y U Z F b E p T V m l 3 W U l G b 3 U r S E R o K 0 9 i Y j c 0 U l R Y R F p x M W N 2 S 0 p W S 1 N a b U 9 Z T X Q r Z U 5 4 N D Q 0 M E F 4 R U h 5 M m J O b j h m e n p 6 d 2 Z j S j l B R X J z b k p 5 Y m o 5 O X R z c m R m N 1 k y R m l r c G F Y a G 8 0 O C t B b E F X N 2 8 w Y 0 9 S T D M z b n N 2 d G 0 z Y k Z 2 U n h 6 R 1 l 6 Y k R a Y l V N S G c x Y X R Y U m N z U k V S R k J u O G M z M 1 B W Z D l r Z W h V S 0 J M b H k 1 Q k h Y L 0 x s a T B C d z N l Z 2 J N N k U 5 O T U 3 R D g 4 K y s y e V Z K c 2 o w L 1 o 3 V j V Q Z X V M c i 9 E T X B r T U F 3 W U 1 3 S 3 B W c T J B d 0 d I R D M z W G R q O E 9 E Q k F L U 2 R J d j d 1 Q 3 J s N D h h S m 9 1 V l d y V n N K S T c v S 2 V 4 N T k v L 2 l t N l Z s U m 5 k S G h V V k J S N j l P Z 2 g 2 W U E 2 Z X Z R b 0 Z B c U Z h T E x j U U x 3 b m 4 2 M n V 0 V 3 Z Y a X B a N z l P a U I x c T F i U z Y 2 T k h U d D J s R X d p N 2 M r b V R a d n d u L y 8 4 U j F n T 3 B o W i 9 S V 1 F 5 V 2 J V Q z l K b 0 0 z d 0 d F O U x l T G l J a H F G d 0 4 0 S W l J a U l x b z M v R T F n V 0 J k Y 0 x o Z l d y R m 1 E M z M 3 N 0 R Z c 1 h M N j d 6 T m h R V 0 Z t T H g 0 c 1 U 0 Z G V v V V B 2 N z R Z O H l i T n c 5 Y n Q y N 0 Z u R G x 6 U k V G N 2 1 6 W n Q w T E Z q U j h t b y 9 p R k R o Z 0 N R a G 8 y V k R l Q T l L a n R h d G p w O F I 2 R G Z m L y 8 5 T 0 h 6 N E 1 P U n l P U 1 p P b k N q Y 1 B l R D l P b F R r N U 1 t V G V Q S E Z G L 0 h v b z Q r a V Q 1 O C s 1 V z d y R z c 1 R 1 J V V U Z m W j Z 3 c 0 R C U m 1 O N j B h Z E 9 n O T Y z S W 1 U T m 5 S S U V s V U h Z b l F O Z X V Y V V h o N k M r L y 9 J S T V j K 2 J n b V d l Z X F a V k p U c T h Y L 2 Z y M V E y R m h J Z T Y 3 N 3 o 3 U j Y r R D l u W k R M N V g 1 S C t m d E 9 X T n V z V 2 J P Z 3 p 1 b G I 0 O X h U a W l t U W 5 U d D N v b X Z Y c n V X V 2 h 2 T G N u Z U 4 5 R G 4 r M T F B T k 5 Y b H d U c 3 J P e k p l Z j h 4 e i 8 r Q W F E b U 9 s Y n F Z M U R O Q U o 2 S X F Q N W l B R T l F U k V S R T l V W W 9 B d m l p b 2 l J c 1 h i b 1 V 2 L 3 p 5 Q z V S S 1 p W Q 2 p t R D F P b n o 0 T n Z W N l A v Z n Y z V i 9 u O C t m b j V t R E p s Q 2 5 K e W N n Q U F 4 N D R k d z l k Z m Z 5 M H B K O U 8 w Y V Z O T W 1 q U U p 6 e i 8 v d k N o O D Y 5 T 2 5 q e k R 5 M W p l O H E y b 2 d H M H d w b F p y a U d 5 V E s 1 W E x N b l R 0 W E V s S l d w b D d 6 a F F z W G t K K 2 Z q O F d M R i t P R E R 6 N U F y M T Y 5 a 0 p X V j V i Z E R 3 b m N p M V d E R F Y 2 Q 3 M 5 T W t 0 d D l 3 U z l Q Y k J P b l B t R E d i U G 5 p M z V M R D c 4 O E 1 O b z M 3 N D l U c D Q 4 a V o 5 L y 9 s b F k v N y 8 v L 1 E r V E o w L 0 d q Q m t 6 M E t a T m 1 4 c H Z U M T N h d D I r Z n B G e E 5 N S k 9 r U m t k S F k 5 e T R j W k w x M 2 5 N b k J D c U w 1 Q n Z B S n l R a 1 Z I Z y t 1 O T B 1 b W F p N G 9 z L 0 N s a T F i c 0 d y V k t r e W N P Q k d k T z N m M n U w M n c 4 d 2 h V W n V M W X l u c j c 3 Y m R G e T c x N j l V T E x s a T J G W l p s T V Z 1 M E 9 n U G 9 Z V k R P Q U p 5 S 3 F 2 e G p B R X h F U k V W R z l V Z G N C Z k c 1 d U x o N S 8 v S E d o e k l m R D R j R E 9 u V H R o c z l t Q z J 2 L z k 5 O S 8 z d T c 0 e X B R M T h T M D U 0 M T N i M 2 l J d U x 3 N 1 B Q U G 9 0 b H k 1 Y U p S b X l I a D R k a i 9 Q a n h 3 c k o z T 1 J X V l N p V 3 B 3 e D B z N 3 d B K 0 9 U a 1 p T N W N 1 R l p a d E 5 o c 3 l N e k 9 G N W R 0 d n Y x M F l r V y s z M j J H M z I y R X l t Y W 9 W R V B v Y k l W e V p F Z k R u e n A w V C 9 2 d j g r Z l A 0 N 0 x Q U G h C R z g z c 3 h t T T N i d D J p V X N L e F F L S k N V b F Z i S z F O V 3 Y 3 O X U x N D g 4 M D N K Z V d F N 3 I z M 1 h u V H M y Q k V B O E 0 5 L y 9 o T U x G a X p B Z 1 F N S G h N Z H p j b k l 3 Z m Z w M E R C N D h H Q 0 5 H a k x o d V I 4 T X Z Y T G l 3 U m 8 v b l h S U G R Y d 0 I v L 3 Z 4 N T B Z U 2 Q 4 Z k h 4 U V U x Z S 9 Q b m 5 u N H N t Y j c z N T V w c 3 J u S V E x U H o 4 Z k 9 U a z V l U G J a W j l H K 2 Z Y d E 1 u V G 9 W Y 1 h G e G 9 t M T h y M y 9 o N G V F d 0 d B d 2 9 L a W 9 T Z l N i O G R V Z z k v U E R E Y U 5 l d W 5 k O X p s N W F X N H B s b m 5 x b n d l V z N m d m g x S G p o d 1 J y Y n Y v L 3 Z 0 R n k 5 N E J m R k Z S a 2 V o e k d J a n Z k Y T Q r Q n R V M V h W T 2 V p S W l 1 S F F 6 Z 2 l Z a U l p S 2 p l V U N n V X R W c G F v Y W l v U 0 J R d S s w N i t D S l N O d 0 E x M n R I V n F h a X A y N 3 R 3 c F d x Z F F L R V N q U m Y w S j F N b W d W Q 3 F S b n A 2 T z M z N z d E U 2 R Q b m d S U U 5 o c D M 4 d V R K V 0 x K a 2 l X U z A 5 b 3 d a T T B S M X p y M k Q 1 O G F O R z V m Y k J 1 O U E y N 2 M 5 M 2 l P d j g v U H o 4 Z m 5 u b n d m Y z l 2 e j U 4 N k x I N 1 h Z N 0 x C Y U w 4 T m V y V n k 5 M D Z 0 U X B Z R H U 4 a j F k Z W F P L z d u Z 1 N h Y k J J b 0 d 4 S H V y V z N i d G 4 1 c l R x O V l z V U l V Y W 5 i c T F L b k t u U m J W Z G Z E Z 1 F Y e j A w V W V T O E J N b 0 c 0 R T h l d l J v W V Z t a j B X R H U z T G w 0 N F l V W F J L V k N Y Q z R Y T m 0 z Y W h H M 2 J 0 a U U 5 U F I w R E J n d 2 9 k e l M z N z J q c n Z Y d j N T b X J p Q j l y Z V l y R 1 V P M W 1 4 Z D Z o Z G 5 z c D I x R l J t Z T d Q W m p O e m N Y R 0 h a W D d E K z N Y Z m Z p W m E 5 Q T J 5 W H k r W D N m T 2 Z P b m N P S E g z N G 9 X a m R v M E N D L 2 J m Q y t u b m 0 z e G Q v N 0 R F Z z d t b 1 l O R z R h a F E 0 Z m l y Y m Z l R W s z R z d L K 1 R z R m 1 6 W m d I d m d Q Q 2 V B R F d R U z V j d T R j M D M z e F N 0 N j k 2 O X U r U j Y 1 d j J k e m M 3 T 0 R p c l l y d 3 J m M z R M Y S 9 H M m 9 D V z Y z b X d F O E V W R T l 4 U U N l a U l p S W l P b 0 5 s V W 9 G a z h r V X N G U k V k Y T F a c 3 l i Z 1 N H c W x V b 2 1 z c k N 6 Y 2 Q 5 O T l m a 2 R M Q T l M d 3 I x Z X Z Y d m p s b D E r R W 1 1 b E t w U k l U S m t 3 S V d F Z m N a c l B o N 2 J m Z j l s d m l w W G 5 6 N W 5 q c X F h Z H c w M D A z b 2 J T M E Z N O C s r e X h V S 2 h Y U z A 5 T 3 h Z T U V D V V N r T m p 3 V U x G a U E 2 T 2 h w N n Z S N G 1 r M G t V Z X Q 1 d 3 d 3 M y t Y N F Q v b j N l Z z d m d T h 2 R i t q b k p 3 Y 1 N T a m 5 M V H M 3 V z F M Q 3 c x d D h m S H k 1 Q W J 6 M 3 V j d T c r O E U z U V A v a W l 5 O X c 4 Z U p G e V V q Y W 9 x S W k v U E h I S D Z K M T N i d D N s e H p 2 L 2 Z m Z n g 3 Z m Z m a X R h R n l o R X J V a E J R U U h 5 O C 9 Q a G R y d m h j c m 5 3 K y s r L 0 I 3 M 2 Y 5 O T k v a j I z Y n R n a 2 R M c j V T V T F N e G Z m c D B T Y k N u V n F 2 e D d M U F A 0 b z A z M 3 N C W F g z M G x l c 3 h z T m 1 Q R G h n M 1 l z R 0 V E V 3 J a c 2 l l N 2 R 1 N k 5 U c D A 1 S V N r c U N S c U 1 S d H Z N d G N Y U H c 0 R U V j U E h n d 3 F M W m J M Q m F z W D c 4 K 3 F H M k J 3 T 0 Z w W m U 1 c 0 N M V D l I M y 8 4 Q V p 2 T k p u e E d i R F l i T G x 5 N G d D K y 8 v R k w w b W Z L O U s 4 Q n V 0 M l B M b G k y a W R m S H g 4 W G p 1 d W V m Z 2 N E a H c v d n g 1 e V d 1 V W 4 1 K 1 B 1 W F B u a W p v a m J y e n h S d E d F d z k 2 Z n l Y U G 5 6 d U d y c j c 2 Q 3 k r V V N m Z S t q b 3 F J a 2 8 5 O D l i U X F H M V d x d F Z H Z E V S Z H M 2 b l U 0 c 1 h i c F V j d W Z G a U J F a m d q N U h a U V J 6 c D V Q d k 5 r N m 5 F M H F s R W x 1 M 2 J z V 1 J J M G V n M C t t Z z B X a W d V c W t r M 3 c v d k R n c X o y W X c x Y T l h S W p t d T M y M k d 6 M l d B M m 0 5 R 2 1 U U n R r W k d S V T h 4 b V Z 2 U 2 R H b z d I Y X h 5 R W l v b X N Q Q T N n a U l p S W l x a m Z V Y W p V Y 0 R r Z X Q x T k l 0 S 0 N q Q T V z M m I v V D d X d W 5 W c l R K a 3 l C W W 1 K a V F D Q X J L d 3 N J U W p 6 S G h I d E w 4 V H E y Y k 1 u Y 2 5 K e T B M b H p a N l N s c F p V N z h 2 e m l 4 W X V T M n U 0 Q W t K R 1 J n Y k Z q e H d y a H F F N m 5 3 N U 5 Q U G 9 r M W E 5 W m d 5 W k l s a 3 U z S G p o M k x i d D I 2 N F p G S E h o R n F 4 L 3 R L V G s 0 T z J B N V B V Q n p v Z W R W b E d T R H Z j N W N Y R W p a d j N s e T B i T F Z h U m V W a k F s R W 9 G T G o x M W x 1 R l p i d m R q d V h M b D J Q N z l 1 M m k 3 Y n A w N l l L L y 9 l M X Z r d j I 5 Q T k 5 Q V l m S G x 5 N W Z 4 N U p O U E J t e U R w N m E 1 M l d 6 R z h l U E h j Z X p Z T W V 6 Z n Z 4 O G 5 U c H d J R 0 V 3 c m x V b z g 5 T k J E b 2 5 J L 3 Z q d 1 Q x U 1 l u S i t O Z i 8 v c V g z L 2 t M V H A 0 O G l a T W 5 U M k x 0 M n J X U X k r V z Q 5 O T U 3 O G V D R E R 3 T H d Q N H E 2 d G x p d F Z y O W x j W H h m M C 9 u e j U w d H F 3 Q z l j d U Z E b z V Q T D N I c H c 2 Z F F x d n Z 2 c H F o V z F v M W F x V m F Q b n J y N z h X e W s 4 Q l F L T k d q W k N a b V l s S m t 5 Y m g 3 T m 1 6 a 3 Y w d l h i c U V x V k 9 u a W p x N k Z B b 0 Z K a y t l T E x w Z V J V W k d D b m R v b U V 3 b S 9 P d G Y v N U l j c T J m U G 5 u N 2 J H T 2 d 6 O X Z l L y 9 4 M G R P b l F R b G 8 x R 1 k 0 V 2 R G N T k 4 O G d s M j c 5 N E 5 w O U 1 w N m N D V H l X U 2 k 1 U l V y V n V E b z B h T 2 l k V j I 2 Z E V I c j F x M U Y 2 M n F x O W 5 3 d 3 g v S G R 4 c l A 4 N T U 5 L 1 N y N i 8 1 Z k V O N E g z V n h L a D F w O U 1 K b D h 2 b D k w N G J J a U s 2 L 2 p H Q U p 5 S W l J c U o 2 U m F Q U n d H c T E x b m d w a 0 l p S U N B d 2 N P R k F V d 3 N 2 b G N q e n d 3 Q V B J e X N v U 0 J X a j M z b n V 2 M z J Q N E J s N T J 1 O T F 2 e m Z a Q U V o T V Q 4 Z m p q a i t P V l Y x N F J 6 d i 9 Z W T Q r S l J s K 2 F 6 V 1 p z M n J R S m 4 z N z Z x U k E 2 Z W l p V l N r e W F O Q W 4 5 K y 9 j S F V G W m E 1 Z G l 4 W T V M e n l H U X l V Z W p z e T N l V X J l K 3 k 5 L 0 5 V S 3 B W b z F L a F J r T T h R U X V t W l l B S T I z e E l m N V F Y Q 2 5 U c D F R b H h j W E 1 B T 2 g w Q U d E a H l J b U p n W U F F Q m V Y a D d t e n A w c k d X M X V O Q m 9 4 Y W R J a 3 Y v d D d q M 1 F P M U w 3 V 3 J W d W p a Y 3 V X Q V V l e G V 6 c G x 6 c D A 3 a D N m Z m Z W Z F N T c 2 h Y d T N i d E 1 H b l N K R W 1 u U X l C M z N I R U h r c E 9 U c 1 d y V k t r b E p K R y s z M 0 h J T F J v N G N L U 3 p Y N V d T N 2 d T W V g 5 Z j N z c G F T a 1 F L M V d p O V o 1 Q j Z S M n V 4 M X V 0 M X N V S U t l b H B X S D k r d l g 0 N j Y r L 0 F w N W Z x V l J p N E 1 D Q n d u S m h Z Y U V r b E 0 z S X l J Q k t w V U p t W m l h V 0 w x O H V P W W E v c 2 p I a n h v M l R o T l F k T 2 5 R b z l 6 M V d L Q l F Z T W 1 T S T M 4 Y 0 N 2 V T R 0 V 3 J R U U p s d j J x R 2 k w Z k w 5 K y 9 m R F J S e C 8 1 L 2 R 4 N j M y V j A 4 Z U p G L 1 B U V F Q 1 S n R 2 R D h y S H I 3 W H d P V G t a R X l j T 0 x I Y 2 R n R E F q a D A 3 U k h k T U J E U F N 2 N k x y M U x Y R W F y V 0 s 3 a T R o S X F M N m h R R T h F U k V S R W R V c k d v M E d G b 3 V s V m 1 w e G p 4 d z V F a n Q y N 0 V C S l N R b G l Z b U l 3 Y T l Z c 3 R H M 2 J O d W o 5 Z l V j W S t 4 d H h Y S k c w d E R S O C s r M j N 5 T T d P e G o v L y t V O T A 2 Z E p G O U x q T D V j T H g 0 O G N s N F h 1 T E Z p M H d i Z G 8 w M 0 h U V F R j S z Y x c T F i K 3 c z Z 2 h 3 M G J K b 3 p t O T h j M 3 l Q S i t I Z z Z I U X h T e X R X N 2 R X a l F K Y T d B Y 0 R n Z E t T M H Z M S F J I c U d 6 W m F M Q l p K d U 9 x a F V x a 3 d m L z U 4 c k Z p e E F z Z U 9 I U X N Z V k F K b E h S d X h z Y k Z J V D A v S D N Y Z m Z M Y X l Q a k l 6 R X p U Z m Z M Q X J L O V h v O T V z K 2 Z q O W p Z V 0 1 s e D d I Y T c 2 R z Z B O H Q 3 d k F R T U c r Q z N W R X g w Z G p a U 1 V G Q U J B b X p a d H N H e l p N c n o 3 N 3 J 1 a X V 2 a 2 V j W E Z 4 R 0 Q x N k 5 G S l R V L z I r Q n V X S m k 0 d k R Q L y 8 1 V H d 3 Z E 9 o U W J O M j d F V H o v O U p I c W Z 3 O F B E T V h Q b V R O S D c 4 Z k R E R H d 1 a j R X d m F y R m 1 6 U k o v T l F P R n B W V U p W b T g w b U N q d G x N a G t 5 T W p M d z F s d H Y r Z D I r V W F O R 2 1 E S m x D c G 8 y Y l N v N n h 0 Q 2 h R N 0 Z s e X h i a z V P U k F v O U h n c n J 2 d U F s Q T J P d j M x M T E 4 W D d r N k l q S X h F c z J i T m N Q e j R j V k Y 3 Q n c 4 Z W p N R 0 R C M H Z P T j J M R U N H U m 5 a K 1 A 0 O G V P U 3 g 1 U k t K W j U 0 N G d r M G E 5 Y k 1 i M X R i d D I 0 d G 1 s a T V m Z n Y y N W I 0 T z V Z b U 9 q a 1 p h V 3 B x a 1 J K R m F y Y 1 k 5 O T l 3 a k x E Z H A w Z 1 R 2 d l B N T 1 B 2 N z R Z M n p Z c 0 F F d W x 3 d m R 1 b l h 6 V z A v Z T k 1 d z Z u V T d T T W V D U D k x d 1 Z R T 0 N P a H Z L M j h i Z V B R c U d B V X F t V T N E V l J I c W Z U S 2 J u T 1 Z a Z l Z h Z z F x O G w 0 a U l y b y t N W U F u S W l J a W 9 u c E Z v O U d V T z h G b W R V U k V S R 0 R F a U J I N D R Z Y 2 Z N R 2 Z P b k l D M T J n U H h E W i t x T 2 9 K N C 9 Q a n h j T H Z k Z m t Q e T h Q Q n d 6 S n M z R H k r K y t D S i s v U E Z I e U 9 W e U R C O C t I U G Z k Z D U 4 a 3 p K Y k p a R k N y M V l p T 2 p r Y l R w a z N S d W 5 W c j l P e l p V M U p x d z V k d j Z P b j l Q R 3 B x V k x S U 3 F m U m J j c 1 N i Y n l j R F V C W m t h Y l Z h d j l z b k p D U m c w Y U p G Y 0 x 2 Z H N G c X R B Y 3 U z c U 5 W c X Y y V W w 1 S E k 1 S m s y Y U J J M U d n M D J i T m l F a U l n T H o 1 O D l I V W x L U z M r U D Q x c 0 4 y d T k w b 0 x T M z E y e m 5 V d T N k d l V R Q W Z G e G V I b E p R V V p H V m x p W j Z Q U 3 F Y Q y t Q S G p F U m N Y a C 8 v O D V 6 L 0 M 4 N 3 I z M 2 5 2 U n Q y L 2 Z T Z 1 d K L 2 l R b E p X S G 1 6 S m t v T E N 6 R W p o M D d z S G Z 2 W G h 3 N W N n U U R C d z Z V d k I 4 S 2 h h T F d K b z M w N 1 V B S T F I a 3 h Z c 1 F J M G V m U j M v T i 8 4 Y 1 V Y U l I w a C 9 q c D F 1 b l h y S m d y Z 1 k y S m k w T F p 0 V z N U c j F n M j l l L 2 V X Z k t Z Y U 4 y N k 1 Z Y 0 9 H N G U 2 N z c 4 W W J i N 3 d C b z l H S W l J Z 0 l B R 1 d C L 2 V q U m 8 2 R l F L S k N V b E l S M j d k c E J v V k R n K 1 B I a m 1 E M T d O c 3 h t T S 9 y M T Y 0 Z E h I M z N V N z N P S 2 l J a k E w c V Z M Y 2 U 3 Y 0 9 l V G s 1 Q W g z Z V N p V l N 0 e D A w M D J J a m 8 3 M n V 4 O V F k c G R N Z V o x b j N v S U p r T H Q x N n l Z R T h J M G J O M G F Q S G o w d 1 p N Z 1 F V V 2 N F V U 5 Z U k 5 X Y k 1 H S F R x M U F s T G x p e k J x R k d q L 0 I 3 U D M z Z T J L b 0 k 1 V H F B Q W Z 2 V G 8 w U m c x Y W h U M G V u M j F T c F g 1 M X V X d k t y Z m J E W n Z O S n V s a 0 l D S 2 k r a 0 5 t c z l t d T d h b k F p U 3 B o L 2 Z y M W F O Z X V Y Y m s x U z R t S W l L a n U x Z l Z 2 Z E Z G U k V k U n F k Y 0 F n d G p v O G 8 1 c X Y 5 W E l C T n B z T k w 3 L z h N b 1 l O R 3 l Z Y T l l N n R O b X J s T n d R d W x 3 c 3 J W N j d F b 0 V H R E t w e X N 0 a k o y N 3 R 5 S l J v M G F J U 0 V o S W F q T 2 5 T K y s r Q U x O b X p j W F J z a l h s d E x T V X R o c 3 R r c V Z F c n J l d U 4 x d W Z Q L z k 5 M m p j d U R F U 0 V o S X F O U m 1 t c D B N b m 1 P d k 4 0 Y 0 9 I O G V P U F A y T D g r U E d W d m t z a E Z F d 2 1 F L z c 4 O D A 4 M G E 5 Y X M z T 0 R m b T l s c 0 R q Z 1 J 0 d F B w U k c 1 d X J y Q 3 M w V 2 d h Z l B C c 3 N W a G d z O W s 0 Q V N z U l V U M 0 d B S j d x R l F i d 1 J F U k U x N m E 2 L 2 8 x M k 9 w M 0 l 6 O D h 2 Z D B K V E l p S 2 l V T X Z O e l V W V V Z G U 3 Q z V T F D U k V T a H g r R X V S R V J F U k Z U d k t C U U t h R F N h R 2 l 0 M 1 F F U k V W T k 5 L U 2 t x Z z B X Z 1 l 2 a E 1 S M V h N T T R J b U l p S W l v W G p J W U R E Q 1 p U S 0 Z 1 Q m h F U m t W L 0 Z 4 Y 1 V W e m 5 W Q l J F V F h Q d 2 J 3 U k V S R V J G U X Z 5 Z V Z 5 N k h R N n l V U 1 l S R V J F b 1 d Z e W 1 S Q V d G b l p k e k F W Q V J F V F Z 3 d 0 N l a U l p S W l P c X Q 4 U E J 3 V 0 s x V 3 V O M m M 5 b 2 l J a U s 0 T k x w Y 0 x O c H N O Q m 9 N a D F F M G h J c U k 2 d 0 F D Z W l J a U l p T 2 8 x b z l H S X Z M e T h V R G V E a U l n S U F K Q 1 h s N G R H a l J x R n V o b E V S R l J I R 0 1 B V E V S R V J V Y j J t V k N w a E 1 C a F F V R k F R N n F Z U U V W R U R k L 1 h x V l J p T l J r N j h T a 1 R V Z 0 R D Q U p 5 S W l J c U o 2 V D Z 2 V l F x b F V j b E p X S W l J S 2 1 l T G l Z c W p W Y W 1 n M G 1 s Q T N o W W l J N m h B R G V D S W l J a U p x R U F 3 R 0 E x d 3 V G M E 4 0 S W l L c W M 1 N 2 Z u c k N 3 c 0 J D M 2 h J a U k 2 a G 9 E Z U N J a U l p S n F N S X h H S T B O N E l p S 3 F V O F h G e F h D N z N R Z 1 B E d z k x V T R p S U t B U V l 3 Q k 1 S R V J G U m c y S T B H Z 0 d B T m V H S m l L a l d Y Y j E 2 R l h L N W 5 P R T d F V k V E e G d D Z W l J a U l p Q m 9 j Z z h F Q X J W Y U w z T n h j d U Z 5 d V V E Z U h p S W p x R 1 p m T G h k e m N Y T 2 o x Z X B h Z E l T S n E 0 S l N o Y m d B U k V S R V J V U 2 h v d F Z x b 1 Z D b 1 V G Q l J B c l Z i R F l E Q 0 V 1 a 2 x F U k Z R U G 1 F d 2 0 y R 3 c y U k V W R l F h R l F o T G 8 1 U k V R V V l o d 0 J U M F J F U k V R T m x r S 2 h R R l J V R k F E Z z B x V k x L Q 2 t w Q 1 h H T G l J a m 9 l b F Z T V W 9 K T G x 5 N E J B T U 4 z S W l J U 2 N B U T h F U k V S R V R W N E J v T U J Z V 0 Z o S 0 M 0 d V J t N X V M c 0 x E d z Z I U m F D Q 1 R 5 V U x k T k N J a X V v Y T U z V z V Z c l Z Z V U Z 4 Z E R v O U V n T m p h V 3 Z 4 M U V S Q 1 R D Q U o 2 S W l J a U l D S U J N S m 9 Q U m F J V F Q 2 W V R a Y k V a a F l T S F V h a l U w R 2 c w M E d n M U h N a E l S R V F E Q T Z Y V E N h c l h D Y X J Y Q 1 p y T k J w O U 5 4 e E R z U k V R W E V B S j Z J a U l p S X l J d E N v W U R S Y U l U U m F C U U N G c l B a R E x s Y 0 x v e U t W e W d V a 0 1 2 b G 9 q O G l J c W 8 v W E M 2 W D Z N L 3 B k Q U l B T E J Z T F h D N F h O Q m 9 O O U h v O U l p T W p R O X h T S W l L N j F q R 0 F K e U l p S W l J S 3 d E U D Z I U U R z Z G p 0 c 0 5 o d G N M a G Z z Z H J z b 2 1 I R z c z U 0 Z 1 S 1 J F U j F T U 1 p U Q 2 J x W k Z V b 0 Z F S U h y V X F s Q 2 5 Y e m l J a m 9 P c 0 l B b m 9 p S W l J Z 2 9 D Q 3 F W a X F F T E V S R V J F U k Z W Q 3 U r V k p T S W l J a U l p S W l J a U l p S 3 F C U X p n a V l p S W l J a U l p S W l J a U l o c U F R T j R J a U l p S W l J a U l p S W l J c U p h d 0 F D Z W l J a U l p S W l J a U l p S W l L Z 1 d N S U F u S W l J a U l p S W l J a U l p S X F v R k R P Q 0 p p S W l J a U l p S W l J a U l p R 2 9 C Q T N n a U l p S W l J a U l p S W l J a W 9 s c k F B S j Z J a U l p S W l J a U l p S W l J c U J Z d 2 d D Y 2 l J a U l p S W l J a U l p S W l x Z 1 V N N E l t S W l J a U l p S W l J a U l p S W F n R U R l Q 0 l p S W l J a U l p S W l J a U t p V 3 N B Q W 5 v a U l p S W l J a U l p S W l J a W 9 G a k N B S n l J a U l p S W l J a U l p S W l L c U J R e m d p W W l J a U l p S W l J a U l p S W h x Z 1 R M V U R T Q W l J a U l p d W g 3 W W J E Y l k 3 W F k 0 b l U 2 N F h D N 1 J u O X Z 0 R G 5 Y e m l L N X J N c G t N Y 3 J s Y z l L Z F F L S 0 J T c W F C V 3 E w U G R Q Q 0 l p S X F J c V l 3 Q l B S R V J F U k 9 T S D I r M k c x V 2 9 W L 3 B S S 0 p U U W F E W l J L c F N R b 2 x N d D V Z e W x S Z G Z o M m F u a z Z 0 a 3 d t R X h 3 T 0 J 6 U W F q Z k F u a z h s Q z N W d 2 l J a U t p b 0 R H Q U p 5 S W l J a U x 5 N G 5 R N l l U Y W J V V n B h S 2 d S K z R l S G h E T m 1 K Y W x H Z 2 p x e X d z R E M 0 W E M 1 W X J W W l l M Q l l V R m h a Q 3 A 5 T W h M Q 3 d N Q 2 9 V a U J D M G x J a U l p c W h 3 R z h F U k V S R V J F S 0 J 1 Q m F 6 S 1 p Z T F Z h R V I 0 Z U R x U F J H T 2 9 t R V J I S 3 d u b W R U Z 2 V k V G d j Q X N G Z 3 N 5 T S 9 Q a D B h a m d j R m d Z T 2 N Z R V J F U l h k T V l 3 Q k 1 S R V J G U m c x Z G N Y S X p T M G x J W U R B W U c 3 M F R Y T 0 s x V 0 M 2 M V d p N U t T R W x 5 N W N n V T Z u U T d o N G V H a G J o W V J F U k d S W H h 3 c V F F U k V S R V F O b H N Q a F F I N S t Q d V J 5 T 1 d K a l k 2 S F g 2 M F B k S k N J S 2 t s N n Z S M n h z T E 9 S e U 9 m T H o 4 K 0 Z 3 T 0 V M Z E p D S W l J a U l K a m 9 B b k l p S W l v Z 2 J K W X J I Q V p E S W h P a n F h a 3 p v U 1 h j Z k N 3 c 0 t n M S t 1 U m w 1 Y 0 h 3 L y 9 I M 2 4 z S F I x W G x i U U I v c H M 5 a 1 p 0 S U x o Q 1 J B c U p I Z V F n d U l C U V J S U k F G W G J L e X V 1 c m J Y d W h a d 2 N l M X R S V j E w V j N k V n N H Q U R F U l l G Q V F 2 S W l 2 V G V D Y U d F T k 5 L V G 1 j b j B P K z h m M m N 6 b V p 1 N U 1 a c E p K S V R 6 Z n o 0 Z l B 5 e j M z M 0 h Q U F R L T D c r d H h 6 Z j h k Z 2 d G Y X J i Z X N w R V J F U k V Y b H h C V H d S R V J F U l h Y R E 1 a a k 5 z T m h 2 a T Q r T V p 2 a E 4 x Q U R L W k R Q S H g 4 Z D R I Y T B S R V J F V H R C U U 4 0 S W l J a U l y c W d W R m R Y Q X d D a W 8 2 U G J l Q 1 p F R k c 1 M S 8 x e l g v W E 5 P U k V S R T F O W V l 3 Q k 1 S R V J I U k J h T z Z 1 a H B 5 d V J 3 R 2 c 2 R 3 R w M E p F T G N S Z 0 1 F Q X V s e k 9 F S n l J a W 9 u Y U J B V H d S R V J F U l h S R E 1 a a l B E Z D Z J T F J G M E l 6 M 0 k w U k V S R T F O W V l 3 Q k 1 S R V J G U m g y Z X o y Z U J 5 d V J p K 0 U x M U F E Q V l E W E M 0 W G J E W m J X M C t G a U l p S U x t Q U 0 0 S W 1 J a U l p b 1 E z T z V Y R E N i e m F 6 N V R u U U J p b z Z P a H N s a 2 d 0 d n R i d X V w R U J F U j B R V 0 t B V H d S R V J F U m R X a l Y x Z F d J a T R 0 c j Y y a 1 F V U n V K a T R 0 R F Z W V l Z X M C t E a U l p S U x s Q U 0 0 S W 1 J a U l p b 3 d 6 S 1 p U T k J v T k p E S l p H M D l G U 0 p x S T N L N U h H c T F t d l h n a V l p S X F F M H d n Q 2 N p S W l L a U R r a 1 F C R m l 0 V n V q M S t y Y W V D a E c x T V l Q Q k F J d k Z B b y 9 I M D l a V E l T S W l v Z 3 N N Q T N n a U l p S W k 2 c E R N W m p N M 1 h T V W l M N l B S Q 0 p Q S j F O Y l R J Q 0 l p b 2 d z T U E z Z 2 l J a U l p N m 5 E Y 2 J q Z n N k a n N p S W l M Y W V p c E U x R T V F U k V U Q W J y Z H p R M V l p S W l K c V Z R e m d p W W l J a U t q R H N W Z 3 N N Q n F O Y l Q w T k l t c G 5 q R V l q T E J a T F c w K 0 R p S W l J T G l E S 3 R w N E F F U k V S R V Z F N G V U d 2 V X S z F X U k V a R 3 R z a j R o d z h m U m x 4 Y 0 h K S 1 N r b H B r L 0 d C N V B K N l F O c G N W Q k t I V k g w e n M y c l V M S l N V b D N 1 T 0 J B d 2 N p T 1 R r N W J P U G 4 1 Z V Z C R U F U d m N l Z k 9 u Y U Z T c W N J M l B n W F B Z c k V F d m Q v Q 3 I 3 L y t p b l h y M X F G S G p 4 N U l T a 3 F D d 1 d C Q V J r W U c 0 d V B q V z N p V 2 d F Y W p R V l Z W V l l 2 O S s 0 R 0 l p S W l v S V F i d 1 J F U k V S T l N o M k 8 x M m F E U 2 F G a H Q v O G V M R k 9 I V G 9 F Q V l N R 0 l D c 3 J D e U 1 H V E 1 H Y 1 h G e E x Y W S 9 m M D Z m U G 8 z b m 4 z O G U 0 O G V Q e D l p e F k 5 R 3 p a O C t B Z 1 h 4 a F l T S H V 2 Z m R l a k I w N 0 Z w T W 5 U M G I v L 3 Y w a G w 3 Z n N D N 0 U v L 2 Z R V E 5 t N 2 M 2 R D E r N 3 J u b n d o c k F Q L 2 p n Z z d C Y X J k N 2 o 5 O T k v S D E y N m R H b j B P c F B K a E l V T E Y 0 c m F I b i 8 4 O F J Z T D c z T n l j c k J q e H c 3 Y 2 N N T U 5 Z U i 9 i Y X J Y a T J M R m p H R H g 0 Y 0 5 q S E R s W l p X U m t l Z U 9 B Q j l P M 2 J G N 2 Z m Z m 5 1 a l B 3 T k J F T E J y M X k 3 c z J y W E w y L 2 F 2 Z i 8 y c n B h Y 0 p B S k R K W k Z D c j F T M y s 3 d 2 t p S W l L a U 9 n e m d p W W l J a U t o R G F j b G d 6 V 2 F 6 N G V q U m 9 3 Q 0 F B d 2 N P N E 1 D Q k E v a n V 1 K y 9 3 e m p 2 d i t J U z N K c E 1 K W l d W b F F Z K 2 R s c F l X V W l C Z V V s S 0 N v c U l p T E Y y N k Z F d V h M a 1 Z r W k N S Z W V 1 a 2 x w S 2 V u U y 9 i U H o 4 K 0 g w K 2 5 F e G 8 w Y n N Y S G p S c 1 R F e E 9 D V 1 c y N 0 I 1 T W 1 U Z z c 1 b m 5 l W E x s M E 9 q M F V D b j A w R 2 x V d m t O L 2 1 0 c W F r V E h w M D Z k R W d Y b T l i b m R i a m d j R H R o c 0 5 u V H U z Q m t q U m 9 4 b 2 R C N G F q V V k w W H J B L 2 Q 1 b E 1 o c z J i T j R 2 Y W x N c n c v Y W R S V V Z F U n N y T 3 p j Z X p Z T V d 6 W n N n V 0 Z o W V V B Z 0 x G a n h 5 S T F O V F Z z O X d H Q X Q 5 O S t H e H M z Y n N U M T E x K 1 B X M j Y 1 Q l F x R k l x e m p O O G J w Z E 9 M R k Y x O U V S V V V G d G 1 6 W m d o M D d k b U R h d E d t W V B Y d T I z e F h 4 R G R 1 N 2 R 1 M k t s S l N V M X B n d W d O c m Z F d 2 J 3 U k V S R T F G b 1 l 3 Q k 1 S R V J G U m g y S z M y M X V z e k 1 y Z X Z Y d E Z H e m d x b F V y T W 1 6 Z F B j d V g w b G k x Y j h O W m J i d 1 U 5 O W 9 v V k s w S U t C S X V L a W t U S D B k S F I 2 T j Y 5 d T k v K 0 9 U a z V v d V B L e W t y M D d 0 M D c 2 U H Z W O T h r b m 4 4 R H B k S V o 4 M 2 V M R m k 0 U H F O M m 5 T c E t B Q 2 V L M V d L e n F X K 3 Y 2 M m J O a 0 N o V U t C Z n Y z N m V Z U G Z o c H Z 6 N m 5 T N m 9 N d j V P S j F P N U 9 i b X d t U X l 3 V 1 F 5 b 2 J L e U V x V 2 x w U 2 d 1 T G t a c G F h b j N u S l N m Z i 8 0 W m M r Y k 1 D Z W 8 r d 1 Z p O G V M S D N E W U 9 s U z V m a T B L R k R l U E x K S j c x d l p P e m N 1 U k 1 y V n F 5 Q V Z x d U Z X c T J H V X F t R V h D N F A r R m s 5 S G c 4 R V F Z R G I 3 W W J U N l l U T l p r T n l j a k x 1 d W V j Z X l m N 2 Z m U E 9 O O T Z F V U F M a G N M b n p 6 e l R m N D Z h Z W Z N R 2 Z P S E V 5 Y U 5 N b m 5 3 W k x I N H h F Z G g v d W h S R 0 0 w R 2 c z c n d C T V J F V k d y W V F C U F J F U k V S Q j J H d y t I d 2 h v d 3 R v W D Q 1 R l F D N D V w c H I w T F Z y V j h t K 2 F y V T Z w T E Z E N 2 Q 4 d 2 d M L 2 l p a X N D Q n F 2 N z l 1 M F R I W T h m U D k 3 d m F 2 b n p S Y 0 5 W N j F J U F F s Y X N X S U d E Q n c 5 Q 0 x w Z W p S N D h l d U 9 P T 0 9 6 Q m d 3 Q U F v b F V x N F h D N E F 3 Y S t j Q j J y T H A 4 e W R P e G R t c 3 p u a y t Y N z M z W G V Z T 1 h O b T B M W F N B O G 5 M e T h O M z M z M G 5 h a n Q w N k J B Z W Y v e H h 2 U H p 5 e T B o T V R F U k Z S U V g y N 0 5 u V D d I d j V l M n N C Q U d i T m 1 v W F k y R m g 4 O U 5 G S H F L a W 8 4 T F p Y V l Z W a D R j S 0 Y y T D U 5 T 3 l a T m 1 n U 1 R 5 U V N 0 V m d 1 V l N 1 W H p N T W p 0 Z G 1 Q b n p w M C t Z M n M w R 2 d 3 W U 1 L R F o 4 M j l J b 1 Z C Q U x w Z k Q 2 W F J 5 e n d B a U l p S n F j U X p n a V l p S W l L a k R j R H F k S V F m W n d h c X B x Y 0 h X c l Z 0 R m J S Y U x C V T g v L 1 R S Y 0 x o Z n N k a n V z V m l z N m Q r N k 0 r Z l B u a H h U c 0 J T c m o 0 c y 9 a c z J l O W Y 1 Z k p a Q m c v Z n J 6 Z n Z q Y W J E V W V P S E J H M V h Y d n R 0 U 0 h k T H h C L 0 R 6 e n F i N U F h c U o v S D Q v R l p G Z D J V K z B x V l g 4 b k 5 6 Z l h P S l R z N 0 d 3 Y U R B U U J F Q V h 3 b z V X Y z B H Z z B t V H B 5 S U Z T d F d o R F J Y d l Y 0 U G 8 5 R 0 k 5 Z X Z Y b z B l U E h p R m R H e E 1 U N D d O S 1 B D V W x C U X N X T E 1 B e n p 6 e U Q 0 d U p p Y j N 0 a F l T R 2 V m U E p K d l B 6 e X l 5 S G R v e W 5 N W m p P M F d p M G 1 U c H l J T V d Q R 1 l Q S G l 4 V m l 6 W m 8 z M 3 Z N R m d 3 S n c 1 Y y 9 E Q k J 4 K 0 k 2 c j A z d E d Y T E Z t e l p z c 1 d u U F Q w O U h l K z g 4 M D Z M e k Y y a j B j R G h j R E N B S n l J a W 9 o Y k h B S j Z J a U l p S U 9 n e T M y e D N X V 3 Q 3 M W J k a X d B U T Z I U T l T M m R 1 M W F u M z U x O T I 4 W T d F M l p N Z 1 Z a V 1 Z u Z T Q z L z g 0 e C 9 J e j g 4 S E V Q c n F k N k I y R T l Z N n Z Y d j N E c m d S N 0 5 h d F c w V W x Z e n A x N m d T O V h 1 K z l 2 e F N E d 1 l D b 3 F D a k p j e S s r K 0 N K K y 9 2 b G 5 4 T V h G d 1 d B d 1 F L M V d T e j V B K 0 8 y M z M w U X J t M m Z Q b n U w e l Q 0 L 0 h B N W Z M Q l l m R G d h c X F L b F J Y V i t Q M j I y L z N P N i 8 2 R 2 d i d W N y a 2 N 4 Y 1 h G a U l t S m d V c W w 4 b z V Y S n l Z b X h s d W 1 w L z Y x b 2 I 0 e E 1 Y c j A 2 R V l E Z U w x Z W o 4 Y 2 V l d 3 p K e W N s S V N F a n d y c k w z Z U R 5 W U 9 u V n F T U G U 3 O H N v c m N m L z k 5 L 3 U w Z C t 2 V 0 R X K y s r U 2 F l Z m Z a W k h E O S s z T n R l V k Z T R X A 1 O S t H d G R k Z D U y b 3 Y x d 3 V o M E t o Q 0 Z n b n Z x N E V q Y 3 Z s Y X Z T a H l K S W x T N 0 I x N j F i T W 1 q V U x r e V p O d 3 Y z M z M 0 O V J v M G J o a l R m Z V F H V m x K W j U 0 N G d t L 2 I 0 Z 0 V J e V l t c H N u W E 5 r W W 1 r L 2 s 4 S U N J a U l p S n F D U X p n a V l p S W l L a k R F Q V N o U m N y U H V G d 3 V M R i s r U E t S c k d q N D l Y b 0 1 I Q U F B Z 0 F F b E V R V l F J U 0 U 1 T 3 h w Q W h R N 3 p I T 3 A z T y s v Z G c 1 c n h 3 N F V K d m l P N 3 h l R V F i d k Z v c 0 Z p e F l z T U R u b X Z 2 d X V 3 O W F y U m E v L 1 B L T H F M M m 9 x Q W g z M 2 5 s b n d Q d k 5 t a l V M d D k x M m 0 r U T V q V V l q K 2 Z D a E 1 a O T k 5 b G 1 q Z l Z R c U Z S N T Y 2 Q 0 h K Y 3 g 2 U E o r Q 2 J B b i 8 5 N j E v e D Y 2 K y 8 0 d j c 3 N z h m a 3 l a T n g 2 d F F w M G Z t Q k F 3 Z U d O b U U v T W p J e W N Q M z E x e U 0 y T m h i e D h m R k l T R W h B W W 1 J a T V z K 2 Z q e E 1 u V G 5 n L 1 I y W m 1 w c y s x T X B u T X V 3 b G 9 z Q n J X d X E 4 d k p p W U d y N 3 p 5 Q 3 A 1 N j Z p b n Z X d z V x d F J w M z M z M D N N a k l 5 T U h M a 1 N H a T E y b 0 J q K 0 Z Q M 1 p v Z F V V R j F l W G 8 0 Z m Z 2 Z 0 J W c X N W Z i 8 v N z M 3 R n M y V E x j Y 0 1 N T m 1 E U n B F d j c y d D c 5 a D g r Y k 5 H R F p z V 0 1 q M 3 J N L 2 Z B N k J 3 V U N n V V R k c k h n S W l J a U N o V U R P Q 0 p p S W l J c U 1 O b 3 F R R C t t M i s r R W R W Y 0 5 4 c U 4 z Z z F N N j F a d z E y M V l t W m l Z Q 0 1 B M 2 d B O F V I Q W N 6 N T g y Y k 4 v d m Q z R E 1 2 T H c 5 N W V Y a y s 3 U T g 4 O E F D S 2 k 0 d X h Z O G V P U n N k d n F D b U J i V X Z i c 1 d N S F h u L z l k Y V N t c G l J M U 5 k V W 5 Z T i s w Y V J P Q T J y c n Z r e W R Q e H N t V E o w W G 5 q e D g v a n Z u e j V 3 T V E x e l d 2 c U t q d 3 R 0 Z j l Q T z E y T z J 3 M k c 2 N j U 1 a H B N b m p 4 W k 5 J N U N v Y 0 R 2 Z i 8 v N 0 p u O E 9 0 V m 9 k V W d E Z j J C c 1 N X c T B X e n o z M 0 h P Y k 5 t N G Z z N 0 d 6 Y 2 Q 5 O T k z b 2 M 5 e m Z r N U t w V k t 2 M i t V T E Z 5 N F V Q U W R G a G N Y W S t I Q 2 h W a T V j a V Z 1 d i 8 x M l R K O C s z W H Z 1 N X B 0 d n h z e V p N N k h W Y X F I U m F Q R G V l K z l o L y 8 3 O T N 2 T l B Q Z l V V V W x O V G N m c j B h Y n p 5 e W l 2 Z T l w W U 0 0 T 1 Z 5 T 1 Z m Q U V 4 R V J V Y X R n Q U U 5 R V J F U k V I V V p M Q l B E N S t m b j Q 4 c 3 N 2 U l c x M z N I R U h K a z Z j R 1 B D N m h v R z d U Q 2 F E e C t Q Q n l a T W 5 F U j B k S G J D d k Z K M U 8 1 e m V B b H l L W H k 2 R l N x Y k I 2 O W V v b U J Z M 0 J s c 1 Z S c T l W U X F W U 1 M z N 3 Z k Y m h l V j d k S H I 5 V D c 5 Q k V H Q T I r M k d 5 K 1 h 5 M W 1 U M 3 A 3 a T R H R 2 F 6 R 1 V l T 0 h Q R 3 B h V i 9 m M m J O b n N Y Z n Z Y d T l x O U R x R m h Z V W 9 M Q 3 o w N m U 5 M E 9 2 M 1 d L T G R Z T E F I b j F C V D F 5 e E 1 s S m l i a X J y d n V F c D A v Z V B B Z 1 Z x N W M 2 V D J X Q 3 N F O U h n O U 9 u R G l C W H I x N k F h a j l i b D k 0 N F F W O D l k V l h q Z j V 1 a H N Q b G w x K 0 8 0 d U p p V V N r a 2 9 M Y m 0 v a l B Q U E l Q Y m J y c 0 5 Z O G F N U V p j d V h k Q 2 5 U e C 9 2 Z V l 2 R m d 1 e n N i T y t 4 U 3 F Y Q 2 l C R W p v R m F y U l c 5 M U F M V V B 1 b G 9 L Q T N n a U l p S n F M U X p n a V l p S W l L a k R D S G N B N z N h N z h m c n J y O E 5 t c z N u Y i t 2 Y n R p O H N 2 d j d 6 U m F 4 d k 8 0 L z M z M z h l W F g z N E p r O G t r V 2 M r N 0 1 Y V T F 4 T 3 R J c l d 5 d V A w K 0 5 S b 0 9 x c W l y U n B w Z 0 F j T m x s b D N r M 0 l x M n Z z T E F R M j d k d j l 4 N D N E T 0 E z Y k 5 p Q X Z Y d j N R c S 9 Y U T Z G U V l Q c j A 2 W k t C Z W 4 y N 2 Q r L 0 d v V U 9 I U l B j T 3 R L c l o 1 W E x C W X J G Z z B h S k Z z R n F 0 c 0 5 s c 3 V Q c n F x N z F 2 R z V 3 N 2 Q 4 N 3 Z 0 U T J 0 V z d k T 2 R P L z J w S D R O Z H E x V 2 l 6 R m p 4 b 2 p P M S 8 4 N U 5 1 e G Z a L 1 h x M V h q d n Z m Z H c 1 N T E z N H B w c n J n R l F H M W p m Y 2 N j Z E x U Q m p Y M W x a V 1 J n N 2 R p e C s r Z V V Y Z l B U U l I 2 S 0 5 Z S F U 2 S G J a d j M 0 N 2 p 4 N C 9 q c W F l Z U V s M j N j d V Z L M G N y N X V 2 Q W R x T j N v d U w 3 S X l F Z 0 F 0 V z k v W k d a b W h u W E R W Q W J 3 U k V S R T F G b 1 l 3 Q k 1 S R V J G U m k 5 T n F 0 Y U x R c m F W N F B K N n d C d k R 2 d i 8 4 K 2 p o M D c 1 b k 9 Q K 2 1 V e T Z 0 c n N k a n R x Y W 1 x U W x a V 0 Z h N j Y 1 U m p M Y 3 E x d k I z b k R W Y 0 R B Y X J w T C 8 4 c 3 N 2 Z l V M e T M v M 3 V k O T U 3 S 0 J R S 0 x G b X l S T F N D T 3 o w O U h Z O C s r c W p r K 0 p z M m J S S U Y 4 Q T N E e n B 5 Y 0 h Q e n d 3 d z h o e j d 1 K 1 Z h d F d o W H p O N k 5 H a n Z R R j h 3 e k k 3 b l R 0 M 0 Z x M W 9 y M y 9 j c 0 8 2 O V J x T k J i R 3 l z O T d p b 3 F N a T d 5 Y W h j T G t k U 1 V o S 0 E y c C t s M C t t R T N X N l h M Q l B 6 K 3 V 1 d k l 6 O C 8 z N 3 Y 1 c k V L a D h Q N X M 2 c G N w c 2 x n c 2 V Q b m x s d 0 h V U H N o e E 9 w M n d X c T B R Q k N H b 0 5 4 N 3 F h O W o v e k p r e l d M U m 9 F U V J C d 0 Q v L y t V K 2 N P b l V L O T k x M 0 g x U X F G V X d t R S s 2 N D R 3 N 2 9 k R H B v d F Z x b 1 Z D c l J I R V B o Z H J 0 R m M 3 Z l p i U G p 3 d 3 c r O X d i a E 1 K c 0 9 F Q 1 J N d 1 p z d 1 l M R m 1 5 Q k 4 5 O D h 3 M E V R W U R W Y X N X a F E 0 Z W c w K 2 x n d D l 1 O U Q 0 O U 9 u V H F G c F V 1 W G l 1 N X g x V l Z Y Z W Y v Z U 1 J Q 3 Z X d 0 c v Z X Z W c U x G b X l C T G Z l Z W l z e U 1 6 T U R i a U l i T E x s Y z N 1 Z 2 1 z M F J F U k V U a H d B Q 2 V p S W l J a U Z w Y 2 R I U T B L a X N y M j N v Y U l h b X F x d k l K Y 1 F I Z z J M R m p Q c U Y 4 Z l J k Z G R C R U F C Q X o z e n B 3 N U U v S j h R Z z B k e l d Z e n Z 2 L y t l M U Z i b 0 x y b E R S O F l O Q 1 d 3 Y l d u M U E v a k V 4 R V N m d H d E R 2 p 4 K 1 B y N z c 2 U 3 Z M Y X E 2 K y t H c m Z m Z n J 2 M 2 V O Y X N X Z D Z I R S 9 I e D h m a n d 3 d y t E b W t O S l N V b k F u M z h k c D l P S i 8 v e m 5 Q e j d 0 V 3 E z V 0 c y Q T N o Z G x z e H Z Q U F B 5 O W F K Y j k r L 1 h y a z U r Z G o v d n o 1 O E h n O E 1 K b E 1 J W l V y Q 2 9 Y V T c 3 V m F y Y 2 J 0 d D k 4 T 2 5 V N k h U e i 8 5 M U 5 0 d X R W c X h h Z E 1 t V E p 3 N E V h V 2 x w W G p o a F J k R U c 1 L z I 2 O W N Q Z 3 d j U D l o N z d X d 0 Z 2 T X B s d z V z d 1 p Q U C 8 4 O D l C c X R Y a n N z Y 2 N 3 Z X Z U b 2 N I O D B J a U l p b 2 h i U k l R T D R q Y 1 d I Y 2 F E e U R N N 1 d s Q 0 h m V 3 Q 3 V z A 2 R z J s Q U t z c k N v R X R 2 e l k x a k 9 o T n R C R k Y 0 d l V p R G d N a X V t R z h R a 1 p i V D B k S W l L c U p 6 b z Z H a 2 V Q S G t W N W V i b G 9 G W E o 3 R m h V V m h i L z k 3 V z k 0 O X R s b m Z U Y j d E R W F n Z X V h N X V i b E l T R W d J Y W J 5 b X J P e X Z I N m 9 Q R 1 R J R X c 0 Y 1 B 4 O G 1 U S j V H Z W 5 1 N 1 Q x K z E y a T Q 0 Y n J v Q 1 h 5 V 1 J R c T l Y U W F E V G V Q M D Z u V T F S N k p C e T B X a T J p b z Z O a H R W c G h 0 V n E 5 R H d K c 0 5 o c 0 t D Z 3 E 4 L 2 J w M j d Z c l M w b E x S d F l F Q y t Q S G p 4 N G Q x b m 0 x R n E 5 V m k z T G h 4 V 0 x a c 2 1 l a m 5 l K 2 p R S V R 6 N j Z L T j Q 1 S k Z I V 2 4 x T 0 h v O E h Y M y 8 5 T l Q 3 N z d E T 2 Z j L 2 4 1 K 1 R o e D R n U m V l d W t s M F J z Q 0 t w V U s 5 O T U 3 c j Z o d n d 3 Q m V y O W N E Q U t x c n E 3 M X R O c H N O T V R F e D R a d y t F U k V S V V l z N n J 3 T j R z O H V H Z D d Q W F l X O W w 2 Q 3 V J a U t q a n l i Z V d J O T l h a n E x b D J k a F d l a H o z O U x v Q 0 J x V n Z m V n d p S W 1 w O V B Y d j J 4 S 2 x U c D d C d D J 6 W k 1 u R G h S Y 2 x Q S j l p Z 3 h N U k d 2 d m Z Z Y V h u c n B K V y 9 R N 1 B G N F J F R n d S R V F F M U d v M W 5 F N m 5 x T n h M d 3 d B K 0 l p T E N H e k J X V l Z Y N T F I U n Z U S E 5 X c E 1 2 b G N v d 2 J O d z V 6 N T g 3 R n Z u M z c 4 T V l i Y j Z C d j M 3 N m l Q d l Z Y S m d P K 0 c z L y s 0 U T k v d 0 I v K z h B Z F I y N V l 0 V y 9 E O D g 4 O D N l V j V T S G 4 3 N F l Z d 2 J O O D Z u U F N j b l I 3 V D Z 1 b n Y z N 2 o 0 Q m Z G c G F H c T Y v L 2 5 x N F h D N T g 4 O D A z b 3 I 0 O W U v W U 1 5 L 3 p V Y W p W a V k y T m h N Q m l n V U N p Z 1 Z D b 2 h s O H R S W G w 2 T 2 t w S V N i e i t G U W 9 H Z V B Y d k M 0 L 0 h B N 1 h i R D R Y R E F i c m M z d S t 5 S l V x b k V u R G x 6 T U h U b 1 V M e j g 4 c 3 V p T j B 2 e T g v U H h w e i 8 5 Q 1 V E d D c 2 N U d v L 0 h P e j J h e k l U O C 8 z O X R Y T H B k N 0 4 z R D F w N j R F a m N 2 b G d 0 M X V o O D F t O D N r U V Z G U l V o R G Z m Z k J N S E R o d 1 F 0 Y 3 Z s Y 3 N 5 Z V B S d U N J T 0 R o a H g v M m V j Q n o v L z M z b z N 2 M z d x S z J o a V Y v M 2 5 u b k h S a U 5 S d E g z c W x R c W Z h N G p J a U l p Y X M v T 2 o v L 3 l r V 0 I y M l R C d j N 4 Y 2 9 j N 1 R N c T V W R W R I N 2 J X M 2 t H V C s z N 0 F p O F B 2 Z 2 t S Q 2 5 Y a k Z 4 Q V J V W X Z T N l h R W V B Y b z B O b T d j a V B Y c j E y U E 1 t R E d J a m 8 1 d T Y y a 0 Z S Y S 9 Y N D h V W F g v U W V i O X U y R G M 4 K y s 2 e j M r T G J i Y n N Q V X F W T U I x S z Q 0 c n d 1 e U d 3 Y U 9 h V 2 x w T 0 h y M H F Q Z T R 1 U 3 Z I Z i 9 2 d E 4 1 K 3 l O U F Z E L y t q b 2 F O e D I y M j E 0 O T k x M 1 l i U F p z S E R o U X U r N V R 6 N z V C Q y s 5 O U p M Z m F 3 S G Z G Z k J T e X N 2 R C 8 v W n B Z b U t p W k h 2 R H N p O D l l d l R B a m g w N 2 Z Q c m R l d X V 0 d V B 2 d X U w V n R k V C t m Y 1 B E M 3 d P S E p K N T h V Q m N W R 2 9 4 R i 8 r Y 3 R m O E 1 r b m 4 r R E 9 P K y t F V H F m e m 5 n d F V D a W h Z Q X d Z T X d G d H Z 2 W V g 1 O C t m a j d O b X p B R 3 A v V n g 5 O T l G R 0 1 H a l h L c C 8 r S 0 Z T d n c v d n Z 2 Z T Q 5 N z l l c U Z O O T k 4 c z h u M 2 R 6 c W R X T F Z x R l Q 3 L y 9 I T 2 Y v U j F r T W h t R 0 R C b U M x Y X R Y U z V h Z S t 1 T W Y v N G l K R X l m N n R E Y 3 N L W F Q 4 K 0 h H Z l B 2 M z c 5 d y 8 1 N F J V U k V S R l J X e n B 2 Q S 9 n U G N u N F N o Z T l 6 Z W t 6 Q T B O a D B k T m J 4 Z F V T a U M x V 0 J 0 U U k 3 e T A 1 Z 3 l j b E 5 B S U J T a H d t T F Q v N k 0 r M 3 B O Y n V P W k V S R V J B Q 1 F r S k d E S 2 x D b l l 0 b T B i Z n Z q a E I y Z z B H a G d N a H J C d W 1 w c V J r W U V 6 W j g 2 Z 2 E 5 Z X V Z U n Z 6 N k 5 H a k 9 I Z n V u S G Z U e m R 6 Y 1 h O S D V v c U l p S E R o d 0 F D N l h D M W F y R l d h e k d a Z G V l c W x Q T 1 k z a z V H U l J B T j l j c j c z M l d x T j l K a z Z j a U Q 1 O S t p Q S 9 Q M T h V S E 8 v Z H V 4 Y 0 h E a H p B Z 0 F F R H Z H M E 5 B L 2 l H R z d 4 S 3 F S O D Q x N U h K W k 4 0 U 0 5 X Y X o y Z n N n U X F W U 1 F h M V d 3 K 1 Z 5 d 2 V s M F N t N V N D O E J 2 Y V o 2 R E J 3 K 0 t q b n Y w N k N I W n I 2 e X N E Q 2 t w S 2 F p b 3 F J R E Z Z b 0 h C W U 1 D b G w x N 2 E 2 R 2 R w a m w y N 2 R t S C 8 v d j J p d H N y S 1 N q e j A w R U 1 v T G k 1 R 2 V Y a z V u b j c 2 N m J E K 3 J n T z F E e X R l Z m Z W V l B Q S E V F e W d x S 3 N J T E w 3 e U F Q b j M 2 U 1 B i T n p z N F d I Z n Z y R j Z 5 R k N 4 Z m l w N T k r O G 1 t d m U 5 T m o x N j V k a 3 R j T k h E Z 1 F H b z B H Y T l l d X h h Q k J n O U M 1 Y z J m d n V a R W p S M k x K a 2 l W K 2 Z 6 Z U E y b H I r U k V S R V J P Z V Q 4 e k t B M z F x V 2 p S M 2 x P Z D d q M T R i Z G l t N z Y w R 3 B v R W x I S G s 2 e U x 3 Y l N V R W V n Z m 5 Z W W 5 k e T h C Q V B 4 V 2 V o d 2 o 0 M 3 R q Z U l 4 d n J W c 2 l J b X A 5 Q m 9 N Q m w x M T J H U W 9 L Q 2 x C Z V h v N 0 t 5 c 3 F B d G R M Y m c x O S 8 v V l Z V e n F T a D V j d V h Z L 2 5 5 N W F L M m N l U E d p Y 3 J S Q U x V Q m Z G d E l T M H R E V 2 x v Y X h v M G J K O W 9 V O U 5 O U F B 4 V 0 Y r Q T Z I U T N S Z E 1 B R j h 3 O D F r U C 9 6 d 1 E y K 2 c r d k h I S D R 2 c X N i d m R i b 3 d l U F J v M z N Y U V R r c E t T N F B G N D R I U T Y 4 Y 0 F E R D N n Z m F p a V Z T c i 8 x d m F k U G 4 0 N z A 5 S F F j T 1 h J R V J V V k Z m c i 9 Q a E l R R V B Q M z A w M 0 E 0 S E Z p e F l n V S s v d m h q U F A 3 N D Q 5 N k h B b X E x R 2 p L W l R M U n F 1 N 0 t 5 M H Z 1 Q X d 1 M T J 3 K 2 w w d 2 1 x M W 9 x Y W 1 C b S s 4 O F F Z a U l p T D h m Z 2 N 1 b D B 1 M H N y e S t 1 c m N j d G 0 v Z m p n O C s r Q U I z M 1 h X W D M z R 2 F L a m 8 2 R 3 M 4 K y t 5 d 1 d M R m d R c 0 1 6 T z R j T 0 h S Y 2 N L a F F K N z l 1 d 0 o 2 a D R 5 b V V 5 M F d T b 0 E z S D M z M 2 N q T n p S V U Y r M W x a V 1 h q a 2 t V Z G d z O W 1 3 W U 1 F Q 1 V R a m Z w V X N Y b E p l W F k v L y s v Z D Z I R m M 4 K y s 2 d 2 9 n T y 9 l d l R 0 Z W Y v M T F i T j Y 4 R 1 d m U G 5 v W E p a S U l n Q 0 l p T W p F V G 5 6 c D B 4 Z E 9 o U V p H W m 1 C a l Z u S W l J a W 9 2 Y m l 2 Q X p n Z n l 6 N l g z M 0 I 2 N 3 V P W W Z o T 1 J D T H B o a V J j b H p Z S z M r U n V C U U Q 4 V U x p U E F U d 1 J V V H V U b k p 6 Y 0 l v S D B 1 W F B u d 3 J y N n Z U b E 1 K b k d w e F B q N C t E Y W F T Y T J i Y n J v S n Y v N z Z x N 2 N H K 2 N H R E I w V 3 I 0 Q n Z X Z 0 E r b U J N M 3 A w N m U 5 Z j Q r S W l Q Q 0 d x U j Z Q Q j N G e G N k R H B k T j Z n V 3 h B R S 9 Q a m p q N 0 R i N 1 p n N 2 Q 2 N T N V M W V 6 M m V 3 Z E l 5 N H V 6 b S t 0 K z R F R E I y T G d 3 S U Z C Z j E 2 M V d v M k p F e W Z p N D Q 4 L 3 h v a 1 R K d 0 w y Z F R n Y z J M S m x p K 1 M 1 U U t 1 e G d k c l N M Z z N m a X B D e W N 1 V k t w S 2 V u N C 9 M T E w y K z B i N m h L U 2 t w d z Z O Q W h Q U G p n Z z d q c n J y d D h 2 c W R 6 N T g 3 N W x E e G F z V 0 l G V n F 4 W U V k V D Q w Z E h S K 1 B 6 e n o w V n R l c j B l Z i 9 u T F g z R G Z m Z m V o d X J v Y U 4 5 O T h N M m J Q b m c y Z 3 R w V E 1 j O D g 5 a D d m Z m Z o d n I x c T N E d E d u V E 1 H Z k 9 I T H p 5 e W l 2 W X Z u M j d k d 3 l q M G V o e n I 3 N T k r L 3 J z V D B C R V J F U j B Q a n N 2 Q S 9 n U 2 U 1 W D M 3 N W 5 4 Z 1 R j T 0 l x S U x V M l o 4 V D I 4 Q V g y S 3 Z i d V B a R U J I U m h h a i t S c T B B a 0 p L U z R 2 M j d 3 V 0 F R Q m M 5 T j h k S k x M L 2 1 F N U 0 4 O D g 0 e l B 5 d n M 2 Y V d s c E d E V n F s Q 2 h v W H J a c 2 1 k O E F 2 d j R L Z U p 2 T m h u L z g 0 e C 9 R N i 9 Y U T Z Y U l F x V l R 3 Z U R 3 N G Q r N m N x U C 9 T c F V 1 O U c 1 T X F s V X B j Z D k x M V d M b H l w W G R P U 3 F V U 1 h i c D B 3 U m R m Z k 9 H O X J y c j Z m L z g 3 N 1 h L N T h N V V h Y M E F R Q k R n Y 0 R s a X R W a V F u S j J Q N j l P b W h m a j J 0 S W o 4 L 0 g 1 O T k 5 c G 5 r d W J v S E V q a z U v M 3 R 6 O T k x M z N 4 V 1 Y v U W 1 Y d W x y N E o w K 2 V 4 S k 5 Q U G 9 s U m 8 w Y m g 2 Y W V m O W p u Z l Z G S V B q K 2 J Q b n c r Z z l u Y 2 p J a U l D U l V W R m V P d X R 0 M F I 5 M 0 c 0 M 3 V u Z n Z E c X Z W a X Z m Z W U 4 L 2 5 R Y 1 h 5 N W N 1 a D E r c 0 Q z d H Z q O G N E b G N z R m 1 z O E Z p c 2 V D b W 0 y N X F r Z S t R a U l p S X F L V 2 N s d 0 Y 4 c W Y x L 3 E 0 b l M 5 R z I 3 a 2 9 p S T J x Z D B R N U w z N y t k c 1 Z R R j Z F a E V S Q l R a a 3 l C R E V 4 O G Z E Y U R S Q 3 B W T G g 1 T W 1 U V 0 x w M H F m Z j g 1 T W 1 U T V h q d 1 l E a W R U b T l J c U Z R c X Z S d G p B a 0 J r W k N S U 1 U x U H g 2 S 0 9 Q b 2 5 m d j N r a E p T Y 0 d E R H o 3 W T Z N c n N R Q z Y 2 N k N L Z k 1 q R 0 4 x U m k v N n F x c l J B S D h 6 c D A 3 d l R Y e m J U Y W J x R y 8 5 Y 0 4 v b G N 1 S E h I M z h N T 0 h a b F p T V S s r d W l q Z 0 g x Y 0 x o Z S s v U E p M d i t m T H l z c n c 2 Y W V m a X R v e U 1 6 T 2 J I Y 0 N y M V d w b 3 R W c W 9 W Q 3 J 2 e H J Y M V Y 0 V E w 1 W E p 2 e U Z 5 L 0 J F M 0 R o e E w x d W Q x d X Z Q S E d H e j Z s Z S t y Z j g 4 O S 8 v a l A r N y 8 v K 3 o v d X d 4 V 3 E x T m 1 2 a l U z K z J i Z H N t T 2 8 2 S 2 l o S W R i O X E w c V Z u a l M 5 W G x Q M 3 I w c V B m Q m l 0 M X V 4 d z g v L 0 9 E M y t w T W 5 U M H E y Y j k 2 O E 9 l U z V U S n M y T G V S c m l J a U l p T n J T Z V J u Q U V 4 R V J F U k Z K a 2 N s a 0 V B U W h y S n R k R G h z M k R N T 0 d E Z k 1 l Y X p R Y T B m a 2 V Q W H B n L 1 B q e D N 1 T n Q y N 1 p C S n B P S k F 2 a l U x R l F Z a l V a Y 2 R 0 b G x Z W n R Y V X d 3 Z V B C a k p 5 Y 2 1 p M W Z t c l Y 2 L 0 d 2 Z m Z l N n h Q Q U 4 3 W X k r W H d R R X h P R G I 3 L z k x a H U 2 M X p k c j F p e H Z n Q n d m S H k v N T h N R H R k a 3 R l Q z l U V 3 V 6 O X k 1 S W l v V G E v W G k 5 N U F T R X B L d 3 B 3 N W M v R D N 2 L y 9 k M j l a d 3 M 5 Y m 1 5 c 3 Z M R S 8 y d U F i V z E y T 3 V i T 1 h N b V p z e V l F Z l N Z e T V Z d E U 5 V 0 0 5 N 2 N 4 N 3 Z s T U V B U y 8 1 W T Z J a U l p S X d v a 0 J Q Q k V S R V J G M U d I S z V Q T 3 d C Z k x D c X E 2 d n g 1 c H R 2 W X U v Z X Z m a k x Y L z R D d T k z d V B k Z G V h b H J M W k R K T W 1 q U U p I M z M w R V F 3 R 0 E 2 N j k 5 b H J 2 a X V M N m 0 1 S U M 4 T m w 0 V k t W U 1 F h L 1 h l M W V T R n h Z V 2 l q Y l F U V W x K R V g z d n B h V 2 x x S 2 1 w O F I 0 b k p 5 Z G o 5 T 2 p S a 0 1 s a 3 F L a W 9 R R 1 Z s S l V w S 1 N r U m x T Y U t q b 3 h F W k d T a 3 F R Y U 5 V T n Y w L 1 d X U X l t Z D h B U F J q K 3 J s M j N i a D F X c m x 3 c G F w c 3 h Z d 2 I y N 2 R 2 b j g x Y k R s Q 2 x U c 0 g 3 O W V t U m 5 a M E 1 1 b D J Q M j d O b F l 1 M 1 l 0 e X N y S 0 F B Q V d p d 1 d y V j Y 4 V 1 h Y U D g r U E d n N T F o L 1 k x M m d 0 c n p S b 0 V H R F J H M m h i b H p h c 0 R h O F Z B a 2 F 0 V m 9 O d V Z 3 T 2 5 V N 2 5 M V G t r S l M 4 d n I 5 R T Y r a 0 R 0 c X Y y R 0 s v Z n I x T D F k V W x O V E U 3 Y l F 2 S z M r U F V G R V J F U V h I Z 2 J 3 U k V S R V J O U m g x Q V h 3 c l c z L y 9 2 M z Q 2 M S 8 v N m c x V i 8 v M 3 Z m N H Z P W j J S a 0 J E W E 9 G M T k 4 Z 1 d 1 d n Z S W m F y V G J z Y z Z 4 e j J X V 1 h v Y X F x Q 2 p m Y 2 N J T m 9 F O H o 2 Q W J 4 Y 0 x o Z k 5 3 V 0 F 3 a U Q 2 V E l B a V l P W E 9 t T j R E W G F E U j Q 5 O T E z d l l I M T J i T m 4 4 Z U N E R D R y d V c x Q l F n S l V y V j J M T 2 5 E b T Q v Z m J i Q V F E N z l 1 M 0 Q z T G x 6 d l g x b X p a c U Z h N i s 5 T m 9 5 Z k 5 2 e T J i O S t P d D k 5 K 1 c 5 U j I w V V V Y N G Z l L y 9 6 M G V m d m h o b i 8 1 e X V S e j M z M z g v b m 5 y c U t j e W R P e G R E a G d 3 U m x X c 3 B L e X N U c l p B U F Z j T X l M a U 5 I a m 1 6 V 1 F 3 d W d 0 c H h R Z l Z J c j R Q M 1 Z 2 c S 9 q Z H J 1 e G F O R 2 l v R G F v Q l d v Z m x q e n h 4 Q l B v M 3 I x N z h C T n R C Z 2 J 3 U k V S R T F G b 1 l 3 Q k 1 S R V J G U m g 5 R V d B Z n p h d F d 0 e D h 1 U k p l R H d l Y j F 2 O W 1 0 d 0 t o U U l E Q n c 0 T W F x e l Z x M W R q L 2 Z y M X V Q b m 1 t N U d W b G V W V D d x Y S t I V H Q y K 0 F T d G J y Z T c w W H Z F e G N Y a H p q d n Y 5 R 2 1 2 d n h s c V k r V m 5 j b k p 5 U k N W c j B 0 T F N Z R G F i R V J F U k F a V k t C Y m x j a m d r V E p t R G p 4 b z J p Z n Y z N j l j T 1 Z W M T R K a j h l R G 1 w b 2 F G Q l l X K 3 N 3 L 0 5 6 Z l h X M H U v Y j k r K z B P b D B q W D Z t M X J K a n h 3 N j g r T 0 t M b 3 Q r e C t Q a D R 6 S n M z T C t C S y s x N j l l d U d E R H o 1 Q V p H U m t r K z V i L z N l c n Z 0 T 2 5 U L 3 Z V V n g 4 M W F s U 1 Q 3 b E Z m U l V X R j Z G a H F C W H d n d W J t N V d M Q m d B Y k t 6 c z R P K 3 B y S 3 l F Z z g v L 0 R C d X V 1 a 2 1 U S j g r M 1 d l R D R Y Q m p B R T l F U k V T d G h R R T h F U k V S R V h V W X J S S E F O O X g w T X l j b k o y R C 9 R W U 1 H d 1 d B d 0 J P e F R O K y 9 L e W t v S W d v Q U Z D e G J n d m Z m Z X c x Z G Z m Z V U z S k h 6 e H h S Z E R t M 2 d q c X F y K 3 Q y b D V Z d 0 g 4 M 3 I x N 1 J j Z l o y Z G 1 Z U F h z M m d O b 0 h E a E V S R W R E c G R J a U 9 q a 1 p S V V p H M 1 g z N S t Q d W J N b V N P c W s x N 2 Z v a 1 d M c 0 d q U k l 1 L 3 h l K y s 5 a D d T M H R K Q S 9 T M H N R Q k F H c l Y 2 O F d i Y 3 l x V n F z e G Y v N T h 4 T W J H T m 5 w O S 9 m Q T l t Q W N s O W Z u Y j Z I W E 5 t a l d p W T d W Y U x k c X Z v Q 2 5 j Y m p k T U p w T 2 9 M V G 8 2 T 3 F o c m E y c H F z S H o 1 Y 2 5 6 O T l k Y y t H O W o y N n R V T G t a R 1 I y T F Z y b D d m d H h o d H Z 4 R m R m Z m V Y O V B o d 0 9 C e F l 2 W G 9 4 d n Y v M F c w N l p O d 3 l X W F h J S z R 1 T G h t Z l I 1 L 0 F 0 W D N K e U l p S W d v b k J 2 Q k V S R V J F M U d F b 0 Z B c S 9 x N F h E b 2 F x c U N w O T g 4 b 2 5 m O D V t W m 1 U a C s v T G l v a E 1 l N G N l T W F I V m N t a z Z H N H V G a j A 4 Q 0 E 5 U F Y w V X Z v Y 2 E y b 2 J T M z J L e G 9 L U 2 t 4 S H Z j c 1 A 1 N 1 E v V k R W S 2 4 3 b W t 3 b W 5 4 Q V h n T G R F V D d n M C 9 G b T M 1 T T l l T H B m a m 1 X Z W V 3 Z G R m Z j Q z R m l 4 Z k Q 0 L 0 h n a 1 V j Z V F h O W V 2 V U l l c T M 2 Z 2 5 w c W E 2 b F B T N X B k Z m Z z R 2 J i N z d w U F c 2 N F F X N W Q y N F l O R z B S d G d 3 Y 1 B i b m I 1 b 3 V M a V l w K z J 4 b G J B R n h j W F k r M 2 F 0 Z m o r K y s 5 R k Q z T H F q Q n M z R G c 4 L y 9 E R G V l T 0 1 O V V h 0 V 1 Z o W U d E U n F F R j E 1 N F F m V D d V b H B h N m 4 w W T A 3 Z H Z Y N H d l U F J w R G h n e E J T a 3 B L M k 1 v e m V U d 2 V C d k J F U k V U V U t o a k F F e E V S R V Z H S G 9 W S 3 B Z R G F i R z E z Q j N W U X Z 2 L 3 d 5 O H Z Q e m Z k c G p Z M k 5 4 e n o z M 2 9 L a W 9 D T n U z Y i 9 l M k c 0 M U d Y S H p 4 e F p K a j F R L 1 h L e W 9 x Z k 9 x Q U 5 5 e G J V M y 9 E M D J C S T l U O X g 0 Z 1 F j R G 9 l M 3 Z J Z k Q 0 V U J C U V F H K y s r N D d V Z m h m d n p a O F F 5 Y V R D U W N Q S G d 4 c E x p M m w 0 Z H N P Y n J j Y l N x V V M 2 O W F 0 d z h H R E I 2 S F Q 2 Y U R S Y U t C U 3 F Y e k M x d m 9 o d U 1 W a U V k V T B G d 1 F C V H F j V E R v Z k R X d 3 B u N n R T c E F J Q 1 p N M m N p T W p J U z V l W G x H R D k r d k d q T V l C O E E x T i t n V n l h V F F h M V d p O D Q z b k t 0 V U F M O X E x U 3 F m T n d s R 2 p C Z 1 I x U D J C M m 9 j a E p T V W x v d S 9 H Y n J m N z d G O F F G e G N u V 1 F v c E x 5 O F A y N 2 R 2 e D V Z d F c z R D Q 4 R 0 h K e j Y 3 V D Z Y R F h Y W G Z o a W l 1 d U F P R D c v U W l D Z 0 F F R E J t R G h 3 b 1 Y 0 N V p W W G N P e l l N W j h 4 a m g 0 O W l x T k h q M k x 4 N H N V Q W d L U 2 t K R 1 J t W n V L Z W U r N E o r c k 5 L c 2 R 2 d F R T N E p S R V J F U k J R S 0 J 2 Q k V S R V J F M U d H b z F X c T R Y S z R X c S s 4 O F p j b 1 U 3 T i s v W D l T V 2 x a V 0 Y r K y s v S D h l T 0 h m T 0 d o S F Z t e k p q a G Q 4 V n U v W k J i R U F T Z l Z l V W p S N D R V S F R j T T F K O T k 5 b G 1 m R 3 Z B d n Z 2 Z 2 l h b X B x S l B z R H d L b F R w M F F y c S 8 z c D J i T 2 4 z M 0 4 2 d l I 3 T G x p M X J k Q X d w Y j c v O U 5 u S n l j a U F J Q W l 3 V 2 k r a E 5 B W T F H Z z A 4 K y t R U T J t d z F W V l Z V b 0 x p N X V 0 U H h J d z F Y K 2 R j Y z V P V G 4 0 N m F l Z m d w N V h 3 d 0 M r b 1 l h Q i t L U k p r e H F k a j c 4 M 0 V B U k I 4 R n R T c G 8 1 Y X J S Y V Z m V 2 4 0 Y z Y 0 c j l k S l F L T 1 Z u U E I 0 U D V z M m J K e G 5 1 M T l k d 1 U 5 V F B Q d n N N M z M v L 1 B j c k x 5 d 0 5 l T j N M a 1 N O e D k 5 O T F J U 2 t y e X R 2 b j d l U 1 V s S l d I Q m d n V l l 1 W E l s d n Z y c U s 4 b T N K K 2 8 0 b l U 1 Y 2 Q 5 M T F B Z S 9 k R 0 x m Y k R V R V F X c n p P U E J F U k V S S E F B S j Z J a U l p S U 9 o a U 5 S Z 0 8 3 M 2 Q 0 a W 0 z Z G V m U E h G V 0 x k d U h m Y n U z U X V O U m 9 O N z c 3 M F h F e W R P e E s 1 Z H U v R F N T e S t K V m 1 R b k p D U m c y c l J w Z n N j Y V B u e T Q z M U l 1 Z m Z y M D h R b k J H O W J V S G p S b 1 V N Q 1 Y w M D Z u R X g 2 U E J 6 S 1 p 6 T n Q y K 2 V X W F k 5 b X l a Y 2 p M e S 9 N N 0 w 2 V l N p U 2 x U c H Z n O U w 1 Z k x t L 3 p k V H A w N k Z Z O D k 5 c G p r d V J F a l J z Q m 9 O T U p v T k N J a E l T S G d R N E E 2 R G I r V G h z Z X R y Z j V E R D M 5 e m t j b G s r T W M v L 3 V F O W x n c U J z N 0 t 5 a 0 p X V j V m Y y t 1 Y m 0 1 U G o v N z F O U l V k T 3 J V S 2 V p N X h z Z k h Z O G F N R 1 F F Z l B B Q y t x K 3 B u e n B 5 S m M r Z k 8 0 Y 2 N m Z j V U c z M 3 M T d k O X g y M j I w W V B u e T R 6 N 2 1 H M z B u O U J 4 R n l 1 U n p Y W F h j Z H B r e V p n a l Z y M W 1 E T m 1 q V S t t L 1 R L W k R M T W 5 U d F h G T 2 8 z a G Q x d U Q 3 a k J N U k V S R V Z F N E 1 Z Q W 5 J a U l p b 2 c 1 R m 8 5 S E F a c k 8 x U 0 F B U E F M Z m N j Z 3 R L U z B z e G I 5 N D h k T 3 Z X R F U 2 b k V 5 d F h y a F N W R l F H Q V A v e m h E d 0 h y V l U r Z E 9 o W D U r Z m x Z d D I 2 Z E t K a E 1 T V W 5 C U X c 4 O T V O T y 9 L Z U d 5 d y t F U U J Z M H l t U X h U c D A 3 R l A v L z V U O G 4 r V V Z G U m V Q a m h o N U d j b k J 6 e X Z Z T F J y M T g v R E J 3 N D B P Y 3 R n c G l Z R 0 1 5 W k 1 5 Z m s 4 U n A r N X c y U G d k c U h F a 3 F s M G 1 j V m V T Q n V 0 e H N 1 b H l 2 a 3 N q O V d x M V U w b D R Z U F F J R G F u M E c z Y n Q x Q 0 d y Z W h 2 b j M 3 W X R H a V J k a X d Z U U 0 r L y 9 4 e k Z C Y 1 h O M m 5 6 M V d u V H B t S H A w c V Y r Z j d k R 2 p 4 N 3 Q 4 e k J H b z l I Z 2 t V Y 2 V R V V J F Q k Z h d F d 1 V n Q 3 O V d y R j J i T m 1 v V 3 h Z O G Y 2 Z k 9 Z N k R Y O C t V b T h D N k h R N n p K Z 3 h B e k 5 t e k 1 E Q m d 3 Z X h Z Y 0 1 H Y k 4 r K 0 h X V m x a Y m o w M G t 2 U n I x K y 9 V R C t t N U R 3 Y T I r Z U F p S W l J S 0 Z 3 W X d C T V J F U k Z S a D Z M U m F D U T N n Z 3 l Y a k l 3 T X Z Q U E 9 P O T R W e U N x V k N z O C 8 v e n o y N z k r U D k 5 O S 9 I e m s 1 T 1 J n M m J K a F B m Z k N H b E V v b D d y M z N Y d H h 4 e H g w b 0 t D a U F 3 K 0 Z B W k d T a z M x W E 1 z M m Z Q R m d X b F V v S H l x N i s r S 2 x x R k w 3 V z Z P a k 1 6 V X h U Q X g 4 Z k h J e U 1 q Q T V t W m 1 S Z z d k b X p Z T n J u M E p 5 c 3 J D d 2 N Q S G t U b n p w M 1 J z M m R Q R E J r e U J G b F p X V T B L U l A w R j h I U G 1 6 T U d 0 d D k 2 S 2 l J a U l a c F V p R W d S Q k Z L b z N w c T c 4 R D F C Y j R z V n F 0 Y l p Z M E t 0 U 3 F U Q n A w a V J N b U R B Q n k 1 Y 3 Z S L y 8 r L 1 V N Z X c y Z z B Z c 2 l R S W Q 1 O U M v U j Z Q Y n A x N j R i Z X Z Y d G o x S 2 h S R 0 R C Z 2 d O O X I 3 N 3 J y T G h 3 N G N B R E p 5 Y 2 0 0 K 3 V x c m Z m W X N r T k t 3 W m 4 z R D Q 0 Y j Y 5 K y t Q L 3 Y z N 3 c r U H g 0 T V N K R T J I N U x q M G V E e H d P Q j J K a V l w b z l G a E V S R V Z F d 1 p B N k h J N 2 l k Z 3 R x U m 0 3 W X M 5 U D U 5 N m Z o S D I z Q W 1 S T l N l W G I 5 c G d m Z n Z u N D E r b 0 E x b l F r U k V y Y T I 2 d W h w c X R i c k Z 3 K 1 N H Q k V I Q X N t W E x j U E h G R j R k V U R x U T F l V H d l L 1 B M T E w w a E l T R U J x Y W 1 x c m I w V H B j R G d n a z h s W W Y 3 d W R 5 T T N O a G R W c V J W S l N r c W p 1 Z k R E Y 2 J y Z F B m Z n o y e m 1 h e m V S O T J F U k V S R W J V R 3 J v Q W 5 J a U l p b 2 c 1 S H I 5 Z W p 2 T H k 4 M V F O N H V W e U 8 z L z N 1 Z D Y x N n o x R E p a R E p N b U R D a H p l N 2 Z z S F k 1 d G E y M H R M U W 1 Y M 3 U r a G U 4 Q V l E S 1 p F Q n N i M j l i V E l D S W l v Z 3 R J M D k v S E p D S W l J a U p x c H h R S 0 J U U W F q Y W d r Q 0 J G Z D J H c H F h c U R S Y U 0 3 T E J 3 Z E V S R V I w L 2 1 J Q V Q w U k V S R V F k a 3 N G Z 2 d O b H N i d X R w R U Z F N 1 l U S 1 p Z R F F h M j N v Y V J F U k V k S U Z o Q U U 5 R V J F U k V I W k p j T G 9 k T 3 A y d D B v M G N p N n Z q T V p q U D B l a j F r T W x s Y l Q 0 V 0 l p S W d 1 T U F 6 Z 2 l Z a U l p S 2 p E T W h x T n N O d n Q 4 S G c 4 Y l Q w V k l t b 2 p n a U R B N F h E Q V l E Q z A 5 V l N J a U l q b 0 F z U U F u b 2 l J a U l n N n R N a k l T S l N W b G J Y M U 5 J a W 9 q W l N W b F N F c U t x c X R w M E Z F U k V R W E t B Y n d S R V J F U k 5 T a E t a V k t H Q X d H V k Z a V 3 R 2 V l V p S 2 l W V l Z S V U l E S X l r a H V 2 R W h F U l V a d G h B R T l F U k V S R U h a N V d x N F Z T c W V T b X J F U V h F S l B K Q k x W Y U R Z M U c w O V p U S V N J a W 9 n c 1 l B M 2 d p S W l J a X V p Q V l E Q V l J Z 3 N B U W 5 1 Z 0 N V U G Z Q d V Y 2 d m I r T 1 p F Q k V S M F l X T 0 F U d 1 J F U k V S W F R B a U l 5 T V p 3 a E 4 x Y 0 N h V E N S N l B C M G F q c 2 E y b l F r U k V S T V F B b m 9 p S W l J Z 3 V M S k d S a 1 F E Q W 1 2 Q k V I V k J G U l F Y a 2 N q b k R k e U l p S W 1 v M 0 d N Q V R F U k V S M F F Y S F l E Q k F x O V d p c E t R R W d p Q z A 5 W F N J c U p r R V F V Q k p T U W t p S W l K W W R v Y U l p S W p h R l d W Y l Q 0 Q 0 k y a m V I N E l K Y X p u O V Z F Q k Z S e D Z Q V m F x R l N x V k J a V 1 F t M V d n M k R 3 Z E R X V X l L a U p q Q 2 J 6 W E E 0 S E l p T m p Z V k N v V 2 p y N l J B U k V S R 0 p N R l d q R m x Q d H R H S i 9 4 V 2 5 z T G o r R j Q 5 W D V l S D M 0 N z Z H V n E 5 c D Z X a F N p U l N k K 1 J s N U 5 L U 1 o x S G 9 4 U k N i M F p 4 a E 1 S V V l l a V V D Z 1 F H e H N M c z l t T W M r Z k 9 3 V 2 c w S W l J a W 9 x M m 5 S V V J C c U t t c G d j b G t n b D Z 2 U j J 4 c 2 J G d F B o N G l J a U V n U 2 t 6 U U t H N 2 R I d 0 w 2 S z B 6 a F l t W X V E R m J r N G J T a 1 J u Z D l h Y 2 h 3 V G t 2 c T E w Z X g 4 Z l h a c U V 3 Y k Z k R W Y v N k 5 T d 2 o v M 0 c 0 V z l o Z H R s O D J 1 T T B S d H p Y W j N M W T d 5 Z k F B e G x r a 0 l W O V p H Q n Y r U 2 1 V T z h 3 N F h s M k l q M 0 k y W U V 4 a V g 0 e E x 6 R U N m e U t T e n F O a 0 F B Q 0 F B U 1 V S Q l Z P U V d 1 Q n N S R V Z I Y k 1 C Z 0 0 w T 3 Y x T U p s T U t D a 3 B n Z E Z v a E V h a m d V e l d F d i 9 y U 2 t S T j V m R j R Z T G Z i W V R L W m 9 O R m 9 r S m l Z e U g 5 T 2 l Z a U l x R j F q Q U 4 v R 3 Z q N n p C V D h Y S F l C T 2 9 Z W k 9 x W U Z X b 1 l K U 3 B v Q l N K b 2 R D T G 0 5 U 3 B P c n l D Q k E 4 Q W x 5 Q 0 F L Z m d R b z N i a m h x W E h U V X V C O T R i L 1 V l b 1 p D M 3 p X c V p N S n N P b k o z O U J m a z I 1 N V B t Z k N 3 K z B t d 0 M r M m 1 u R n F y T T c 4 T y t 6 T z V C d V N N S z A x Q k V Z b G R B Y j h q Q k Y y R G 1 t S X B U W X E z M 2 F 1 K 2 t U d 2 p K K 1 E w d E 9 i a 0 s 1 M 1 l S N y s w d 0 8 2 d 3 I x W E V z c H l o M W 0 3 N 0 h a W m N Q N m d y M V l Y N 0 F Y a W R w S X p C c 3 d B O G s 2 c m p Z a U l x S 0 9 R U 2 F U S V R J e U V t N j N H e G F M Q l Z W V l Z W Q 3 I x Z E J v T k 5 C b 0 5 D e H R R Z F J H M 0 c 0 M z d I W T c 3 S F k 3 S E E 0 S G R E b 2 R 5 O D B R R V J I U m V Z T U J m S W d X b m Z n W k F q e l F 5 b F Z R S z V S U X k 1 V l F 5 U l Z R e W h S U X l P U i t W M S s 0 Q k R l Y 2 d o c 0 9 3 U V d 6 e X d h V D B 3 c T F Y S W t J c F J x b G R s T 3 J 6 Z C 9 q O G F C R m x r a 0 R r R U 9 H R 1 d t a n N Q R G 9 H c 2 5 6 U j Z 2 e l V X Q 3 R R T E l 1 c G 1 V b U V J T G Q 1 U 2 Z o K 2 U v Z l Q 1 c l A 0 Y T B q M 3 l I a F p D U 2 1 w Z 3 p E c F o w S E 5 M d F V q a 1 l o Z m I x T 3 F X b l d 1 R k o r T G p x Q T c v S j J B Z 0 N L Y l Z W N H Z Q K z F p R m F G N T l Y N X J h W E g v W j V U e T F Y b z F B N S t s a 1 J F U k 9 H b V V D Z 1 F H U m 1 K e U 1 o S W I r a G 5 z V m d n b D h 1 O X E r S V Z D Z 1 h r Y 3 J u b 0 R 4 R T F u U 0 F J b 2 o 5 d X R 4 c 0 F Z T F B a S U F n Q 0 5 C b 0 5 J a U l p R U J Q R C 8 v K 1 R p S W l J e m k 4 T T R F U D B h L 0 V S e W R J a V R a R 3 N p O E d J K 0 o 1 a E d h d T l H S l B Z R j E r Z T N v e G l X N V h r K 1 k x R k I z R m o 5 M 0 d 0 U E N 0 Z k 8 w d F A r T F N W M k t 2 e F V j N E d m S D F t Q z Z h b l p X S m F 5 b 2 d t a i s 5 d k Z i b 2 1 6 U F h U Z D V i b D R Q M 3 N I N z N I S j B 4 R m 1 M Z D d D W j d v Z n k y N m h t R z E v Z W J p b z M 3 U F R V L 0 x E T n N i Q T B S R V J P M V Y z Z X A z Q U h B N m 5 Y Q T R I Q k F F Q V U 2 b l V 4 U V d l a n l l U m t Z a W 9 r Q m t N c G 5 v Z 1 p a Q 2 9 m Q S t E R k 9 w d U k 4 V U V S R V J u Y j h Z d 0 Z O W X l T S E R W U 2 5 E c 2 V q R V Q 1 T G 5 O N T A 3 a k J 1 N l o 3 V n B j R 3 R 4 M m J H N y 9 K V G Y 4 M m F Y c m R s b F Z k U U s 2 W C s w M U g 1 V 3 h q Z k Z i e V h I O F B i U k 5 Y Q j d C R k Y 3 c W Q y R S t Y d S t 3 S U 1 Y W F l W a H N l b E 5 I a i 9 I V k l S Q 2 E 0 W G Y 4 N 2 5 t V W l D e H l j T V R F U k d k Z D F R c U Z Z T k F J a U l p S W l J S 0 N k K 1 Z w Y k N i a 0 5 U U G J 3 b V h j b 2 N a K z h w U H Q v S 0 1 4 T G F V S E l Q T D Q v W j d m b X F Y W V J n Z T E 2 T l o 5 O U Q 0 K 2 Z 4 c W V Y a n F W Q l p a S y 9 H T 1 J Q a G V 4 e V k 0 O G R y Q k Z m Z 3 V i M W V U N y 9 G a j R m N k E 1 O W N X N 0 V H R n c 5 T G s 4 W W 1 J a U l p S W l J a U l p R G 8 2 c m 9 C d m g r U 1 F R W U R 2 Y T h 3 e U F J b 0 d H N m k 2 U F c 2 S m 5 2 N 0 h r T E s 3 L 0 J S M m x 2 b V d a R 2 t P b l Z J T m 0 4 T X B l V z V E M F V F T W l l M 3 U 5 M X F I N E l K Z G N N T G 1 k c 0 x 1 c n Y y L 0 5 y Y 1 R k c U h 1 M k 9 F O V Y 5 Z H Z S d G R S T U N w M V F j M X Q 0 N 2 x E Z n M v M U 1 I Y k N U Z W 5 q Z 3 h v b k V L V k 0 r d G 1 X T W t 3 Y j R I Y l N S V 1 B l Z 0 p s N D Y 4 a T N x S F p h S m Z 0 N E F I e H l j a U 9 L Y k p X N H Z l Z W x J Y j E x V U 8 y M D R q L 0 Z S d 0 w y Y 1 F n d W Z K e X p B U T l s W E J Y S z F J b U l p S W l J a U l p S W l D N F l E T 0 R i M k N X Z C t p T X p 2 a G V p M V h v W V Z U c W 8 1 V X B z S 0 R x S W Z 4 N W Y 3 O U 4 z Y k d J R 0 h 1 a D d w Y W h 0 N G R F M S t G V W l L T D I 5 M T J X W T J I a 1 E 3 S U l U V n B j R E 5 T N D d M Q z Q 3 b E J J c n N N O V p L e H R k N 1 J 4 T 1 c w d V A 0 N F V E W D N 2 R G R i d m J D W n R R R z Z 6 Y j N j N G d I e H V J M 2 R B d E s 2 a C t P Y V l p S E s 4 d W t E e W 5 s T W x 4 W D U v S m Z z U H p V R W g 5 e n d D Z 0 N N U F l k Z n B I c C t L M V l i Z m l q Y 0 9 y Y 0 x 5 N j B H K y 8 5 U V Y 3 V V d x c n d r T V h Y U j M w N X J K c j h u Z k R J Y m d h N 2 Z k Y n l U R 0 1 U K 3 F I b 1 F F Z X F C Q V J F U k V S R V J F U k V W M m 9 H T U N I Y U d y S 0 1 L a G t D a G h V T 2 h p V U d x a m t T a W p s Q 3 F 6 T T N Z W U R s Y m s r L 1 R Q a m V t S n F 5 a k M 0 U E F L Y 2 d o d E 9 3 U V d U M H d x V D B 3 c U Z U T j d z V 3 V P Q n l B Q m 8 1 U 3 B v M V N y R X F Q V i s r e G x W M m h h Y m d 6 L z d L O D Z F Y l N 5 M V h B b H R r T F h W M S t U d j l u d H V X b W 9 t V W l M a U p N L 3 R y V G l O L 1 J W b k V L R l F J M E t w U V l S U 0 E 2 V k 1 E b 1 Z N Q V l W Y z d o T 3 N W e m x x S k 1 j c H M 1 d X d x L 3 l r V D d 2 Z 0 V l R D J D Q k E 4 S H J n O X d 2 O G V U d n o z d 2 N U V k t T T V F x Z k p k N F I r c k 5 1 Q 1 p R Y i 9 E Z T h m V 1 k x U H h Z Y i t m Y l h m N U t m e G w 3 N W Q 0 c 3 Y 5 M U F Y O F h n T m 9 h K 0 4 4 S C t K N G E r d W Z 4 Z F h o O S t K e W c z M E F n S W l J a U l p S W l J a U s 2 V U R D Q U Q 5 R 0 1 0 R k d T N 1 I 5 b V M y O D Z P a n k r S n p L a V V s c H l T c z B X b 2 R T M D l S U 2 F 4 Y U F N N 2 d G Q 2 t i V V N t N H V Q U 3 A 3 c n B J d k d k V 2 t q d m N k N U 5 X V 2 l N U D Y w d V J q Z j V l M X M z a 1 J S R y t U d n J R a T l C d j V s b l F a S 0 J 2 Q k F i V m 1 i K y 9 0 T 1 F h S X V D b C t m M m V K M 2 p G U G 1 Z c 3 p i O H h u b T l y O E 9 h Z n A 0 d i 8 y K 3 l k M E d x O X N S O U 5 3 c U h C Y T h l M n d k S H U 4 M 1 B l a H J p S W l J a U l p S W l J a U l M Z 1 R j a E R V T W F 0 e D J G R m p M S m M v M W p l c l N 5 c k 1 K b l Z h a G J 1 c 3 B O R X V 3 O C 8 v c T l H Y S 9 k Z k Z 2 N z N r c D F Q T G E 1 M U d s O W 1 y O G F l Z k h l T 2 Z v O T M 3 c n E 3 Z E g x M 2 N k Z y 9 2 N l R B N V k 2 N z N N Y n N M O H Z W L 2 d s T G x Z O G 5 5 S n Z S c H I 4 L 2 R J b n V 0 c D d J U 3 J V b 1 p M b n R 0 W m x o U H c 3 U U l p S W l J a U l p S W l J c U l M R V Z m Q W g 4 S G h 5 a n p K O W p p T k V a M j A w Y T A 4 b T l D c C 9 O U X J Q M T h v N V k w L 1 J 6 c G h L c 0 p 2 S m R L c j N 3 Z k d k T V h n b V A v V k 1 G O V h z Q m N D U E 5 o V W Z C a D d 5 a y 9 o b G g 0 W H c r T n B T b V g 2 M W 5 k e F V q O W 9 G Q 3 I 4 N 2 N o c X V E M k N a S j h o c 2 Q y U j Z t Y 0 Y v S 0 x z b i t E e X V D W F A z Z G g 5 S E h v Y U 8 y T m J 5 W E d V M k t 0 O X p u K 1 N z e E h k R E l t N H F K M i 8 4 V U Z F U k V S R V J F U k V S T l J h R 0 1 D S H d X O G x 4 e V R i Q j B T b n R m S k 1 t a 1 l X W U 1 Y M H p L N m p N V D A x T S t E M U 5 T N T d r O H Z Z b k x O V k l V a 2 I x V 2 c v c z h 1 R 3 U 3 Z i t V L 0 p j W S t H N E F B L 2 V 6 L z V C Y 3 U y N 0 R N Q 3 Q 2 U k 8 4 e H p h M 1 U 3 U W h y Y 2 x s e F Q r T 3 J X M T B m d T N K c V B q Z V V G N m t 3 Q n V I d i 9 V S j B 5 L 3 R O Q U I z O V o 0 b 3 V V c C t l M m 0 y W k g x N k F C Z 2 U x d 1 A 5 L y 9 2 N 2 Z F K 2 Z 5 W G h 1 L z F L Z l B n S T h l T 1 B 3 S 3 J 3 N j l C Y k V h W X h o K 0 N S R V J F U k V S R V J F U k V U b k 4 1 Y W d h U 2 F u e D Q y Z F p T Y 2 t 6 d z J P N 1 M 3 W j N 0 N E l m b F p L Q T R C Q 0 p v Z G F y d l Q 3 N T J o V l B o N 2 F z U m h m b j l r Q 1 Z Z Q i t V b i 8 y b E o v Q 2 4 z W i t o Q m N Q T E 1 m e D Z z S 0 F m W l V 5 L z Z 2 M E h Z S X I 0 T 2 R i Z F h h S D M 1 S X J s M 1 R x T D Z x S C 9 t U G h m b G h j O W t h K 3 N m W n Z l R n d Q U E h M U j F h S 2 c v Z U t r Z n Z o a j c w b V M 0 Y n Z W N 2 N D a U V 6 O U x q c V d T S 1 R D b n h 5 W G U 0 L z d S c V p q Y V p a a G s z M n F u R l M 4 Z V d B N l Q 2 L 3 d w M 1 V O R V J F U k V S R V J F U k 5 S U 3 V B S y t t W G F Y b l l U T j d m U n B s M E 9 H d 2 J I Z D J t Q k d v V 3 N z d 1 B a b m J j R W V m S F J p Q X d S N H N Q T H N k c H k x b E 9 M L 0 1 x N U V o S 0 x 4 M W Z E W n B r S z h m W F F O U E F D T 1 Z P W G h 1 Z j F M a 1 J H V m d 1 d T d q V U c v c U 5 T U T V o R m 9 3 O U F U c G l K O G R Y c X o 1 R G 1 O W E l u Z m R j d n l I a n N F R j F i b D d X a j B m d G V s a l V L M E 9 n S X F 1 U k l L b V J 4 S 2 1 S d 0 t t U U t 5 Z X J u M j Z y e G R P R l p k N E h Q d H d P a X V 1 R H g 1 b 0 U r N z R Q S E E 1 W E h E T F F o d 2 V 3 V F l C U 2 V z T G d l c z d 0 b y 9 P b V h v Z G Z x S H g v W E F Y Y j B u N H I z a j Z 6 R T h y Z 2 Z 1 N l h P R j M z Y 2 R Q c z d a Z 0 h L S F d m T G M 5 T F N S U G 0 4 c D N K Z y t E Z 2 N x e n l E W F V 1 c l R Q N i t t R E M v d V g 0 N i 9 E T G 9 l d X Z O O G Z 3 R W l J a U l p S W l J a U l x T G 1 Z Q U R m V E Q 4 V T d K T n M 3 e C t k R m x R U T N S N U l Q V U F J e E 9 V U n N Q a k V 6 L 2 l o V V B 6 W m Q 1 V 2 Z 4 Q k 8 3 U H N Y R E Y x M k 5 k R U 9 T M y t 1 T G J K V j Q 5 Z U F L b i t E L 1 N G V W V u d D I z R k J k R n B l R D Z i b U 9 E c m l W d W R 0 b 2 s y e X N k R n J 4 e C t G d S 9 0 Z E N 2 U 2 M x R W p G c n Z Q V j V m c 0 J l V k R v d m Y r d 3 l O V G N l Z i t s M E R w Y X p 4 R j B l M m x o e V h i R S 9 V U l d G V W Z P O U d y d y t Y U 3 p z T m d F Y W h 3 b 2 k 0 b m 4 0 M 1 o 5 M T Q 3 a E I r T G p v b 2 V h N n p M Z 2 J U M D N 4 T E V L b G t D a n l Z Y 1 J Y b T d s N G k r U U R u c F B r Y 1 h q N z R E W j d v Z H k z M F R T e F B S R V J F U k V S R V J F U k V k T D V q Q 1 p w b X l L c 3 B 3 L z d L T T V M b l J p V z B Y c 2 p h W E R V a G x G d z V i U z d H M 0 4 x T G Z N T D N P d W R z V m Z q e m 5 p K 3 d P b i t Y W k 0 x M W s 4 d U t s d z R z U j d Y V G Y 0 b V N 3 M V Y 1 Z U d i Z l Y z a H U v e k t j T U J V M U 9 p Y 0 J I c G h k N G h D K 3 h t M 0 h 5 d 2 U v U W F u R V p x R k F i V 2 1 k Y U x V Z V B 4 Y n V 4 L 2 Y 1 Z S 9 C Z D N r N T h r N 3 Z O N 3 o x N k d q d m h r W X V 1 R G l w O G I w b U h x c z d p a E t r S T U y e F Z N T H R z Y 0 F V b 0 g x U m 5 i R U p m c U 9 Y U 3 o 5 c H l M Y V g 0 S V B 0 S H Y 5 Z m U x W H N p V k g 3 S y 8 2 U k d 4 T 0 h X O U l 2 O V h u d T B L a D l Q N 2 Z r Y 1 J i Y k t S d W R J U k V S R V J F U k V S R V R V R V h F R m Z E U D g r N n o v Y 2 l W T H o v d 1 d N T k F G Z 0 d G e D Z m a E R 6 O H Z D U G E y U U J W T 3 Y y K 1 Z 4 W S 9 t W n J W a V J 1 d z J D W k x R d T d 2 d n Y z T z N v R z l r R l B Z e W R S T 2 V X b j l t S 0 l t d H d n Z X p C e W x 6 T T I v T V p N d U 4 3 N G Z x d V k v Q 2 5 m d G Y 0 N 2 F 1 c U Z 6 Q l h P N j E 0 W W Y 4 e W 5 M Y V U r T z N 2 O W d q N F Y v W V B R Y z B q U n E z S D Q v M m 0 r d z J 4 V z l Q Z m o 2 N z E r M U R C b j B u S m c z R 0 h 4 T z l a c G N P Q 3 Z 4 N W E 2 Y m N F M G V U a 3 d Z M l d B N X F V U E J q S H F n d n d u K 0 l q a 3 V j T H J P V 1 l 0 L 3 N 6 U E 5 w d l d z a W x o W W l J a U l p S W l J a U l p T T U z Y l o 4 b 2 5 x Z n l h c 3 J 3 b j N P S C 9 a N F B W T X F r V G x O c n I 0 Z m J n T 2 l 1 d U w v d k Z N b H o z Z l N K T 0 Z D W m k 0 O X p O a 2 p X K z I 1 S U J t Q m k 1 M E c 0 T V g y Y 1 p B b W U z L 2 U 0 Q k F O a n V 1 T E w w N X R 4 M n M v R 3 F B M X R M O D N H e n R J V G 1 K Z z h D T E 8 2 a m t H a 1 N o Z X d 2 O D N 0 Q 0 J p K 2 g w S U c 0 T U d N c X h E O T M x S T F C e X Z Q S X R k U 2 d n a W x C a E V L T m J R S 0 5 a U n l 4 W C 9 y d 1 A 5 d m R Y e k R G Z m w x c X A x V z V E U l k x Z T h C N E J M Y 2 N B Z 3 U y T n d P M k 5 4 T 1 d G e D J a R V I x U V R k R F l y T S 9 n M W F 1 a 3 B 6 S E N 3 Z S t 4 a m x i b G V R M W F m c D Q z Q n h n Z F h 0 O W Y r d z l D U V h X Q 3 A v U F Z j Z n N z d U c 1 Z l V 0 e G R j b 0 k v S z c 3 V 0 w 4 c j Z v b U l p S W l J a U l p S W l E b 2 F C d k J O d F B q R X o 0 M n V C R z l N Z T l t Z 0 1 r M G Z q e l I 5 d k U v N z B l c D h M R H J 4 T X c 1 W G 5 R M T Z y T W Y 2 V G N m d 3 V C N E I r d 3 l O V G N l U T J I U n N L V G 1 H c G F j M 2 8 4 Q m E w Z W k 0 Q W p 4 W V Y 3 Q V g v e m w z Q k R P N 2 p z T G t M a 1 A 5 b G 9 O S j F F Y W h t e j R o T E N I O G p L N m p S Y l h v O T F X Y 0 N 2 a m 1 R M k 8 y b D J a a m U y b D J V S D N 2 N k h W N V d B S j R q V U l j d 0 J m Y n F 2 R E N n Y T h E d m 9 u U X c 5 Z 0 p h L 0 o z Q T Z q O S 9 S Z 2 F t K z Y z c j F x d X h H U D l y c 0 c 4 M 1 o v N T N j a l Z B M k J W M 2 c 3 c 0 x q K 0 o r L 3 B N O W 5 r e m d v a U l p S W l J a U l p S X F D T m l B T j h F U H h i d X g 0 S E s z R 2 F Q Y z l a U 2 l n V 0 h W M E d u V U V P b n J G M U 5 y W k V y Y 2 R v c 0 h S e m 4 x N V J o V m Q 0 T 2 5 6 W X A r e X Z P d 0 9 5 M H d l V n h 3 e V c 0 V W V O M m 9 N W m x n O F Z s e D l R d X d 6 Q X d w c X Z r Z F I 0 Q W g 2 d k 8 0 d C s 1 M j d H M z R u U l F u M E 1 w a z J O S W J E c D J s S j N B Y T R k V 1 F p M V h J b E V i a F R p T k V i R W F B M k x V Q n N T c T l i a W s 4 d 0 R 2 N m 1 j W m d E R U p m V E F x b 1 R j M k Z o M 0 M x M m Q r U T Z u Z D F P a T l h d H g y Z k h M e U Y 2 d 3 Y z S W M 1 U F M 3 Q k 1 E L 0 I 4 T W l F M 3 M w T z R I c 1 l P M k Z H M n F o b W p k R W V h T 3 N G O F B z c n p 1 Q n Z S M V k z V 2 5 a b 1 E 3 M U 5 X U 2 Q x S G h R d 2 d B Z U F X T F V C V H c r N k h z L 3 M r e X J n M n g 5 N U 5 X V 1 l 0 K 2 N 6 a k V 1 N k N E Z D B H N H Q 0 V F d T U W 4 0 S 0 l p S W l J a U l p S W l P a j h 3 d 0 E r U k R t b U l p d y s 4 W E 5 Z e H J L N k h T R U Y r Y W Z N e F R n V l F 0 a 1 d m e X V 0 e H l i M j l X b X J k R m l 3 O G R 3 a C 9 G e D R J S 1 J O T T l N T l N i a T N 6 M l R F Y V B U W T h k c 0 p B T F d s Z G Z K c X l w Q l g 3 K 0 Z B T j B N a U p p V V A 5 c m x l R G h r d T d k U W Y 0 N U l 5 c 0 M 1 L 0 w x Y m t i Z 3 V x S m 4 y U n R S S 3 Z I b H l C d 1 R I Z D h m d W V F N U N z a X h X Z H o 0 e n Z o Y T l P Y n c 3 N m N 6 U 2 t s a X Z 4 Z j M y b m l N c k t u S z g w Y 2 l W Y 0 h n R m Z u O W 1 D R m J s Y l E z N X Z R N m N N N 2 s y T l p G M E 1 M d X M w Q U t 2 T z d v R F Q 0 L 2 J i e n d O Z z A 3 b k Q r S z M 0 R 0 s 3 c 0 1 o U T N w b y t E S E x J U V o w V k V S R V J F U k V S R V J O V C t N W U F Q U V l t O U d x O G V Y Q k V 3 W E F S c V M 4 d D A x c 1 Y 0 a j R 0 d F Z a S T F 3 Z H Z E c H A 0 Q X N M d j h K R j Q 3 d U R L a 2 t q b 3 F t U U t 6 d W 8 z Q n R O U V I z d k J V S V p Q R D d S R W s r M D l J N n R m b 2 V G Z W x E T U 5 s b l F k Z 1 J l N D J y T T d i M W V q M 0 R B Q j d L M D d o V H p 0 e j h m c n d P V W l 1 O T U y b l J z U 2 h r e T d h V z J Z b F h t T k V x a j R l S 1 J G e F N J N k l S W k k y Q 2 l k T V J m a j g x S D h r e D c y e C t 6 a W Z V U D k 4 V l d T c n d 0 e m R T M 0 N t a V c 4 R W F J T X N s Y l F t Z n p l V z U y N U Z y T m 9 B b V V 5 R 3 N r Y m V h S W h V N l R B M E x w M 2 h P e E V S R V J F U k V S R V J k V m p 0 S X d F K 0 Q x U T R M S G h 1 M z F K V U 9 t c 2 E 3 Z H M 3 T W h s U E R a a m h Q Z j c 3 c 2 J Y N D V k d 2 h u M z d 0 W l h Y M T B O a D B Y T n l w b j Z q c 1 N D Q V p V U 2 4 0 W S s r S l B n R z F V Y V h 6 V z M 1 a 1 N H e j N v T W J X S 2 R T N H N m c z R U R X d l a E E r e m Y 4 T H U 4 c E 9 O W G 5 O e i t u a F I r R j d u a G 0 1 W m N B Z 3 U 5 S X R P U l V L R F V p Z k Z 0 a X E 4 Z G 1 p b D V I a j l v b E l 4 c G N 2 U W 9 P Y m I y d T d v Z F J u V W N p V U 1 L a D B N U 2 c w M E N o V 1 V N Z 1 Z r a 0 9 I Z W J m K 1 N m T k F U c H p G Q U p R K z g 4 V 2 x X W W d h M m w y W k x i Z 3 l z V m Z o d T R 0 c l E w a k 8 v N G V z e l d 3 Q U E 1 U T R 6 T X V O N 0 l V N W p 4 U E h x Q X N u K 2 5 Y V X h t R D l 3 R n V J M X h r Y k h K a U l p S W l J a U l p S W l P b D h 4 Z 0 E 5 Q 3 V j T 0 0 1 L 1 l 0 d 3 p s Y l Z W a k h s Y m V U Q U I 0 Q T d 1 b z F F U l Y y Y z h D N j c 1 R X F I V z V K d n h n W C s x b k 4 3 a S t v b F F G S T B r V 0 h O S j h F V F N T Z T d I O H R 0 c F Z t N D R Q c 0 g x S G w 1 O E h I T m F r a m N L V 2 Z z S H h N U W g v S m R y Z E h 3 T U t q c T J G e k 8 z M 0 9 h U l V x M 0 5 0 M 3 N 0 O D E y Y 2 0 2 V 0 l 5 T T d 3 V z l V b 0 1 J c F F Z N m h R W U t t U n h L d V J 4 S 2 1 R S n l X V 2 l y d V F X U E J 5 N l B H M j V C Z 0 1 z a n d P c T J 3 K 0 t x L 1 N N V l R q Z F d p M T J L V W F Y R G 5 3 Z k 9 3 a 3 N I b G t z R z R r T m o w M 0 Z m b j h u W V c z N U t N b 0 R Y e V A w S D h D N l B H L z g 2 L 2 d N M k 5 u a k F 0 T D A w R z d P N 1 p T R k J F N G 5 O S l V k R j U y T F Z C a n d 6 N k h l S V V l d E Q v a X h F U k V S R V J F U k V S R V R u R X d i d 2 p Y Q j U z S G g y M z F J V V d p d m F l a W 9 0 U 2 l H V D Q 1 R 0 x w d U d a Z l Y v a H B Q b W M 2 S n h T S n N l V U x r T X h v K 3 N v U k N n M G Z z Z n d W M U p I S V Z N M H V j e k l 5 U G h l d U N n N k J S O W 0 v N F R m U 2 8 2 S n p r M 3 N Q Q W c z Z F I 4 Z j h w a G Z u U D R W e D Z z T E p j L 2 R t a j d C W j d W O G Z a Z D A 2 b z l M T 3 Z V U C t a N X R T U 0 d U S T B L a H h w O E h 6 T V R 6 K z V j a D I v U y 9 6 e j R 3 d W l z Z T d U Z X Q 5 a U d D b n d k Q 1 N q K 3 I 1 O H N k W n J 4 K z Z O O D R Z U 3 F T U F A v R j Z W L 3 h R T j h y a 1 J I V k J S L 2 5 i S V R U N D R a U 0 p z Z m o v Y W N 6 Z k N j a U l p S W l J a U l p b 2 d z Q 0 E v a E d L R 1 V L W E p F O E d C L 2 x i Q W o 3 M k d x N U V z b T Z H R V F v T l l o U T F L N m 8 x a W h V T 0 d z c D l R b k J n Z H E 2 N W 4 y a X V v a m F E b G J t Z X V 1 Y z E 5 Y z N x Z 3 V T Z G J G d 0 N X N 1 l C U 2 V z Y m d l c 0 x n Z k 1 M c H Z m R m M x Y W h R c V A 5 N S t P d T d m K z A 5 d W 1 r a W x 3 V z g 5 T G t h c V B S M E Z O U m N B W T N l W j J T T F l y N V h M a y t B b H B B N G x V U n l C Q k V 3 b W p V b 2 V I T X E 3 Q 3 N M Z 2 U r Q 0 Q 3 U j F q Z E R s e l N x V C 9 1 N k h W N X l H U H V M a i t K V l d k M 1 N K N G J H T k 1 W b D N j Z U d Q S 1 k 1 d 3 V 0 U W 9 V b i t s K 0 x Q K y 8 5 S E V Y V 1 N 2 U 0 x T c 1 Z q L 2 F k R E p h c 0 4 y U D I 5 a 1 N H M X F u O T d h V G J l T z c 1 Z X N 1 U k 5 m W D g v d G h a U D l M O F d M d y s 5 R 1 c 4 Z C t R N m p F L 2 9 n M 1 p E V S 9 B O U R S R V J F U k V S R V J F U j B I b U F B S D R R c n V 3 e E Z p Y T B h c S 9 O M 2 l k b z d h Y U 5 S N 2 F 4 Q m p a L 2 d 1 V E V E W X R M d 1 d M O X J m T m 8 v e X R r Z 0 d j Q 1 B p T y t K R z d w b G l k b 1 d I b D B q R 2 N C b k p X W m d V d W R C S W M v S m 9 O U 0 t q c D B l T i 8 2 V i 9 V U E k 0 O V J u Y 3 p z e G Q 4 O W 5 J V j k z V m N w d z N K c C t z Z m Q 0 W E d J R y t r U W 0 0 N W R 6 a H p H a j Y 2 a V E x O V N m c l N u R H d p T n J K T S 9 w R k d y Y z N m d U t n T m Z i M 0 U 1 b 0 Z T c W N z W l J n V z J s M m l I Y 1 B U V G R E S W p M a m V v W j k z R W l W R G s 4 T m 1 J a 3 Z U d j B I O S 9 T W k R F M k l H d 0 d i W F R a O G R H S U R O a F V m R H F x L z J 5 U G d x O U 9 i O G R 6 Z 0 c v R H k w S n V o Q 0 x G R U R 4 R V J F U k V S R V J F U j B m b U 1 B W H l R Y n U w e E F X Y 3 N K V G h Z b V F 1 Z 3 R x e k g v W D J 2 e E h Q N 2 w 0 Y j l Y a F V P c z J S N 3 B D b 2 k 3 U G R x e j Z J a 1 B t K 2 l O Z 3 F 6 d W 8 0 T 2 V h d 0 N h e m x l M 1 A 4 M W F 0 e D J 5 Z k 5 6 Z W t 4 Q X Z N W U l B U j Z V M n F w U l l D M U h R V T B G O G 1 2 S 1 V W Q l R q b n h y T 1 J L M W t Y a G g 4 S T A 0 W j Y z M G J q a m F V c T V J S H R 3 a U F U d 0 F K R 2 1 q O E Z E R 1 Z T R m Y 5 N S 9 p S S 9 n N F p 3 T 3 F u Z G F n K 3 Z j M G R z T D B 0 S k V Z R W R l e j l t R U p z M 2 N p S W l J a U l p S W l J c n J B T U l B U G t n e k E z Y j J 2 d 0 t N N 0 Y 4 T X V 1 S E J i a j B 2 U U 0 3 S 1 Q 1 S 2 F W e l Z W c U 0 w b T J S N n A w W W I 5 W G U y W l F h U n Z 2 R k l T d H B j Z n g z c k Y x Z n Q 5 V V V N d V Y y R k 4 r Q 2 1 2 e W Q 2 T 3 d w Z 0 p P a j F 1 e T M 0 V C 9 i a j R i b 2 Z S Z k J 6 O W M 5 S z F 3 a j J E b G 1 J c n d Z K 0 Y r S E s z S 0 Q 2 c C 9 S b F F L W m 5 Z Z G p R S F J h U z A 4 T X l J a U l p S W l J a U l p b 3 Z h T k F Y d 0 l F c l d S d U x I N 2 V C U m F 5 e k V w Z V R D c 1 R T d z l F N G d I d 0 Z s T H F l U z V X S T B 4 N 1 B k c n o z U U t k W k 9 2 Z F F n d T d D N C 9 p Y l g 1 Z T N D N E t x L 1 J 2 c 0 d V b E 9 s c D d B U U E w R F p q W H N G c W p a Q S 9 X T i 9 u N 3 d t c V g x Z D l B b V o z S D R l a H N k M W J l R V p F U k V S R V J F U k V S R V R u Q n d i d 0 l a c m N a U W c 4 O E F D b 3 J R a 2 V i a 1 h X Q 3 R n R T Z Y R 1 R k V E Z o d j E 5 N 3 B s R k l i e F l i a k Z 4 T E t k N D Q v R z B Z W j F O Y m x 4 M m 8 z Y 3 k w c F R Y b j R V T n J T O V J H N H Z w d V k 1 R 1 Z t Q U U 1 N j h 3 U U V S R V J F U k V S R V J G N U 1 Z Q V B r U X l B N 0 w 4 a G 8 3 M E Z B d m p z N m t M S m R x M U N o V 2 k x U H V 6 M 2 E w Z 3 V r M k 4 0 W E E v b 2 x W c m 9 s U n B F S 0 R W U X l o U l F 5 d V J R e W h X U S s 5 b E U 4 O G Z D L 2 N q M X M z S i 9 V d W R C U 0 5 I S F N a N z d 0 Z m d J a n Z 2 N X p N M 1 p z T E 9 u c 1 J P U 3 R G R T R a N n R x O G h q M X l T R k R 2 R F l T Q U t B S 2 N l U F N w b E R L R k M w N m Z v b T l H a j h Y S H N E d n V v M X Q 4 a G d H c F J i W H B Z M 0 M 1 Q z Z E V z N 5 K 1 J F U k V S R V J F U k V S R T V 5 T U c 4 T T F n O D F P Q 3 B 0 c F p n M T N s S j c z S F p Y Y n B t d T V T O W x h Y 2 x t e F B p W k F P c 0 1 O T k t a U G o 4 W D d U U T d y R z V S R 3 c 5 U F J 2 Z n M v U D d E c m E 3 O E 9 E M C t a a X Z 3 R j h j N D F O e k 1 B M 3 V W d k R N c F p C c G Z X d T d s Y k o v W W Z O V H c y W W d j N j Y y S 0 R I Z l d M M 0 o 3 Q z R m R G V H V l F h N F I z T l Z P N j E 0 W W Y v W E t M R l Z Z M 0 t Y S V p L Y j N R Y W l s a X N 4 c G N z U V h K c z J F a E d L O W x N c W g 0 a U l p S W l J a U l p S X F M M W h B T j h N L 2 t y R m 5 E S V g 0 O V d E S z B J Z X p 3 U G d R T V V a e V h P O U k 1 T k R I c S s x Y k M v T m h 0 b G x r e n p Y S l N L M l Z W Y n V T e G 5 Y e E F C Z X I 5 U W d V U n V G U k c w V U V y U 1 J T T k J F b 1 h Q R S 8 4 c i 9 C Q 3 F 6 R X F N M k l Q R y 9 L K 1 d E S W Z N e m x r S W 1 E M z d D S W J D N k h Y a n B 3 S E l V V 2 l z Q U F P c 0 s 5 d U w 2 c m 1 P Q 3 V s W W x V K 0 N 5 e m d N e F B T M F R z V 3 B E a T h 5 U G l J a W 9 Q W E 0 0 S E h B N m 5 Y Q z c z U k F F U W Z U S D Q v R z A 5 Z l N J a U l p S W l G c U 5 U Q 2 F E W E M 0 W C 9 W R W 9 G R k N w V k Z D c n o 1 L 1 N 5 c T J C Q V h 3 e k 5 M Y 0 V q Z E R n U D l R T 1 Z a N U Z s Y k 5 H c 2 0 5 N 0 R 1 Q y 9 6 Z H Z w O T l 6 S S t O N n R P Q k 9 4 T G h H e D Z L W l B 3 R 2 x M a W M 4 N U d Z Q k V i U l J T O W Z H M W Z 5 T G k w Q 1 V p R G t t N n F I Y X h x d H R m c V o v b W N B Z 3 V 2 S H B 3 Q l U 2 Y X o z b m I x a G Z z e G Z U V V R L Z 0 R s T l Z S e T V X N H Z Q T k F Y S k 9 h a V p n M m V w a E N S R V R V R m p 3 Z U Q r e D J 1 L 2 V Q V X F t R V J x T 0 J V c W 4 w K 1 k 4 T n V i e G x I c D R U R V J F U k V i V k h E U m V r M U M x S 0 1 a d k 5 j T G x j M E d n M D N q K 3 l G c 2 k 1 e m l j T T R K c 2 g z Q U g 4 c G 5 P S C 9 Q Y n R H O V d s V 2 Z k c U t U d k t U a U R I V k 9 U M 2 Z G W m k z N 0 R m O D l m a W 8 w Z z N K a U k 1 a U Z J d l d Z a 1 p P S D J x Q k Z x R k N y M G p r N U V S b F l L T X F C V D B O S F l L R 0 R w M 0 5 F N l B H N j h m K 2 p j T 1 Y r V 0 o y c X V k V n Z 4 U X V B O V R 1 d 3 p 6 Z S s w Z H Z T N 0 h o S 1 I r T F Q x R k l p S 2 l k c 1 B 0 Z H N O a X N j Q n F 0 W H I v b z h G b 0 5 E S m t K e U l p S W l M N k w z K 0 x V U F I 2 U F F S Q m d O M X V o O D F t U T F W V k Z Y U T Z I Z l I 2 U F J T S 0 M z T V B 3 U X N u Z 1 d 3 Q k x v L 1 F y T 3 Z k O W E 2 d m N U d X d 0 Z l M 0 W k w 4 Z X h r N 3 R z d V J I a m R 1 T 3 h T Y z I r R D A v T U x w c m k 5 U 3 V M N 1 p W W X N u S l g v R D B v R m 1 O a H Z D W G R P N l B m d E d w N k c 1 T U N s Z z Z w a U 5 6 Q 2 0 0 c 0 9 Q U n Z 2 L 3 N M c k R x N 0 E 1 T 1 N C L 3 U 5 d m l W V z R 4 T V J F Y l Z I Z 2 l E Q W J E Y k R i c m Z E Y U R R a U 1 q T D R z b k p F U k V S R V J G U k x M c G R E c D l O Q n A 5 T U J B R 3 c y R z h y T H k 2 S F J h R 0 F 3 R 0 M 2 N G h T M E 0 0 S n Z C Z y t i V i t u U j U z T j Y v c n k v W U M 1 d W Z G Z l d a Y 1 Q y Y m R a K 1 c 0 U F l J Z U 9 2 d 2 R 5 a T F W L 3 Z 0 Y z E z W F V T M X l i N 1 B M a G 5 L S E d Y L 2 U 4 d 1 V l e U x n U 2 c y T z Y r K z F y V k 9 w Z 0 5 P c E N 2 a 2 U x M D R x Q 2 1 u S V V X T X R S V U Z P Q i 9 K b 3 l G R m d y Y 0 V 2 N n h l a H A 3 T l N j N m J l N m o w N X N R S T N i Z D Z Q W E 9 o V U 9 D N 2 F X U 0 Q v O G F T c X p 5 N G I x Q m Z z d 1 B T M 3 p n b j N 3 U V V S R T V 4 Z V R 5 U V N y M V F x R H d j R G d u W W l J a U l n b 2 p M U m F M Y l J h T F d w c W F s Q m F X Z 3 F k V G d l a j B k a l c w M m 8 x R E 9 D Y n d T M U l y N E R Y S 3 p Y b 3 F r L 3 d I d W Z Y b E V 2 V 2 R u Y 0 t M Z 0 M x W W U v S z N H M S s 3 e k 0 2 c 1 U 4 e l p 4 c G V E c 0 d G T n c 5 L z Y z Z E Z O U U N N U 2 V p R G k 2 S l N X d V Q r W m 1 m d G h x O W 1 s d z B 2 S G Z n R 1 l 4 U D Z Z b n B h c H V n N 0 Q 0 W k R j S 0 h J V 3 V r T j J R d X M 1 U 2 o 4 N y 8 r M X V I d 0 R h e m x r N k J l Z D J 1 e l N R N j B 0 V V B n T 0 F K Z D F H b 0 R S Q 1 g z d z J j b E 5 Z Y n V u U T N E a H k 5 T y 8 0 b U J s T H U 3 d E 1 4 b n h t Z 3 Z u W D Z w R V J I U i t j Y m x j c U s 2 d W h r Y W p R V 0 p p W W x 0 U G g 0 a U l p S W l v d z R x S W l F Q k V S Q V F z R m d 2 S 3 k 4 c 1 J H U m t K c G J M a n g 5 T W Q v e E 8 y S U x l Z k V q U T l q W j N 4 M U l B W j N 1 T y 9 I M X V M W H l U c X V 6 d U U y a F h 3 S D J U L 2 l C c T N R M 0 t z d 1 R I Z D B F a 2 J I W W J a a H N j S l V 4 S C t m d X g 3 N U 5 l V S s r M F R y N G 5 F S G I w d W I 3 R T V W R H J F R H p N M m x 4 e k Y 1 c E w v W i s v T X c 2 S X E y e i 8 r b l g x Z 1 l G a F Z C R V J F Q k V W Q k V G T k V j U W s x R k 0 w d G x 6 S X B y Y l J j U z B 2 T E Z p M D F 0 Y X h Y S 1 R Y T H l p V n p l e l c x U 0 0 w b F U z R U h Y S E R G Q l J k d z J Q Z V p Z Z G J m S D d 4 e m Z u U E 9 t W l V a a 0 9 y N V h K Z V h Q R 2 Q 1 e n B t W n M z N 3 Y r L 2 5 l T i t B c m t p T G F P e G h q Z z N 1 a X J M W W F j c T B L Y 2 s w d E t 0 V U t W S 2 t W c U Z E W G 9 L e T J C a V c x V l N o V V Z x Q l V W V z N Y Z G d O Y 3 Z l S E N F M W 9 V N E x m b G 5 v U 0 V M N 2 E 1 V D N P a k h o b 0 R E b 0 F Y U S 9 w Z 2 F H Q l h w L 2 R k c V Z Z Q U F M T E x I M k Q y K 1 I 4 e H J r M H Z Q T 0 1 m R F I 3 b j N 6 W E V p R U F n R U F o T k c 2 V l N p Z X J x Y X Z q N C t Q e n J D M E 1 S Q 0 F R Q 2 d V Q W d F Q W l O a F V R a W d h d X J L M H B L U 3 V E b T V n Y X g y S F l 0 N 2 U 4 S U V l Q W R 3 T m h D c G o 2 b 2 R C b 2 N l b n p K c l B j N 0 F J d 0 k 2 b T Z s R j h k c 2 N H e W x V c T N B c j Q v T z Q 5 Z U h G N k N 6 c 0 U w Z W g 0 d l p F V V B o W m 9 j S W J T O G x a b X h 2 a W 1 z c k l l V H l j Y T Q 0 Q j k v b E h I Y j Z k Z 0 5 z O E x P L 1 V I T E g 2 Z H U x R l h 1 T 1 J 6 R l h n S m t k a 3 R I V n A y M k Q 3 R X V o c 2 9 M N l c 2 b F R Z O E 9 k U D N F Z 0 x 3 d l B 0 Z T Z C S H M z R E l l R D h P N H R 1 R U F n R U F x S H B V R j F k R F k x R 0 E x O W Y z e W U 5 S 3 d R Q 2 d V Q W d F Q W d F d 3 I 4 T 0 R v Y 0 R Y M T l m b E p l W F E 2 U F J 3 T T J 0 N m R X L 2 R C W k V n S G N B d G M 0 e E F U N n o 1 Q T Z P U E w 1 c 2 R u N F g 3 e m J v W U 1 Y R 3 h W d 1 d Q d l R P R W V i e j V L W F l u N S t G W T d K c 3 F Q N W 5 t V 0 9 K V j B J V D d m U k l O N T l 0 S n R l d 1 J 3 V 2 8 5 V m 8 4 V n B T Y l h h Z X J U e W l D M 1 p y a H g 5 d E h I U z Z T e T B R c W R I V n F m N W F 3 O S t l N 1 h T V 3 p P W n Z l V y t p R 2 R 6 d U 5 R T E J i d 3 c y e n Y x V 1 J 6 N W 9 t V T V i a j Y 1 d j d z Z W 5 1 T W F 5 T m 0 w S k V l Q U t C U U N B O E 1 T b 3 J L O E h s Y 3 V I c D J Y U k d H U k l J Q k F L Q l F D Q V F D U D l H U E Q w O V V W M W R q Y 3 J L e W 4 5 c 0 x T W W l 3 R H V B c l F K O H N G c 3 p W S 2 5 w a F V K d l Z U N U d j V z J W M l h Y N E h C N V M y d m F 6 M n J j N U g v c j Z T c y 9 G d F Z Y S X F Y e U 1 t N V Y 1 d U Z T V 2 E 5 R n F o c 2 1 r M E t m U n Y y V 1 V Y Z H N U O G N 3 Z m d v Y 2 Z Y N E t 2 e U I x a W 5 o Q W F 2 U m F s d G R V N E t y d G l O d E 5 i S 2 5 C Q m h H Y 2 d 1 T 0 F n e G p z R T U w d H U y N 1 V 2 V n Z t Z k t t N X B C S U N 6 T U J 0 W U 1 i U H N E N 2 V Q M k x S c 2 l G c 0 x 6 T 3 M w Q W w 1 Q 2 l j M z l t d 3 F F V 0 t K V 3 A 4 R 0 p 3 b X R t N T R k S i 9 Z b j R U a U F R Q 0 l R b m h r R j g v e W R u M k J B S U J B S 0 J R Q 0 F R Q 0 g 4 b j N O e m M v d E V p U E J I Z 0 h V Q n R R M F k 0 Q U N R S H h D S T V J S l p x W j V j L 3 d H Z l p l e X l 1 T T d w M U Q v a T d l R m 5 0 M j V 3 W X J i V m l S M U t q c W N X M W l v Z V F 1 b n p a S F F B Q U l B Q k p S R U Z V S 2 N v a F U 1 V G p r Y n d F R D J x S 1 R C W W Z 0 W V Z K b 1 l s S T h v K z J l e j B 2 b 2 Z t W D M r e n l o L 2 p n N G x h Y i s r c l Z 2 Q U 8 0 L z h 1 b 1 Q y a l J 3 U 2 t D Z k R P U k Z L M G t 2 Z 2 l T K 0 t L T G R 3 Z 0 F R T 1 B n e U F k Y n N Q Y j d H Y l B 1 M W g r N F h T V 3 p 1 b H c z b j F E T T Z K Q U 1 F Z G U r M C 8 1 Y 2 N R N E c r b m V t d m x 0 T F Z H d V U r T 2 J X S H l o V D F a a G Q 1 b W 0 v U 0 x 1 M l R 5 Q V F D Q V N D c z Z p d X J p Y m l P N E Z B S U J B S U J B S 0 I w Q V F 4 a V B E V j F k W C 9 1 T 2 Q x S X N B N 2 d D M l d M R X l P e X E 3 Z 3 U 1 e k R G a k 9 j d z Z Y K 0 d C Y l V 6 Y W I r T k d Z e T R N M U 5 O e U R p Q 1 h B b y 9 4 S X V s d V h h d E I x e l N B V X V t T k Y r T U R w N 0 J k Z H J m Z n Z z Y W l 4 a m 5 I M G Y 0 e D B D S V p k d j g y O G t G Y m d n U 0 9 M N 1 A 3 R z l H V n E 1 M W 9 u d V l w N k F 0 Y X l q M W t P M m 9 M W E R n O G J E Q m 1 1 Y 1 F R R X h l S 2 x 0 U D R z a U 9 0 Z E 1 n Z F R z O G d l W W Z I c X R W V j k v c l Y 2 S G t 0 b 3 F p O V k v e m N V Z T Z P S V R Z b l Y v Q 1 F R Q 2 d V Q n d O a 3 F s R W h x T m h 0 a k 9 F Q W d F Q W 9 G Q U l C Q U l U U l E z T n p l V W w 1 Z E R x V l Q r b 3 d x e k V n S G V B Z X d S N E Z V N k R Y N j h m U l J I W k Z j c 0 x 1 Z k d G M k 5 X a D J T Y n N v M E J R S 1 U z d l E v V 3 N 2 U D V I Q z d t Z E J 5 R 1 J a Z D M 0 b F l s M j Y v Y k Z p S T h X b U Z t a D h I d 3 R w R E Z i b z B P S G 9 I d 0 V M a W l R a T J 2 Z H g 4 Q T h K U l B L Q U t O a X F T S 3 V I e E V l Y l U y V 1 J U V m p T O U d X M 2 M v a E x y N 0 l W V G F F c U h 1 Z n Z B U T J P N 3 Z i d W 0 3 W F J I N 0 V v S W t 0 a G R 6 b T N S c U 5 h b z F T d F o w a l I z S D F n d H R l c U 5 R V 1 l I V F J h Y U w r V T R J N l l P a G d W M n Q 5 a U 1 W d U t E W V R J S G J T c l V D b F d x R n p m d G t q a E Z C M 1 c w K 3 R n a 0 V B b 0 Z B Y 0 J Z Y W p R Y l Y x Z F d r N E N x Q l F D Q V F D Q V F D Z 2 R E R T h m V D B S R k Z S R V F R Q 0 F Y a T h m N G F G T V J I Z 0 h T R F l y V G w 2 T m U v Q W 5 p N X B a b k w 1 d H U 1 K 3 V G b V p q M G Z 5 R X B Q e n V l R G d 6 W W d o O E J Y W j d u V m t 6 Z z d G b H V D Q W l N d k h P e D J I W V Y 3 R 1 p w U 3 F x b T N l W m 5 P e E I x N W 9 r N E Q 0 W n V F M n I y T U 9 I b 2 V M V W E x N z J P e G h i Z 2 9 4 V D R D V X R u M V o w N 3 Y 1 d H N P R m t q c 1 F j d m 1 J O E d p R m F P O W d S S H N I d z k v R j I 1 R m R o c W 9 S T X V B V k 5 o W l V C Z X J L M k U 0 T k g 0 V E h p b k x r V m h k U z A z a 2 N M c W E z S D R T Z X p k c m I x R T k 3 a n d E Y 3 J T N n d k M W R 0 S m t q a W k z N S t u U n F z Z n d L Q l F D Q V F 6 R k Z a V 1 F r Z k h 4 L 3 J D e E l J Q k F L Q l F D Q V F D S V F u a m 8 r U E Q 4 c k x 5 K 0 h 0 N 1 p p R z E x U W d B c n d E O U c z U k V Y M W J k T F J w V 1 N H W G o v N H R v L 0 I w e T B n Y 2 s x M 0 Y x b n N u V 0 Z u Z k w 0 Z j J R N V J u Y T d 2 M n d a e l F i c X R O a W 9 m Q U Z X O T N I S V l Q c 2 4 2 M l d s e l V X K 2 l H b 2 E y N j R o b i 9 h U E N k V 0 V R e n l U O G F j a z B 0 O W p 3 O E M 2 V 2 R 3 b k 8 0 U n d C Z W J O T W J M Y 1 F l c l B s U C t Z U m l m d V F v U k h n R V F t a W 4 3 N 2 t s N m 1 N O V p D O E t y W D F l L 0 N J d U g y O U h Q S X U 1 R 1 p z a D E 5 W k N 5 T 1 Z q Z H N T e j Z P T G R 4 d n J L L 3 l N c E l B Y U h I M T l 1 a 0 0 4 b j V Q S X h Q W H d R e V g 0 b k V B Z 0 V R c U 5 U V l Z V R m t V Z 0 V E b 2 Z j Z 3 d n R U F v R k F J Q k F J a E w 4 R F h D N F h R c U h 3 S C t N S F R 3 V D R S b 1 l M R H A 3 M j Y 0 U 3 V Q b T J 4 K 3 V a K 1 p K W G V B d 0 F N Q 1 l 4 R m t u K 0 0 z Z j J a e T R D d j F k a 3 V a S W U 2 K z J G S X E 2 N 1 k 5 L 0 M 4 e W Z u d F B R T H d q S D g w N G 5 6 R H d E U G p F K z R v S T R P N l k w a G d M R z V V N U 9 G K 1 R S R k t h N n V o M E 5 a Q 3 E 5 Z U R 4 K 0 Z D e U 9 W R H h P U E R u Z T h D V D Z F R X p W M D h F Q 1 R 4 a F N 0 U F p M W l B D V i t F N k h w N j A x d W l j U V I 0 b G Q z c k 5 C Z D d Z R X J Z U U h 4 e j Z 5 R G 1 k U n F C Q 0 k 5 Q X U 5 Y j N F M 3 R p V m 9 k a 3 J M c W U 1 d F R Q N k M x M H c 4 d 0 9 5 U W g y Y S s 2 M F B n a 0 V B b 0 Z B c 0 F X Z F R n Z U Z R b 0 h t e m N r O W l F Q W d F Q W d F Q W 9 G Q S t E d m g 1 d W F H Z 2 9 J Q 1 N D U 1 N 2 M z B 5 R F J I Z 2 5 4 Q l N n U X Z t Z F J x Q k g y O G Z o V U t q d 2 9 R U X R v V 0 t M W m l 6 U T F G c D d S T l F 4 N 1 N P e D N I W l Z a V C 9 M e X R m S 2 5 C Q j d 4 W V J l T m 9 2 a 3 V h d D N w Q U k v K 2 Z i S H V W b D N 5 a U F 4 a 1 p s U j N E R E d v T U R 1 c G d N b G 9 T N n Q 2 e F h m e j J h a G F H Z H R D V j h S Z T c x V 3 Y 4 c G 4 x Q 3 N l b W 9 T O X V k b j R X T H B Q Z V R M e T Z E U j I y K z U 0 O G 9 U S W x E a W l 6 a m Z k a 2 h z R 1 F V W G 5 y Q m U r M E 1 n R U F n R W d p U D h V e k p t Q 0 F R Q 2 d V Q W d F Q W l F Z n l Q d T d 1 N m 9 x c X F D V k d x N 1 h Y Z F R o S 0 5 T c V N 6 N 2 p q U k J 4 c D l P c G Y 3 Z T B Y d k 9 F O X d U N T Z D R H Z r b F l j L 3 o y S 0 F N N V Z m b E l h Q j Z C Y U 8 4 M j R E Z F F 0 a n V C M E Z p T U 9 m N E Y 5 Z m V X S G p P Z j R K N F F D Q V F D b 2 J I U m F y V W 9 M U z F G c z J h b W E v T V F D Q V F D Z 1 V B Z 0 V B a U V w a z l S V V J H O H Z i M y 8 x Z 1 Z a U 1 F a O E U 2 Q X B p T z l B b l E w T 0 V Q d W t k N E 5 B S U J B S U J B T E J Z V 3 B x Y X V E d V h y O F J Z U V F D Z 1 V C d 0 R p c V Z D a H d P Q n d L Q j R F b n Z D b 0 h R S k N n d E x R V 1 h 5 N F d u c C t l V D N o V U M 0 V y t E d T d z N 2 F t c H E v d F p a O E V T Q U p 4 Q U l C Q U t C U U N E O G 8 5 R H I 5 V k F v R k E z K 2 t K N l d s b 2 F I R H g 4 a U x p N E 9 u V H A x Q X A v Z n V J L 1 d D e F l z d 0 l n U k l 4 Q W R I Z D J v M n d Y c W l 0 c 1 d G U l Z S Y m F G U W l N Q k E r K 3 J Q T k R a N n Z S N X F 0 U n B D b 1 h P d D h i W n Q y N F p P b l R x a F U 2 Z E 9 U d T I z d n B 3 L 2 Z 4 N k Z o W V Z V d T B P S E R n Z 0 p D V E c 1 Y k c x d E x R N G Z Q a 3 l i T m 5 E Z 1 F J Z k U w a E 1 u V G l B K 1 B 2 N k p a N m x w T k J y d 2 V M d 2 4 3 a G w 3 N E 1 B Q k F F Q l N V b E t q Y m x l d j E 5 d j E y W F U 2 W F l N R U x u Z n M y S U V q U j Q 3 Z 3 h S Z G Z S T i s r Z l o v S W N W R l N V b 0 t 6 W j g r a V Q 1 O C t r R W d r a m I 1 O W U 3 b H g 0 d 2 E w M n Y r M 0 F m W D E 5 V V d M R m k z c T F W Z D V l V G t 5 T X p O c D A v c j I 3 U X N 1 d D N G S H V 6 O T Y 5 Q W c 2 b l k 1 c X Q y e l o 4 b 2 t F W l I 0 L 2 Z n e V Z T b 1 V X T F Z w Q U x C W T M r d l l C N E 9 6 W n M 5 a T h l V E 9 l Z S s 0 N U R C Z 3 d n Q 1 F M M k l B b F M 4 S G p 4 N C t q U T R j T 2 p U c m l V U z Z Y W T h P R 0 R i U n B y N z c 2 c X R P Z k x 4 c U R w b k p 1 V 2 t N a 0 V x R 2 l v b 0 l J O E F R Q 2 d V Q W d F Q W d F U W x P a H R y W V d J c E g 1 U X U z T z R 1 S E R o O W k z Y n g v M j d k c 0 h p V V N D c m w y N 1 l z c V V L W T J T M W Z i b z B T T 2 N Q M z h l N T g r Z l I y e H N M T W F Q S D Q v M j d k c z M r S F l O b k R 0 M 0 R s O T g 4 Z j l X Y i s z Y n Q 4 Z V h Y M z V K V y t i M D Z k U F F h T 3 B m M k w x T m 1 6 W U 9 p Z m 9 W R l J V N G V Q Q W d p b 3 F L O F B E a F E 5 e T V j d 2 R E a H c 1 R l N r c E t 2 Z n M w e G I 1 O S s 3 Q n A w e W J F e E 1 S Z 3 l K Q W g 2 T j Y 5 Z T Z P T F c 4 W W N Q W G 9 V Z i 8 z M U Y 5 V 2 V Q b j I 2 V 1 F G Z X I 5 Z G o 5 Z X J W d E d t T 0 N N V 1 Z s W l Z Z d W 5 R c F d y V n F o W l N V R k 1 U S H g x c 1 Z n W C 8 r K 1 d m Y 3 U z Z V B h b z h a T X d i d D J y V 3 I 5 e j R Z T 0 h i c 0 d J N G R P N G J K a 3 l j a k t D a U l O V D h u S n d l b H B h V l U y O X Z i M n l u Y k 5 h R F g 2 N 0 Y x N j F i O D l O T l B B Q U F l a j R j Q k F 3 Y l V x N j h q U j Q 3 Z 3 p K a 3 p W T H R M b H k 0 W U 5 H a V F 4 W F Z 5 Y z N P e G F O R W k 5 T z d k R 3 o x N z l r U m 9 h S 2 p G M y t M e D Q 4 Z V l P b l V x Z X Z i c 2 l h U 2 t K S F R x M U 1 u a D Q 3 a X d z Q k M 3 Z C s r R 1 V x b k V G M T k 4 Z 2 U r K y t 3 N j l l d l h D Q 3 k r O E F H O X Z i N G Y 2 d G 9 l L y 9 2 b 0 w 2 O W V 2 c D d h Z m x K U 0 V q a D A 3 T n R y M n p a R 2 J t N H Z D d 2 t K R V J V W F J 4 T 0 F G Q 3 h h Z 3 F x c U t h c i 8 2 N n F z W U 9 Y S m t 2 Y l p S V k Z T R U Z T d F c w S 2 I x N 2 Z 2 L z l l Z H F h M n Z 4 M j I r L 1 F T Q V F R Q 2 d V U W l B U V F D Q V E y Q j I 0 N n Q 2 O X U w W H h j Z G F z V 1 Z B b 0 Z G V D d 1 K y s r U T B C Q W d O V i t x N n F x a 0 p x Y V N w c z J k K z d j Z W d 1 R X Y v L y t P M 2 J 0 M m d V Q T h Q R H d R S X N X T G J C N D h l S k d y U m R 6 N W N v V m x K Z V h Z L z M 2 O W R p N G N T T T Z k K z Z N d D k 1 N k M x N W V Y b m I z V l Z 0 Y m k r U E h q e U 0 2 T 3 R x c U F I M z E 2 b F V v R k F w M D d k c T F 2 c n Z l N k p T V W x H R H Q y c l d R e V d S S V R V M D F l V T F h d D I 0 Z E t p b 3 E w S 0 5 I R H l R b k o 2 T n o 1 O D R O S G 5 q b G N E a j Q 3 Y m Z m Y U 5 O Z W Y v M T F 1 L 3 B R S 3 B Y S X l N a E F 6 N T Q 5 b m J s c l V L b F V 1 S H I x S 2 1 K a V l t e G F 2 c W 1 j b T l i Z 2 N E Z 1 F D b 1 d O O W 9 6 Z k V C Q U J u a 0 F n R U F n R U F v S H d q N k t 4 S H M 1 T F N r c W 9 2 M n R x Y X Z E N D h X T j R l S G c w K 0 h Z Q j B E S W F N e k l 5 a 0 p H U m d l V G t a R X l i T n E x U n R z L 0 1 I R F N W U 2 J o e T V V c W F p R 1 F 2 V T Z a T W N V a U F k M 2 Q z e C s r L y 8 w N 0 x C c j k y N 1 Z x O S t 6 U E Y v Z n Y z V V Y 1 Z U R n R E l 5 c 3 B D V m x Z V 2 t w S 1 N N S E 5 t W G U y W m h 3 O G Y 0 d D Y 5 Z X h D T H h S Q 0 x 4 Z U R 4 Z U h a b E F B d U Z R c l B p d V R t W V F w S 2 x q R i t 4 V 0 F 3 K 2 4 w O E Z T Z 3 o 3 V 0 Y 4 d V h y d 0 l v T z V 6 T D F t e U J L M W J 0 O G J z M m J N d E N 0 d D M 3 O T d G c V Z P b n F Q Y X p 6 e j V i N y s w Y m M v V G 9 V V n k 4 Z U J G d n Z Q R U d 1 b l h y a H F l Z m Z o c H h j W E d V T 0 x C b n p 4 N z g r Z W V m M V B K S l N V b E 9 G Z U M v L 2 Z a Y j d O M j d s M n F 2 W E x r U 0 F P b 2 x 3 c 3 R r T X F T b n A x T n R Y M T l m c S t z V U Z S V k J K c E 5 o e D Q 0 Z D J M R m p C N l J T S 1 Q 3 O T l G T 3 p 4 M U 5 l W G g 3 V W F q V V Z 1 U E R 5 O H N L R U N S T W N D c 2 l z V 2 J N R 1 N x V 1 N h d G Z V M U 1 E S H h 3 Z H V i b T V R S 0 J U U W F y W F V Q N D F H Q T U x T 1 I 3 V j F P a D A w R 2 c w M V Q 2 M V d R N l Z T b 2 J x N m 1 z c U N U R X h N d E d r L 2 p o N D l D c U R 1 M 2 5 E a 3 l C R W N Q M z R j Y T l h c 3 N V b G t j Z 1 N O U m 9 Q T X p F e G t a V 1 Z o O H V U S k x G S H c 4 T 0 h E M k w x N 0 4 v a D h Q c 0 x E d z l H c F V 5 Z U 1 I R G t T T G k 0 d X R H d W 5 M Y i s z T 1 p p a X V F Q W d v S W 1 Z U 3 F V U z M z L y 9 m Y j M 3 Q j R D T 0 h U c 2 l J U 0 h C N G p J a W t Z Z 2 0 4 d G w 2 a i t a d 0 9 M U m p I N E J E b z g z a 2 N q b j F k M F Z G Q l R 3 O F B C c F Z m T m Z y O W J o e T V R c l Z W c X Z W R U l 2 R m R v b n Z N c G t N M T Y 1 Z H c 3 b H o 1 N U N S a 1 l H Y W 1 o c j A 2 Z E 1 I O C t i T k 0 3 d E 9 T V W t K U H Y z M F U 1 U 1 Z s V 0 h N b U R G S V N V b W h I U W N I R G h 4 Z 2 p Z Y X l s L 2 J 0 M i t Q V l Y x O D F P N y t 5 c 2 h L N X V i b F c r K 0 Z 5 d W V q V X F S T z J i T m 1 D S F R 0 M l F L M V d B d 0 Q y N 3 Q y T E V T T k c w S l l 0 T G k 1 R 1 d W a 1 p B Q 0 E 5 U F I z c D Z l b U l q N C 9 I Q n g 5 O D R N Q W 5 v W k 9 m b j Q 4 Z m Y v d 1 J v Y U d o R 0 R 0 M k x B R E F 4 Y 1 V G W E M 2 W H l o d 1 h p O F c w N y 9 P O T k 5 N U R m S H c 4 a 3 B L U 1 R B c l N h c l V h b j N 6 e U N T N W V 2 S W l F a E F U T W 1 E R 2 o z c 2 V o V H F m R G d 3 Y 1 B j T 1 B H R F d S b F p T R X p N e E 0 x T l R W W X Z I Z 3 h 1 b l R w W W 5 Y O X B u S n U y b 0 p J S k N J Q 1 B J R k F J Q k F J Q k F L Q j B G U 2 9 y Y T F 0 b E N I Z H h s b T d B R E I y N 0 5 o R 3 M 3 c 3 d G a X d O W k d W b F l k R 2 l S U k N K U k 9 E e G V P Q n l 1 Z l h h S D Y x V 0 M 1 V k t o Y X F x S 3 Z U c z J S U E p 5 Y 2 1 z W l p n d l A 2 W m V o a 1 F p a 1 V N Q 3 Z L U D J B R n d 1 R j g 4 O D h 3 d z J i O T V N V G J 0 M j d S c m t j a m x j W F Y w Z D Z 0 d k E y Y k 5 u Y W U z b X p a d G o 0 c 1 N K V l B 2 e T V j d X N E S E 4 3 Y U 5 t e X B V V n h M R G M z R n h 3 T 0 I y S 3 h H R U t o M E t U Q X I 5 Z n J V V j F k Y m J Z U G t V a E V D Z k J D b 1 p C Y V Z x U F J R S 2 x V U X F s V V F p c V Y y c F N 4 Z k 9 M R U N W c G J w V k p C c l Z i a j V a Z G Z w c V l G Q k F S Z 3 l a S W x W S n N a S U h C e G N h S C t Y c m h 3 S W M 2 Z E 8 w Z T F Q L 3 p 3 U S 9 U b z B j U H F m a F F X R n V M U 3 B V c 0 E 2 a j c v M m J O b l V W U l V o T G k 0 T 0 d v W l p y R E 0 y U 0 5 Y U m 8 w Y W h Z e U 1 E R H g 2 O U l q Y W o 1 V X J W M E l x b G F K N z k r N T I 5 V 1 g 4 b l F D M k N T U X l t W X p X O X Z U M F J K c z J i Y 3 d 1 Z i t m T 0 h W c T d 2 T H d j W V d G a G R 1 d 2 x u Y j E 3 O T l K K 0 8 2 R H U y c k o 1 O D J i Y U 9 W b G Z Z b U 5 q Y l J M Z 3 I x N j l p c n Q z N z l L b W p S c z N y a 0 h G Z D d W Y W p X K y s r U V l u V D U 2 a 3 J v R m R 1 b l R C V T A 4 O V J W d k 9 F Q k R V Y U R T N G V 2 V X F 0 R m 9 0 V W x K U 1 d M K 3 Z J N k 1 G b U l K W V E x a G t U S m d 3 d 2 V v e X p P d T V x V 1 A 0 O U 9 u V D R Q R j Q 2 T m l 4 S T N W Z F l G N n J Y V n h j S E x y U E 1 1 O U p 0 Z 2 l V e n V U M j d k d T A 0 R D J Y e T h V T E w 3 e U E 4 d k p 5 O E h n O D Z y c G J Y V j J O e X N w S 2 x K V 1 Z v Y V N r Q k R L W k R Q b j U r W G p 3 N E F F c U t p c F k v Z j c x M T E 4 W V B I Z 3 d J a U 1 q V 2 Z P c X F x c n d 3 U W N m V U V M M W p o M D d j U F h x V m J 6 N z d y d n c 4 Z k V C V U 9 k T D c y a U F t b m 1 k W X B L V G s 0 T V B Q L 3 p R Y W o 4 K 1 B q N 1 l 2 S G t 6 Z 2 9 P R E t m R W R B R F p 2 M 2 9 4 Z X Z Y c l J N d j F O N 1 R O V H B E Y 2 d s O H Z 4 e l R m Z n d O W F Z G U z R 1 T H V E e i t T W X o 2 b l U 2 S G R S c U 5 U V 0 t 6 c 0 M 1 Y y t l U W t K Q U F m M z k v Q U h Y Q n J O c m F X d X B 2 Q X p L W k R K Y 3 V Y Y 0 t s U z V m d z A w O C 9 v V i s v Z m h n M G F C Q m F 0 M j V O O W I 5 O C t Y S X F Z S D N p e E F u Y 3 Z I a 1 Q 3 N 3 p 6 a n R t U k 9 U c W R E c F d W b F N n c E t V R i t m a j V r T W h r Z V B Y c U U z T n h j U E h 6 N G t C Y m 9 O U E N m L y 9 3 S F g z M z F s Z F Y 3 V z F N N U 4 y M U J K Q k t o c H F h b V F i Z l J r Q k F C b m t B Z 0 V B Z 0 V B b 0 h 3 a j B H b F V w b D l x W E l t T l R V M X l N L 1 B w O W 9 H Q z V y R 2 9 L e X N E T m 5 a M m J S c E F R R U J 5 T X Z M b y s y V E 1 6 Q m 5 h M l B M Q z V 1 a k d V c W 1 C U G c z M 2 5 n R E 9 w M E 9 Z c k V Z Q W 9 I Q W F y W T J V M 2 p X Y U R T W U 4 y K 2 V W U U Z l c T l W Q 3 J W Y W p 0 c l l X Y 3 J r Y 3 E x Z X Z O a G 5 V T W J a N k F l c X k 5 a H Z U e i 9 m e n p 6 O W 5 C W U t Z Z l B i W l p 6 Y j N W M W x a a V R G a n h y Q 2 1 U N T Q 4 R 2 N P S E Q 3 Z T R i a z F O R G M 2 Z l A w K 2 J a c k J r T W g 2 R n d C U V R U V 1 h v R 2 1 C K 2 w 3 W i t 0 N G N P S F l K Z X I 2 Z j F 5 U n d h e n p 3 K z Z 4 d n d T V T l Q a D B n a 2 d v d U x D M F F p R W U z Y U 0 z b n l a S H o w M F V k V X U z W H I x d k R 3 O E t B R V l V T 3 d 5 M 0 N z N m Z W N l d w R E F l U C t O c 1 V W R V p R c n d 6 e n p 6 a k V W e H h C Q 3 d N T k M 3 Z D I r N 1 I x O F l 1 S E R o Q X R h d l g x K 3 Z k W j N O a m g w N 1 d O T W V Q b n h J c z l D e U J i M W V E N D F H Q T Q x R 0 E 0 V k N B W U Z B Z 0 l V T E Y 1 c G N W a U F R U U N h V D B j V G U z M z c 3 a l N i Q V Y x Z F h J e W N u a D d i Z T F L b F R 3 Z U Z 3 V 0 t L N U k 5 Z F N T K 2 V Y T T R p T m p V V l V W S l R W N V p p Z n l k U i s v U E x M T D h q T 3 p n Y V h 5 M F h i d G 0 z e D Z x d X Z J a k l 5 a 2 p a S 3 g 5 S D d p a 0 d F T n V C S W t L a y t N S U 5 T O G Z I e H l N d k x 3 O V N w V X g z d S t 6 L y 8 r U S 9 X c k Z u R H V w Y V Z s S l R R a E d 5 Z 0 x q Q T F Z O F l N e k o w N 0 Y 5 S F I w W T N p W F c 1 c i 9 R W E R Q Y U p u e j U 2 S W p v N m 1 o R 3 F s V W 9 u T m 1 6 Z G o 5 d X p a M U x K W H I x N m x y Z H V 2 W H o r e k l y W m F y W F l v e T E r d F Z 1 T z c 3 N z d E Z 2 d V T E F O U W Q w d 1 l C M 3 Z q N F B u V G 9 F U F Y z V l Z V V m Z 2 d n R O N X J O e k s x Y n Q x a D F H U W 9 M Q 3 p G d j N q e T g 5 d H B y e U 0 3 T 1 J s N W V I b 0 M 2 e j Z 4 U U t G Q l Z W V V h 6 Y W J j R n c 2 a U h K V X V X V 0 R 6 d m 0 4 c T V h U X V H N U J L M V d 0 M G t m Z X F 0 U V F S N E F v R k F J Q k F J Q k 1 J L 2 h v W W 9 z b W t L W n R a V l p H U m t v N z B N S E R w M G l Q W W l G a G 9 h a X J p N E 9 N c H J 1 a k Z n d m 1 p W i t 1 e k c 0 c m l I a D R m V k l l R m 5 6 c H l o d k h t W j Z 4 c 2 9 M U z E x S 0 t z Z V l H Z j Y y b 0 t w R j k v Y n Q y L 1 R 4 R z g v U H o r S X h X S 2 N P W E 1 H d G J X M W p X c H I w Q l E 0 Z E 9 n U V Z D b 1 Y x V z d m d m o y N m R l d k d 5 d F p r Z m k v T T M 5 b T R 6 Y 3 l v d E d Y a 2 d s c X R 4 d S s v L z A 2 Y k 5 u Y n N X S l l Q U E Z O M E 1 C Z k 1 x Y X F x d 3 J K b H k v R F d X M i t a d E F K S l R V M j E r W m p N e m M y b G l V Z W 1 N U F l S O X Z m M 1 I 5 Z X V Y Z X N s e U Q 1 O C t K R D Z t O F B o b 0 h m d j N t Y V h W U 3 F W d U g 3 O U 9 t M m F 1 U 3 h T Y T V 3 N G N R S X J W c X l n R l J I b G N y a 0 9 X U n N a T E d u c z V j Y U 5 H N n l n R U Z C W E g 4 Q l J y R 1 d W a m h r e k J s b F p X V l Q 3 d 2 9 V T G t N b G s 4 U F B 6 Q T F C W E x O b j R P d 2 9 L Q 3 N M a n g 0 L 3 g r U E Z q b W g w R V V H Z n R k T y 9 l U G F q V m F p b 0 l v T l B w M E t a T k c 2 d U J Y M n Z p b X J 1 N 0 9 6 W n U z S W o 3 O S s v V G d r V 3 h z Y k d V b F p h Q m d v S U N 2 U G Z l Z T l S K 2 M 3 b G N 2 U E x L S 3 h h M 2 I 0 Q V p G R G Q x U E R 4 N D h B Q k E z Z l U y S n l l S H V s W V l p M 3 l P V 2 x 3 W U x N T U 0 z T H Q z R D V X V m x m W H F p e G x B V T Z 2 V k d E d D J y R V U 3 R 1 d i U W R 2 R G d 3 Y l R q b 0 Q 0 S W h V T D Q r L 3 N q S U N B Q U 9 U a z V y Q 3 o 0 N E 9 C Z 2 Z Q W F Z W M W k 5 Z W p W b H h 3 V F V m U m N m Z l B B Q k p r N m M y Q 2 p Q V G J Z R 0 9 Z M 1 B y W W t U S j J M V 3 J G b F U r O G l S S X h n M W F o U m F 0 M j V O a l c 0 e X d P U H h i Q n F O W V M v R 1 Z q T m 5 6 N T d G c F V 1 W D B M b H p a O W 9 4 Y m Z p N 3 B x W U d h V 2 x w d F B X Z m Y v N T U y b S 9 T d m 4 x N 3 J G N j l H c D k v L 2 p s d T N M a E J U Z G Z w Z E Z p M 2 J o M 2 F 0 V 3 R u a z F X U E 9 R U U N B V n E w Y U l F V 0 x W c k F 6 O D h Q d W J t N U Z 1 M 1 Z t c 3 E 1 Y V N z a W t R Z 3 F s W W 9 J O E F R Q 2 d V Q W d F Q W d F d 3 B O R X E 5 V T J 5 a 3 V B O F V z V E F J c 0 Y v Z k x 5 O G x o R j h L d 3 h j d V J J a z U 2 N k 9 w M E 9 m L 3 p 4 Q j I z Y T g 4 O C 9 i L 0 p s a m N 2 b D J 2 U l N i V H g w M l p B a G E 1 d z l Y R i t Z U H N N S E R o e X d 1 T H d o N D h 2 V S t r M F I 0 M k F C V U p k e C 9 Q N z c 3 M V B 0 M k 5 o W X Z Q b m 1 t M m p i d G k w d E 8 1 c l A 1 M E 9 u M C t I V X F W T T R j T 0 N B M l J k d E Z 4 Y 1 h k T z d j d V V F L 2 c 3 U F E 2 W F N z Z 2 5 T a l J v M E N 3 S D R w c j Y y d H B R b V R 4 b l l N Q U h E e j V r M F V G U l V C W U d l c j J p T G l I a m x 5 a E x h Z V Z D c X R k d 0 Z M Q V B q e H h 4 K 1 J s W l d G M m J O b l k v N z g r U T F l N 1 B p Y m I 3 N m g v d T d m d n o r N m R 1 M 0 t 5 b H k z N V h z d 1 B x N 0 N 3 c 0 l v c X d s V G 5 E b H p o c F l o N i t m b k I 0 b E V 3 a m 9 u a l h G e m M 2 U F o r T 2 o x Z W 1 6 Y n R z M m t 2 Y 3 p B Z 1 F N U k h o N U 9 q V n F 4 N T l 6 V 2 F E U l F x V l J R c V Z S U U t C U V l N b V F J b F h W c U N i M W V U L 3 N 1 R z V 2 T 2 5 U c 2 p O R F F V d D I v Z n B 2 Y m 4 0 T U d E Z U 9 t b G x 3 Q 0 E 1 W j M 4 N E 1 F R E x G M j Y x R 1 J m U C 8 3 N G 8 4 b n B B d 2 N P W k F u d 2 F y V W F m L z c 1 S n l R U 0 N W e G R Y V m 5 X R k J x T k J w Y 3 Z Y N F p D b 1 l C Q 2 9 Z Q z N 0 e m V p b 3 F M U X J G a 3 p C Q V V G V V V K Y l Z s W V c 1 S E k 1 W l p 0 U l c x d U x 4 W X N Y M D h U a V F Z T U d J V G c 0 M k t i d m c z b k 1 j c m x j R k J Z V 3 d z d k x D d 0 t C Q U J V V k Z U U W g z T X Z M a T d K T U 1 s N 1 g w Z n V D N G R w a V l P Z k 9 u U T c x e D J U d z R N R m 1 C Z m l j b k J 6 S 2 t n c W 9 z M X F K a W 9 w a U J i K 3 N F U n d j a k 9 U a 1 p B U U V C T U R m M 3 g v T m 1 q V 3 p h d j N o N H V L Q 3 Q 5 O S t H K 0 h o N G Z q M j I y K 3 A z O U V 3 b 2 9 6 S n J G b X p M Q W J 0 R E l 3 Y k 4 0 N l Z Y V z h P N X I w Z 0 9 U a 1 p r e V p O Q W d D a 3 B L U l E x a U x H e n k z d D J y V k R U R X d N Z G M v U T Y v W F l 0 R 2 t U U H Z 6 d 1 E x e T l l c F U y d X F w b n o 1 N V V n T X N X Z U R 3 Z T l I b z l M Y m h u d U Q 4 Y l R 4 c z d k a X k y Y n Q x S 3 R Y L z Q 0 U W V z V 3 J Y S 1 p K O G J O b X l n S G N j Q k F R R W 1 S N V c x Y k 5 r U 2 4 z M z J H W D c 0 N F F m c z J i T 0 h O b z g 1 T X N Z Y U N R a 0 o 2 T n k 1 T T F x M m J J b V d M V n V p Z W Z Q b W R w M G 5 U Z V h j d E J V T 2 g x T 3 Z n R 3 h U Z 0 F q d 0 J B S 0 J R Q 0 F R Q 0 l S L 0 R E c W R 6 c W t 2 Q V N x V k N q d D I 3 S U J Z T E t Z O F E z a z h I c 3 Y 3 d T d L e W t w W l p a a U E 4 U E J 3 N m 5 R N D N i O T Y w Y T d 2 b V B D N V B u a n h K c z V u e D g v T k R Y R n d j Z 2 9 P R E V S c 2 J D M D l Q V D B p b F V n a U Z R c H U v a D d G a n g x S V p 2 R 0 Z o W W Z q e X l 5 O G h s O H V S b D V k S F p k c H F 0 V n J J N V h K S U p C S 0 w v Z X I x Z X N q b G N u Q T R I T n B 5 a H V L S D l t Q n F P N j F h d F l K V 3 E 0 V 0 x p d 3 N F Q W d I N G Z E N 3 U z Y n Z u d E p j e F Y x Z F g r U G o 0 V U l L Z k l i d V J 1 U y s z Y j k v R z h l U E h y Z m J u N C t O a l V 2 a F V x O V Z Z d D I 0 Z E s 5 Q W h s V X F S a 0 p D Q S t Q a D R h b m k z S m F a T m 1 3 Y W R U Z 2 R Y V j F m c T J Q e m x s M T l v R 2 V C d n Z 2 b W 1 S W X V J b V R O b l V s W T l V c W 1 V S 2 h a c X l P c F V L Q l J v M 3 J 5 N X h m M D R j d V F J N 2 J q M D h 2 S 2 l y R l N Z M l o x W H J s e W h G U 0 Z r W X N r Y X h G c G d T S z F X W T l 1 M m J i U n B 5 Y 2 5 K O W J h W H V Y S G p C d V V C W E Z 4 Y 2 p E b H o 1 b U R r e U p G N C t l V 1 h I Y 3 J v d G h W N 1 J s R 2 t w c V p T U X B o Z X I y Y 1 Z p V G I x d l U 2 Y k 5 n M W l z W m l W b F N 1 V H l m R G F h N j l a M 0 4 3 b z B h T 3 B l Z 2 Q 1 Z V h u N D Z x d X Z j U G 5 5 W m R v e V l y R 1 l D c j V a Q z h E W n l x a F J v M n d h Q 2 J G L y 8 z N 2 N 1 b l d M T n M y U 0 I 3 N D F E Q V Z p M V d v M T V I S z V U Z G 1 Y S T B l T 3 B G b E F I V D U 4 R 0 J N b V R F Q j V l V G 5 P b k R s V D c z M n h S R z F 0 T F h V T 2 0 2 S 3 N y Q X p 2 d n Z z d T F V N U 1 U S 1 N 1 R D J Q R 2 p L R 0 N 4 V H F k R H Y v N X o z L 3 c r Z W V m Z z h 2 b F l 0 b X l a V F J o M E 0 v U G o x Y m J n W W x l c j d j b 0 N u L y s r Z W M 0 Z W Z J a 3 B r K 2 Z q c V N r S k p h V m x p M j J O d l p T V 1 Z s S k c 2 W F Q y R E F 6 b z N 2 M j d B a 3 V s O H M 2 b G 5 y M T Z v W E J n d 2 R E S X B G U T k x e U R V Q T N V V 1 Z t W n F z M W l D M E 9 I R G t W Q V F B Q V d M M T R N c F Z L S m h J U U V K Q 2 N u c z g 3 U F A v L z g w N m J B Z 0 Q z W i s 4 e j d H W i 9 Q T i t r Y n o w d 2 N H R E p r Q 0 x L e X N p Q V V D c E d V b E V U W m 9 U R 3 Z X O V p z M H R 6 Z D N m S G p q e i 9 D e m M w T n J x N n U 0 S E E 0 K 1 B E R E Q 1 R 1 J r V U V 0 c z J U S k V r U k d S b E x Q T X B X V m x m R H k 4 c 0 p 2 d i 8 x R 1 B T Z m w 1 T 1 R n O U 9 u V H J Q N 1 B u V H Z I K 2 8 x Z m U r M D F z O W N L U H A r U H l a T W 5 J e V F r Q k t 0 V 3 J h S y t 5 O W p Z V 1 B U d j N 4 L 0 x s e S t I b D V j W E Z X a n g 4 L 0 9 E b j U 4 Z n p w d z V R M 3 Y r Z V B y c H A r M n F L O U l V e j A x N z R Q R j R O Z 2 Q 5 b W h w R W d D Y 1 F D Q V F D Z 1 V B Z y 9 H T m 9 D Q U g r N T U 5 L 3 R y c W N 1 U 3 k 2 Z D k 5 O X Q x N F p z N l l F U T c x Z X o v S X o 5 d k R 3 Q U l m R G 9 U S 2 Z u Q U d I d z R G R U l x R j U 0 O T Y v Z n g v V H A w O E h B S l B l N j h l T 0 h V T j Z l a n F W Y l R s K y 9 Q Z 0 d L Y 1 p s Y W l T Q m 9 Z Q 2 R N M G h J U 0 1 C N z c 3 M W 5 j U m 0 5 W G 8 r M W E 5 Y z Z O R X B B S U J D Z 2 V m U G 1 L Q 2 d v Q U Z B b j F F K 2 V Q Q m s 5 Z X Z T d 2 F 3 U k h S R V F F Y X h y V F o v Z l l z V 0 1 X Q l c v a m J H S X V s M n R Y Q m l G U U 4 3 c G h 5 N V l 0 d E d t Q m d Z S F V N Y 0 s w M D N B R X V W e H V j Z j Z 1 W G J 0 b 0 d a R T h I Z y t E Q n c r d T E 3 Y k t 5 O H V 4 Z E 9 s U z J 1 K 3 M x K 3 V o V U N o b 3 g v L 2 N 1 W E 1 o R k F y a D Z 1 c U s 1 Y 3 V Y b z d x N k d v b U p p Z W p k d X p k T E t O W n F 0 V m l 5 W k F u T k h 1 Y W R k O T V C N j l h d F V W T l R n M n Z Y c m 1 I a n h v M 1 V Q S H N D Q i t u c D Z X Y X R j Q j Q 5 Z W t U T H Z E V X d j K 1 p N R k J Z V 2 1 y U n B z W V p o M z I 3 Z X Z J b D U 4 K 2 F 4 a E U y e F d J e V B Q L z R Z a X h j d m R 0 Z z J 5 b D V r T W h u T G c 3 N U h q e D Q y R l l C M E p y M T Y 5 Y 0 w 2 O W V 0 U l d s b 0 t v R z Y w U j F a V 0 Z t N 2 V 2 R W t M R 2 p J d G V w a m l F b y 9 I Z z A 2 b m M 4 c k l K R X Y w N 2 R z W G F X b H B s U E I 2 N j l Z d E x G a X d B R U t o a 0 9 a Z H p 1 Z n o 4 Z D U 3 N z F u M D l E N S 8 v a n h X c k Z p Q l Z x M W F v V l d y V m l 3 U n p 5 Q W c v d k x M T D B o S 1 N t S V Z 5 c j E x N n h i M W V 4 b G Z R O H J L e X F q c E J s L y s y d H B h S 0 p W S 0 R C c z J E R W x K U 1 d i M 3 l Y Q z l m U k p V V l Z X e H J J O E 1 4 V V N a O T l Q Q X d F Q k V S M G R U Y m V h S W o v c U l q K 1 h s N V p T M V M 1 Y 3 V Y Y k I 0 O F d K O C 9 m W F h s T T B R O D d u c D h 1 W E x y S U J h W T h I b G N y R i 8 v M z c 4 O H N z d k F F Q l p u S E M 1 W E d S b V p s T C s 2 Y 3 p m O D h z d n Y 2 V C t s a 2 d r K 0 0 5 L y 9 z U H F 0 M F d M R m x S Y n F W V F N Q a U 9 m e j Z l Z W V 3 e l B R W V p q U E R r N W 1 S Y m N m Z n o 0 T W E x d n R W c U 5 O V 3 Z X M E t i R n h z Y W l X N 2 R 1 V m o 5 d i 8 v N z k 0 Z V B q Z z A 4 K y t R U 0 J n W U d V R m R U T 2 5 U d E 5 u b V B X N n I 1 W W 9 5 b W V t L 1 p n Y k F u M G Q 0 T U k 4 Q V F D Z 1 V B Z 0 V B a U V m d 3 p P R n V B Z H h j M 0 5 q Z V h Y T E p W S 1 d X S j V j W E V 4 T F d Q V l Z N Y l V u M y 8 r e V h v U k 1 r W W 1 r O U h F U j B 2 N C t m b F p 6 V 2 8 y a D F x d F p n a 0 F X c T J X b F F u S G J G c 1 R F d z N a c F F a c 2 Z j R n l j M 0 5 6 b W d C d l M y Y n R 3 W U 1 I Y V p t Q l B q N C t X T F Z x R l h n O E h z M H V J e n M 3 R z l l d l g 2 Z X k 5 W m t Z W i 8 3 N S t m a 2 h K Q 1 N F S m l n W V h t Q l Z L a F h r Y 2 p t V i 9 X W X Z o Z 0 o y R G N X b V R a c 3 N I b m R N R D N o S F l G c l N H R k 5 Z V 0 1 n S 1 V K a 2 J n V 0 F O a l V h R E p V d V d z T 3 d x Z X Z Y c X h T c V d H Q n N i Q z Z B d V N K V 1 h s d 2 U 5 W G 8 5 Z H U z Y m g x M T k v U l o 4 K 2 Z m R H N z O C t p Y m R 1 M k F P c U t K Q n F M N 3 d r S k N l a l h y e C 9 W b G t n a 0 5 B S G V u a X g 3 R n h j W H U 0 U n V R K 1 p 0 V 2 x w Y X Z j U U 1 R N V p x Z U h n N F V s S l M 4 U D M z M z F N Q 3 N i d T d P e j c r K 0 d P e n d V Z G J y O U g x M l M r M V d v M m x T N W V 5 c k Z m a 2 N q b G x T Y U 5 X c T I w V 3 R I V T Z I Z T A 4 S E R o d 0 l Q c j I 3 V 3 Z U d n Z E N W Z D U W x K V k Z C M 0 p D U U V D a V Z T d X p k d T V l M j N L S k Z p e E F U R T B P M V o 4 N m N T V m 5 Y Q U 1 E c T F h d X B H Z 1 l h a l F a S 3 B S S k t w Z E x w Z G 1 0 Y 0 x o Z X p a O C 9 H b T I r K 1 N Z M 0 N Z b D Q v d U Z 3 d T N u b m 5 I W X V l M G t E Z C t W a G R Y W T N y M T Y 5 Y n p L U i s r U E F o T G w 2 O F N Q d T h B Q 2 c v Z k N a c X R a c V d z V 3 l N d V p G a n h u M G F F e G N Y W j d P S H Z T b j B l a j I w V 2 k w M E d n M 2 t j a m t V Q 2 d V b H F q U F p 0 V 3 V Y M m V 4 N 2 E 4 R n F a a 2 E 0 T F J a T X h s e T V j Z 1 h 2 d i 8 4 K 0 J n O G V q S m R l Z W d r d U x p N k l p S W h B Y W 1 v c W R R d z F S T U R j R V R R Y U R T d G 9 x R l F x V F F Z U 0 R S a l B N e G J h e l p H V m x V V j c 1 b W p m d n I z W i t o b 0 R C Z 3 p B d G 0 z Y j R P b n B p Y m Z m Z m h 0 Z H V u V E I 5 d T N i c W Z r Q 2 d R Q m Z m U E V G V n E 5 Z W p U T m 5 6 a 0 F n R U 5 E c W V S a W p W c X R 4 N 0 5 n e E p D W W 1 V d G Z D b U p n W W Z Q T E p K L 0 Q x O W F X Z U Z 4 c k s 0 N 3 d w b n B 2 M l F B U j R B b 0 Z B S U J B S U J B S 2 h D Z E R V Q k h o U F Q w L 1 c v b l R w M G d W e j U 4 N m x U Z n Z 4 e H g 5 c F d m U k 1 Z V V d o V U d E R G h n M F d 0 L 1 h u b j M r Y T l G O D J 4 Z X V 2 d j Q 1 b m 4 z M 1 d w b V h y a S 9 F T G t v Z U h C e F l z V 0 d C e C t W T 2 5 U d U c v L y 8 w T G R 1 c k p B Q U F n Q U V s R V F W U 3 Z 5 Z l V 0 W V V 0 Q l N s d X h G a V M 0 Z S 9 j d X k x Z D Y v U G p 4 O F B i M l p p M D d k K z V j b X d Y U n E x Z X Z X c l g 4 b U R 4 N X N 0 V W g 5 b z N O e l p z M 1 d X S W l r O U R R V U 9 6 Y X R R d m J 0 b T J q a m 5 F T 2 g 0 U E J n d 2 R q M E t C Q i t Q R E R E M m 5 D K 3 J Q U F B r d j V a R E 9 4 V k 5 Q Z 3 E 2 K y t Z b 2 1 1 O V V H b j A r S E x M N y 9 F M W F 0 W G F k T 2 Z l d W 9 w d l B Q T 0 8 y Y X Z M M n Z X c k t F S n V p c V Z D b 2 N P S G N L a F E 0 Z l F z V 0 5 I K 1 B u N T B X e V l m S D E 5 e l F v M D l Z R j V I c G c 2 b G 8 y L 0 g 1 R k l o S X F L Q 2 x i Q j J z V E V S S l B X T j Q 4 Z l A 2 W m x R U n Y v R m l O S G p v U k V J c 0 d x V m F z Z 2 t V Z 1 F F a E p D R l N 0 T V R F e W t h a U R Z W T Q x b F F L Z l R V V l p R Z X I z Z W F s Q W l O V F h W c E l m e X B V d V h j T 2 5 T S m J 1 M m J R c E R 3 T V Z X R W h N V F V W e G N q R U d E Q m l F O F B C e j c 5 K y t u W F J j O F B E e n N x d l h B N S 9 Q a D V 1 W m 0 x c D V J S 0 J S a S 9 Q a n h j S G Q z a D B R a W d W c X R S b X B x S 2 0 x N 3 I 3 L y t P b X B y Y T Z u Q W 5 q R U J B U U d Z U G 4 w N m x p O W Z i c k w v b D E 5 K z J X U j l F a W I y W k p z Z l B I a V F k Y j Q x Q k R L W m p O W U 9 E Z z V H U U V C Q W c y K z N 0 T F R V N m 5 Y U 0 V o d 0 9 o N 0 p 6 Q X V 3 V D R B c 0 x D N 0 Y 4 K 1 h K b 0 5 C c n M y N 2 N Q N T g 2 Z H c 5 e T V j O U c r Z l h 2 Y W N 3 W X p Z R z V x c E p z c E h M b m 0 z c m x 6 a C 9 J L 1 p 3 W W 5 I Q z F p Y n N y Y W h n b H p S R U t Y T G w x T U x s Z F l X S W l L a W d x R W g 0 Z F R G b G c z Y n R 5 Z 1 B h T m 9 O Q m 9 V R l J W a D l P a l J x S z Z 1 a G t n a 1 F s V l Z G W E p 5 Y 2 x q Q n F y V n I x K 0 x B Z 1 F N N G Z Q Z 3 c z b n J y T G V v Y 2 p J e U 1 S R V p H Q m s 2 Y 0 9 B R 2 h V Q W l C U U F D a F V N a T Z i a k t E R U 5 l d l g y Z D l m d 1 p 2 Z T d W Y W p a c W F H d m o 0 K 0 Z E b m J W T T h O K z J C Q 1 B B R U F v R k F J Q k F J Q k V J V F F L L 1 h P M V d B Z D N G e H d S Z G Z m Q U Z Y V j F l S X h X S U l C Q U o 4 O H N r b k 5 H L 2 h S W X N X S V R R M E Z B Q 3 d m U G x 5 V 3 N h Z 3 I 2 K 3 Z V N 0 l V Z i 9 y c E p 4 U V h G M X Z k V j F 1 e D F 4 U G J 4 O G N I T T J i T W d F U W l n V W d r U W t G Q k F V M k k 3 d E t s Q z R Z T k c w W j V o Z 2 N G Q m R G Z W J p c 3 F L a k I 3 O W 1 5 N 3 R t b X J 0 e X d 6 U z J 6 M T Z 0 V T J m e G N 5 b V F 6 e j U 4 K 2 4 y c F o r c T V x Y U d p e G V 2 S m o y b 3 N 2 b j g 1 R 1 h s M G N W U 2 R U c G R G Q X F s U 2 d 0 T F c x M D I 0 M 0 d S c T F X W T l X c V Z W Y X p p T G x j T G 1 w c m E y b E Z X d l Y 2 U G R M V D A 5 R 2 5 U e D h N R 3 p h T U Z s e E t T M H R E Y 2 5 J e V d y V n F a Z k 8 r N 0 4 r L z M y e m 1 u V D N v Z E R x c 1 d y V 0 t K Y 3 h F U l V Y a C 9 m Z m Z O N X V S c U Z h c j B h O W Z Q L 0 Q 1 Z k Z 5 N m R J a 2 x E b H k 5 Z X B V b V l y a T Z 1 d U t U V H o 0 e F c 2 e X h Q a k F 6 V 0 x k d D I 4 W U t X Q m p Y Z S t E e G V Q a n B w N T l v b V l r a E l T R 1 l N M m V P e W Y 2 U E h 6 O U 9 F K 0 N a M z h V e n p 6 d 0 R 0 V n F O R G g w N l l N Y U 1 H V T R S d T V r M G E 5 W U 1 M N z c 0 b 3 R u N T Y 5 Z X Z a O V d h N k 5 5 N U 0 0 U k N Z Y j F z Z H B 4 Q n k 1 W X Q 4 Z W F i Y j F M d H h N U k V O R y 9 l S E Z l d V h N R 0 p F e W N R R V J I a D F I d V d R W U E z V U Z G U l F S U G d S U 0 l S K 3 Z U c F k z T G Q z T n h j S E Q x N m x C V 1 V N V 2 J U c G s y N G N l T U d Z b U p p R U J Z V 0 J u O S 9 m N U 0 y R 1 V 5 U n N H W E x s c l N z V 2 V N M j A 4 d G J K Q k x S Z 3 B v e W 1 Z e T Z 6 a G p i a U 9 q M W V x c F d o U z J p T k R O c j E x b T J i Z G J Z d W 5 X c j N W b n J U S X d G Z U h 0 R T c 2 T k h q M U l X U 0 V E Z G Q v b k 9 P K z l n e X B R c E d E S m t D R F d k Z W M y Y U 5 X c 1 d u b j c 2 Y W F 2 O U R 4 c z J y T j U r M 0 5 u W j J j a k 9 6 a l k 1 a n l u K 2 Q r M 2 E x V 0 l O Q j d W Y V R T d G 1 h a T E 3 d k x x N m 1 s V 0 h 3 V k M z a E V s Y V d o b 1 Z Q U D c w M D A 5 T k x t U H F H U 2 N q S X d P Z W 5 w N D B H O E 8 w d E R U S 2 I v L 0 t s U 3 V Z T m 0 w Y V h u d n R O Y 3 F l N W N L R k M z W U h h N W d q d j B 6 U n J W c z N T b 0 J 2 a X V l b V B Y Q z U z Q W E z N D J v b 2 l B Q l B J Q k F J Q k F L Q l F D Q 1 l n Y 2 Z q b 1 V P S E R s U z d z c k t T T m h 4 W E t w V W l K a W F H R W x D T W J X U k V J a E d r V X F u R E h 0 a F h y M T Z s d l Z p Y X c x S j J z Q 1 B M Q W 5 W W m s 0 T U d E Y U x h e k F 4 V E x 5 O H Z Q U F h V V T d S c G p t W W o y N 3 E r d 1 I v V 3 d M R m p 4 M n o r Z l B i W W 8 0 a k Z Z b l R v M E l H V 1 J h b l J h T E J y M X k 2 Y i s v Z 2 5 z W E x s U 3 V U b T V 0 c T A 3 U H I x N j J u b m d Z Z U h C K 2 J N b V F P c F Z J c n U z Y n R q K y 9 i d D F I e X R W b 3 Z 2 d i 8 r Z U t q c W 9 W c X N w e X c y T l J z T X F O b m Z y M W k z V 3 F J V D Z v T l Z x c 1 d M R k N w Y j R I a E V S U W Z s Z 2 0 w T W d F Q 0 F w S 1 F s S l N V a 2 9 L U 2 5 C Z 1 F N S D h Q d n Z 2 N X U x e l B I e j g z T z Z L R 0 Z 2 V W R q c T Z t c n M z N y t m T n M x U 1 V V M m 1 R R 2 Z L c 2 1 M S W t D R T B z Y y 9 a V 0 F v Y z d 0 b X p C N 3 Q z N z Z a T m M z Z D N 4 N X c 1 Y z d C b X p S c T R 1 c n J D e G N V R l F x R V F m R D d m W n N z T m d 3 V 0 5 J Y m h v Y V Q y M V d v M j l l L 2 R D S k J K Q k l C Q l F X Y 1 R H d j A x Q V F B Q S s v U E J E Y 0 R n Y 3 V M d T d J e U 1 q Q T V N b l Q 2 Y j F 3 O H h R W G J o d 0 l T M D R h Q 3 h 1 e W V W e V R K a 3 l 4 Z T V h Q n d x R k F w b V p t U 2 d y S z h P T k d 6 Z V F u W j F 0 a z R X W l J x U E J x V k 9 u Y 0 9 y V U t X c W F 1 N 3 M 3 Z k g x O T R l U G p n O D Z k T z J Q V X F G R T B r Y T k 1 O C t h c z M 2 N T M 3 O T Q w Q 3 c 5 a m h n N G R T a X M 2 T 2 5 y M G F D c F E 1 T 3 Z y a S s r L y 8 5 N n V 6 M m 9 n T H k r U D F x N l B w W m U 5 U E h y M H l P N E N 4 S G w 1 Z W F 4 Q z c 4 Y k h Y W G w 1 T 1 R Y Z l l J T m p D U D R x R k F w R V J V V W h P R G d Z Q U R C d T N E Z z B h O V l N W D M v O U 5 Y W E 4 w V 3 E x V 0 x O b U R l N 2 Z 2 N D g z M 2 5 q R F p F Y n h v V U 9 I Y k 1 w O H R x Y 0 l x e j B 3 Z y t I e D h m R V d Q Y 1 N y c T Z 0 c H o w b l d y b 2 U v L y 8 0 N 0 x Y R E E 0 L 0 Z N M 3 N 0 Z m Z 2 b G x o N n h n a k 8 4 Y m x a V 1 Z O S X N 4 b 0 8 0 O F R F M U 5 4 Y m x 6 N X l n L y 9 v Y W 1 L W j Z i L 3 h h S U F F O G d F Q W d F Q W 9 G Q U l O a k l 1 W F B u Y U M r c V R 6 M z F G Q 1 c r N i 9 W N m 1 v R G g 3 K y 9 2 O F B Z c U t 5 d n g r Z W V m M j V U d H c z e E p I R D U 4 T 0 R w M T Z n U U F 5 T X p N c E d V M T J p d l c y V X B 0 Y l M x d T N i c U Z 5 T W h J c z M 2 M 3 R t S n I 0 S U s 1 b k x t Q 3 V M W m d L W k 9 Q e C t Q a D d i Z m Z C b E J u O T J P T l h y M T Z v W D M 3 O X B U b 3 h 4 V H V 2 d n Z 1 T 3 l v Q U V C d 2 N q T 2 V l Z T Q 0 M j M x a j R r O H Z s d E t L N F Q 1 c X R X N 2 Z h O U I w Q W R l Z k 0 w Y U 5 I Y W R N c U t p b 3 N G c 1 E 4 Z C s 0 Y 0 x k d m F n T H U 3 T z A w W X l N d k x 3 O E t G Q y t 1 Z G d X b k 1 0 b T N i V 0 V H Z k R o M D Y 0 S k 5 Q U H J G c m R J b V B q d y t T a 3 B J Z 2 w 4 d X B J b 0 p N N 3 Q 2 O W k 3 Z m V l Z 3 U 5 Z S 9 m R 3 B F b V Q 2 b D J Q d 1 p q N l p G R W J Y O H R p W W 1 M U X R X d F g z T D E 3 R n l F a E l h e G x U V m x V b U 5 1 U D V z M m J R e U F R V U l L b m o 0 O F B k V D A w T G d q c z d l M E 5 m M z k v Y 0 R n Y z V P W G x V Z U o 5 a H c 0 Z H d P Z n p v Z F Z x Y 2 U z Y U 5 h d m J C T 3 F 1 Z D d H e H N k a S 9 m e i 9 T M H R L Z z F X b 3 h m L z U 4 K 1 B y N l V r V U 5 H N X J h M m x y O D h N T V B G c G Y 1 K 3 V 1 d k F k V G R M e W 9 y S 3 d I Q W F n M E x w b l V L R T N 1 e l F m L z Q 0 d y t z W E x u U z Z u S l N x U l J q e G 9 3 Q m g 4 U E I 1 c z J i e l F a R n E 2 c X F V R l Z W a F l L Q 0 F r e V p N Z 1 Z L c F J M N S t m b l U v T m F 0 V z d O R 2 N G a 1 M r W H I z N 2 0 z S H A 3 R W R w Z 0 I v K 3 Z S c H N 4 b l k 5 Y U Z 0 M j d h M G 9 w c 0 d P e X Q 3 U m V v V E o w N 2 d 4 S W t U W n V j W E Z 4 Z m o 0 N D g v T m p 2 L 3 J i Z m V v Z 1 I 0 b 0 c 3 V V J a c z J i Z k R K S j U v U W 5 s S F M w d E x R d m 4 x N 0 p D W W 1 z d T d Y e n J K c 3 N v U 0 x p d 3 Z j M 2 Q w Q m d C W D h j Z F N U M 3 R M M X N L Y W 1 o a V c y Y T d W Y T F 1 Z 1 p B S m d 3 W V l K R H o w d k c x e X l w V k l w V n E x W m h 4 W W 9 W T E 8 v M U 0 y Z k 8 0 T W F O R z N h U F R y U 1 h w b n B 1 L 2 x z Z 0 F q e U J R Q 0 F R Q 0 F R Q 2 d X Q W p 6 Q 0 h M U F h y M G 9 Q N 0 9 6 O C t u W m J V R 0 J n W T Z 2 T D N z N 0 d 4 Y U l V a X B W Q X A v Z j M v Y 3 V I R 0 R 0 U 3 p 6 S l R F M E 5 C V H g 4 Z k V B M k 1 V c k c w S 0 F 6 O G p J d 0 9 y V n F 4 R V Z G W V h J e U V n c 1 d y V E l J W j l P Y z h Y c 2 1 N a m w 4 b n B 2 d z k 2 K 0 9 C d 0 8 z b n J y T F J R V U Z L Q 2 t w Q V J p c 1 J q M z c 5 K 2 4 1 d n Y 1 K 1 V F Z 0 V L Q z h 2 Q n l q U j Q r b W V i O F d G a G F p d E x R V U h o N G V W U G F x Q V I 4 Z k g 1 d U c r e m N G Y n Q y N n h h b z F F Q l l X a G 9 j U E g 3 S 0 N J Z F h W M W Z q c X E 2 O G F a R D h l U D M 2 T T k 5 O S 9 u e V p l Y 3 J s Y z h I a T h l Z 2 5 5 V E h F e E t p b 0 t D e F l z c 0 Z s O H I 2 e X N 4 S 1 Z M b D N E a X h B b W N P W E 9 H T l R M R F Z K Y n A 4 Z V B I Y 2 V i T U d Z d 2 V Q U n F q U m 8 y e W U 1 K 0 5 j V V N 3 N G 5 L N V N F a E l 3 S H Z 2 d l l k T G x 5 N 2 h 5 e S s v W k J W U V p Y N m 4 1 d X l h U E Q w O X N X S E R C c H c v Z j U 2 c S s x Q l N V Z 0 s 5 W G 8 5 d n Y v M F d i N y 8 5 T m p W e W 9 y U z B G S 0 5 H a m N L S U V T T 3 d h T k V p b k Q 1 O U d r Q 2 R 3 R G g r L 0 h q M D d O a 1 R v M G V Q d H J w T k E 2 M W F 0 Y 0 x r e V p P a D F X c n g 2 N i s v V X Q 4 d m 4 4 O T N p c z J M a D R j S F J v N G N X Z S 8 x Q l F M Q k U 2 O V J V b G h Z Y U Z W O G Q z V j F C W S 9 I U T J W b E p Y N z Y 2 U 2 N B Z G V m S D h P S E R j Z k R n U W J Q Q j B V b V R K a U V n S U F C W H I x N m x C U V h h d E d u R E V 2 b U N n b 0 l 3 W n N 3 W W F E U W E y c 2 l G T m 0 z Y V V K W n V 6 c V N t c G 9 a M U g 3 U m x a S m s 5 V E p n d 2 d T Y k F i O S s r M 2 V T O S t r a 1 F F a E t D b F N 0 W D R x T 1 B Q c U p H O G I z e X l p d E l U R X d F W U g 5 a F Y y Y 3 d j T 0 J B V E p r e U J R Q T l r e H B n a j J 5 e k Y w d E J q N T A 3 Z D l w c 0 V X Z X F p U H J N b V R N U k d S b H B j b m 1 s V W 9 r W k 0 y W l F i Z W E 2 T F Z 1 M n h P Z W Z m N D V 0 M j d i a D U 1 O S 9 w d D B U R F B l e T h l U E h J e l k y b G h x d E l 4 U U t h Y z l z T z N i c 1 F G c G F H d F d l U F h z M n E 0 N k V W c X V s U m 8 0 c G x V c X F 3 U H l k T z N l Y T N M b j V i N E l J O E F R Q 2 d V Q W d F Q W l F S j B a W l d a b k R M M X B N N U h J N T l i T G h U R l F x R l R J e k 0 2 b T J V Q 2 l r R m U x a T J u R z B i Z H Z X N F c z R 3 g 4 Z G o z c n g 1 K 0 9 5 e n o 2 R F Q 2 Z k R x c T Y r Y X p O S U M 3 T X V B Z G J Z S W R Q c j B h V 3 E v W k R J W n l z c k t J Q k t K d 0 9 m e n d l U H h 3 T 1 Z 5 N 2 J a O F V L d l Z r T X Z s a U l 1 T H c 5 Q 2 h R O D B 1 N y t m b k I w O V B U N m Q 4 R H F s V W F u V V p Q c C t Q R l N 0 V 0 F L a j d 6 Y W R P b l V y T m U v N z U 1 e k Z n d 0 F D e j Y 3 M z c 3 c n N t U n d i W V d 5 Y 2 d O e m N Y T 3 A w T 1 l y R 1 k 5 a j B E Y k t G M D Z 0 U 3 A x R W d J V T d 6 e n p q c z A 0 Y U 8 2 d W h y Q S 8 x c 2 J H T n R 2 U 0 t W U 2 h J V 0 Z Z Z m J z M l Z p N 2 R p M F V D Z 1 d F U W l I b X p K b k Q 4 c i 9 W N l h S W X Z u d z V 6 W m J K b W V 6 W n M 0 Z V Z O Z m 5 x c T Y 5 a T E 2 N W R E b T h 6 S V N F Q m I 3 L z l 0 c 1 d N Y T V s T W h s T 2 5 U d U h l d l h 1 N G R l c 1 d I a j U 4 Y U h i W j V P U m t w S 1 N r N E 1 p U k k 5 a T Z k U 3 R O L 0 Z H c F Z O a X l a U X N P S G p 4 b z F w d T d Q c H c 2 Z F l v V m F E T y s x b n A 2 Z W 1 M a X h J b F l 1 M 1 l 0 b E V v b H p T Z D g w N l p O T E s 5 a j V u W G F t a T B E Y z R S R W Z I d z g 1 S E k 1 N 1 R y c D d 1 N k 9 R W U 1 H N G Z U c D A 1 V D R E d F F k Z z Y x Y n Q y Y n R 2 N j J C U T R P W X l M V F l j W l I y N 2 R v N U p N Q U x o V U t J e F d K R V I w Z E R M Q l p E T E J a V E Z q W D U r Z m 0 w Y k 9 3 T 0 h U c E F K Q k x S Y W 9 x M G E 5 Y 0 9 i Z H E w Z 1 U 2 b m c x Y X J w Y z V M V T B X Z 2 d i c m Z 6 R k t H O T l O U F A 0 M 0 1 6 R X l V b D V l R H k r V W l N a k l T L 2 Z y M V E w S k N B a k l 6 T T d G a 3 l S S X F N T l d p U l F 0 T W 5 q d 1 p F e V p N d 0 5 t e l o 2 a 2 l 1 d 2 J S c 0 V X T E Z w U k Z 5 T T J i T j J u Y m F k d T J y V W t Q L 3 B T V U Z G W W g 0 d V R r W k V 0 Z l l i M W g r b D Q z Q k 1 a Q j k 5 e m N Y S n I z T j F B W H d M S E g 5 c 3 p a Z U h w N l l 2 b n k 1 V m l 3 W U F F Q 0 F 3 T n B R V C s x V 3 U z d 2 M 0 R X p u e X V Z Q V l H U 2 t o S 0 x s b W Z N b 0 p B N U F U N G 5 K N G R X N 0 4 y Q W o 0 O F B w R k l w U 2 t w S 3 F K R X B B Q 2 c 3 S 1 d P O H Z M e k 1 G d T g x M 0 Q r T j E y Z k M 1 W E x 4 d 2 d z d m 9 I U G 5 6 b G k y Y k J u d G Z 0 V y 9 m M z l h R F F k V E 1 K O X Y z Z D N k Y l U 1 W W F J c m 4 1 c j h K S X N B V E N B U U N n V U F n R U J x V n g 0 O G Z J e n M 3 M i t x d y s v c l F 1 M 2 R 2 M 0 w 5 L 2 4 r Y m I 3 a X h P b m p 4 S n k 1 T H Q y c l V y Y m J n d z B 4 Z m R X W l l o d l h 2 M 1 J r b E p D V E l 6 T T l H L 2 Y z O G N Q S G p R N U h M M l p N Q T Z P c n l i Y V h u Q X p C e D N a c 0 Z E N D h K c n R i V z F y S m R u N H l D S U 0 5 a X l a U X V 0 S F J N V G c 0 a U l D S 3 F 0 M C t r b 2 9 j R W V h d 0 Z 2 Y j I 4 T U h E a V F W b 3 p V Z 0 w z R k F O Z X V Y V X V 6 O H J E R W 1 q V n J i T z Y z d k x 3 Y 1 k 4 Y U 1 N V H Q v L 1 B q e E d E O S t Q U H I z N z Q 5 M j d k c m g 0 N D g v e H Z E a H c w M F d U U D N o a H g 5 T U Z r W U 5 E U T N G d k h u e n F M W k d v O E V i Y j d 4 Q n R Y d j A 2 R U h 6 b U s y d H J V V k 5 U U T N r Y 2 p s T k J I N 2 p q V G Z n N S t l S D l l d l h R N i 9 Y S X p F e E V j T 0 h E e m N w c m p C U k t w V X N D d 0 R q e i 9 q Q 0 N 5 O V l Q V W U 4 d m I x e C 9 2 e D V p e l l O N G V I a G 1 E U n B F c F V 0 T 1 h 6 N G N Q V H Y z e C 9 i d D I v S G 5 q M T d h T W R Q Y 1 h H e D J l Q m F m Z m p z c z g r c 0 x q T m d 3 Q U N F a D R j a k x 5 O F B p e F l 0 b 3 F a Z n Z I Z 1 J W N j V j b 1 d W N U 1 n V j R T N T c 0 e G N Y R k 9 I b n l K T l h t O C 9 r W V B Y b z A v d m p q R D l w e W Z m d j J o V X d t d y t l Z m Y w N m J Q b S 9 l U E l T S G g 3 T 0 N T V T g 2 Z T l 4 V X N W R m p Y R n h j c 0 d 6 W k 1 x c G 9 0 M U F v e E 5 T c F U 2 b n J v M E F n Z 0 o r Z m 4 4 b E N q d n Y y N 2 F P S j V Z b U p p W k J J S k R R Q l B p N H V E c z g v L z d 6 R m Z T Z 3 N M T V N W S z F l U W 1 a b U p j K 2 Z P M F l K c l R O e m M z U E R H R z I 5 Q W 9 W Q 2 d X N 2 R 1 d E V D b X I 2 O H Y 2 N 0 1 a L 3 U v Y n R 5 L z Y 5 d T B M Q U x o L y 9 6 N n V Y N z h P V j F k W D Z 2 Z G h p d j d t Z 3 R F b E p T V U l E Q X h F V 1 Z r W m F t c H E 0 T 2 J t M W 1 B a m d X U X l t Z F B 0 U F p p a l p v e E Y y Y U N n S U x 6 K y t 1 d l l 0 R 2 t U c X F x c T R P b n B p V E Z q e H V E Y m I 3 K z E y b T l 5 Y 2 p L R 0 R 4 O U 9 t L 2 J Y W D M 5 U m 9 4 R U F l a G E y U n F P Q l Z x d U Z R c U d n a X F D Y j Q 5 c T F h e G c z Y m h 3 c k t K d V N r b 0 t V b E J T c i s 5 W l l N Q V B W V z d a c 1 l k M m J M V 0 V x c 2 F P M n R o W m Z m U E d G e V p G N X c 0 Y 1 B 4 N m h S b z d C d T N U c G F F V l E r b j g 4 S 2 t P L 2 R 1 N W Q y Z m J P M F h V d E J 3 N D R k T 3 l J M U 5 S V k x s e T V G Z G 5 Z M k F n T U R N W D M 2 Z E l 1 Z n k x R 2 E 0 c m 4 1 Y j R J S T h B U U N n V U F n R U F p R V J 1 U D g r Z l B J e m M y R n E 2 c 3 J R a 0 5 E M G F K R k M 0 Y 0 t Y R E h S N l h S b z N i c T E w L 2 9 6 a H B s T j J h d F h M M X J i d U d B W m w 4 d G x X V G c 0 d 2 9 n U k l 6 Q n c 0 R U F B N W t W Z l I r e G V i Q 1 U z T n h m S G p o M H p H d 1 J v Y U x o Y 3 J s M H Y 0 Y z d B d z h P R E p z Q 1 B H e m N P V 3 E w V 0 x p N H V M S k g y a H g 5 K 3 d P Y k 5 t N m 5 N M U t W T G w 2 S m p 4 N D d V L 0 9 U a 1 p K W U E 3 K 0 h o Z 1 N G R G h q V H N o M m d B V 3 J k d W p W V 3 J W c 0 h O e l k w M T c 4 c V Z L M l l E Q k N V b E p i U m g 3 Y 3 p q O X N H R E I 5 U j h y V l l M b F V x R n F x b 3 E r U H I 2 W X R h c 1 d i U m x S N H d Z Q V h k M 2 Q r e m Z 2 N T h x W U d m T k R 6 c 2 5 K d 2 R m Z l B F R k h q e D R R S n N 1 R m 9 z e F o 4 N G M 5 T 3 p a M C t M N k J v U k N J Z W J Q b j Q r c F U 2 Z W F 6 T G l Q a l k z R m d B R U R v R k F v c U Z F N U 5 U V T E y T D E 3 T n d R Q 0 F i c D E 2 M G J M K 2 5 a M W R j V 3 N X Y k 1 z Z W p z M 0 J F R k J R U W d L Q 2 t K Q 1 F n T E 5 k M 3 J 6 N X M w M E V a O H B p R m t T N F A v N z M v L 1 N o S 2 h u b m 5 r R 1 h D N l g 1 W W w v N k 5 B a H B L Z W 4 w N F R N V W F O R 1 V U W W V B b 0 V B S E E 2 S C t r M 3 R 2 Y 1 p 4 d V Z 6 V 0 N C R j d V S 3 Z W T k F I Y m 1 o M F J q O G R E V k Z R V W J a c n h O Y 0 x T U G p C S G M z a D R l T m c 5 T 2 t 5 a F V H R G F 0 R 2 t X U l h l Z 2 J q V E N z R 0 h E R U J r W m l S M D d k a U F 6 T X h P b l R w M k N T Q 1 N p T X Z L W j R u S n B h U 2 x X c m x 4 S m p Z c F J x O V Z R c V Z S U X F W U l l 0 b X d a Y m R u a H c 0 Y 2 p K Q 1 F F M T Y 5 Z m g w d 2 1 N M X N Q c F Z t e l p 2 a m 9 v N C t n V X F u d 3 l 5 K y 9 Z T 1 B H a l p n N 2 R 5 N U V J a E Z F S W h G V k 8 4 T T R 1 N 2 0 4 d k p 3 S 0 Z t b T F X c W p W Y X V v Y y s v T E x M O D J P Z n V 2 V H A 0 O V R S N W d Z U H F m e G V X R m M x S l h M N V N J N U 9 S a 3 h N V E Z Z c 0 d B Q l h u N z V a W n N M a T d 1 N 3 U 3 T X l y S m 5 Q R X l x V n l t d 1 d 0 a V d 5 c z d P e G U v Z H V 2 U E h H R z l T S W h k T 2 5 U e n Q x S k d K R V J B U j h m S H l z T G x k Y 1 h J e X N y Q 3 d B N 0 9 j Y V I y d k l N T D l y b l U 2 S H p 6 N z d q S F h k d D R i Q j F z d 1 k 0 N k N Z b z N o N W V X S H A w c V Y 0 K 2 V X W F V W d G J D N V Z L W l h N U i t m c l F G T S 9 O Z n h O R W d D Y 1 F D Q V F D Z 1 V B Z 0 5 B c V h M M T l H Y m 0 0 d U l p T W p u U 3 B P R z F O U V V O Q W d E L 2 t Q S G p 5 Z 0 N l d 0 F h T m 1 D M W R Y V n R J e m F z T E F 3 c D J m Y k d i S X Z 6 Z m x i T z l 2 S 3 g w Q m V Y a D U y N 2 R x R m l 4 Y 3 Z X a X d H R 0 I w Z G p a U 1 V G T X l i T n c 4 a W t R a l Y x Z F Z v M m J J b H V G d 3 V 6 W U x t M G F O S G x K R E c 1 W E p a W H Z s T U N 4 c G p B V X N n R U l E S D Q 5 b G Q x T T R S b U 1 l V F h x K 2 5 N Z z J a T U 8 w R j F x M W J S e F B n b V l q R l l u V H Q y a F c v L 3 Z x c j J X V 2 F O V 3 Z t a 0 8 x R l E y S W 9 v R 2 N O R n h j W D Z 2 c 3 F L e X V 6 Y U E y U 2 w 1 Z k h L c F l J Z 0 J Z R U 1 h W i 8 v L z d v M T Y 4 Z k p a S 1 l F K 0 F W Q 2 d X M m J 0 M k s z Y n Q z b X h S e X g 0 M G J a N 1 A 0 Y n N E Z D N S M H Z 2 d m d p V n E x Y W h Y Y n Q y c U Z u e j U 2 U V N x V k l U V T F G U m t Z R 0 5 R S m d 4 N D R k M U R y Y n R t M m o 5 W k d T a 2 9 J d F c 3 W W d K U 1 h G W m h 1 Q m h t R D g r U E U 0 Z W Z J a z l m M W x a M m Z U c 3 V D W j F 4 M U x n Z F B J e U V n V U Z C V G d 3 b 1 V M N E h B N E N B O F B 4 L 3 o 1 O D F u Q 3 N N R 2 Y y S m p Z M k Z o Y V d 5 d 1 d V O G V P c l F M O G x D b F Q 4 U H J y c n p 0 O E R V N V B U O G V T S l V 1 b 3 R p a z d D V 2 Z C d E l a b z N i b z E 3 d H k 1 W T F j Z k x p N H V H R F p z R 0 1 2 N n h K a m 1 6 W n Z q Z 3 c 4 K 2 9 O b 0 Z C U V c 0 Z l B t e T F i N H J L e X R a S X h n Q T A 2 T V N v c U t p V 0 l F S V N 3 a U Z R Z 3 d Z T U F B Y k 4 y N m s v T W 5 O b 1 Z L c G F J R X J Z e G 9 q Q 0 c y Z 3 F x c U t K a E s 3 d T d 1 Y m Z Q Y n c 5 L 2 Z I V j E 5 O U J i R l k 3 T k F J R j Z i W W J s e E k w e D d 1 M 2 J z S H R W c U 4 x T l J V S E R 0 M k R G T 2 5 U c 1 h L b F N 0 d D l r U z N o W V V M R j l v a 3 d L Z W 5 w e U 0 5 U G Q z a 1 B L W W x E d k 8 z T l Z W V H c z a D V w b 0 M v Z n Y x N n M 4 Z k 5 r N G J I N D B F c W x l T G V 2 W H V Z U F h z M j N u d n Z Q W G g 1 Z V p r d G h H c G N t Q m 9 B R G g 0 O G F E W W 9 F Q l V W U m F 0 V j l H O D R O N X N 5 U k l B b k V B Z 0 V B b 0 Z B S U R R N F p X V m x 1 S G 5 6 S n N M R H d 4 d E 1 m R z l J R G h 3 N H d K b z J m L z U 4 U k V k S F k r e l l z W k R K W k x R W E R H Z m J v a G h q V G 5 4 b V R z L 0 9 6 c W F t T V F 2 Q j J m T X k 1 T 1 B q Z y 9 Q b n o x d j A x Z T d W c X h m b X o 1 O F B B T l R 3 N 2 R k Z m Z 4 M T h Q a D k 5 K 3 Z S Q l J F U U V R a 0 5 E S V J L S k 1 I Y n N X T 3 B s W H l x V j R w d H Z 2 c k Y 1 W D R B N k V j e G c 2 Y 0 R o Y 0 J B Y 0 h H e l g r d F l v S 3 l 1 a j J T T T V r b z E y K y 9 a d G l 5 K 3 R T c V h T c W l n V E Z S W E Z F d U I 3 O U 9 p Q n F L Z 2 8 r U G o 0 d 0 4 z Z G 5 m S 0 N C K 2 9 5 b D Q y e n o 2 V l N L Z D U 5 O T E z O D l k Z G Z O Q S 9 k c 0 x B d z l P N 2 R H O T k v L 3 o z d C t Q R H g 4 Y 0 d N R 1 R N b z B i e T J 0 a G J s N W V V b 0 x p N U d T R W l J W F o 4 Z n F C T 0 9 P b m J z Y U Z L O G N 4 Y k d H W X B N Q V Y 2 b j A r S H c 0 Y 1 B Z d E d r V F N r d E x i Z X J E S H Z y M T Y 0 Y 3 V Y Y n B R N G p r e l V P Z m 4 1 M G V O R X B C S U p E V G h 5 T l h W R m V Q R 2 p V T 1 B I a j N R c W x V c m l 4 N 0 g 5 d k x w c D U r e V J Q S 0 Z D e G V h e l k 0 T 0 N n c E N Y R n d j V F V E W n V Y T 2 5 X U U h l M G 5 r U k Z o W U d E b 2 N E R n h j W E h E d D J E R j k r K 1 N W d H Z p b n h 6 T U Q 4 K 2 Z N U k h C e U 0 0 Y 0 9 I b z E r L 2 Z u Q j F k Y V V F Z U Z z T F J k c G F P T m N h O W d R Z E h L R z R 1 S m d X d 1 B Y M j l r W k F R S U J G Q V g 3 R G h n M 2 8 x N j h m Y T h U W H N H S E R z S F B u V G 1 y Z n B W S X B 6 Z E 9 h N E J 5 W T k w T k x 3 V E 5 u Q k 9 P Y k 4 y O E 9 z V m h N Q m F 4 d T N i c F Z y M z Z N a j Z u T G x 5 O U R v O U Z B S k J J N V Z Z Q T N G N m l 5 S j N B K 2 V 2 U m 9 X Z 0 h t b V R O b l V 2 Z F N G e G N Y N 0 5 x M W k v W X N F U k V S U W R W b U 1 V V 3 Z Y c j F 3 L 3 Z 4 N U t y Z 2 J H Q m l J b 3 F L a W V o V 2 Y 5 Z l B 6 T T N 1 T j B l b D B 0 T U x z d G 5 E e D R r W G N 1 M 2 N Q U U Y y Q 3 d z e V p N N 0 Y w N l Z L Y U Z Z N G x 6 c H c 1 W T N h Z W k 0 c 0 x U W U F u U E Z t S U F F O G d F Q W d F Q W 9 G Q W F I Q n U z c n d K b 1 Z C b 1 Y r W k 5 V e U l 3 T U J C K 2 Z u N n N E U E N M R n k v a T R z V 0 x M R 0 h H W U t I U U V K a D d p V 1 Z t d 0 I 4 N G N N Q m s 0 Q U N 3 V D R B W G k 4 V j Q v d m 5 u O G Z Y W F g x U F R C Q U l C V F p 3 e T l j S 3 R W Q 3 B S V 0 Z p S X U z Z n Z B c W d i K 2 p 4 N T h t U 2 J 0 M n N P W T Z I V T F k V V Z x M W V 2 Q m x D W G t j Z 3 M v R 2 d y W V d G a F Z H Q m 8 w N l p O d E N 4 b H B q Q W J I U j F O a V l z S 2 h Z T G 1 C U n N W R l F W d m I y K 1 V s N W V q c E t U R V l t R k 9 X e k d W V m N u M E J 3 Y n F Q S T V U V T F O W j F p K 3 p a c z F D Z E h R M E R o O C t U T X V 5 a l k y T l J j Z U 9 I Z k g y M j I v a n p U Z m Z w S X J I b F p T V T R J Y 2 Z m c 0 M 3 N z c 1 T D h 3 Q z N o O G p J U 0 V S R V J H R D M 3 d D J Z T j I 4 Z T l 1 M 2 J S O D F 6 Y z N O a m V l c G Z 1 S E N C Y X Z 2 N C t G Q y t 0 S V p o N 0 R V M U 5 T e F B h b k 1 Z Q y 9 D R m h Z V 1 l N b V d L e V l 4 N l p 5 R V V D b W 5 p R z F P W V p 2 b 3 h D N F Z D U 2 t R e k x H c 1 F V W m 5 a N F B V U m h 3 e E V S R V N 3 O X N X Y W g v c V F J V U 5 v Q X Z 5 R k N 4 Z H c v L z U 5 d E c 3 Z G 1 y V n Z 6 R 3 Z l a m g w N 2 N Q c j B h V H g 2 O U 1 p c U J j c n M y Y l B S c V Z N b m 5 E a H h B b i 8 4 O F F m c l B N b k 5 6 Y 1 h L b F N 1 e F l j T U d X a k R N V m d z U F o 4 R z g x d F k z U 0 d N T j V x a U 1 I a j E 2 V 0 s x Q m N P R E F B Z X p j d V J Q Z H U z Z E h q e D Q 5 M E x O b l Q 3 a T Z 1 c 0 x k M 1 I x e G N Y R T R k Z W 9 V e G 9 3 W m c 0 R U R C M k x p e E l s b S s r R n l 1 W k J J S k p T d G h N R 0 N S c V B S M E x L c 0 J R S U J X c l p z U 1 Z u U U d P e G 5 u R D B h e V Z D b z F q R G F D Y U R i O D N D N V h P c G F Z R 3 h 6 W V d w a 1 d G W l d G d T d j d V V Q W l p o Z y t t N z A x V U x S Y U x W W D B W a T Z Y b z F P b l R x d 1 J V Q T A x Z W l V L 1 B 4 O E Z C U V d J a V l s Q l d G Z 1 l O V n J o e n A w N 1 V L d l Z k Z 1 d G N 3 Q y N 1 J 3 c 2 N C Q V V G S V N R a 3 h P N G k 0 T l l 3 M T U 4 a m R Y K 0 1 y e W 0 y W k 5 j e m l Z a U l R R 3 B x S 3 V i T m 0 0 Y 0 h E e D d n b l h m Z V l W b W E y Y 3 F V S 1 Z Q U X Z Y d D N r L 0 9 x c T Z z d D F s R X h o Z k V J S 1 F E b z N M b X o w e E l M b k R s c X g 1 b m 4 1 c j h W S X N B V E N B U U N n V U F n R U J x Y z h 2 T H l S c k Z Y N E h B N H R D S 1 p 6 b U x 3 N E 1 G S V N r c k N 5 W k 1 u c 1 g z N 2 R p c G J 5 W U R 4 Q z B h T E Z p M 1 F y b D A 3 c D I 3 Z k d I T l d N L 1 l J S W Z i Y T F m V H Q y e G Z m Z n Z z d F Z D b 1 Z r c E 9 U M G J O b l R 5 c m o z U l E 2 b l E 3 R n h j V z B h Z j M 3 O T J j d F Y x M W R q Z m 5 6 N T B P d j E x U E N q c 0 d X W X Y 3 O C t R Z 0 5 E V 1 d 0 W T A 0 R T Q z S z V k b W Z U R z V n N G N h T F p r U m 5 N W S t u O T k 5 K 2 4 v c z d K e W F F S j h J b U p p U m d 3 W U F E V m Z 1 N j U 1 N m h z Z l M 4 d k x 3 U U V C T k N L b 0 F V R k J h R z R 1 S m h h e H R Q V E U 2 M W F 0 Y U t K N k 5 a Z W 9 D c 3 F L c k J u e n g 3 O D h z c 3 Z y R 0 g z a 3 l a T m 9 y T G Z t R j d 0 T F Z x M E F G Q m 5 r Z k R o a H g v a W d 3 O C t v S T d q Q n c 4 Z V l O Y X N X U m c 1 Y 2 l T R 0 R 4 O E 9 E d z h Q a S 9 0 Z 2 l w Z G V l Z 2 0 5 Z S 9 k R 2 1 6 W n R h R 0 t W b 1 J p d E F Z M U d R e F B n L 2 Y z O W F m V U 9 O Q m 9 O N U h L N T F R S 1 l C c G d a O E t i R T k z Y n Q y c U Z i d D I 0 T l V r K 0 F 1 W D F t N E V B Z 0 V G Q k N N d k 5 Z W m 9 w N n B t e U 9 H c E x v N k d q N C s v d l R o T m U w d E R S T W 5 U c V Z K W D R 6 Z j Q v K y 9 m d m o x M T k v T l N 1 K 2 M 3 b G N 4 T W J H N H Z 6 N T g x a X h Z Z 1 d r V W l t Q 2 c 0 T X h a O D R j R k J Z V 1 l z d V d M Y X p N V V E 4 U E Q 3 a T d 1 M U 1 D d l N G S T F G Z 3 d o Y 1 N H R U p J d V g 3 N U 1 D M U F C c 0 Z v V F F x b F V V b G 5 0 W j g 2 Y 3 d a a 3 p a e E F l S G s 0 R m U 1 N T c 3 a m 1 N R 3 p j T 2 J k c T B Z Z G x p T V p r M m J S c W 1 U W n Z H b X Y 3 Z 3 d R T z g v d n J y V k x 0 M T Y 5 W k l U V T I x N l R Q V k J 5 O H Z M L 3 o 2 N j Y 4 b X I r K 2 p S N C t t a m l 0 Z l g x O X M y T E N C d F l 4 V 3 E y V 3 R t N U d S U W F z M z R T e G V l Z V V W M X Z Y V W x 1 Y 2 J h L 1 V w b U J R V 0 Z 1 T D k 5 O T l I U 0 V n S V Z R e m N J T U N y M V d w Y 3 Z I Z 1 J U e j M x b E 0 z O W 5 U c D F p d F k y Z U 9 J e m o v T l B Q L z B V b F p X V k 5 H L y 9 p U k 1 u S W p B d 2 t G Y X N 1 V W V Q S G h n N W N p U 3 J L S 2 s 1 Q V o 0 N U F t b l l z R 0 Y 0 N X B s b k F B Q n o 1 c 3 d 4 Z T c x V H E 5 V W 9 L Q 2 l n M n J Z R 1 k 1 b T R 1 T G h n N G N L R n V I W H J G c G 8 z Y j E 2 d l B v Q z Y 2 N 0 s 1 O D R w W m t O N G F P V G s 1 T F B 1 W W x K U V U x b j F m S U J E Q X k 4 d k x h b j l 5 d V p 4 M m 5 Y U 0 d B T j h R N T Z Z a j Z I U T Z 1 N E 5 v V F F V a X d C T U l C Q U t C U U N B U U d w e X F x c X A 2 R l F 5 e k Y 0 T z F n Y k 1 G Z U V Q Z n Z Y d j N S a 0 p D Q W s 2 Z E 9 v W E 5 t e m V i T E 9 o V l V G Q 0 F s U 3 R Y N H B W W F h v R l V L b V h O T H l v c W 9 o V T d C T 3 F H S G R 1 S 3 J S b n d s c k M z d 0 p t c n F 5 d E d q Q m l C T G w y N k l E S X l F a m s 1 T 1 J h W E 4 v W j V C K 2 9 5 M W t 6 W m w y Z z B H c l B l c G V Z K 2 o 3 a 1 h M N G x F Q W s 5 U H o z c G w y Z G 5 x W l c 0 c k J R V U Z h T k d p Q m U y b H M z U G 5 6 c G d 5 W l F x Z W Y v N T V h d H F Z T V d Q d z Y 2 K y 9 V c G 5 w a 1 p H U m 1 E R m p C a T J E e n R 6 b n Z Y L y 9 Q Z z R l U E l q O S s v Z W J 6 S l Q y O S 9 l S H I 2 O H Z q a D g v R G c 2 S H d 3 c U l Q S H o 0 R U N k T 2 5 J Q m V y N G R h c l V h W E x s M X c 5 d X h a Y X I 1 Y X J j Y j I 3 Z H V 4 Z S 9 k d W R P L 2 V I Z k h 4 O F l p T 2 p x Y l Z Q c k J H b X p a d E F O Q 0 Y 1 Q W N Q S G 1 E e D R z V m 0 x e k Z Y d 0 R V a U l n S j k r L 2 E x Z W R 0 Q W 5 X M U Q v L z c 5 S 1 U 5 c 2 d V Q 0 E 4 Z V B I N D d u b m 5 z T 2 h R N G R z N 3 F l b X B n W X F s Y 2 9 t Q W F T c 3 J J e l d 0 d W Y 3 W W 9 y Y 2 p a M 3 h 6 Z U Z 3 T U h E Z 1 F H e l l z Q U Z 1 Y m 0 0 W U 1 X S U V u b j M y V 1 F E c 1 l B Q n p a S W E z d H p k b X p a c U Z q e j c 2 a U 5 Y d m 1 E R m p N R 2 p R S U p T V m x l S D g r Z k 1 B N m p 6 R m I 5 K y t q Y U N n S U Z 5 N 2 R n M U N v U k F 4 T V R H N G Z 2 M D Z s R W 9 s M 0 4 z Z H N Y V H B V b n o 3 N 2 J j M E F k N 1 p Z b z R s b U 5 Z a H h y O X R a d E t s S U R J Q U F D Q U F T V V J C V k d h b X c x W m p k K z d j d 2 F K R m k y a l h 5 c j U 5 K z V v d E p K N l p t W W 1 B Z 0 F E V 2 l B R j N k M 2 R h T F k y R 0 R B Q T N G Q n d P e D Z I Z n R i R 0 9 D U V B N N j J s O V J X R k w v Y y t m U H g 4 R k J R V W 9 L a X B D U 1 V r S n E 1 N 0 l 5 W k 1 u Y V F L O F V x b T B h S G Z E O U 9 j M j F M e G d Q a T l G U k V T Z 3 F L a U l O a T B v S 0 l o M V h I b D Z l c U p q e D Q 0 M D h k M V V m d 1 l l U D M 1 T W E 0 Z U d o b E t a M 3 B h Z T J l N 2 N 1 V U 0 3 U n h 6 S k R 2 Z j I 5 a 1 p j W E J 3 c k 1 I d j E 2 b F h 3 Z U R 5 Y j Z p N F l G N m Q y b E s x Y n Q 5 T G F j W E Z 4 Q 0 F z T F k 0 M V N q S X F L b 2 d V L 3 p M R m 5 6 e D U 4 K y s y M 1 Z O c 1 p 0 b G x O N 2 R 4 c 3 F H Z j h 4 b 0 F J O E F R Q 2 d V Q W d F Q W l F U n F F e F h w Q X R l U X M 3 Q 3 c 2 S G c 1 N D l l e U l t S m d a V H A w N m x E Y 0 U x Y 0 9 q U U l a d z l l e G J U c G s x R D E 2 N W R h Z k 9 1 W H I z S z h v b T J C M 0 5 a b U V 4 a C 9 z V V h Y N l J l e n R Q V D A y b k R u T 3 V U V 2 Z 2 U 1 N 5 L 1 p 2 Q 3 l 6 U 0 Z p b l R w M 3 M z c D Q 1 T E w x N H V i d T d V d 0 s 4 S V p 2 Y 0 Z P W G w 1 V F F S e X h H Z m R 5 Y W 5 U c D N D a W h V c l d M N 1 h 6 b U x Q b m o z N D d i Z m Z y Q m J o e T g v U H R 5 Z 1 U v U G U v L 3 p V N V h T S 1 I w T E t Z M V d v M V R w N D h T W W t z e T V j d n Q 5 d W F 4 d D Z z U U V k Z 1 p w b S s 4 T U l M d U h M b E N y a G N M c V p Q b j A 0 R k F 1 M E p X T j I 5 Z X h m T G x 5 L 0 h s Q 2 x U a 0 p D U V l I R l p w c 2 p r N 2 U x d D g z W W t F Z 2 1 0 Q 0 t t L 3 Y 3 L 0 4 2 e n F M e E 1 S R V Z G U l V Z T n k 0 Y 2 J U Q W x Q R T F n O H Z s b W h U N n V u Y n R p b 2 l J Q 0 t o V U t z V E Z 4 V 0 g 3 O X U x U X E 5 W F l 0 M j h m O H Z Q e l d Y W T g v Z n I x U T N G e E 1 U W n U z R W d G a 1 N R U 0 N T U V N D V j U 5 O V Z W N G V u c F N J e l V N b E p T V W 9 L e X N E T 0 h o N G M 3 O D J D W m h q d n d 3 e n N M O T R v c 3 Z N R 1 R J R U Z w Q X p S N H V Y Y n F F U l l z V z B j N E 5 p V V N D U 1 p N b T B k c k d t T H Q z Z E 9 2 V 3 p T N U J L a T h 2 R D B 1 W E x v V 0 x p d 3 N F Q W d I N G Z E N j R Y Q z U 0 U E I 3 V k Q v T W V J W l B K c U l L M E 9 w M k 9 z b V h S Y U R S V T B l e m h 3 N G Z i S F N U N 3 U 4 S z g 3 e n V T V W M y a 2 9 L Q U E 3 N z c 3 T G 5 X T j E r b D A y T H Q z T D F K U 1 V 1 R G 0 1 a 1 p s T 1 A v M T E x K z B R U C 8 3 N z c r U G t T T k h t a X d t L 2 V E Q k E 4 b 0 9 E Z 0 J h d F d w R m 5 Z L 0 9 G a l B O U G V z e E E v Z k 1 B d X p t W U h x Y 0 d 5 e k t 6 S E g 4 K 0 h G M D d k c l Z w S D J i Q W F i b n Z X R W t D U k 4 3 U n k z W V E w N U 9 E b X V i T D c 3 N E l n R G 4 v U 1 o v V j Z I Y U V r U 0 F K e E F J Q k F L Q l F D Q V F t Z 0 N O S W N B R G R Z T G l n Z 1 V M V E l y d k J p b 3 J L N 0 Y w N l Z L b i s 4 R 2 J F d z Z a M C 8 z O C 9 L a U 1 O U z h 2 T D N U d T N K b W E x O U R D S G 5 P b 3 U 3 b n N R S U Z B Z 0 p p W U d P a j F l b W c w R 2 1 p M V d p Z 1 V D a W l W e W 5 x S j R z W k Q z O X U y Y l l 2 e D Q 4 Z W J Y Q z R q S T R O b V A r S 3 N s N 2 5 E a H c 4 a k 9 6 c 2 J l c j B l K y 9 m d m Q w c W Z U Q U l E Q T g y S z c 2 R 2 h v Z E J v T k E 0 V j g x e T F h a F Z T V T F N c H F 3 T m o r d m J 0 V 3 k 5 Z i t N Y T B V b U V L S m x 3 d U Z 3 c 1 d M R 0 N K T W Z i W W l l V G 4 1 N k 8 w d E J S T G x 5 N 0 Z w a z J i R U I 4 Z m o 5 R 2 p S N 0 5 z S 0 F D d 3 Z u d G J S U 2 F n e m d J b U 9 q c m E 1 d V V 0 Y 2 Y 3 O G V a W V Z o Q z A y V l Q 0 K 1 B u a n R 0 Z G R Z M D Q w T G V W c X l B M X E y Y k J u N G Z E N H l N a k t v N z F p c F Z F S W 1 r N 0 c y M z d k d l h 5 e G Z 2 c H c y Z 2 l N d 0 1 C Q 0 x G e S t t d H N I O C 9 2 T H o 4 N 0 Z w M H l h M G E 5 Y 0 9 y N z M y b X R Q O X E 0 M 3 g 4 L 0 9 q d G Z Q e T h s Q m V Y b z d x N m 1 x V W x a V m g 4 K 2 J O S 0 N n b 3 d P V E p r e T J L Z l V 6 M j d 0 M k w 5 Z X Z Y c z c 2 U E d U T m 0 w S z Z W d 2 N I Q k 5 0 M 1 R C Z z h l Y l B P M m d i c G o z M W l N d F l Y c T Z t c W t w N m R i W E 1 Z U m o r K 0 d J Q 1 l t Q m 0 1 d W J s U 1 J h b W F R d 1 I 0 T T l 5 Y U Z R b 0 g y N 2 R 2 V G J M T U E 1 M X J R T U d 1 W m N E Z 2 M r U H I 2 Z 3 M v b m 8 w Z V B I d F R v S F p W S 2 h W M j d k b E V l L z N m d T N N R 1 N K V X N R S F I y T m 9 V T 0 h J a T R 1 a m h w Q m x a Y V d S d X Z U d U R D b n M 4 V k 1 j L z B 4 Q l h o e k F Y S m o x R 2 8 x c T R D M 3 R X d m t n U U 1 I c 0 d I R E J r e W Z Q d D N z S 0 J W Y j Y y c z R 1 O G F C T W Q 5 O T l 4 M n R I U j h m V H h z c H l P R n d I Q T R B L 0 Y y R m F r c 1 F B W j V B S U J B S U J B S 0 J R R 2 d D T k l Z Q W 4 1 T 1 R n O D g r K z R 3 M W h I b j A 2 T k Y 0 L 1 B n e G F 6 a j J 1 W F B u N 0 4 2 R 3 B a Y y s 0 M 2 5 H b j N Y d z R N R 0 l q N C t u M n N h Q 2 d L K 3 Z y O U 9 I e U p z a k x 5 O F B t W m 1 a d E d s N z l 1 e E J 1 M 2 J 0 M E x 0 M 2 I 5 c D B p V V N D a F F z W D J 0 V y 9 w U m R T W T Z F M 0 l 5 T U R H U m t a T n Z Y c E x H O W 5 Z K 3 V V d z R j U E 4 0 a G 5 k T m V 1 W G Z I M D A w L 2 o 2 T k d q M U R T c F Z J c n g 0 O G N q T 1 R r W n k 1 Y 3 Z k M G l B O S 9 Y M X h k S 2 x T N U d X b G 9 h T k d 6 Z F M y Z k J j T G h j d n Y v e H l 2 Z m 8 w L 2 w w a U l p S 3 d Z c 1 V L c X E x U 3 F X a E Z a Z n Y y N 1 l 1 N W M r Y 0 N x U H R k M U d v M V p U M V N Y M H l K b y 9 a a 3 d C d V B s c 2 p M e T h Q Z X Z Y d X B U R V Z q Y W 1 w c W F D S W x q O G Q 3 W W 5 Z Z 2 h t e G x a M k h z Z V d 4 S m d P Z n o r V k N y M V Z p M 2 J o M X Q r a l B Q U E l P M W E 5 Z F N i W U Z B Z 0 x W c j E 5 S 0 U 0 T 0 R n W U p y N E R y Q 3 p Y W T h m U D Q 1 N z k r N 2 h 4 b z B i e U 0 3 T 3 h z U 0 p F e E V i R z l z Z 2 5 z Q 2 V u c D Z z N H R z W E x s e W d p W G Q v L 1 B F S E 1 q T X p z V 0 h E Q n B Z b 2 x K V 1 Z S V H Y y U z B w S 3 N H e l p N a n g 0 O E l C M V B J O G N P W k o x Z m Z U M T l V V k t T Z 2 8 y Y n R 4 b z l y b z N h T k F n Z E 9 q U W 9 k N m Y 4 W j l N Y k d 3 c 2 J V U 0 p N e k V l R F F F N F p r R m p 6 U k l 1 S k N T R X N v S W F Q S G d 3 e l Q 1 c j c 5 N j l T R T V P a G x B b 3 B Q c T V l U E V p S G o 1 O F N J b n N D b 1 V D U j Q 0 Y 2 9 m V n A v S 3 p R R 0 9 U b D V k R V N G Z 0 l D Q W 1 3 S 1 d 1 M 2 J 0 N D h X M k F r U E Q 3 Z G F o T F c w d E J R e W 1 R d 2 Z m U E F C T 2 5 Y c W h O b X p a N 0 9 D Y W N 6 b l J I Z D N k N 2 k 1 d W F H e X N w S T F B b 3 p K S z Y r O H d y S U R N c U J R S 0 d o M V l z e H g 1 T W d S V 2 o w W W 9 H N j B s a k h H Q W 5 4 b F p T V 3 l z c k t z O X N 0 O E x 2 M j d D d F d X Y U V 3 Y k 1 t Z n p 0 e F R n V z d 2 N j R y N j h 6 b k 1 y d D Z Z S X d a S 0 d M K 2 h G S U J E K 1 h 0 e X Q v d i t I S W 5 L T k l C Q U l o S D h Q U E I 2 d n d Z W U 1 L N V Z L N 0 5 5 N U V 6 d D I 3 R 0 N K S n l O R 2 p L Q 3 k w S D c 1 N V J k O C 8 v M z M x Q X Z l a E F r V H N I b n p a b X J a T G w y N n N H d 0 w w d E x T Y 0 9 6 W U 1 h c H R L W W h n T E J 3 Y S 8 r M 3 A 2 V 2 1 Y M z d R d D I 2 b 1 B 4 c C 9 k Z 0 Z h c n h i S m x 5 L 0 R Y W D M v W j d U O F A w R E 9 l e l A y K 2 V y M G V K U 1 V s O X U 4 d z Z w K 2 h 6 Z l Q 3 T m l Z c 0 x B e V h M b D J x V j c v V 0 d E d D J M S T R l U F F v U E R 3 O D g r K 3 l 6 R 0 Q 1 O E 9 G e G N Y Q U R V K 1 c w U E d U S U V i b T V 1 R U F x R j R Q R j Q 0 U E Y 0 M k x W c k Y 2 M 1 k 0 K 3 p a c z l H N W M y Z W 9 W Q 2 9 v R k F v V U Z S V k J K c E 9 C e C t P Q n c r R m d 5 S k F o U 0 V o S X d F O C 8 v W V F E Q n c 0 Z 0 9 q c m F v c z J D O G J I S S 9 Q M k 5 2 Y 3 h M U z B 0 c C s 4 R m N O a T h 2 a n p a Z n J W W l R o W G 1 W U 2 l Y a T Q r T V J F e E 5 q Z G o r T S s 3 T W s y a k 9 G R l V 2 R k t w b W p B V H A w N k d E U 1 c z Z n Q y c l U w O F N Z b U p v Y j Z Y U m 9 h Z X d N V T l p e G Z V M U 5 E O D R T M k p w d 2 R Q W H F V V n R l a V E 0 Y 0 9 T R T l Q c C 8 w M n B y S 3 d Q L 3 J v S T V h N E h 4 U V V S S 3 Z 0 Y 0 9 E Q U F X c m V 2 W H Y z c 0 h E a F F t e m Z 2 d D N t S X I z M k V o c 2 J T O H N l U G 5 q d 0 l L d X d Z V X h N R E V 2 b 1 N r O V B 4 L 0 x s e T F u S D k v S G p 4 e E V l S G 8 3 a z V H U 2 N Q W H N X e G N Y R j Z O V 3 J G O D E 2 e H B n e F k 4 W W d M a T R P M T Y 1 Z F k x M 2 Z n b 0 t D M E t 0 W E w 5 b z B u V T Z I L 1 B 4 O F Z G Z F h 3 O V B U M C t S e H l 1 V n k 0 Z W 5 w Q 1 J j W E Y v R D V m Q W d F Q W l v N 2 5 N U G h n T V B o b 0 x h M m x 2 Y j d p T V Z p Q k F j S F U 1 W X p X c T B X T 3 A y T y t s d W o w V m d z K 0 1 p O G J q Z W t 0 V W R E S T V m T G F R S z h J V V B k R 3 N 4 a n d m Q W Q z T D U 5 M i t K N m Q r N 2 N R V n B h R 3 B L V G t 4 R W V I b z d Z M k Z n c X V L e F N x Y k J t e l J w S 2 9 E Z G d Q T 0 x 0 O E 9 I R E 5 L c 2 p Y M T l m a E l X R j B m Y S 9 v V E Y r d m d G Q U U 3 Q U 5 s a 1 p N S G o 1 O G l K O S s r b 2 s y Y m V q U W 9 T Y j d O e j Z l a k s 5 V l R K S G J B R E 1 B T z J i T U d J d 2 F O U X J y M X E z R D N y M T d x Z W 1 t b m x j Q 0 F 3 U E 5 G b T I z c F Z C M F F V R U J x M k I 4 O S s 3 Z F d Y V n l q S S t Y b k p 3 Y 2 0 0 V D k r d k I z T 3 p m M W V q M F I 0 Q n V U M X B K b W x B Q i 9 y a m l I a U d z R U F v S E Y y Z U w v S C t M V 1 J 1 S T h U e j R D Z 1 V B Z 0 5 H M E V B Z 0 d x c T Z 1 Z E t z W m 9 O Q m 9 j T 2 5 R S V A v L z h z M G 1 C T n l V b E J l U E d q Y V B h S T B h T V F I Q n d N S l l 1 W F l y T 2 5 U d G o w S 0 J C T k F G Z U t w V 3 l z c W V Z V 2 Z L V 3 N u T 0 4 1 O W t y d X F u V m F 2 e j I y M j h R a V V U Z z h Y Z 2 9 M Q 3 l r Q 1 l h V 1 h z U l B u R G d C b F V v R n N W a H N O c 0 4 2 M j d a d E p u M V V E V E N M d 0 5 Y V T F P R H J y N y 8 r U C 9 i d V B M e U p j d j B i K 0 R k N z B x Y n B Y a 3 J w U m x t R W x s V 3 d J U H R P b 1 F x a X N n a F N 4 W U 1 p S U t J V T V J Q W l v c U N B S U l J c 1 I w R U V G Q k d R U l p I d H N J a n M 2 N k Z Z Z G t v d G h V S n B L W F J K M n V 4 N S 8 r a W I r V 1 Z t c 2 5 h a E M v Z m 5 1 c m d 1 S n B s T W 5 p U X o w K 1 Q 3 U E h N L z h Q T H l n b G d z a H R s c 2 h s N n Z o M G F q U V V G Q k F m T H k 4 d k R n d 1 F O T W 5 q e V p H Y 2 5 v N k R V L 2 Z Q Z 1 F R T m t t S G J O O U Q 5 d 3 R v M k N 4 V 0 x C M T Y x Y T c 5 N F d H a G 1 M N D h P R k l T M H R q d H A y Y m 0 4 d j d u S z l m d j g 3 N n d a N l h s O G V h Q 0 5 Y N n V B T U h E d U R o d z R m b z J y V X J R a 0 p D R U J F U m d V O C 8 v U l F 0 V 3 J U Z 2 x l c H h W Q i t Y R z V y N i t Q a X d y c E p v M k x B a D d 6 R y t 2 c j R Z U D M 0 O F h u N z V a Y W Z s b G d C M m 9 N M z l q R 3 o z M m V 6 c 2 J G N z R Z T 3 Z H a l J 0 T 0 o v b X R W N i t l M H d E Z T B S V W l Y T n o 5 W k 1 l T 0 h i a D M 3 e D R 2 U 0 x W T 0 Z t c X J Y Y n Q y d k 8 y d F h i d V d k V l V D N E R n c 2 N p V S 9 Q e D h Q S H o 2 R X h X S 0 I y V 3 h t S n V s M X h w T V I v W T d X V D B 0 T G c x N n Z a O T R i d l Y 2 U H U z Z n Y 0 b z g v L 2 1 D O W w 2 N G 1 M Z T d i d H k r Y U 5 X d U d W Y X R X N G R T c F U 3 a H k 1 W X B i Y l Z x O W V q V m V m U E Z G V n J n b E Z B c l J v V U 1 I N 0 5 x M X k r N W o 0 d U x p S 2 k x O E I w b y 9 h O X N B M 2 w 0 T j l u N z k r c k d X R H g 0 O G l L K y s r c 3 J o L 2 5 m d D J q V m N 1 M 2 F O N l p 6 c D B L R U Q 3 d D I 3 a H p w M T Z 0 Z 3 R x U k 1 a R 2 N t c W 4 2 L 1 Z h c E d U a z R Q Y z N G e n M z Y n N Y b V p t W i t P Z W Z m e U N U e V R C O S t u U 2 t w Y V U 1 b l A 5 Q k l w R W d N a k t T b V p q W W t Z e U 1 E S X d i T j Q 1 W n J s Z X Z Y c m 5 t d G J E W E t T c 1 d p N 0 Y z N z E 1 Y 3 Z I Z 1 J D b 1 V D T X B r T U V v b U V G N j d a a H F B Y W p Z W l Z Q c 3 h z T n N O Z 0 1 E Q i 9 O N W 8 w Y V l M R X h N U X l 0 O V B X b F N 0 W F l E U W F t U T R L a T h V Q 2 p V Y U Q z M y 8 v b l J W U 0 J n U U V 1 Q l V J M m 5 z U D l I c T l 3 N z h q d H B Z d l h 3 N l Z T b 1 h P b l R 2 a m p U Z m V R R X B L Q 2 5 P d U 8 z M z Z O R E 8 1 c 1 p X M T l K M W V y M m Z O L 3 d L V T d t K y 8 v d m 9 y Q k F J Q n Z M M j l l Y U h 4 d 1 l N S G V U W F N M M X k 0 d 0 p 2 Z k l p c 3 J D L 3 Y y N 2 V O T l J u L 3 M y R E d r c E t S Q W 8 5 R m d 4 S W d S T U J n T X J J N H p v S F I v K 3 V 5 e n o y Q T B H c E d W b G N X Y m N Q c m h 3 N G V Z T 1 h N b T Y y c V Q r d l h y c y t Z W X N E M V g z N z U 5 R z d 0 M j d Z T F p i R 1 o x c U F j R U J Q Q k d 2 d 1 B 1 W C 9 X b T A r a z g r c D d s Y W w y V H l Z U U Z D e G F 3 d m 5 N Q U t Q T m N F c T Y 0 T T h D a X B o M m J P c D J P b W Z l Z 3 B x b V J B W H p Q M E 9 Z N G 5 G d j Z S L 3 p Y V 3 l m U U x x Z 1 J v a W l F S j R U O G Y y b E Y y Z G l X K 1 g 4 L 1 h u d l V x Y m l K M 3 d n a G h G U n Z V c W t V U n F P e F F t c E U 2 d l Y 2 N 0 5 1 M 0 Q 3 L y s r a X Z 2 Y 2 5 P Z 2 R F V G c r K y s v Y j N k U 3 h 0 Y X R X M l B S b 2 t Y d z l m V X Q w d 1 N V M 0 I r a l Z t Y X p t V G V L M U J N U 2 l R U W 5 U c H h 3 T 0 N y T T J j a l c 3 T 3 h z L 1 B E R E Q z Y n Z V e W d V V 0 w 5 K 1 B l d k h G d 0 J F U l V X a F J Z c 1 c y T E Z q a D k z S E d R d 0 d o O E d h b F h Y R W 4 1 V 2 p I N V N C Z 1 l H c 2 t X d n V 5 c z N O e G N j Z m Y 0 e U R C d y 9 D W k R L e H l r M E F q a n N s L 3 Z q a k Q 5 N 0 l h S 0 Z R a U R G a n h t R E Z p a F d Z T 2 5 V c T Z 6 N T d F e W p h a n Z R R 1 N p Z X Y 1 V T V n Y S 9 1 N D V z M m J N N l B R M j d a d G l 4 T W 5 U b U R 2 M 3 I y U V N D V E 1 Q N m x V Y W p m R T Q 0 Y W d l L 2 Z 1 U l V w S 0 N 1 c z J p O F V D d l Y 0 U G c 4 S E F t b H h 4 K 3 Z U c H Z N a 3 d 1 W T l 6 T n Z M O G N j e k x Z T y s 1 b l l V a D N B b E J k V H F k e X h y W F F P b F Z O c m F q a m c w R 0 E 1 W X N X Y 0 l y O G R D b V R S d G 1 F b V J i a n E 1 Z 3 N a V 1 R r N F A z M 2 5 2 U F l S d n N m Y j d j Y m M y Y U 5 Z d T M z c H c 1 Y z V q e m t i M 2 4 v d W V m Z j d C b z B T S 0 h 6 M n R s c j d N b U 1 6 T V R X V m x a e k d T U D E 2 N W R z O X R w S X h R S 2 t a Q 1 F n T E 5 u e i 9 M d X Q w N z J H e G N Y a D V k Z W V n b n Q y c l d E U U N E Q W d B R U R I S j R u d U d W Y k t s c W J O b T B R R l J X R l c 3 Z H U y Y j A v T m p h V z F X R n c v d n g 1 T E Z x M G l M Z l B x M V F x V m g x O T R Q K 3 V 2 T E d H N V F L Q k F I N S t m b E F x b F p C S U p N e G 9 k S X Z G Q X A x T 0 I 0 M U d n K 0 x p W X J 2 M X F 4 V U t C V m F z V 0 F H c F Z N b 2 E v Y 3 p s Y m t r a z d 2 N V I z b U 9 Z Z X l 4 Y W w y L 2 V 2 T W s 3 Z H B 6 a G h u e G N G V G t 5 O X N h T k c w N D d D N j N j T F F G a 0 w r a V V T Q 1 N v W D c 4 K z Y r O U 9 3 N F l O T V c z Y U 5 N e W R P N W Z w a k x S W U x G a X d Z Q U V D Q W d J U U Z 4 Z U g 0 Y 0 9 I c 3 p y M m J U c 0 U 1 S E k 1 Y y s 3 W n N X T U h i K 0 J B a H c 0 Z D h P V 1 h Y e n E 4 W W 1 6 S m t p V z g y N 1 p 2 M z g 2 N z d l K y 8 v N 1 k 3 V j R q M T g 1 S E w 1 U m d 4 W W d S M j c 5 N 0 5 l a T V m W D E r O D h N S U x t R E J o Q W k r O E I w c E h p R S t h T k l s M W Z o Q 0 p S S m c 0 Y 1 N M c m U 1 M i 9 2 e j l 6 N V p K Y X J j Y l N w V X Q 1 M j d L d G R X L 0 w w Y m 0 z Y j k r K 3 J I b E 9 W Q 3 F W e T g 3 T l R a c z I 0 Y 1 N K R X p D W l R M e G p u U H Y 5 W W N X S 0 Z i e n Z B V z N h d E d G Z G t R Q l V Y T z E 1 Z D d a V G s 0 N U 4 2 N V U z W l J s b 1 V S M 1 V 5 Q U M r b 1 R J V X Z V S m J Z S D k y N m N F K z V k d z Z 2 Q n J U Q m M 4 R U 5 r U m R o W D h W d D Q 0 U V V s W H V s a n p D M m J 3 M C 9 K U i t t T G 1 0 V D J n T H h D Z 2 Q v M k F r a E J C U y s 4 a G t N d W g w d W 5 L W G Z r a E x T O F B 2 d i 8 5 d U 4 z e H Y w S 0 F C c G t 5 W n d n d n h i T l d y V n c 5 Q T J T Y W 1 j e l J C R 0 h l a 1 d s b C t w Q 1 V t S m p v T T R L T 2 p v e D A r c m x l d l h s a X p a b z N k e T V Q L y t P T V A z b T B 5 b V F 5 V E o w O U d n d 1 l O O E 1 3 e n o y R E 5 t a l V l V C 9 3 S D h F Y 1 J W M 1 J k O W V E Z 1 l M U n E x Y 3 B o Z U c 5 d m 9 r M E E 2 T m 1 6 S j N i d j N z M W N E U 0 F X a S 9 I d m Y v O G J y V n U z W n R X N n J r e j J S d F c 3 e T l t V k N s e X U 5 a l B 1 W j h K Z H R n M H d 4 R 0 l 4 Z k g x O T N Y N X V h K 2 t a Z C 9 a M W J p a 0 R a K 1 d P V 3 J k d X p h d n Y 3 W T U r L 2 Z v e D V T Y n k 4 d k l 3 Y y t a T T N u N n R V c W t 3 W W N J R X U 0 K z N Q Y l l k d G E 5 e D Q 4 Y U l p W W x 4 Z U x 6 W W 0 v Q 1 I r N T Y z Y k 5 t U 2 Q z V 0 V i U U J p T U J o Z 3 N W a F l B V k d 2 W H I y d 2 V m T m 1 W d m t Z T H J G W X p C d n h E W l I y S n J u c V R G T 3 B W S m c w Y V J M a T Q r T m h O c H R 4 O X V 4 W m J O N j h t U m R J V 1 R 1 Z G 9 x S 2 l z R 0 R C Q W t S R 1 J p S W h J W U U z a W x h a F V M Q k d 4 R l l H Z 1 V D Q T R j T 0 g 0 N H N 2 d n J C N 2 Y x S l N F d l A v a k l 3 T X p K a 3 p o N 1 V Q Q 2 d R Q 1 R K a 3 l C Z D I 2 Z F V O c W F p c C s r d W t u M W x 3 U n R p d 1 d D e D Q 5 Z X V T M H R K V W p 3 N G N Q W n p y b i 9 Q M z k 3 Z T d i S X B H S U 5 k K 0 N N O X l P W T A r d n N P Q n l k W T Z v a n A 1 N z d q b j g v d n Z 2 R G l l O X R u T D N T a G Z 1 O F c 0 M E d p R V F D R E I 1 O G 1 S T W 1 U S U Y 2 Z W 5 w a U l 1 T H d 5 Z W Z m Q U p 2 Y j I v T W 1 q V U x r e V p O W W o 1 S G c 4 R 0 F U e i 8 5 R k 4 5 K y t 5 M k d E U n V H a k l 3 T U h E b H l o U G M 4 U F h 2 M l p M N y 9 j R W Z H Q n d Z R 2 9 s b X p 4 e m M 0 c m F D Z 2 d C Z k t K a V l t U W l L U j R J V V h Y c k F i O X R 2 N 2 Z 2 T G 1 t M i 9 5 U X V y b X p a c z d u Z T l F S k J K a D R N Q 0 J k d T l 6 O U I w c k 9 q c W E 5 e j N J M W I 3 Y X M y Z F A v U H p 6 e j N i U D U 3 W l g 1 O X k 3 Z D Q 4 M 1 F U M E F 1 N V B G Y z Q r M z J O a F l 2 U F B P T z A 3 Y k F a U k 8 0 T H Q 1 O D J h M z I y N X Z u Z X A 4 Y k 9 w M E 9 x Z W x y c X E 3 R 2 h u Q U E 4 Q 3 d 5 Q T Q 0 L 3 p B Z G V m c l N I e U U v c F I 5 b W h X N k V F Q k l v V l d K b 1 p N Z X F i Z 1 l o a E p E S F R D Y V R R Y X Z W b G p 1 Q W o 0 M k 5 4 Z E t s U y 9 I Z G Q 5 O H h K U W p F W W p H R 0 R o M k t v V U 9 I M m g y R m F v O D d O Y y t U a 3 B K W V A 4 S W N i W n N i d 0 p m b G g x S 0 h E a D B n a 1 V o N G o v W D I 5 c 1 p 6 e n o z b j h I S C s v d j Z J a W 9 y a S 9 l Q U 5 E Z z V H L 2 Z y M V d V R 3 d S Q 0 x C d E d u V G 1 I S W 9 i Z H U y U m R 1 M m J Y S H U z R G 1 j T 0 h F Q 1 o 4 N m N Z Z F Z w Z F V R a W t h Q j k r L 2 F z M n l y a n g r R 0 l F U 0 9 3 Z C s 5 Z T N w V U g 5 Z X J W N C 8 z b 3 Q v T H k 4 b U l D a 3 Z 6 O G Z F e W Z Q a D N 0 M j d m b j F a T z M x b F l 1 Q z B l M W N h c 2 I 3 b W R p K 3 o 1 Y V I 5 S m J O V z d j b U R V S n E 3 d U 1 S a U 5 L U 2 t x Y 2 p u e m p o a X B h c l p Z W E 1 s d E p K Q k x N b W p V T E s x Y X N 3 S l V y V n h 3 R 0 1 r R H B a e G d T R W 9 L R W h B U U 1 H a l N J d W Q z Z j N 4 O V B Q Z l V V S 3 l p M z d o Z j I 2 d V V i R E F i V 0 t G a E h W N 2 9 B U U o 4 K 2 Z l e U 9 2 Z z B N R E x R N 3 d y a 3 N 4 N F Z l c j J l R k d R S 0 J B S W 1 K a W J 3 S l Z L M T h m W D N 4 L 3 Z 2 d k l 5 d 3 N q S G Z m b T I r K 2 l Z c 1 h M O W 9 k M G F w U U t O Q y 9 m M z h N S G p 5 W U t S M G d G Q W 9 S S H g r U C t Q a D R Y T H A w Q 1 N 0 W H J z V D E 2 O W R a a j N 2 K y t l Z V p B T 3 V 0 d D k 1 Q 1 d s b 2 F x e H p R O E 9 I R E s 3 W D h q R l d u V H A x W W R i Z X Q r d m J 0 a X h Z d F d q R E x Y b D V l Y U 5 P b U R T c 1 V I V F Z x R k 5 O S j B M e D V j O H l i T n c r M 2 J 0 M 0 M 0 Y 0 9 I Y 2 V y V X F U S j F T b k o 1 Z V h u e F N q d l V x M W N Q M m R u W m t F Z 2 t p S T Z P U m x 4 Y 0 h I c j E 2 c 1 d y T S s w S X R 4 U E E y Y j d x R H U 3 e F p l O T R F N G x F R U l 2 R m J 2 O X R C Y 0 R V b n k 5 d k I 0 R T l R c U V R Z 3 d Z T n d y S m x 5 K 3 p l c j F B b z h O W m J i N 0 Z H V E R 2 a j Z E M V F L Q l N Z U F h z M n Z 2 L y t l N H d m U H g 1 e X V S e E E 2 Y n d 1 S D M z M E V a S 1 R r N k h U N l N B U U N E Q j A 2 R k J t c n B m S m t 5 Z E R w V k t 4 U 2 l U N S t m b X h T d U o 5 O G N V W E 9 I Y n N H T D c v L 2 5 2 Y 3 Y z O G Z Y Y n Q y Z m F 3 V G M r c j F l c n o w M G t 2 W X M y Y 1 B z c k 9 6 S V p Q S m 1 P O F p 6 e j c 3 T E w 3 N T V o d W 1 V O S 9 m M 3 g v a D R l R z R l d l V x N j N 3 M l l N Q U F Y b z E 3 b 0 x S c 3 k 0 M G J O M 0 Q x N m x Y Z W Z X S 3 h H T y s r K 3 k 3 Q 3 c 4 U H R 0 c X R 4 N D h a N C s r M j N t V 1 Z u b l J L d X Z z T U Z C Z 2 F p V j Y 5 Z X Z B N U l x V l N L R j E 5 O G t W b X V X N 2 N 1 V n E x Y W h Z M G J O M k x M b G k w d 2 0 4 M k l q N C s z V z A r Z S s 1 d 0 t o Y 0 x w Q U F r c m Y z L z J n R 1 J u Z j l j Y 3 J W T 2 R q M D J k V H V m V z V M M 1 Z W W T B O N E J V a U t U N X Z P U n d y Y n V 4 R l N y N z l 5 O E V J S V U r d T F u N 1 J H T n V v T C t T a W 1 u b D V F a U d F a 0 x L V H l X U k 9 K M V Q w a E V R a X d m a n g 0 N k Z R S 0 h E O S t u V 0 1 I V H N X V V Z G U k h t M G p P a n F h V l l Q V j N n O F k 2 M F N a c m 5 E c m h w Y m x o N D F F S W t I V H B r M l p T O G R E U W t M U W 9 V T U h E Q n c 0 M E d t W k V h Q T A x Q 2 t x S 2 t M Z H V u V V J F e E 9 E N X M y Y m 8 x M j d k a E N M e F R o O C t E Q V d M b H d J c 1 Z p T T Z k T 2 5 z O H J H V 0 x W c D A 0 Y T V Y Y X Z W S W p j M 0 Y v b j U r V E F Z R E R D W l R M Q l l M R X p n Y k x G W W 9 G U X F X V C s y Z E R w Z H B a U X p V U 3 F W N k 5 H a k I v T U R P a V l t Q m 0 z Y n R z W E F n U U 9 k L 3 V B T U R n N 0 d y R m 1 6 Y 1 A v K 2 Z h Y W p R Q z Z Y W T g y Y U 5 W Q W 9 G S k R M N W V X K 1 Z O c G E w N 2 F r c E 1 U a H l I R z V Y T T d V O V J j S 2 h X V U 9 X S 3 c v b U E w R 0 E x T 0 d 4 c D B K M m J q a H I y M G 5 S R m t u d U 9 V U 2 k 4 V X V h N C 9 i S y 9 l a z A r b V l R S X N y S W l J Q 2 4 z L y t P V l B p d z l G c n R V N W 1 5 e V V V Q 2 p G a H d n V E l a R E p z M z c 0 Z G Z u N S t t R F Z y b H N N e U g 5 e m o x M k t 4 b 0 t T a 3 h H N W 5 Z Y 2 V P S F Z r Q m Z H a G 9 L R n E y Y k l u Q m d 3 Z m J m V D J 2 d l B J S z Y z T 3 d 0 O T l 5 S n d X M X Q y L 0 d 4 O G V 6 Q X Z p Z 2 9 D Q T B i Z G 9 V O G Z I e D Z O a X h v O F A z V W l h V F l m e j Q 4 V X p w S l l G Q W d O a l l X U F R v M F F O Z H U z W j F H c H J F e G N W a D B h S k Z P S E R n Q U w 3 O T l s d G 9 O Q n A w N j l Z T i 9 m d j N a O W F S e S t Y N D R v c 3 Y 4 T z I z M y t M O C t m U G 8 x c T B i S z l 5 c V R B S 0 J B U C 8 r O T c r e G Z Q b H l I R D U 4 R 0 d h e k d U M T Y 5 R 0 R W U 0 F k S 3 o 2 W F R w a z F E M T Y 1 Z E 1 X L 2 V Q S F R z M k J F d n Y v d 3 l i M 3 R S V V Z F W U 9 Y S W t S b z R j a W F L a U l x U 2 x w U 0 V 6 T X h Q M z d 0 M U R Y b D R l Q 2 d v S 2 9 O R m 9 t S E p R M X J J T H R 2 d W 4 5 V G d Y Q 2 9 W b z M 3 N D k 3 M 0 4 1 O D g w M 0 1 Y Y n N X S V N H a H B i c G Z N Q W Q 5 Y z B 0 c m V F c F J 5 S G Z h N i s 5 a H F T a 0 p I a D V l W l V y R 0 9 i V y 9 x N G 9 I V H Q y W k F M N G d J Q U E x S z F i R i 9 Y c j E w Z H N i Q 3 p h d G 0 z c j h B b 3 B l N 2 p u U 2 R 2 M 3 h N L 1 B E O G 5 K e W J 6 S H h N V E V Z T n k 0 Y 1 Z p M m J C b W 1 U S m 1 D a m g z L 2 I z Q 1 o 5 Z n Z K O D g 4 L 2 o 1 U 1 V G Q W d F Q W 5 U d T N K a z F H Y n R B S U V D b l R w M 1 F z b V Z M T E Z 5 N E V O M j d k d 2 R R V 3 F K S 0 t C U k N v V k F 3 d G I z T F d 5 T E V Z c k V 3 Z n o 5 S 1 N r c W c x K 3 N S S E J 5 T U l V T 0 d Z T k N n U V V 3 Z G U y d j d m S D E 5 O G R w c n I w R W t F c U Z S b z B h S W k 0 d U R T Q 1 R D M W F 0 W E 1 X U E d E R 2 c w R 3 Z U c z J S T m p 4 b 3 l 4 K z N 4 K 2 Z u N V l z R 0 F C Y n Q r K 2 p l e n N i T 2 E 3 Z z F n c 1 J v T U d E U k F Z R 0 9 p d 3 J W R l J V V z U v b D N Q b m U x W j h m R H p 6 L 1 N F N E 9 C a n Q y N 2 Z I d 0 l F R G V a M l Z Y b D V l R 0 R W c U Z G c T N i b z M 1 O C t l e n J x Q 3 h W W m J T a F d Y Z F R r M D V O c T B s O H J p Z E R E V 0 p R S y 9 Y V i s 4 c G J 0 M X d L T 2 N 5 V X Z O d j R Y W n h I c k p L S G x a M W N 3 Z 2 h W U 1 J j R V l C d 3 I w Q z A 5 S T l H b D J E M 2 F 2 R V J R Z 2 g 1 U E R a d j N v e T R 1 R G p F e H N Z K 2 x 1 Y 3 J M Q 3 l F V k N w M U d C W j V x a U p x e W x j b m Y v L z l O O V J x T l J v M m J H a D N w S z R q a m t Z V F c x M j Z k Q W t L a G N M d F V a Y l Z p W F h p e T d D d 3 N B c m J i e X J i N D l n d m p V Y W p S N l B l b m t S b X N 4 b X J W N i 9 H O D g 4 L z c 3 S V R 5 e E 9 I R H g r R 3 I 2 O H Z J a U l p R U J B U V V H S G J k Y 1 p p c 2 V D d n Y v N U N j S E F 3 S W l J a V B K N 3 N i c 0 9 H R G Z E e j g w T j h m T H p U Q U 1 5 U j N O e G M v T 2 M v L z h H N G N l U E s 5 U G p L c H R m c k l S Q U l Y S G F z W G J 0 M k R W R l J V V F h t W E V J Y 2 U v a n d J W H g 5 Z l N 1 M H Z y e W 4 3 d D I 3 a D d w M T Y 1 W n J H N j c r Z m x j M m E w Z W 5 P O G R F Y W 1 v c W p o N D l p c m Z m Z n J 0 S z I r d 3 V 0 V n F O b X p k d k l q d z g z T z N 6 b G t h a m N Y Z 0 Z q O G x r W W w w b E t K U E p h b l R 3 W E J H M F d p M z B l b j J O b l l B V n F D V U J Q Q 0 Z X b X p k d l J r a E l D T H A y N 1 Z y V l R T R 0 V F R U t J a m N j Z H d K d E 1 K a n g 4 K 0 5 C d X J X U k N D Q 0 d F R U V K S X p a Q 2 J t N H V B Z 0 l B c T d R Z 3 J y O W 9 6 a k l j U V F n Z 2 h o S k Q v V H l R U 1 F T Y V R W Z G h s d k l R U V F n Z 2 h o S k R I c T d p N G 1 D b X p W N U 5 S Q U U 4 S U l Z U V F R b W 9 s c F Z M S m 0 3 U 1 V F R U l J S V l R U V V q T V V G U l c 1 b k F P b U p x Q U F u a E J D Q 0 N H R T F F c l d D Y 2 E 0 R X g 4 U 1 F n Z 2 h o Q k J D c W p l M V d n M X Z i K z h h T V J l Q U t 4 V E F F M E l J S V l T U V d z d k h 4 d 2 M 2 b l E 0 V 0 M w M T d S Q W d o a E J C Q 1 N F M W d O c H V o M S t 1 a F Z D c X J 1 a W t W Z 2 d K N F F n Z 2 h o Q k J T c T Z s V U t 1 V G w 1 V l Y x T X d n a G h C Q k N D Q 0 Z 1 e U 1 2 T G c 2 K 3 Z i M V U z b z h K U U F F O E l J W V F R U W 1 v M X N W Z 0 1 w V k t K L 1 B 6 O H F t N E t J W V F R U W d n a H h J b E h q e D V C c F Z M V i t J b F h i V k V B V H d n a G h C Q k N h a j I 1 W E E 2 e F d F e V R z a E p D Q 0 N H R U V G S k 5 G U l V W U V N x V l F p Y V R W W F Z U S 2 h R R j h J U V F R Z 2 d o N U l t Z 1 Z D c G h O c H N w a E N l R U V F S U l J Y V N h c 1 g 1 S D k v Y j J y d U t X V k R 3 S z R B a 2 h o Q k J D e U J O R H B W S l J D R T h J S V l R U V F r Z z F V b F J V Q k l 2 R k F o O G Z u N n B 1 U 3 F X Z 0 F K N F F R Z 2 d o a E R 4 U l Z D b 1 Z B R k J O Z U V J S U l Z U V F R c X J Z b z B l U E l C U U t h M j M 0 R G x B Q V R 3 Z 2 h o Q k J D b m t C S 3 B S S n l 1 U n k 1 d W J r d 2 0 4 M V Y z U n h D Q 0 N H R U V F S 2 V L R 2 F 6 R 2 J t N X V m R H k 4 c X F W W l d k c 2 l h d T Z B W V F R U W d n a G h G U U Z 1 V n d P a V V T Q y 9 Q e D h T S 1 Z T S 0 p Y S 3 F t N F N J W V F R U W d n a H R a N W F y W V p l c j B k Q V F B Q k V J b E Z W T j Z m U z B R a D R R Z 2 d o a E J E e X h C S 0 p S Q W d J Q 0 F B Q T N M O S 9 I O F h G e F Z Y Y 0 l r S U l J W V F R U W 1 x b j R 1 S m k z T D k v S H d D Z W 1 Q Q W R v Q k h 3 a E J C Q 0 N D R 0 V R S 2 x V d 3 R 2 Y k c w V k Z S Y 2 p O e l l X U G p 3 O W t N a G t F Q W t G V k 4 0 M F F R Z 2 d o a E p B Y X k y S 3 h R S 2 Z U b 2 F p b 0 N E S 1 p E Q 0 V o S V U v Y 2 Q y d 0 s 0 Q W t o a E J C Q 0 N B R W d F Q W l n V X F s Z 0 1 w b W c w V 2 h R V U Z B Q X F W U U t t V X d H b V V 6 M n h J e l F J W V F R U W d n a H B E e E 1 K a E 4 w T 2 g x M E 9 o M z B l a j B V Q 3 N V V E 5 l S 2 R p d 0 o 0 U W d n a G h C Q k N i S W h F S X F o V U t x a F V L d W F I Z z B h a m d W Q W 9 a R W J G a T B R a U N J V k M x a j l D Q 0 N H R U V F S 2 V G R 2 F 6 b W Z Y U F p E S U J B T F J h T G N 4 b U 0 y U X l H Y n k 4 d k 9 E d j c x L 0 Z M Y T E 2 R k 1 B V F F n Z 2 h o Q k R p Z 0 h Y M E 9 3 Q V l E Q W J v O V h x W X p X W V l E Q W J X R H c 2 T H h W T E Z M U 1 d F R U V J S U l l V H h F U W d F c k 1 F b 0 l w R 0 l H Y 2 d p a 1 V p c X V u b l Z D Z 1 h 3 a E J C Q 0 N D R 0 V 1 R U V p a 2 R D U E N V S U l J W V F R U W 9 o S D Z G c F p R Z 2 d o a E J C Q 0 N D R 0 V F R U l J S W F R U 1 V B Q l B D Q 0 d F R U V J S U l Z U V F R Z 2 d o a E Z R Q 0 N 1 Q U p J W V F R U W d n a G h C Q k N D Q 0 d F a 0 V w Q U F U d 2 h o Q k J D Q 0 N H R U V F S U l J W V F R V W d r b 2 d D Z U V F R U l J S V l R U V F n Z 2 h o Q k J D S 2 d F R j h J U V F R Z 2 d o a E J C Q 0 N D R 0 V F R U p J S m F B Q W 5 o Q k N D Q 0 d F R U V J S U l Z U V F R Z 2 l w Q k J U Q U U w S U l J W V F R U W d n a G h C Q k N D Q 0 d W Z 0 F K N F F n Z 2 h o Q k J D Q 0 N H R U V F S U l J Y V F T V U F C U E N D R 0 V F R U l J S V l R U V F n Z 2 h o R l F D Q 3 V B S k l Z U V F R Z 2 d o a E J C Q 0 N D R 0 V r R X B B Q V R 3 a G h C Q k N D Q 0 d F R U V J S W s x d m x z U U F B S U F C S l J F R l V J W V F R V W d r b 2 d D Z U V F R U l J S V l R U V F n Z 2 h o Q k J D S 2 d F R j h J U V F R Z 2 d o a E J C Q 0 N D R 0 V F R U p J S l J C W G R R T U l J W V F R U W d p c E N m U j Z Q U X d H Q T B 3 b U U 4 e G 1 N K 3 V m e F d L c D Z 1 W V J R Z 2 d o a E 5 S N k F v R U F R c U d R O V U 4 a 0 V r R W l r V U F x b F Z a M T h 3 a X h p d 0 o 0 U W d n a G h C Q k M 3 T E J Z T E 5 E c G R N d y 9 z V m d N b V V 3 R 3 N W a k 0 r K 0 V u R k 5 L R n B Z U V F R Z 2 d o b F k w N 0 N N S T Z F R U t 0 V n N O b 0 5 F S W 1 r e k g v Q k F K Q l Z U Z V h F Q U F V d 0 J O Q 0 N D R 0 V F T U p p T X B t Z z B X a F F V b E x D L 0 l E e j h m R 2 h r S j B R U W d n a H B J b z V H d m p n N 2 U w T n M 5 a 0 1 u V T R I c l Z h T G d v S U N L Q l F L Z U h 0 N 1 F 5 U V N W V U Z M Q 2 Z r L 0 Z N Q V R R Z 2 d o a E J D Q z B o R l Z h c l V h T 3 A w T 1 B q N C t V S 2 x V V m Q w a 1 F n Z 2 h o Q k R p S n F G U U N J V k N B W V Z D Q V F E U W F y V j Q r U E F o W k R J W m x F b 2 x E Y V l n V l l Z Q 2 V F S U l J W V F R O H N R c k t p c E N T V W t K b E V v b E J l K 0 V F R U l J S W J X Q V h D N k h Y Q z V I Y 1 h F e E h q e D R B S V Z D Q V I 4 Z m 4 2 c H V G b m t D V W R j U E l Z U V F R Z 2 g 1 W W h t T l J q e D g r Q k J D b 1 J B a E l T S H c 4 d k t x N m l Z U l F n Z 2 h o S k F L N U 9 Y b G h a Q 1 F F Q W l G U W p 4 O C t C Q k d v N 0 d x b T B T Z U 1 E U U N u a E J D Q 0 N H R V B K R z B X a T N V Y W p V Q 0 F 3 T n B r a T V D Q 0 N H R W t G c k 8 y O X N i W G w 1 Z X l N d k x n M U t w a E Z 3 d X I r b 2 1 r U 2 N F a l l B b m h C Q k N D Q 0 Z Q S E x W Y U R h M V d p N k N n S U F y Z k N T R 0 V F R U t l R U F L Q k F F R k J R Y 3 h B R E V J Z U J 3 c m d D U 0 d F R U V M S U U 2 V 3 d z Q k F B N E 9 m b l Y 4 V X R J W V F R U W d n a F Z j S D Z Q Z E Q 2 d l p D U X l r U U J Q Q 0 d F R U V J S W V X S V V G a F p D S 0 J S Q 3 F W U l d k V k 1 J S V l R U V F r Z 1 Z V a X F W R U F x R k Z N S 1 R T a 2 N C U E N H R U V F S U l l U 0 t v M V d v S z N 3 a 2 h o Q k J D Q 0 1 N Y X d s T T V H b E t a S 0 l B b m h C Q k N D Q 0 c x b m x h c m h k R m 9 w U E N k R U V J S U l Z U 3 d L S l Z L R 0 k x R 2 F M W G F x b T R L c W F V b 2 d D Z U V F R U l J S W J X Y T B X a U V X c T J t b X U r R U V F S U l J Y 1 F 1 U H o 4 L 0 Z C V V Z 3 V 1 F 5 V l h W V F N D M U V B V H d o a E J C Q 0 N L b l Z D Z 3 N M R V J n W V d O W E 5 J S V F R U W d n a D F W a G d Z Q 0 F L Q 2 d x c X V o b W t G c U l B b m h C Q 0 N D R 0 U x R n B G U l V X U X l X U V F D Q V J W M 1 J S Q 0 N D R 0 V F R k t O Q 1 l W Q 1 N L V l N x Z 2 R Q S 2 h 3 R j h J U V F R Z 2 d o c E Z Z e W 0 4 M G 9 L U 2 1 C d D d k M 1 Z U Z U Z F R U l J S V l U V U F F c W x F a H F O Q m h h T H B h c W J R b W 9 S Q 3 V B S k l Z U V F R a 2 l 0 c E Z h c m F k S l Z R Z 2 d o a E J E a U V S O G Z I e F F W R l Z W M U 0 w Z 3 R R Z 0 U 4 S V l R U V F n a X B k V X d t R T N R N k h i e T h 2 S 3 E 2 S 1 l T U U o 1 Q l d x N j N x S m h E Q 2 V Q a n d J Z k x 6 O D Z 1 N k d Z V F V H R j V l W H R E c G R E U W h L N m t 3 N H F w d U F D R 0 V F R U l J S V J W T m 8 5 S E F 4 O G V u c X B 0 U n B i S 3 p z M U Z j W E 1 3 c 0 J 3 U U V 3 T S 9 Q a j d X T 3 d X Q 0 F S Q 0 l w O D N Q c z N M a 1 R G e T l l U k Z C U U V F S k R R e E V X R m 9 i R 2 p S c y 9 0 c k k v b H k 5 Z l J t Q m d J T 3 J V c W Z O W W 5 z K 1 p J M G V P b 0 V P S E R o Q 0 p S R l h h R H F Q U k N K R k l W T 1 h 6 S H V 6 W n N 3 Y 0 F r S k N R V U t Y d D R O S n F 0 Y m g 5 K 3 p i O C 9 m M 2 g 3 K y 9 Q K 3 J 6 e T h 2 S l l r K z h w b F V x R W h J U j Q v Q n p a M m R t W U 9 I R W l r c E t T M E w 5 L y 9 5 c i 9 M T n h o c 1 Z o Z 3 N W Z 2 d G R m J N R 0 w w N 2 Q r N 0 F i R F l 6 e T N Y c j F p M 1 h 1 Z V p K c 1 g 3 O W V 1 V G w 1 V 0 h Z c 0 d G b D J 2 Y 2 N P W F h x R k g 3 O D h V Z T g v U E x M N k 4 y N z k y U C 8 r M W h k e n R V V 2 k 4 V 2 o 0 O U Z z T m o r V z d 4 T W 5 U N T V F W G w 0 Z S t 2 W H J W M k h I b 0 N 1 W m 1 a b T R m U G t 5 c y t 6 a j Q 0 T 0 9 I V H Z 5 M W p 0 O C t E Q X l N a k l R R W h J Q 0 h 4 O G Z o S V d G b 1 g 3 O S t v K 2 x q V l h O e D h j S E d v M E d L c F d x c X B 0 Q 2 F n R U s 0 Q W t o a E J C Q 1 N L M W l z V m h R V W x K U z d Y O H d u V H A x Q 3 V 2 W H I y Z m Q 5 d V d Y W D B J b W s 3 b T l q V l d y V m t H b F V t S E l r Q 0 c 4 K z F h d V h J a 1 R K M D R 3 e T Z O S G o 4 Y U x M N z d J T E J j V k Z l R 2 R k O T d C c T Y r K 2 l 0 N j l l N W Z o R l F E N S t m b j Q 2 N i s v b U d X e F d J e l Z x M W M v d G d E K 2 h 4 O S t 3 S 1 Z M b D l D O G V Y T j A 2 d F F K S F R w M F F H Q m c 0 R 0 4 1 Y m x 1 R m h Z W D Q 0 b 3 N 2 R U J F U m d h U 2 t K S F R v M E 1 G b H l Q U H p 6 e i 9 q b j M v K 1 l a Y U h E Q m 1 D U m 8 w Y W x i c 3 R o d z R k d 3 F G R G g v R F d X M j h o T W p L U 2 Q v K 0 5 H e m Z 3 O E 9 G R F p q a 2 d J S 0 J D b n R m S 1 l y R m d 3 N F l O K 0 9 t b m 5 3 Q U F J c E d v e l B 2 W G d R T U h j U E x r U 1 d i N T Z h Z W Z S c j k r L 2 V 5 d W F 6 U W F j Z k x r U 2 R T c F U 4 Z n A 2 O G 5 M e T h Q R W l S T 1 o 1 W k N R R U t 4 W n N 3 W U F z R 3 Z Y T G 1 6 W X N J R z V y M y 8 v L 2 5 q b m 5 Y Y z h i d m V t V F p 0 U V Z G U 0 V a Y 3 V X N G R p e F k w a E 9 U c T Z T L 2 R J V D E 2 N W R 3 O X k 1 Y z l H N 2 Q y O T A 2 d F F K R V J F U j V R b 0 N K M D Z j a U p L U 0 V t W j U 1 Y 3 F W c U Z l d m 5 z d k h G U l V W W W N t U 0 p h e m J Q d m p n Z 3 h v V D N o c 0 1 C d W g w T 3 J m V 0 Z R c U Z y S 3 U w O U h v O W R 1 e l l n Y 0 x D U X V 6 Z n Z 4 L 2 R 1 M 2 Z I b 0 V H R E V C M G R Y Z T U y c G F h b U l q O C 9 I N n R X c m N M Y X R X d l J z b V Z M d l A v K y s v R D M 5 L 2 Q 0 V 3 p x Z E R v Y 1 B I M G F y V n E w U U h C e n M x b U 9 x e T d r N k l 5 T U R u M z M y R 2 J w M D Z Z S 0 9 I V H V p W W N P R 1 R z L 1 Y 5 K z d k d z d o e D Q 5 Q 3 h Z M G N r S k N T Z 1 d i T m 1 G U j Z R b T g x b X J G N j l H b m Z 1 M 0 1 H d V h i c 3 d Z T U F B Z E 8 3 Y 3 V k S 3 Y 0 R X R Q V D J j Z G E w M m F O T E V i d 0 4 r K 2 Z S d S 8 v U E l M c z V 5 W W 1 J a n g 0 O G N E Q U M 1 Z H V v V G p 4 N C 9 q W C 8 v N j E y U H J P S G l j W k R J W k N n b 0 t x d j M z U 1 Z J e l V B Q l B D Q 0 d F R U V K c U Z a M U 8 1 M U d J W F Z Y R V l q S F M w d E p Z d D d r Y k 1 x b l Z h c X h j d V J M N z l 1 M E R V R H E 2 d E h Q b n p r N j N K W l Z L V 2 N 1 N 2 Q r O U d i b T R 1 R m k x Y W h O M j d k M l B V c U Z G b z N y e T V S N i t C d T g x b m 4 z M F d R V U Z C e l B M V n E x Z H g r d l J w a j d a c E Z S Z 1 l p T V R F U k l m M 2 E 3 V m F Y T D E 2 R l V C c H V K U 2 F t b 2 8 v L 3 Z n R F M 1 Y 3 U 1 Y j M y b 3 F J a T V P W G x 1 Z j N j a 1 p H U k h v V U p L U 2 t w Q U V x R G l q b H o 1 a U F x S 2 d x V E p r M X l H Z 1 N u c D Z m a i t Q S G p 6 U E t B Q V F Q Y 2 Z q N W 5 E a D Q 4 a U p T V U Z J d 2 R P e G J 4 O G Z I b z B h T U g y c m R 2 e j d 3 b j I 3 Z H Z 4 N T k v L 3 N t c 2 4 1 Q 1 F V S 0 V C L 0 h m Z m Z Z Z m Z m d n V O V 2 Y 3 N j Y 2 O E J v R X d o Z k h a M k 5 v N G R P O F l z M i s 1 Y n R 1 d n M z Y n N Y L y 8 z d m Y v S G 8 w U 0 8 w Y k 5 r U 1 g z e n h o Y 0 5 0 e X V W e T F y T F J h R 1 Q r e n o x d m x D V U F 1 M z M 3 T n Z i d j M 4 O H N w N l N r W V B 6 N D h V a E 9 U c 1 l 6 e n p 3 R E F O a T Z k U 3 N z R m d z a 0 V n b W t V a W t r R W d r a 0 V v b m R J T k J p c 2 N C a 0 1 z R m d N R U N y M V V J a 0 V q a z l M c 3 J x Z i 8 v N 0 g z S n l j c k I r L 1 h x c 1 g 3 O G V j c m t j a X h j d l J r U k V S S m 0 y S j V Q S l d B R z h 1 K 2 R r Z 1 V E Q S t z e U I w b k 5 s V G J G e j U w N T g 5 O T E z Y n E z Y n Q y O W Z W b W Z R d 1 l N S F V W a F l D S 0 I w d j l 5 L 2 Z 6 L 2 F 0 R 2 x U N 2 d E Z V l y R W d O V F d W V 1 R Z W U R K R E w 1 U j Z G N z l u W j J i a D g r V E p P b n o 2 T m M r Z k 9 R Y V B S b 0 d 2 W H J w Z z Z k Y X J M e D F h b m M z V n V i a T Z 5 c z d P e G F k T W 1 i T n E w Q 1 N x V k N w O S 8 v a m x p W W 1 M c 3 J w K 1 Z s U V d E d 2 N C M G J Q c j c r M l B r e U p F V m V t W F A z c j E 3 Y 2 V m T 0 h R R E F Q L y 8 4 Z z h X T E Y r U G l 4 W X R J V G s 2 d X N P Z X d o e n R I a n E r d n I 5 M z F 1 S 1 A v Z l g x O W 9 k Z n J z W G J 0 V 2 1 6 Z n Z o M F d p d 1 Y 2 d l o 0 S j V k M 3 h 3 U W N m T U s r N U l z M m V Q Z H Z o W j F r V 0 F v R U F V c W 0 w e G 5 5 d k p O V m J 6 Z m x M U m d n a G h C Q k N p Q n R x e W c 4 b D d 1 Z y 9 p V V R p Z H B E d z J X Z W Z z U U t W Q l F z V 2 9 F N m R P b W p j d U R G c m U 5 e n R X N W 5 O W n V 6 Y X R Z d F p 2 b n I x S 2 1 i T W 1 J R 2 x T N W N p U E R 6 Y z d k Z k F m W j l 0 b n g 4 b 0 R S T n N S O D U 1 S W k 0 d X p t b l F t S k t T d 3 F y T k t o Y U x N W D M 2 Z E x 1 Z E d D Z E 9 u R 0 N D W U h k c z I 3 Y k 5 v M z N v e U p F a n J H V z l Y Z y t E d 1 l E W F g z K 2 R 1 Y T F l d l h x W U 0 y Y 0 9 z O H k 5 U 2 t D a F V E R C 8 v K 1 N U V D F n Z E Z 6 T m 1 6 T U N 6 e n o 3 c n N o M D V P V G 0 0 Y 0 9 F Q 2 d O T F E 3 Z F N w V T h q T n p V W D c 5 d T J a Z G J n a E M 3 Y 3 N V W G 0 5 O U 5 K T E 9 I Z n V I Q k 9 1 V 0 N 3 V 2 Z Q M z E x M U N w V k d q W H J w M U g y N 0 o 5 V H d E N 0 l l N j V j K 2 V 3 Y 2 V O R 1 p 2 b k N o U X U 0 Y 3 V V S 2 1 q W n R h b m V i M 0 U 0 a j J 4 Q 0 t l M T l a e m l O T G x 5 N W x o Z m 9 B R U J F U k F i V m F E Y l B a R E t G U W l J M G J O N V o 1 Y 2 o 5 W E h W T m x k Z T d j T 2 R i e T A w O C 9 Y Z W J 3 S G V C M 2 R O a D d M M C t j T 0 F H U l N J U z R 1 R G p t Z U 9 C M m V p Z 1 V p a H B S d 3 N m S 2 s z M m 1 i O S s r e l A 4 T k J n T T J i Z H J F d X I 5 U G 5 6 N E l E U T N G d F d 2 W G 1 C S k I x b j l B N m J F b G s 4 b G N k c U N s c G F X e F F t M m h V S W p o d z R j a l B 6 O G Z J c E V J U n F N U l d x M F d h c l V h a F l X R m V Q V G 9 F Z k x 5 O H B D Z G 5 Z M j d k K z h p T X p P V F Z a c k o 2 c S s v L 2 t M L y 9 2 M W R k d H h X c D N O M W R u W T J h O W 5 Q e j g 5 c E 9 a V 2 J O M i t 5 b H Z Q e j g z b C 8 1 O H J q d 1 l N S F d M M T Z O Z X U y a G c w Y m V o U m 1 1 K 1 B V c V Z P U V N x V 1 F 5 K 1 d R U 0 N R U W l V U z h P U U d F U W l F e U 1 q S m d N c G x R V W x J Q 3 J W Y U x r c E l T M 3 Z H b l V D a n c 1 N T k v W X R 1 M m J j e H R P M 2 Z 1 U k h C d 3 N O M n I 4 Z X p S N i 9 X V k 1 p Z E J a W F R X e V d T e U d 2 T z l r b F J 2 R k 1 B V F F n Z 2 h o S k J h U m F m V D F Z a j Y 3 O X d B b G h 0 W U 9 U T j E 2 b F I 4 O E 1 F S H V I d j N M b 0 R T O E d i T 2 5 E b F l 2 S G d 4 R T Z o e X c w V G I 1 W U 1 I R H l J b k o 0 Z F p G b 2 x F K 0 9 p a m p 6 d 0 s z N j J Q c z h V d F I 4 Q n R n e W R j L 2 R n O W R P Z 1 F h M 2 5 n d 0 l H S W l v c X l 1 N j Z u N 2 Z C a 2 Z Z M U d n e k 5 u e n J C d U d 6 T m 1 E U H o 4 L 0 Z q d m N V Q k F n T l B u c 0 E y a n V Q d X Z 1 L 3 Z 6 d m 4 z N 2 1 I R E 9 1 a z F 1 K 1 E 3 d S s r c k p m b W Z y M k x G a m t N b G t V Q 2 d V a 0 1 s a 3 J N N m p 0 O T U 2 Q 3 g 5 L y 9 E R 3 p I Q l V W Q l Y 5 Z l g 2 U 2 5 w d 0 1 v b l N U W j J r b W g w K 2 x n c 1 Z o W W 5 R U z I 3 Y m R s N z N Q c D E 2 O G Z k d T N h e F N y b j g r d X Z 2 M k x H a k J s M j I 4 M 2 R w d T N y N T k 3 b m F a a X p a O D h l V n N j W U F D U W x K V 0 h Z c 0 d F Z W J j Z F Q 2 O W V 2 U j N w N k 9 t U X l H Y V J T S 1 V R a W t k T z V D T 1 J 5 T 2 Q 1 N D R 3 M W 1 P U z h 2 a n h t a G J E V n k 1 T W h 5 d F l u N z N 0 a 0 x X N 2 R 0 M j R h T E Z 5 O U N L Q l N p U V l N R 0 d E M T Z O S m 8 z Y n c 2 e F d N e D B Z d F M w M E 1 2 Z H E 1 Z 2 l J e V B S c E V r V F p u b j c 5 d T I 4 Y 0 h q d j N y M 1 l 1 M 2 V 2 M C s y T U d E S E N a U U R Q d l F x c F E 0 Y 0 9 5 T X J L d 3 J o e D Q 5 e H F x e k 9 M R m k z Q z h 1 W E x u W j V I c X N 1 N U d 1 Q U g 4 S D M 3 O W 5 Y Y X d X U H Q w T F R x M H F W T G h Z N n d Y c n A w S 1 R R Y U R i T 3 N V c W t 3 W X N R S X B L Z W 5 3 M m c w d 2 1 B d 0 1 G Z k F t T T F t M X J M U m F F U j R l R G l l Z n Z w c G w 4 K 3 p l U E Z p b D R I M 2 l S T W 5 X R 1 h y c l A 3 M X I z K 3 h s c V Z T S 2 Z y M j d Z d k x s e T h 6 V i t F Q n d K b z F h e E F S R W V G V 1 o z R m x s Z G V w a k 8 z S 1 p E T F d a M F J J V 1 Z F Q V R 3 Z 2 h o Q k J D Y W c y O V h n K 3 h X R n l o d F V q e j g v T n g r Z k p s S n R 5 U 3 l X U 1 F 5 V 1 F 1 U j J X R 2 g 0 Y z d i W W V 6 S U 5 D V m d J Q U F 6 S j Q 5 R y s r O T l 4 N V R z a U E z T n h m e j U 4 L 0 h u R G x 6 S U J B S U h J Y U p a c k 9 a T l d J W U F O N T g 4 M D I w Y m R 2 V z d l Z T M 0 c j Q r W j Z Q d V B l W H N z Y 1 h G e G F 6 Y T R F Q n B F U D d 4 e H g v R G F E U k N w O U 9 o c E t R R W R l d l d 4 W X d a T X p 4 c W g 2 T l N J S T d z M j d j U G V y M m V X V z d T c E F u a T Q r T j V J M G E 1 b C 9 0 e k E x T G J a Z T d J Y j N k Q 0 J Z U E J 3 T H F x Q V F D R 0 R o M 0 t x d 1 B Q R F V Z Z E J i V k Z S V V d Z T z N j d T N u L y 9 m Y n V s W D V Z c 1 d l T D J L T z Z N a k F 4 T W 1 q V E o 2 V H B 2 d i 8 w M j g v K 3 d z R E M w Y m R 1 V z E x W j d Z Y X h R S 0 1 U S W t T U H g 2 Y W V m T X J l Z F B I a 1 N X V m x a Z G 1 1 T 2 M x K 3 Y 3 W E h u N 2 5 0 a l Q w W k d C c j c 5 O W x 2 V 2 J j O D k 5 M X l s a C s 5 Q W F U a 2 p l O E d a S X d F Q k F h d 0 E v d m p 4 N D Z 5 T 2 1 6 W n Q y a m d N U 0 4 z R l B U Z l l l e T h 6 T X p N Q m x K N l R i d H k 0 d 1 J 3 a n R n R j h U U 2 8 v Q S 9 E U F c y M 2 J 0 a 1 h E a G c y U m t a S E J P b W Q x N z k 2 Z C t Y O W V Y a D V 2 O U x z N y 9 Q e j h X U E 4 2 T 0 d J N 1 R 3 Z F F P c m V C N 1 l q M H N w Q k t w U W d M Q z B P O W V 2 V n c 0 O F l O a D Z Q Z 3 E 5 T z V H a W d 0 R V d V b E V B a l F w V X N Y a C t 0 c X R W c G N 1 W E t G Z G R 1 Z 1 F Z T T h l a j V u d G 1 6 W n d 1 c 2 N L U 3 d z e E t 4 W n M 5 e D Z 2 R U F n N E 0 y W F V C b T R m N C t z e C 9 J N z c 3 e U R y S 3 d z M W t T d V g z M z F G W l l 0 V y t a e U F 1 S E t P c T R y W T d z a W t R a E N v Y k R j a z l Z V F V y U C t t a E Z D Q 0 N H R U V P S 0 V 3 V 0 F v M T Z o c m V 6 S X p N e k Y 3 O W 1 5 U E h p T 1 J T R m l Y W j l 2 R E R R N m N C U W t a R 1 J t O E V h b 0 E w T E p s U z Z i O G l V Z 2 t R b 0 1 H R F h E c T F D b m 9 k R H B t Z E x 6 V n h Z c 1 h v Z E Z v a 0 p t W m l h e X N M T 2 I y b 0 t B Z 1 N L V l M 3 T m 1 6 a D d X K 1 d D e E d y M T Y 5 V 0 x k d D J M Q U I x N j V k Z z V l W E Y y U X l H Z T d k d T h l N m Y 5 Z X V Y V G h 5 N U F p S 2 k 0 d W g w V 2 g 0 S X p P b l R a d m 1 N T 2 p Y Y U R S S V N r c G l Q Y j h q Z i 8 3 N U p 5 d j B C c 0 J y d i s w M n V E K 2 E r L 1 h y a D A 2 Z E 9 q S E x 5 N W N 2 W j k 0 V F Q v W W Z z O W 1 N U C 8 3 N G c z W G J T e S s 5 W k x m O U 9 w M E 8 1 O C t m W j V h N W R Z N n Z Y Y n V H M 0 5 4 Y 0 F N Q 2 p S N D l Z O T d r V E J C O D R j S U Q x T 0 p W S z V W W T Q 1 O G d Q U C 9 5 Q T g r Z l B Z O U t r U 1 p n K 2 Z U c H J 0 R z V s K 0 0 5 L y 9 z U D h 2 M W V 2 W G 1 q Y n R p M 3 Z t S E Q w U H J S c j F 3 N 1 I w Z E h J e U 1 n Q V V G c W F Z O W V 1 W F J n N G N D R F d y b D B M d V Z 3 T 2 1 V e G 1 O N 0 R M e m M z R n V u W H J B S U E x a W g 0 b 3 J Z d X V W c X V a a 2 F o Y X J S Y W h v Y U Y 0 N V p W W F d P d H B O Q n J N b V R P S E 5 m b G 1 S R V F F U m 8 4 Z W J i Z T l Z O G F N N G R X Q W Q 5 U 3 B a e l F h b V p H d j F x c 0 Z 5 b 3 U 3 a j l 2 V 3 J B Z E t P d z d L a S 9 0 W k N Z V k M 1 T 1 R r d 0 4 v Z k h 4 S 0 p C Q V V G Q l V 6 b k l R R D Q r L 3 N 6 c F V C c 0 g x d l R K b m J r d n U 1 M j d k b 2 h N V E d S d F g 4 R F F M Z H U z U U N V b m t N V 0 x G a F F w a E c y U 1 V s S n Z I Q 1 U 2 O G F O R z Z 4 Y T I 0 R 0 J n V 2 p S b 2 d V d l d I W W x P a m 9 h a V l t S n F G Z X Z I c 0 x D d 2 h B Y 0 h P e F c r R j F k e n R W V z F u T U V V R m 9 5 e m R s R X N D Z F B u b 1 R C W U d D V 1 E w T k Q 0 Z T N 0 e m Z y N 3 l h V l V L a D N X V X J m M X Y v L z l E e i 8 4 O E l P Y n J i Y X Z m L y 8 r Y U 5 D Z 1 F i b T I 0 U T d 1 U G 1 Z O U p p V V N D V D c 4 O E V P O C s r N j d 6 T i t 6 K 1 B o N H Q 2 N W F x V W t C U E Z E Y S t h d l g 2 e W 1 B S i t W Q 0 F U d 2 h o Q k J D Q 0 t r M V R D W l R 0 U m d 4 V 2 E 5 Z X Z R b 0 5 q a T V l d k l q b H k 1 Y z d Y Y 2 R r T W 1 I T G x p M 1 l z b V d M M 2 Z 0 M z d O a G g 5 L 1 l I R H g 3 W U h V W G 4 1 K 2 Z I Q y t C d j M 3 N 3 R k R k p W Y m g x c G J n M X B x V l F L a F V M Q j F N T G 1 0 d C t X b y 9 m U G F E U T Z m S T J P Y 1 B l S n N M Q X d 0 R z d k b W x t M k R S Z z g r Z H d P S E R q Q T Z 1 a n c 5 L 2 R u U 3 F s d 1 g 0 O T E 4 a 0 Z I R m k 1 Y z Z Q Q S t W N k d y d 1 d E Z z F k c F B U R X d z Y z N t W n E x Z X Z N c V V 2 S G p 4 N G d P V G t a T H o 0 N G 9 0 N C 9 m W F h Q U m 9 W W G x i Y 3 F 3 V m N F U W d F U 0 V o S V l J V 2 M r L 2 Z 2 U j Q 4 Z V B W Z 1 R 6 d H B 6 N z k 0 O W g v T V V w S 1 N r T U J Q c 1 d y V n E x W W 9 W d 0 J 1 T l J z e W R P N W N W e W 9 s R U l p U W 5 K e n N N Q 0 h 2 M D Z P S H l O W G x L S X B G Q U x w Y z d M R U d U b l o z T j d F Z T I 3 Y 3 J J e U 1 D T k d 6 Z V k 1 Y 0 R B U U d h e V d F O V l M Q m F u Z 2 V 5 W F g z N k p v M G V Q N H A x M z N r R k N R Z 0 t 2 c z Z O R m l 4 W W V Q M m Q x N U 9 q N H N E M D N 4 c 1 h G b 1 U 2 Z E 9 n Q k t P e l c 1 W l U 2 Q T B p d H B a c z J h e F p 5 N 1 Z x N W N 5 U X F 1 R 3 p W c W h E N T k r c m h z e j g 2 Z E 8 x b k x I V H Q y a E Z B b z V B V 0 p u V H A x U X Y v K y 9 l S H Q 3 U T F 2 Y j I 4 S W h V T F d W U k p S V V Z F Z X p 6 M V F I Y z d W U z V Z c 1 l V S j B p O F h D N n Z q V W F E U j J 6 N 3 Z q e D Q r S F h D N 2 5 Y V G 1 R b l o y T k 4 5 O T g w K 2 5 6 R F I 0 O E d L T k d q W E s 2 e n M y Y k 5 6 R j M 3 b H l Z e l d i V z d j N W V E M 2 R k S H g 4 Z l Z v Z T F L N U 1 t V F d M K y 9 s c H J 3 S 2 V u c D J Q Z X Z I b k 1 P b D I 3 Z H N X c n I 3 N E t r O G t F a z h t R T R 1 S m l G Q l V W O F R v V W J Q K z I r Z n Y 3 W T l x M G F a Z z N i e D R t V E p q Z z l w V j A z T m R U V V N w c n V 3 S 0 J v T k s y V F o 0 Y 1 Z m L 3 J o Q k J D Q 0 N H R W t B c G l M O W l 0 Q 2 h r W k d m a j k 5 O T h o b F V v a G x V b 2 h G b 3 Q 1 N F p S V 3 E y V X Q 2 M 1 E 2 S E Q 1 O E d E c W R q d m 5 Y c D A 4 Z i t Q a j R W R n E 5 V k d l N E 5 l c k x 3 d E Z u O G R G S E g r S F J v M G R v M U t n U n d z U E R F U m N Y e H l 0 N T R l a X h X N 2 R 1 W m R Y e D l m S H h Z U 2 J G c z F n c 3 J O S E s x c 3 Z n d W F H T 3 M 2 R F E z Z j F I c T l W a S 9 m c j F y T n Z D d z h P W k F L N m t w T V N 0 N 2 J p a n V M a l k 2 Z j F i d G 1 6 a D F m V H Y z N z k v b V o 0 c l B 6 O G Z Y M 3 p 4 Q l N 2 M H Q x Z 3 N L Q 2 t w W V l X T E g z e n d B Y V J T S 2 J 5 O H Z E Q n Y z a n l v M V d y M D d O a 1 R Y Y n A w N G U y d k p w T U p j K 2 J N W V p W L 2 1 E S m x D c U t p b 3 F E U m F I R D U 4 b V d z W G J 1 V 3 V h O H N I U W Z k d W 5 Y R G Q 5 O T l 4 N F F r c m t h c V Z n V H I 2 R 1 Z 1 e D l N Y m I 3 e U J 5 T W h J V E o 4 K 0 h T K y 8 v T E p i T l p y T H c x R z l l M X R E a H c 1 b F N n Y l p I Z y 9 j Z 0 Z R a W t X R F J v a 1 c 4 e D V 0 T U p 0 Y T V T Y X Z W N G 9 N U F B t Q T Y y Y z Z j T 1 l N R k N 4 W W d J a U l D R V J F U n Z J R D k 4 T 0 h E Q U V y c n Z p Y 2 t K R E R 6 Q V Z o Z H Y z N m R l U j I y e D g 2 a l I 0 K 1 k y N j N I d C 9 Y N U J 3 N G N p S V N F Q k p l d i 9 Y R 3 l k L z d J e U 1 o Z z d Z d W R P M 2 N H Q V B 6 M 3 Y v L 2 x u V U 9 z c m w 2 O W l o V X J W b U R 5 N U 1 r N G V Q Q W d L M 3 d Y a T h W N D c 3 M z N Y S j Z y a W 9 x S 2 V Q W F h y Z k 4 w Y 0 R z S 3 d z U E Q w Y X B W S z J i W j l t b 0 9 B S 3 l S N E 8 2 c U R 1 Z n F Z O G V P T 1 N 5 V m R l Z k 9 I Z G J W Q V Z i d n Z 2 c 3 V j b k p 5 Z U h O N 3 V N U F Z 1 U 3 M x T l J X e l p z M W l u Z F B G W W p F K y 8 v e H p O R 3 Z X e k 8 1 a k N n b 0 t N S H I w Y U 5 a V k V x K z k 5 c H B i Y z R O O C 8 v M z N 1 S G 5 6 S m 5 N R m t M V n p U a U F R O E 1 x a 3 B h V 2 w y Z T J N N V A 0 d D I 3 O S 9 Q K y t L d k 5 q W V d C d z h l S k F w e V Z a U 1 V v S V d M V n B n K 1 B E a G R 0 d k Y z W i t T a 3 B M S z l O M 3 R 5 S k V q c k l s e X k 3 S 2 Z 1 a 0 1 r R W x Y Y X R z b V R n d 0 o 0 U W d n a G h C Q l N h M V J H Q U Y r M 2 J s M k 1 H V E 9 H K 1 F G c k x S Z G h H M k N r c D Z k a n p a b z F y T W R 4 U 3 c 2 N F V s Q l F n T G x 6 N T d K d W E 5 K y t Q W H g 4 Z k t w a 0 l r S j d v M 2 V 0 d G V X O X Z i M G h r V W l n M C t s W V p T V D g v U H d n R W 9 t Z z A r b W c w V 2 d j a G l j R 2 d 3 R z N i d D N D c l Z 1 M 0 F B Q X Z 2 d m d p T D R D M z k 5 a X N y Q 3 h l U U R C N j l H a j A 3 d D N i N l d 1 e F Y r N 0 h Z c k V n U F Q y Z G 1 i V F c y Z l B h c z I 3 Z E 9 s Y m 9 6 Y 1 V O T j h x R F c 1 T E d W a z V P R H E 5 K 2 R H Q m d v T l B T Q 2 8 0 W W p V Y k 1 t V E 9 I S 1 l W a j F h b F R K O T Z F a l c z Y X R B R U E z T H A x Q z F s W l d i Q l l M T m l 5 W l F 0 M j d O a U J y b D I 3 W X N D Q U F V e D V o R V d M R n J I Q z k 4 N m R P N 0 5 x W U h 0 N 2 U 3 T U M r T E t N c 2 x l c F Z J a U p p V U Z Z V 0 J p R 0 R S d k d L a 2 x U V 1 E 0 Y 0 9 N Q U V 5 M V p k d W 5 U Q m 9 F R 0 Q 4 T 0 9 Q U H p J a j Z E d D I 3 S W g v L 2 V 0 Z k N B M E 5 y Z F Q y d U 1 0 N m p y e C 8 v e j R 2 b 0 0 z T 3 p 1 W k 5 W T 2 1 J Y l N D V m s 1 T U R 0 V n F O S z F l d U 9 D M X Z j d n Y y Y m F T a 3 B D Q X R M W T E x K z c x N z k z Z 2 x y Y X p Q d 2 U z Z 3 N L b 3 B F e U 5 h e T R R Q n B l Z V h q a D A 3 N H M 4 L y 8 4 V G l 4 W X R a N n p W d D J o U T N i d H h n N n Q 4 Z k 9 u U U l k K z d j N G I x W G 8 w Z V B a c 3 I x T 0 x O b H l 4 W m U r U m Z i Z G p q R F B m O X p B M 2 x Y c X N 1 N V d x R l F 1 R D F Y Q l F E b T Z v Q 2 R P M 2 V X Y W N T e n M 3 S T Q r L 2 J 0 d z d K b H k z a W Z 5 Y V J K a 3 h 5 R z d 3 R H c 0 N D g v c 3 Z i M U J n M G F 1 T j N 4 W k Q z Z T N K R 1 Z s Z V Z X c C t X M W E 5 Z H c 3 Z G 8 x b C t 0 e E o y V z N 4 W D B Q c k d Y Q X l z d l I v b D V l U X F H U V J z Q 1 R j c U 1 B b m h C Q 0 N D R 0 U x Q n F W R W N B S E J 3 Z G o 0 T U N C Q U V y c m R 0 c 0 x O c m 4 x M W l z Y U 4 1 Q W N O R 2 d R Z X Z i c 1 d h R W h i M H h N R E t 1 M G h y M F F O R G s 1 R 1 Z P b V R H R 1 c 5 K 3 p a d 3 l w Z k 0 z S G l S T F J y M X c 1 Q T Z R a k g w N m R Q O D B v Z 0 F Q e n l M Q T B i T m 5 U W l B w U E p o Q V V M R n J D d U h H a l N w Q W 1 2 V E k 0 O T N I M W k 1 Y 3 F W K 0 9 X W F g x Q l V W S V I z M 2 5 u S D V l T z V y b D I 3 a H Q 5 K y s 4 M 3 B P Z z B i T n N T V 0 x W d n d 5 e S s v W V B Q b X p R Q k t B N l A r L 2 Z 1 a l g 3 O S t t R E Z q Q m l 0 W U h 6 Q m d B R j U 3 N 1 R X N z I z S V c 2 b n p 6 e l R l O H F 5 b k t 3 b X c y N D Z 1 d n Z z S 2 x T N W R Z d H o v e n p E T 1 l N b V d L d y t O c S t m T G x y T k h 5 Z X I w Z S s v Y n R 3 N z U 5 K 3 h B W E Y 0 Z l E w R k F j T 0 h D Q X V U O G 9 L S W c x N F d w R m 1 q T m 5 E b X R V Y U Z C U U V E N z Y 2 Q 0 1 F Q k F U Q X g 4 Y 0 g z d D d l e U 0 z T n h j U 0 p F N W w x d W 5 Y c m h n a 1 R K Z 0 F v c l Z l O W R P b F M 1 c j Z S S T B k a X d J Q U J 6 S 2 h y b l U 3 S E 9 p N T Y 5 T 2 l C S T B l T z R P e l p z d 0 J L e T R L O C 8 v N z d 5 T W 5 K W V k w c 1 A z Y n N H R T Z m U G 8 y a 3 B D U m 1 q b 0 N x W l A w c z E 2 M W J W K z d K T 0 s z d T M 3 L 3 Y 5 c n A 3 O S s 3 b D d X Z T F s Y 1 Z p W W R Y W W o 0 M k 5 S V 0 J n S V B 6 O S 9 S R V J F Y 0 Z N U k J z Z E h Z M 1 p z M m Z q N E 1 H R F d M W n N H Y k 0 r T j N 6 d j J i T W 5 C Z 3 d Z N F B K N U h 6 N T g 2 U E l j N V l 4 Q U l J Q m N M b W Z P T F o 0 R T h O W H B Y T T N 0 d k x Z M 1 F 0 M j J u V E t a R E F V R k J i d 0 p y W H Y y N 0 d t M 0 5 O Y T l l L 2 R Z W m R u c 2 5 h c 0 x D Z 3 J 3 e l R m Z j R Q a n g 0 N 3 o 3 M 2 4 3 N 2 J X W S t B S H Z T M D l O N U 5 m U E h q a D F i T G E 3 M E s 0 K 0 t 2 R U x N b H F j Z F J l N m l B S j V V Q k F y Z 0 N T R 0 V F R U p J c l Z H W k p X a T J i T m 1 D b j M v K 0 d Y U G 5 6 d V Z O T G 1 w N 0 N U U U F W b k J S R W F 3 a k l x M 0 V Z a k Y y N 3 R 5 S j N i d D N W O G o y S l J J S k V 4 S T d l a z d B c y 9 y b 0 F v S E E 0 V W h t Y n V q S E h m M X V 6 O H F W S z N t a j d p d 1 d D K y t x Q V l 2 R k F w M U 9 o K 0 x p W W 5 U c T F B a 0 R C d z Y w K z h Q W k 9 p c l M w M U h T Q m 9 N Q m l 4 Y 3 Z k b G 1 Y W F N n V V F x Z l R z U 1 p w d F Z n c 0 9 I Y n N H T H A y N 1 l x Q k F 3 Z X l y c H J Z d V h N b k V o T V R l W F h 6 b m R t O W U 3 Z k Q w Y 0 d l T U p 2 T l d M e D R N V z g w Z E l z V 0 x m R G h o e D g 2 b k h q T 1 l E Q 2 d l L 2 Z 1 R U l 2 R n V I R G h B d T k 5 d m 5 U c E V p d G 8 5 Z k x 5 d 3 F l Z m Z n c C 9 m L z l 5 d D F t c j F X T E p r a V h N a E 1 E Y 3 E x S W l J a U x R c F V z W G R P a l F n Z l c 0 L 1 B 4 O D F y S 2 Z u e D l U V j V y N 0 9 x V l N x Z E 5 T V E N L U k N O T 2 1 U Y 0 4 3 N z c w S G 5 V N k h t V E 5 u U W l h V D R U L y 8 r U T l 2 S k d a O G Z E e E V J a E U y Y j k 0 T W 1 V e m 1 z R m E 3 S X h h T E J T Y V R D V W F q R V Z x d E Z p V W x K Z W p k d X p k V H V z T l Q x N j l m N T l Y S G o 0 e U 1 a T F h I W X J H d 2 p n K z V Y S T d n N E d B W U R B W V V G U l d 4 U m l C e l M z b l V y V n V Y T m F M Z G R w b G J X M X N t a 3 l F Z 0 l J Q l p 0 c T F Y T H h R S 2 1 Y c n B G b 3 V G b V l 5 M n N v S z J p b m I r L 0 h u V 0 Z T W F d P U 0 p h d F d x R n B V d V h Z d G 1 5 W l V o T l R j W H M y Y k 9 o V U N p U W 1 K a U l s S l F V S E R 0 M m p M Y 3 R s V X F G a 1 N O S H V 2 V z h H e l p z S 1 B k N 1 p Q d D N 6 S k 8 v W j l Y b F h B M 3 d S O G 4 v O H N z d n Z K R G N 0 a n l U U 0 N U Q 1 R 6 L z l 4 Q n B 4 S G h N V G c r V G t a T H Z i U D N 6 N E 1 D d U F 0 e j J I R 0 F 3 R y 9 Q N z c 3 O W k 0 Y 1 N Q V W F q W H Z z U 3 F W a W 5 l T z V F c F B U M m U 5 S j E 1 Z V h 2 a n R 0 O S 9 z Z H E 0 M G I 5 N m N O N E Z 5 V U Z B U V l t S m k 0 T 1 h s e F p U R H N 4 N 2 p K M D Z j N E c y a l F Z T U d k c z h w c D A 2 Z F l 0 b 1 J H Q m p J b E J J Q 1 N r T n Z t V X p H V E J o d E x S R V Z G Q l F F b 1 B U N z B Z R U R C N W c 1 S 3 V S e U 9 T d 1 d D K 3 J X c l F 1 W l R G W W g 4 L 1 p Z e j R 1 S E R 4 L 0 d t V E 5 u V 0 9 k S W Q 2 N F d j W V V D Z U Z J U k t J Q W 5 o Q k J D Q 0 N H M W h z V m l x Z k F B M 2 1 L e F l P M 2 F 0 V X l a a j V r e l o y T E J n Z 1 V J Q 3 d 0 a j F y R 2 R 4 T E J 1 M 2 J w N D d i W F h J Q k t K b 0 Z L c G 9 G U X F v V k F v Z U V H Y l J x T m h s Z l V J Q 2 d y Q y 9 Q b n p v Z G Z y Z V Q 5 Z z d R V X A 3 d F I v Z F p l O W J W V k V C N E t q a 0 p w Y l M 5 W D Z P a D B w S 0 N q Z 2 h Y Y U E 2 M H Z o W T J O a m 5 i W U R B R k 1 H e D E x Z m Y v M j E y M E h R c W x X c l d D U D l m S D E 5 a 1 p 5 Y 0 R K V k t o W G J 0 M m 1 I a n h v M 0 0 v U 2 F U Q 2 Q 5 L y 9 6 M H o 4 Y U c x T n J K V 3 E 0 W F J h R 1 N 1 T E x D N m Z 2 M j Z 4 M l d P N 0 x H T 1 Z 1 V 0 c 3 N 0 d 4 c 1 p n N W M 2 Y l Q w Z m N T a V F R S k N R b E l T R W h B W G w 0 Z T l 1 e l p n M T I 3 Z G p r c 2 1 S T W F H b H B o d 2 F u U m F P U z E y V l p D U W d L N m R P b k N 1 N T I 3 W D V m M 0 9 G S W 9 G U G p 3 d 3 c 4 Q k F B R U J B V G g y N 0 J o T 2 5 q e k p X c W R I a n g 1 S V R r N 0 d 4 e D k v W E N F Z E p s W n Q y c l F w V X d C d k 1 C a F l J L z J C M H N r N X J h L 0 Q 2 d j c 5 K z Z 3 S k p k d T J i W X Z w M D Z m Y j N h W n R B Q j h T R X N J Y m F k e W x T e G R z M 0 x q U j d t T 2 Z m L z U 1 M W 9 T Z m d 3 Y 1 B a Z 0 x R b 0 t B Z 2 Z Q L z k 5 M j Y 4 c X V x S k c z T G F U a l l y R m 9 z e G N l S k V h R F F h S 0 J R S 2 5 E e D V F d H U z Y j h m Z m Y v O X R k M X V G a F l V W U 5 X b 1 V t a l J w Z 3 V i T m 1 5 T T Z P a H A x N n R T Q n Y 3 O C 9 N M W V J U U N E Q W 5 U d D N l S 0 9 t W G N u S 3 l z S 3 B V N m R Z d D l t R z E v b j U r Y 3 o 5 M X M 0 Z 3 M 5 b k 1 C S j B 0 V 3 J S Q W R I U j B 0 V H B Y Q T U 2 W H M x S 3 I x Y n l P N 2 R k Z m Y 5 M 2 g r d H h R M X Z Z O V c 3 Z H V u Z E 5 K Y U F z T E M x b m x p Z H h S W E Z 6 c z h E S G N 5 V k l C T 0 x 4 c T R N Y U 5 H e m g 1 O G l U c i 9 Y N z I y V 2 N 4 Y m R v M H U 0 S D Q 2 N i s v e n B S Y 2 k 0 e U 1 a T 1 p s e U 1 u S n d Y d n Z 2 W W R C Z 3 d h a G I 5 K y t V S 2 x V d k 1 m Z X Z Y c 1 g y N 2 R 2 Z C 8 z a U t n Q z M 3 R k d 6 W n M w c U x J Q j M x Z W x P a U N z V X d C T k N D Q 0 d F R U 9 K R V d s b 2 F m d j M x V j J Z N V B 6 O G Z N M m J N d 0 l J R k M r R H Y 3 N C t j b k J 4 V 0 l O d T B h V k 1 t K 0 5 O b 0 5 O a T h l V E 5 H a m h 6 S k N 3 S z R 3 Y V p R S 0 h S W U k 5 c m U 2 T G 5 n d n R N N 0 F B Q W d B R W x F U V Z T e V R G V H B p S F V F c 0 M x d W Z l V y 8 v d m 9 M U X F F U W N y b W N t Y 3 l O V z d Q N T F x M W J r T X Z s T U J x T l R v T U M y d 2 5 v N U h J N W Z I e D g 3 T D V H S z E 5 Z l h 5 e G V 2 Q m l 6 W n M z a V R l N 2 9 E b n V q K 2 E w e U 1 6 T 2 Q x c X E x d F d I R E J 0 N m 9 Z V W R P b n o 2 T m d 3 Y 1 B z b T R y S 0 N o d 0 9 t S G 0 2 Z E 9 u V 2 F N c H J Y e D h m R m p o W l Z a V 0 Z q N z U 1 S k 1 L b V J U d W w x O S s 0 W V h T V F p z M n h h Z W Z m b X A z d j N B a 0 1 E Q V F D U W t K S 0 M 0 d X h y W n Q y K 3 l 1 a z U 2 Z W p 2 Z m Z m e D l k d W 5 U Q k c y K z h V Z W J S M i s 2 d 0 Z 3 U U I 0 T l d E c m 9 p T 3 J N a k l T Q U N s e H l t M 1 U w U 2 x V d U h 0 d D k 5 M m U y N k J z c n A 4 K 1 R M e T h 2 S W M z b T k 3 R E 5 n N 2 h 1 e V Z z M 3 J 3 N E F G c j J i Y l Q w W l p X c T J X V j R Z c U t p d U k 5 M W x r Q W I 2 K 2 p w T F p h d D I 0 Z F B 2 M z B V d 2 d F Q W 1 n M E d s e T Z k Q W x u e j U 3 R n N X U E h u T T c x W U d X e F d C e l c y U j g 2 Z E N o R 2 p o e U p y N z c 2 e X V Q U 1 F r Z U 9 I S E V h Q m o 5 N D h B Q 3 p a c z F 5 Z V A v N z c 3 K 1 A 2 T 2 p v Y W 5 P d X R p c E x o N 3 h 0 c U 4 2 N m R X d T B i Z H N X N m V u c G l J b U o 0 Y T N M Z l o 5 d F I 4 Q m I 1 M z M 0 O X R 0 d m 1 k Y 1 Z I Q n l N Q n c 4 Z V Z F c V k 2 K 2 c 3 d 2 R k Z m Z 3 M n R W c 3 U 2 O G l Z b E p Z W F Z C a T h 2 T D R T R m h X S G x 5 c F h R N l h U U T Y v V k 1 K M H V Q S G o y W T d 6 b 0 E r N 3 h 3 K y 9 a d D V P Z m 4 0 N G N m Z n N E Y X R X d l J z b V Z M V E p n d 2 9 k c k 1 k M E Z J Z F V J Q l B D R 0 V F R U l J S V U 0 M G F 0 U U k v L z c z d n p G M z d s e m 1 o L 2 0 5 Z S 9 j d 1 k 4 W U 1 6 S j g v b n p m Y T F U c k M 4 Z m p 4 N D F p N W N p W H U z N y t Q b 0 t B Z z N x W G h u b W p i d G k z c k I y M 2 R 1 b l Z 4 N X N 3 W j F q c H Z 2 L z A y N j d K d 1 Y y Y k 5 t c 1 d F Y m 1 L e E d C S 0 p C T X V Y T D J m d T V 3 Y U d T N W N 1 Z F R u c E l Y Y 2 l X a 2 R z U j R V N 2 1 p e V V H M U N F a E l S Z y 9 2 e j U r U H p 6 e j V r Z 3 d H S 3 h z S U k v N j J Y M k J v T 0 I x V l p 1 c U 9 Q b D V j V j B B a F F V R k x n M X l l M z E 2 O W Z 4 N D Q 4 L 3 N t N X I z T G d 4 Y n Q r K 3 p h d G 5 x M W F y O G M w M z M 3 a m N a b G 5 j d T N j U E g z N z R J Y X V V a W x B b 2 h F Z 2 t L b E 1 n e n c z Z l c 3 U m 9 n W m t 6 W j d v Z H Z o Y 1 d G d U x D a F F z N G N 1 U U l U c D Q 4 e V h 1 d j d W M j Z m L 2 p 3 W V p 3 O G V S S 0 R C d y t 1 d E p y b z N 0 N 2 V t R D k v U G 5 K e m M 1 b l N C M E t o R U E 4 Z l B t U 3 R k K 0 R B Q W F T b X B n T G c x e k g v O D g 4 L 2 N m M z Z k Y W I w a T E 2 d m g x Y X J 4 W k F o U T V o U 0 l y Y V d M R m 5 D Q z h I Z m V 1 c 3 R 1 N 1 d q S z l w d n Y v M 2 0 4 V 2 h h V 3 h j d l h z U 1 Z L M W Z R d E d s V D V q W j N B L 2 l i T j I r e W p 0 Z j Y 5 Z X Z 6 S G h z W k d Z a 2 h R N G J B Y U R S a T Y 5 Y X R y S F h k b V F P a X B u c m p q V G V 3 W j g 4 Z T V q e D E 3 d H c 1 R E J v M E N P S G g 0 Y 2 p J e U t p d 3 N o W i t m b j R Z T 2 5 R b 0 5 t N 2 N p S 3 R Y c j F i S U 5 z d X F x c y 9 W d H N y V D h T V V V D d E c 1 Y z J k T W 1 6 W U 5 G e T V j d 0 Z k Z m Z Z V W 1 U W n F 3 M X V H Z W M 3 b W p 4 e E 1 U R X h F Y 0 h J d z V j K 2 J n c W F l Z X d v Y 2 Z m b 2 l r c E N U V z Q 1 N T Y 2 c W t 5 d G U v Q m d 3 Z X M 4 N D J q O X l Z b E p j W H B o T 0 Z B Y W F l N G 8 5 S D Z U W m 8 w W V p X S X N p M n B a S H Y x b j l s c 3 h w M D d k M 2 h Y d E 1 s a 0 1 n U U h C e k 1 s Y 0 l D e V h j M 2 d E b 1 Z D Z 2 J D d 0 1 P W k t R b W R Y Y 0 J I e X V G R U F U d 2 d o a E J C Q 2 l B d W R P b l h D M U t s V E 1 X L 2 V Q Q 1 l 3 U 1 U 5 U H g r e l p z M 2 t q N E Z x M W F v V m p 4 N D V o e n B 3 N X p H M C 8 v L 3 d 6 Z X Z i c z Z k R 0 l Z b H Y x N n R W R H Z Y c j F X T G R 4 Q S 9 q Q 3 d r T F d E M k 5 Y Y k l N Z m d V Q U F n V U N B N k 9 q b 0 1 y W F B V N 1 l q N F A z O C 9 P e X V Z e S t Z O H Z i M l p y M n Z w M D Z k W W 8 z S 0 h E V n F G Q k l U R T V u S F c w T U 8 3 b W N V R 1 J u S k N x b G N o U k 5 B Y W R n K 2 F k S W t y R m l 4 Q W l V b E p a Q k t w V W h P V H N h a 1 N a T j Q 3 W j Q z Y j U 3 V D B j a m x z W D M 3 Z G w 1 N 1 I 0 O G V q U z F i d H B U N 0 9 U d D M 3 b 3 p K a 3 l j N 3 J Q a 0 9 s T m J u U G 4 3 O E 9 Q N z U 1 e D l j d j M 0 Z H Q y L 2 Z k c m h 1 W W 1 J a W t w S 1 N j T 0 R B Q V d 6 W X N J R T E r b H l 2 M T J Q O S t 2 W F l 1 M 2 N 2 d W 5 i d D Z u R m J a V E l a U H Z q Z 0 F 3 U U Z C Y 0 h m M 3 g r S E R o M 0 M r d l h y b W Z 1 O X Z M e H c 2 O V l 0 b D Z O d 2 5 a W E d T R T l Q U j N w N k 9 1 O T I 3 a W g 2 b 0 h T T 2 l L T k h q N 0 p 1 O C 9 Q e l E 0 O G V Q W m p s S G o x N m 9 G V 3 J W b E F v R k V 6 T m V 1 N l Z N W H E 5 S G d z W E x t U 1 d m W H g 4 b U R J U 1 J x T V J S c U 1 S S l N V b D B H Z z B y T T R y W j d Y c T N i V j k r M 1 p X Q U 0 4 T n l S e k 4 x Y 0 I 5 L 3 h v M G F N Q T d Q d 0 Z B V W x J U 2 J 3 S m U 2 L 0 Z h V 3 l r V U N r e W V Q Q m 1 U S j A 5 b X p t b D Z 2 Z D d 1 Z m 1 V V k h 4 K 1 B r U 0 5 I N G 9 z d n Z t Q k M 2 N k N n S U l 3 Y 0 9 S S U h E e D V F Y W 1 v c T c v d z R Z T U F B W k d k b j Q r Z W Z m M m J k N 3 V 2 c l c 2 R 1 R k Y n V y S 3 M v V n p o d y 9 m c H g z e k 5 t R y 9 u N S t m a G c x Y W h S V 3 J G a k J 6 R E 5 o d F c 3 Z E 9 u e i s r Z W N P S H d 2 d z U 1 R U F T a i 9 Q Q l F z V 0 l E b z Z H a E t K a E 5 j c H N H a l J v a k s 5 b H Z Y c j E 3 U E 9 l W j Z X M i 9 H R T d a V U h X c T B X a n g 0 O W d y K y 9 Q N i t 6 W i t E Q W d i e E 9 p U G o 0 Z U 1 U S H h 6 U E x h c l V h U T R Z T X F a U j J E a H M y R E l N S E Q 2 N l V i U k 5 T W G h U Q U U w S U l J W V N R e C s 3 d T N i d k l 6 O D h 2 O T Q 5 c H J x W k 5 t e U l q S T Z O U 2 d 1 V E 9 u V H Z E Y U R U a X l 5 K y 9 a R z V M U 1 V s a H J S T V Z G W V d R a 0 J B R U J R V 2 h m d j M 2 V F B p W G 4 1 K 1 B y V n U z W X N T S U V S W F d I d T R r a j l 6 Z 3 h S T V Z V Y 3 J F W F F V R k J h e V F 4 W k 1 B L 3 V y V n E 3 a C 8 v e j Z V U 2 l X a 1 V p a 3 l N e k 5 a O T J k b l p 5 T T F O W l V K S 2 R W c U 5 Y c j A 2 T U V L L 0 l I U 2 t i e G x H U 1 h h c T F j d k 5 H c l V D T E 5 t e m N J T E w 3 e G d k O E x V M W F 0 W D I 2 M 3 o z Y k J o U T B 5 Z E 9 w V l p O a H F O R 0 R 0 M k x M U D g 3 T F B Q c 3 V w Z z Y z U T Z h R F F h R k J j W H M w S 2 V z V 1 B I S W p R M E Z L d F d y W U x G W W t I U G 5 q M 3 h 3 Z 3 N 2 c 0 1 v a 0 9 h T F Z h d T J X c m d D Q U V T T k d Z U G p 3 N F M 1 S G p B W U V C T 0 R N b V R P N G N P R 0 N 3 M 1 d l Z X V v c H Z Q S E d H M m p l d k R r Q T R J V V h Y a 0 N 2 W H I y d 2 N l T k d i T i s r b m Z Y N V A z a n d B Q W N P S E h E W m R p N k p S S U p 1 M 2 J v e H k 5 e n l D N D l 6 N U 9 Q e D Q 4 Z X h l d l Z x M 3 U z Y 1 F L e D c 5 K z R 1 d D h V d H h T U 1 Z T d E c 1 Y z J l W G o v T 2 t K S l d m b n g r U 2 s 1 T 3 h Z c 1 V L c U 5 W c U Z C W V d B Z 0 N P S G o y S 3 J L d 3 N w c l B Q d H Z O Q 0 p w T 2 h R W U 1 H Z H J k M z h l S k Y x c k t q O W Z M e T h o Q W V I b z V I a n g 1 Q m 8 5 R k F x V l N 5 T 2 l o c X F 5 W k 5 t b U R n d 0 l F T 1 N 6 T l o r Z n Y 3 W T h D Q U F Z a U 9 q c 2 F E Q n c 5 W T U w Q 3 B W Q X F W U 3 N V Y 1 M y Z k 9 u T U g 1 O C t k U l Z G V E V 2 S T l C U V V G N C s r M j N z V z d k T 2 h R V k Z j S F B 6 d z l E a G d 6 Q m Q 5 O T k 1 N 0 t O a V l t S m V P R 0 Z G M W k z L 2 Z Y W F g v a n B w N S t Z N V h m Z m Z a Y z V w b z F H S T B 3 b U U w c E t T b E J T V X N L V V l i S 3 E 2 b k 8 x S S 9 Q b n o z Z T V U d S 9 l d m Z I V V U w O G h L e X N M b j M z M k d Y T j d T a 2 9 L V W x O V G 1 m Y 0 E 0 Q W Z 3 a n M 0 N 3 R o T z N 1 e n J I N X V U a 1 l Q W H E x Y W h U c H c 2 Q 2 c 0 T V J F a E t D Q m c w Y U 9 M e G F 6 T X B a Q U M 4 V 2 k 2 R l V L b E Z Z V 0 9 q e X F n d C 9 m M y 9 t c z d W K 0 4 r Q i t w N 3 A 3 O X k 2 V V N p V n o 5 U k J R Z W c 3 c T I 3 Z X Y w M j B E c F o y a m x h V W l P a U l K c V N 3 V X d C T k N D Q 0 d F a 0 1 j b V B 6 O G Z a O D Z j W W N w b m V G c l B 0 Y X A x N z k 0 Z H V i b T V E a 3 V 0 Z E 9 y V U N V R H B w Z X R 2 d l B F R 3 E 5 N z N s a T F i M E w 5 L 2 Y v a j c r M W R J V z d o b F R 5 c D d X e E 1 t V E l C R U l v R k N v V 0 R x e U c 3 Y X R J a z F 5 Z U M w Y W R N U U V C Q U F v O U V J d F Z x T l B Y d j I 4 T U p v Y n F l T G 8 x R E J Y Z z N q b z B l U H N z c F h j R z N a c 2 9 W M 0 d Y M 2 5 6 c D E 1 c F h N Y 2 x k S n d S M V J V R k J Z d l h t e T N y R W h x Y W l v c m t M Q 1 Z s N W Z I Y W p z M 0 J N b k 1 6 R 1 R 1 T j V s T T B P d j F L Q 2 9 x U W x C U U V D W k 9 u T W h h Z D l D Z 1 F m R H g 4 Y 0 h 1 M 2 J 2 e D d y d n Z B b k E r Z V N G U V d p c G c 0 Y 0 t G d k N C T U x w Y 2 p P V G t a S F R 0 M m R Q c D R L N m x V a X V u V H A y U G N 1 S E Y y U j l 5 M 2 F k T U d 2 W H Y z U m t s S k N Z c U x p K 0 h s N V F X T l J v T 3 R X N 2 R D S X B F Z 1 B q N m V 0 Y z k 0 Z V h s a D R z U 0 p U d X R M b D V k W U x H Y j J X W T F H d z N y d m J U d U E 5 S G 8 5 Y j M 0 Q 2 1 V d 0 d v O U V J Z z h I Q T Y v U U N n Q X N Y T G 1 E Z X Z I b F Z Q a 0 V m Z C t U d H B F b V Q w T E p s U z d 2 c k N v V k N C Q V l H N H J 2 d n Z z U D I 3 Z H V 4 Y X R V c U F L W D c w T W F O R 3 p G c D B p U 1 l U Q 1 p X c 1 A 3 V V U w L 1 p u W n d S S 0 8 x Z 2 l Z b U p 3 W l V y V j V D Z G 5 l M 3 c r Q W 9 P R H N i S E g z O E 1 2 V j Z Q Y m R 1 M l l l M 2 F 0 Z m p n Z 3 c 4 Z 2 s 4 b V k r d F F D Z 1 l C M V B z c l B 6 M m R D V U p Q S k J J U E J 3 T 3 h i W D M z M V Z h V 0 d l U l Z w K 1 B E a D J M M T d O M V B 5 e W R 2 Y k c 0 R 0 J n Y X p q O G R H a l I x a T d k c T N k e D k r O W U 5 Z n V N U k l l S H M 0 S z J C T V R F O U c 2 Z F d 2 T W 5 E a 1 R y N y 8 r d X R 1 V G F m d j Q r U E N 1 c 3 V L V 1 c 5 S H I 5 Y n g x S E t r T z U r c n l p S X l N U k d S a 0 p E c D M 3 c 3 d x N 2 Z U a m p 6 K 3 l R b n p 1 T 2 F F a U 9 2 N 1 V h a l V P S H o 3 T X V t M 3 E x S 2 t 1 c n h S e V Z P O S s 1 Y 3 F W a 0 V n a 0 9 I M z Z O R D c 1 N U J Q b W R w V k t o V D U 5 K 3 J B N m I w Z U 9 I S W x Y W G 5 t R l d i Y l d n V T l M U z J O d E 1 5 c 3 J D M n E x b W 5 X c 2 R 1 N 2 M y Y T B B W E N n V V F p S 1 J N T 0 c r V 0 N 5 M l d 6 N 3 Z 6 c D A 3 V E 9 j Z 1 V M b y 9 j b D l q Y m 0 0 d T Y 4 b y 9 U M H N V R W Z J N F V R Q l B D Q 0 d F R U V J Z U M 2 M V d p M E 9 I R G d F Q X V u W H J W a W 5 o K y 8 z N z l 5 d T l q T X F R S V V P U W s 1 T 0 R Y Y n Q y O G U 2 e k h a S G J w a z B i T k d u U 2 h C b T l w O V Z x c 1 d Y T E Z v d 2 V Q Y n B D M n V G c z B s S l A y U 3 V w d 1 d W d m 9 r V H U 0 N T U 2 N m l u V 3 h K b z Z u W T R Y d 0 h O T G d 0 U 3 B V O G Z 1 O H p t Y m p N O V Q z S F p 5 Y T l S N n l 0 M k p P e F V L Q l J O U V B I c j B D T H Q z N z N h N G J s W l d G c k t 5 c 2 5 p M 3 g 4 Y k c y b D I v V j Y 5 Z T Z O N j l P e l B x M F Z F Q V h G S l N n Z z B i T m 1 E c j F x M T J S e j R P R 3 p i T T d m R G R 5 c 2 Z I Q j Y r K y t p b 1 d M M T Z N U m 8 w Y W 9 X U E h q b E N w V k Z p e V p B b k 9 u V H Z I Z k 9 h Y k 5 t M W l I d l B M T D c r d 3 R w R 1 V s S V Q x N j l j a k t T b X A w a n J p N X M r Z k Q 2 b F V 5 Z 3 F u W D N u b E Z h W W t o M E t o d 0 U 4 L y 9 j U 0 V P d n Y y N 1 d P V m d 4 Z 3 h Z Z 1 N y U n I z R l l v R k 9 w M l B l O D l U V V Z N e W F O Z X V 4 W G t I a U N I Z j B x N C t Q a j h 2 M 1 Z T Z 1 V J a k V 4 R W R 1 M m J X T T Z V d z R l U E l n a F E 0 W X d v O V N 0 V 3 J W c T V Y Q T d M V n E w W U 9 h K 2 N J Z F V L a 1 h 2 M 3 I y e G R 1 M W F Y c k R I c G R m c l d S M D J 0 a X F x Z n Z y a j R P M 3 R q U V l O R 3 V E U 3 B V c 0 F T a W U 1 L 3 V h Y m I 3 Q n k 1 V X F I c j Y r c 3 d z T E M 4 T T A z M z B B d W w 1 Z n A 2 a E l y Y n R o d V c 4 T z l z b F Q w d W J x O F J v d 1 l n Y U 5 I a n p M b j E 0 c 1 h M N 0 p H d 1 h P U G Z X Z m x 1 N n h j a l l E W D Z Y U z g 5 W j B k Z j Y 1 S U p C T G N 1 S E d E T i 9 y L 3 Z m Z m U 0 N z N m M 0 k 1 b G E 1 a 3 N i d m 1 w M j d k d j Q r e l p z N n p i K 3 Z Y c j U z Y W J i T 2 N z T V J x T n V I e j V z c 3 Z I d U h N b G h L T k 9 R a 0 t x Q T l v N 0 N T R 0 V F R U x J W T V H W m 1 R b U p S S U x l d l h 2 W C t J b X h 4 b z B i a C t 2 W H I 3 U E N J N G x F d 2 d 2 Q m h n M G J 4 a H B 4 d G 1 2 W E x y e j g 4 c 3 N P e T Y 1 N F l 0 U 2 9 V Y X l S Y W x 5 Y k 5 t M 0 N 6 c D A 3 b V d W b k k y T E x 3 b U F 3 N E 9 i T m 0 2 e m J E a D Q 4 a U t G R G h 6 S U J n N z F n a 2 p 0 Q 2 Z Q U G 1 6 Z m p q a n o v U X A w O G Y x d T M y U m h 1 W E Z U Y z R D Z z h Q W i 8 2 d l Z D b 3 J 0 R F B E c W w 2 O W V v a U x p O E 4 v L y 9 2 Z k N 0 K z J s Z T M r e G c z Z 3 p X W X o 5 d S 9 m a j N Y c j F 2 R W 1 I b l c w R F U 5 M D c 5 N G R U e i 8 5 T k J Q e V d v T k Z x O U R R V U N i T T h m Y j J a a z N H N n V Y b G h X S E R o d U h a W j U 5 R l J F U U V N a k l 5 e X R R R 1 Y 3 a W p N V E 1 6 T T F u M X N C c z F h d V J 3 M U t n O U F v R 0 F W Z X J s M T E 5 L 2 R Y d U V j W F V s a z h r d 2 J O Z 3 d M R n U y R E V E c G Z y T m 1 6 U n B l a 0 d Y Y n V V a k t 4 b l k w T D F D e G 5 Z e G N u c F F r Y 2 l R a 0 p B U n l 1 W n p a e D Y 5 Z n Y x N 3 V i Y n B T M m V m c X p 6 L y 9 u Q m V T Z i 9 M S k p 3 N G 5 H S S t N a k V U N z l 1 M V p u U 1 N i T j I 5 M k d N Q z c 4 O T N H M W R V e T N G Q z h m d j M 2 O F B Y M U x m T j J i O X k 0 Z 2 V u V H A 3 T 3 U 3 Z 2 t L Q 3 N L V k s x Z H c 1 O D R k M X J w b n p w e k I v Z n Y z b V V s T X R W b 3 R o Z z R k a X B p W U d F U k d S a k p Y Y k Z 5 O W V w V z F Q O V N 2 W D U 5 M 3 h Z U X o 1 W m t j d H l x M l M w a E Z v Q U N l R U V J S U l Z U T h G Z 2 F E Q W Q y N m R h d n g 0 V H R R T 3 R L Z U 8 w R 2 h 3 V 0 R B d 2 9 V T E 1 X L 2 V Q Q 2 J V Z S t h W l o x Q 3 Z Y a j F t W k x O V 3 E 4 V z J i Z H N 3 Y X R T b 0 1 q M X Z X b H F h M 2 N r T j d l R 0 d t d W Z Q b j N k N 2 t 0 Y W h R N G U 2 R E N i L z k 3 L y 8 4 V X J Y c k Z 1 M 0 R s Z X Z Y c 1 d r U 1 p P Z 1 V x b D R J L 2 1 N U m l O T 2 5 6 N 0 5 1 a T A v U H g v N S t m a 3 d t O D J z M G Z Q M l N y e T B i d D B h U V V G Q j h Q S H h n V V F p U V h w N k 9 t d V V k V U p D Q W x x M W F n V 0 R 3 U U N 0 V m d 1 T l J n T 3 h X T X l h S 0 Z T b F V p R W l J Z 0 x K e W N s b z N M Z 3 h 3 c 1 B E T V h I a V J K Y 2 p j Z D N S d k h s e n h N Y k d Z d X Z X c l p n N m R T c C s v L z E z M X V 1 e E h j M X V O c H R a S X d n R E F 3 T 1 o y d G 5 X V W h z Y W p j Y n R F Y U M y N F V 0 T 1 R n N 0 d q Q m x q Z D B S O V J a R k t w Y X d S M X R 6 a m 1 s c 1 R X a X F W T W t H Z W R W M 3 J x R X B 1 a U 0 z Z G J 5 b 0 t 0 N n l E d m J J S G 5 r a E 9 U c 1 o 3 N z c y S D d P e H N B S 1 d s V 0 k 0 Z E 8 r Y l J a T W h W d 1 d R e X N U c G V F a E l T c 0 g z N 2 R t W i 9 P W D c 4 T 0 9 2 N G I 5 c T B L V U p E U X l 1 b E x W S 3 B G S E s 1 b k 5 X Q m F W d W 1 T a W d V T X N l Q W J R b W E 2 b k R W Z 1 R 1 M m J O b U N S N D h l N G R x M W E 3 d 0 p p e W R O b W d T N V h J N 0 d q U n V q V W F O R z Z O M j d O N n Z U Y V B i c z J j e m Z H W l Z L e F V 6 T 2 E 3 R l l Z R F F h b 2 R G b z d K Y n F L c S s 3 Z C s v a S 9 2 M z d h T j I 2 T l J v M 2 J v e S 8 v L z R i Q U h E e j V r M F l E Q W E z U m 5 s W D E z T j F i R 3 d z N z F 6 b D Z t L 2 R j O D g 5 e H d y Z 3 o 1 N D l p M X U z Y m l F c U t v c D M 3 b k x u d l h F V n d I U E x 0 R F Z y M X N 6 b E 5 n S E h W N F F V R n h m e k 9 o Z 2 V Q S G l B e l p z M z g 5 W T l l L 1 l z Y j J S N 1 F r S U N n T k s v Y j l Z Q W 5 0 d m g r d H h 6 e j d u V l J x d k s 2 b n l x N m x K Z 2 h E a E R B V H d o a E J C Q 0 N I a 3 N 2 T H k 4 S 2 1 U a 3 R 6 T U N n U U J t c z l t a l V h M W w 4 Z T I z M z l v T m d D N W R 1 b 1 J O b X p a a D J M Q m h U S H V l Z S s 0 N W Z Q d n R 0 O H c 2 Z i 9 6 e E I 0 W U 9 I V n F t N T c x M T Z 4 W i s v U E h I T W o z M n p 6 L y 9 k R 3 M 5 c 1 Z q c 2 R H U z k x V j k v L 1 d Y M z l 0 T 2 5 U M l B D a E F t W U 5 t M G F C Z 3 d Z Z 0 F F R E J q R D M 3 Z G 1 6 e D J H N W 0 2 Q 2 d J S W U x O W E z Y X R H b U R O b T N h T U 1 2 Y 2 V x O E 5 H a l J n b G N v N W R l b 1 V C Q U l C S z l T S m l J a U F q N D h Q Z X Z i c z Z m U z V 5 d X E x M T E 1 R G x 5 N W R V T D k r Z l Z Z S F J V Q k F B R 3 V V d j l G b 1 p B V W R Z V 0 Z o e l A w b W t 3 b E d v e E h G e G N W d V R 5 c k h E U j d z a G U r T k d q V k N m S H c 4 M X E 5 Z j c 5 R n J L c 3 Z 6 Y 3 p z T 0 p C S U p F M V p 4 U j k x e k 8 z S X F j b j R E S z R Q Q m d I M z c 5 c k Z 1 Y T k r K 2 Z i b T J x V k t w T U g z N m R D U W 5 K e U 1 4 T V J G d n Z m V V d x M T U w Z G F O V 3 E 3 R m t 5 U k o w N j l Z T k h U c D B Z R z R Y a V V R W U 5 X b 1 V a c y t l e m R 4 b U c r W T k v L 3 p 6 R m Q 0 V 2 Y z O S 8 3 T m l 4 d y s 0 V k d J T U h E M l l D U T B m b k J X N G 5 R b l d W b l o z d G N J S n N 0 V m 9 O d F Z x T k J 3 O G V J Q 2 N u Q j J Q S G p t W D k 3 Y k l O Y z R W Q 2 9 k d j E x M j E 1 R 2 t q b T V P V G d 3 d z g v U k V 4 T U R G c T N i b z N Z M k Z n b W d E Y 1 l E R W h K U 2 N F e n p 6 e m p j a n M x N F Z 6 d H J s Y X R X a U V z T E l 3 M U 9 u L 2 5 6 c D B Z T j I 0 Y 0 w 0 Q j M 1 M 3 p 0 S 2 5 6 b W x t b U x p N H R 6 c T U y T 0 9 t T m F 0 b X l K O F B C d z N t a D N U N 1 Z x M V l w M V Z a M l Z T c V Z 5 Y T R K c F c 1 W F J j U V J V W H J C d k 5 w d H B k R D B w T n d y Z 0 N T R 0 V F R U p J c G J O W U x C V n l T Y n d y M W p J W G x S b k F I e n A w a U R X S z I 3 Y T B C Z 0 N z W D c 4 Z T h m S H h p S W 1 K Q V Z C Y X F t U F Z x b F V 3 b V V 6 b z J y V X J C Z z h l R E M 4 d k w x W X B E S G U 1 R z h h V 2 g 3 M l I 1 M X k 1 d W J s T 2 c 4 Y m M z R n h N b l R v V j Q 4 Z V B a M E x s d 3 N K Q 3 A 1 M E h G V G w 1 V 2 1 G a E l S W X R X b 1 N V b E J U T W 5 E b V R O Y U x h a z h 2 a 3 k 2 c C s v Z m 9 B M k V G e V p t W W 1 L K 0 R r Y 2 p T Q m E y e H N y T W Z s U D B K Q 1 F 0 Q 3 J W e T h t K 0 p O S U p C Z 3 h Z Z 1 J l Z n Z s b F h n a n R q R W F q Z 1 Y 2 d m Q y d m k 0 R W V Q S H J H V 1 B l b H M 0 N F p Z b F Z I V z V l Z W Z m M m F O V E s 5 V H A 0 N 0 Q r d n F l Y U 5 p d 0 l S W X V Y S W l H R F J z Q 3 F M N T F 5 V k 5 U V T d G Z 3 d R T G s 1 d V l p S k N T R U Z j Q U R R S W N P S G R D b V R S d m V u Q T J S a 1 p G M j U z O G 9 M N E Z B V U s 0 Q T N k b G o 3 O T I 3 W j d j R E t q U T B s R l h T c E N y M T Z 0 V U w r L 2 Z 2 W j V h Y k 5 X d U c 5 U F I w V 0 N 3 V 2 1 F d 2 1 X Q 3 d X M W 5 G Z 0 1 w b V l V Y 2 N X a X d V R 2 d 3 R T Z u W T Z a S E R n e U 1 o S 0 5 H a l V x V j V z Z V B I a U E 2 Z E 9 u N C 8 3 O S s 4 a k 5 6 V V Z l W G g 0 d i 9 E M T Y 5 Q 2 d y Z 0 5 k c X R l W D Y y M T d W N T J w M 0 N B U U M 5 T 2 5 U Q j J 2 V 3 J J R l N x Y 1 N n U V l P W W p t V n V a N k U 3 a 3 d J N 0 8 w Z V l U Q 1 p X e D Z 4 U U t I U z c v c n V 6 V U x 0 L y 8 v N z Q 3 c n Z 2 S U p Q S k V C U V V C S 1 Z T Q 1 p G S W h L S 2 l J b G F u U j F o W U d K U k t K Y k 4 v b F p T V U 1 P V 2 9 u b j c 2 Y W R i a 3 F W W X Z 2 L 3 l 5 U i 9 1 Q V R x Z X J 0 U E 5 r W l h U Z U F u Z 3 N B e n R J N 1 V j Q l B D R 0 V F R U l J c V h U b E R W d m N 4 U T N E S z F w b V p p Y V d M R m 5 D d W 0 z M D Z O R k l T V W x o U W 5 t V H l Z U X Z 2 L 3 d T U z V Z c 2 d V U W l n V X F s d 2 5 Q U F B Z Z G 5 u M z N X b z R r S z d l R m V P a T h R Q 0 J 3 R z F 3 Y U R n Z l d E M 0 Y 2 T m V 1 R C 9 K c F o w O U J 6 M m J O K y t u Y l h 0 W n M y Y W 9 W d T N i b G k r Z k R u e i 9 o c 0 1 C b n o 5 O W R k S V M w d k Q 2 T k d q c 1 h E a F F s W k l H e F V W a G F 5 c 0 x H Y k V t d T N y e U 1 y S 1 F 0 M j Z k Y 3 Y w Z y 9 m d n Y v L 0 d s M T k r e V V 3 c S t k d H Z 2 N 0 h 1 Y j l x M H F W d m I y Y k J o Q X d Z T k d s U 3 V j T W 0 y N W 0 1 b D Q 0 N T B I V D U 4 T 0 Z K V F V 5 R V V D d k h P T y s 4 d 2 8 y Y z l H U 0 d Z b n A 2 T 2 V m U G 1 Z Y 3 l Z T W V q Y 3 V i U F R k Z S 9 k d T h k Y U R n Z 0 l j U H Q 1 d k w y O V d h T m x 3 O E x D M 0 g 2 c 0 8 0 N G V Q W X F O R 3 p l e W J 1 d m J 0 e T l 2 U F c 3 d z c r N G 9 U V 3 Y 0 R G x T L 0 F G N m o w Z U R I S D M v R W p o M D d t S D N r M U t s V G R p Z U R 0 d m V a e G N m S D E 3 a m c 2 Z E N o U T N Z N y t 3 W V B I b H p t O G w 5 b E Z S O G Z 6 K 3 F 3 O W Z i M n h w Z 3 h Z M U J j W E 1 3 S z R J O G V Q W X F q U j Q 4 N j N F N V J V U k d t V E p u a T h Q N W h 3 N G F W S z R D L 2 Y v O C s v a D k 3 Z H g 0 Z T A 5 b i 9 E L 3 c 5 K z V h W j d C R k J w T E U z R k V Y Y V J o b 1 V G Y l N X S 3 F W b 2 x k c X J p b E x M V T Z w c X F k W l R 0 T l V s O G x R W H B W S X F s d G F X M X E 1 U F Z W R m k r U k t O R U N K a 2 5 a b G s x a k 8 v U C 9 L Y j g 4 e V p M V E 1 4 a z B F K 3 I r d k t 4 V G x 6 b G 5 2 M j V I M 2 Y 1 M 1 B Q b m o y Y k h l W E 5 N Q X d 5 T X p Q e D B r c 3 Z j V 3 F 2 S H p o d 0 F H U E d q S U Z L c F F J Q X p K c z N E O D g 5 O T V 6 W E V 6 a 0 Q 5 O V p u Z F h X N m Q r K 0 9 z c k l 5 R E I w N m x E T U p 0 M j N n e S t m e n E y M U R k Y V d U R G h 3 N H d P a 2 9 i T n U y T F p S S 0 p h N W R 1 N F p H a l J x N T N k Z m R 2 Q 2 1 w c W F u b z B L R U R H a l J v d 0 h r L 0 h 6 c D B D R X V Y T G 1 X W E J 3 M G F o R F p 0 M m l B L 1 B 4 O T V l W G 4 0 N T U 5 L 2 t K Z V h o e l p 0 M m t B b W t 5 R X h N U k Z I a m h 4 a H R 3 O E p D Z k c 2 L 0 l 5 L 1 F u T E F 0 N V B U M j Z J Q W 5 2 Z 0 N C Z k N F R U V M d U N 3 Y U R n U T J U R 0 l i a C 9 G Q z l Q M 0 k v N C 9 G N D R Q U D V u Q i t C U U F D U l N Q U k E x R X F 2 Y m Y 0 T T R O V n F O W l l z V 2 N J S j Z W c T J i S W w r L 2 Z v a E t T a 0 p m L y 8 5 T j N 2 Y j F h d F h z W E h q U m 9 3 Y 0 9 S S U F N S D c 4 Z U o r M H d Y N W l 4 Q 1 p O b W p o M E N G a D k 5 Z F Z Y b k J x d m M r Z k 9 4 V 0 9 Q U G V h d 1 h Y N S t Q c 2 F P S G N z d V Y 5 Z F J j d j M 2 Z F d 6 Z n Z w M n p i d G l 3 W V d q Z n Z q M G t F Z 2 x i c D l q c T l P b l Q r T 0 N E R H h 4 c T F 6 L z c 3 T F A 0 N U p O U G 5 K N W o r L 2 J 0 d U h M b E N t Y k 5 t d V Z 4 R F h T Z 3 F z U 0 5 k U l N w M V g v L y s x L z I v d 0 t C d 0 9 O T 2 t K M D d k M k x Q b m o w W U 1 X S U V r c E 9 U Y X p S Q z M 1 O U J n e j M 3 N z B J K 2 4 0 O E Z D e F k 0 a k 1 q M H B u Y j J q U n M z V U Z 4 Y 2 p L V k x s K 0 t i Y j c 1 Q l V s S V N C Z z h l N 1 B R c U N m c z V C N 3 d a Y W R 5 d V h U d V B S M 2 w 2 e X Z w Z V B I N z h P R D c 0 N E F Q T 2 J h R 2 h v W n p T U 0 Z i M k F W W k 5 5 a V R j S 3 d H O H h X T E J u a j E 3 c 0 c 3 Z E 9 w U 1 d s b k p 1 e T g v U H g 3 b H o 1 O W d y Q V B S N l B W Y X R X b 1 g 5 K y 9 j N 0 h H Z k x s a T F v M U t n U m V 2 Y n N X U 3 Z 0 d n Q v W l A v L 3 Q y c l d E V n F 0 R l R F d 0 0 y c l p 0 a T Z T a 0 p F a W x V b m J T V z M v e j l I Z G s r e E p s U E I 0 U E V S R V J F Q X F G Z U 9 L S k o 5 Z 3 J a d 3 d H Q X p a d j N z e D J a T 1 R r N U d E e D R z V m 8 x N j R k b m 4 z M l d U e i s r T 0 1 l b G V v S T F H Z j E 4 Z V B I S G I 1 S F B Y b W Z o N G V I Y z c 0 b n J X d 2 4 x d l h r Q 2 p W M 0 l m b k 5 t e m V 4 Z H U x Y X p y b 3 V Y Y n J B W U R C Z z Z 0 U 3 B p S S t Q e D V B a F E 1 Q 1 l t T 2 g w Z j N m Z k 4 x S 3 B G R E V 4 T V N n d k w w Z F p X U m 5 L e X N w U V V s S 0 N r e W R Q Y 3 J i N y t P T 1 B I Z m E x M X F D L 2 M r Y 0 9 M b H k 0 d 0 x r d E p D U 0 U 4 M 2 h u W l d W V i t 4 e H M z T G d S L 2 Z y M W c w d 2 1 n M U F v Z E Z r M 2 Y v L y s v W n p 2 b G V I R G h 6 d H N h N T B Q d 1 d 3 M m 8 2 S 2 l B b 1 d G a G R C c X R U N i 9 X c E F D Z U 9 J T E Z N Q V R R Z 2 k 1 S j F s S F p G c C 9 o R U l o S k J J S m h F S 2 h R M W h K d n h D U i s 1 b D l o N U s x V T B t a j B j Q m t N a 0 V p a 2 J B L 1 Z I K 3 l l d j R L N E 5 W c U 5 m N z F y M y t 4 R T V B Q l Z Y V l B a O C t l R F Q 2 Z m o 2 a W 9 L Q X d i T m d 4 Z m Z m V V Z l L 3 N Q U C 9 5 Q T V P U m t 0 a H l K T H d U N k 5 X Q 3 h X T E J t e l J y T 0 t P c E h I b m t F N 2 R 1 M 0 I x Q T F T c k M 0 d U p o O U h C U U t C U l F L Q l d m R U h B Q W t K e W V q V F p z M k x z O X o v Z n A x b k Q x N 0 Z 1 U E d q V U 5 x Y W l v R 0 R S c U U 4 U E J 3 a C s z c 3 c 0 e W N u Q n k z N 1 c v Y n R t M j F K W G F z c n l I c n h M Q X J W c X p B N T U 5 L 2 p o O S s r T U h y N 3 h 2 Y l F P V G h o e C 9 H a H g 5 K 3 l H b j d n Q U V E M k 9 X d V h i d G k x c X h a Q U t w Q 2 N x U F J D S T F H Y z F l M W N w M l Z R L 0 J t Q k x 4 d G F Z T D g v S H h r W m 1 a a X h J Z 1 J E d H R w d F Z y T 2 N 5 d 1 F D T z Y 2 S E l Z M 3 p w M D d o N j F i d D N M V 3 B h V 2 w 0 Y S s v L 3 V L R W V s W V R K a 3 h 3 K 3 R q W W Q w N 1 V a S 0 x Q U U F Y d z l r S H I 2 d F d y S F l K M 0 F J a U 1 q T V N Z T V d Q W T h E M D d P e H V y V n E x e V d S K 2 F Z U m g 4 O U 5 G S H l N b k p 3 W m d 4 W X p 5 Y V p M S X V z M z h l U k N L U l F 3 Y 1 F V U D F u b G I r N U M 0 S U J J R D Q r b n U y a z Z 0 T 2 5 E N m Q w V l d a b U p 2 c j I 3 U X V 4 V 0 1 3 Z T U 5 U 3 B V N 2 g y N 1 J x Z W V P S U p q O D R Y c U 0 v c X h Z c 1 h 1 e j J t d D J 4 T H l Y a 2 F 3 T m V 2 W D k 5 a G Z Y N S t Q a F l z V 0 1 C N X p 6 W n E x Q W p k d T N k S F Z s W V d k R G 9 k e n A w N 2 g z Z m V l U W R 4 Y 1 h F W U 5 H Z 1 F X c m R 1 a l Z H a l J y S G J 4 O F h G T 1 J 4 M z g r Y k 4 y T E p s Q 3 l v c k s y d G M y a X M 4 U E J 4 Y X J S W U x G e T V r c j F h d 3 l z M 0 5 4 Y j U 5 K z l D e l o w O F V G Q l J n e F l v V l N F d E x R M n B x S 2 5 y M j d P b D A z b 0 p m Z n Z t b F J w K 3 R u c z V k T W 1 M R U N K O E g 4 U G Z M b k J Q a z N r W U J Q Q 0 d F a 0 h 1 S z J X e U d W c X R G W l d V b E d 6 b 3 F s V W 9 L M m N r R H k x V W 5 r a 0 t o Q U 1 N d z B P d j E w T 2 w w S 0 N z c m c w d 2 1 n M E t o b 0 Q 4 Q z N C Q U l C R D Y v S 3 F h Z 2 9 B Q U x G a X p n a E p G O F B o K 3 p a O D l H V k Z R V X U y N 2 d 3 S U h Z d D I 4 Z n V 4 M 0 R N R G g 2 O U t o U E E v a n F R a E 5 Q R k J V V k l T U W t o S D B k M l U 0 c 0 I 3 Z 1 A r Y i 8 v L 2 5 1 Y 0 9 u V 0 t z M j d N b U R H Y z V j R 0 R C K 0 9 m Z i 8 3 Q i 9 2 M z d v Z F Z x S F V i T X h j Z k h Z O X E w Y V c 0 R G 1 L d F h y d 0 t v R 3 N X O G R l d F d 0 R z d k M n F G b W R W b F p H Y j c 1 N W h 1 W H g w a E 1 U T V Q v L 2 Q v L 2 N R S 0 4 2 c 3 F v Q U Z Y M 3 Y 3 Q 3 d r Q k 9 r e H N m S H U v d 2 V z Z z I w N 2 N O W D I 4 Q 2 p 1 T G d Z M j d a d G M 3 b H R m b j Q r N T N h a j B R a W R U c 2 Y r S k N V b H N S M G R 6 d G d l e j E x b 2 J 4 O T h 1 S n V M d 0 R y N W 9 s V 3 J W c T J j Q n J D Z m Z m W V p P M m t t Q U x S d j N 4 N H l t Y 3 p s Y 1 g x c D E 2 N W R E c D F D U U 5 Y e j R p e D g 3 O T Y 5 d T h 2 W G d i d m 5 6 M U 9 C Q 3 V E d D M 4 Z j I 0 Y n R J S k 1 M e n p 6 K 1 B J V U 9 H U U N L U k l D O H Z E K 3 Z Y c j N j N m w w T m l Z a U p 5 Y 2 5 J N F l k d T J i Z H R 3 N n R R c F R K b z B 5 Y U 9 S e W Z h Z n c z W G x h a 1 Z Q b i 8 4 c F U 2 W l U y e G 0 y W X N V S 3 R 0 T l h x V l J 5 N X B B d 0 d B e n N J Q l d q M G V q e W l o U D c 5 b G l m a D h 1 W E w 3 c z l k M D V P R G 5 i d T N J b S t m Z n V p U l l z V 2 5 Q a 0 J E Q V l E M X F 4 W j Q z Q V Z T Z H U y Y l o w Z U s 1 Q 2 Y x Z D U y W U h x e n Z W Y X I 1 W l N M O G F U K 2 U y a G 9 L T k x U M H p u S D J M Q m h B e k l 5 T W h 3 K 2 J 5 W k 1 t Q U N q M G V n d 2 l X O X V i a T V X c k Z p Q m l J Z 0 k 5 T y 9 m S D c x N z k z W j U 3 a l p 0 M m 5 E T z V 3 M C t u N C t n b 0 N E d y t Y e k 1 u R G 5 U N F N v b n E v V D B k S F R z M k p H O X l x M j h 2 Q n l i T m 0 z Q z J i T m 5 P W j N P O X p P T H h V S y 9 l N U 8 3 U m d F O E l Z U 1 F l d 0 x E T U 5 C b 0 5 O R H I 5 V k F x b F d 4 d F N V T H F N a j Z m R D V s T X h n W l p P c D B P e G N Y R m t F Z 2 s 3 Q j l G a E V z a 0 V r R 2 o w Z m h z O U 5 P c F U 2 Z X d i T m t 5 e m 1 Y b U F Q R E d H M j g 0 b E 1 3 U U N v V 1 l N R 0 V D N X M y Y k I 0 R k F n S W t U S j Z K U G 5 6 N H V q M j A v a 3 N 5 V D B l M i t D T 0 N Y T F Z 1 R z d P e H M 5 d k p 2 d F Z y T n V k M 1 Z Z N W V a b W V r d 0 F x M W 5 6 N T R P S T U x T F N r c G M v c U V h R 3 h 1 T D k 5 N T d E e k t a e k N F Z 3 Z I U G 5 E Z 0 N 3 a y 8 5 W m l j V m l Q U H J v b 3 c 3 S F d y c D B x Z E 9 K R n N Q Q 3 d q Q n g 0 a 1 F V R k J S d 2 F p O H J s V X A w N m R M R m F i d H M z M H N s S l N V T z V T S G N C W T Y y Z 2 J a O W V H T W J z Q l V V R k 9 E e n p 6 O T N l W n h M b H k 3 a D B x V k x M b T l 2 M E t D Q j J 3 R G U 5 d H p 1 U W t E N 0 F I M z c 5 d T I 0 Z W Z P b X c 0 c H k r V U 1 B Q U N B Q V N V U k J W T 2 R K Z V h t N V E w a m 5 y S V R S M T E 5 L 2 p W O S 8 v W l d 6 N 3 R s b m 4 z V j V m b m R L U z B 0 U l h G d 0 1 p O F V D a G 1 G d z h l S k Z s O X N 5 R E l P M H R E U 0 h 1 d E h W a V l 1 T H c 3 b H o 1 e E F a R 1 l u Z z R H Q k 9 x Y S t Z b U J o T 2 V Z Z V l t Q m d Z R E F h V W x w Y W l v S 0 F B L y 9 6 e k Q v c 3 p h O V l z c D Z N N 1 B Y M G V y S D c r K 1 d j S W h V S 0 V o W V V o T k R U V T Z X d T Z P d W Z P b l h P N H l z U l d w M D Z k T U g 3 O G V F U k h S K 1 B r e V p Q N C t l Z W Y 4 Z n Z 2 d n p z T n h Z Y 0 1 H W U t Y W D M 0 W n Q y N 2 R 3 d H k 1 Y z F G U V V N R G V s c G V Y a D l t e l o 2 T n o 1 O D R Z T l d x V T A v d H Z a W C 9 m e l d Z e m h F S W h k d S 9 l a m J O b n o w S W 1 r M E V p a 1 R p Z G 0 4 T D J j M D Z y M V h J K 2 R 4 a U d Z U 2 N l M V d x M W F O b X l K Z n I y N 2 V 2 N n d h b G x u b l k w Z U 5 J e G E v d m F y T 2 x W S m M 2 Z U I 0 U E J n Q z F i d G x T N z c 1 b z F h N k J T c W Z E a 2 s w O W k 5 T 2 p S T 0 h Y c U Z Q d j Y v d U 9 Q U H h 6 S 2 l y a 3 F q U k x J e j J w d n J 2 a H h 0 Z j N s e T V k a E 1 C a l l 6 M D Z E d 1 l B Y k 4 y N W d 4 N D R k b k 1 m W H R q Y T h P e F V W R l R o e j V n e U 9 I R G 1 D d z R j U E 8 r M 2 9 H e l Z x R k 5 x M 2 I 0 K 0 N n Z 0 x F e G N X a H N M R F F Z W n M 3 Z C s 0 Z 1 B U M m R M Z W t 5 W U 1 B Q W h 6 W T B i O T R j V V Z G U l R 2 Z D N K a l U x R m Q y N m R V T z l l d l V R R V J H Q l A v L z h F N n R X c l V K e G N U R z d E W i 9 Q U j N 4 O F B Q d j l V R j V l a n Z u e j V 6 d j h m d E s 3 Z D I v M i 9 6 Z H Y z c 1 N k T z N j Z 0 V B a G d O Q m 9 o a 1 V n U U Z S V U Z x V l R x O G d y U H Z M d z h U Z 2 R 4 U W t L Q 3 c v Y 1 V 3 e k F 3 R 0 F 6 c 1 Q w V k Z C Y T V m d j Q 1 Y n Q y N 0 J h R F R l O W J 3 N 1 Z u c T l u d j Q y S l h l T k F u a E N D Q 0 V C c D F h c l V W b F p p Y U N n S V B y b G h o Q T N w R k l w c E Z J c E t p b 3 F j T 2 Z P S G N o a 0 1 v L y 8 0 S 3 N y e E d J e F R D Y V R U K 3 A x b m p w M U N 2 U G 1 6 W E 1 J V k N a T W 1 J Q W V Q W G 8 0 M 2 F k O S s v Y m 8 x Y X N Y d W 5 Y c j V 2 Q 0 h Y M l p t S m p J e k 0 4 R X d E S F E 2 b l V Q d z d V b U 5 j V z h D Z V B 1 U n p 0 Y j c w Y n Q z Y j J S b l o 3 d X N G M n Z m Y m 9 a a H N H N 2 R P d n o 0 N D Q r Y z l T c V Z D c U 5 I a j J h W G k 0 c U t z R z N i T m 1 6 Z n Z 0 M X B v U E R 3 d 3 c 5 a i 9 2 e j U 3 T 2 U 4 Z m R D U m 5 w N k 9 R N G N P Y 1 F J L 0 F I a j g 4 Y 2 V k V G 1 6 W H U z Z H Z o e E h h e W N u S m V P M j E x M 0 R 4 N G t W T 0 9 T Q 2 d h b k k 1 V n h Q a z J i N l B H S V p o U j N w Y U 9 R d W V B Y k J C c 1 p W O U F G K 2 J v N k Z 0 e i s x d U Z H Z H N i Q 3 h u V 2 E v W H V 3 M X Z y U V F D Q V p L V G s 5 b G x v O U d J M W F 0 W E l 5 c 3 J p N 0 5 k a H c 0 Z D B L b F R K N G Y 5 Y l o 5 d l Y 2 R l l Z V 0 V o M 2 5 q a k R a Z H R z T l p 1 c n F p b 3 d M S m x 5 L 0 R u b j M 4 N m J C T V R F N E 9 p b 2 l M T 3 h N S z I 3 R W V E U 3 F W U 2 h J U 0 V R Q 1 F T c 1 h O e T h I Z z g 2 S F E 2 b k R s e k J t d l d y S E U 0 U m 9 N R 0 R W e U d 6 N T d j V D F 0 U l V W R 1 l Q M y s r e T l z O S t S e m J 0 M i t m M D l k Y V d G Z 1 l 4 b z B i a D l E U V V P e m N 1 U k 1 I R H g 1 M D Z Q a X p p b 2 l J d 0 d 1 d n Z j Y U d x T k h S M G Z q d 3 d 3 K 3 h h T k V p a D Q 2 U U k w Z U 8 0 T 2 p S b y t q W X N T T 2 V l Z V l a Z E 9 6 W T B T R k F z M z h O V 3 B k e m N u S W N Y a l B 1 M k F m d z l y d 1 p s V 3 B m K z l z Z m F s S m F 3 e F h i M T A 5 T l M x R T V D K 0 J G S W h F Z W V 1 Z 2 h 6 b W R 0 M D Z a T k 1 X Z k 9 I Q 3 h i d G 9 6 d E N M U l l M U G p 3 d 3 c 4 U k Z o Y U d o S V F F d l B q a W k 1 e k p i V z I v R z Z W U 3 F k U D N Q U k R Z e j J y N z k r R E N o U X N k W G d l T E Z 5 O W 1 K O H g y O X A 3 O T U 1 O S 8 4 T k Z I S H p s d G p 5 M 2 J 5 W m l C c X M r c D N O e G M z T G x 6 Q n d V R k J i a C s v V H B 5 Y 2 5 K d z l l c F Z s O T h O W X J F W W t 5 W k 5 3 d E 5 Q U H c y Z z Z u M z R 6 a n Z 2 S U Q 4 L 0 g x d T N i c 1 d l U F h z Y 1 h t U F d V Z l N a b V p u b z M 3 O C 9 C Z z R j e U N u Z j A 3 b H p a M l J t W m l J d U x n N U 5 t a l J C W E Z 3 Y 1 l t T m p F U k 1 U Z y t Q S G o z T T Z o c H M z Y j Q 0 M m J k c m c x c T F i V 0 x G a W h j U G N B S H c r S D l P b l Q 4 Z W p q e j Z L O G V Q S H M 3 L 0 g y R i 9 S R m h Z V 2 h w U 1 V G S F o 1 N T g 2 Z G 5 F N G Z 2 V j d Q d W F y U U U 5 b l o y U j V 0 T j N 2 M m J B Q l Z y e F g 3 e W J k c n d q c i 9 H S l h m S W 5 l T E F u a E N D Q 0 V C W X p L W l V G N W V 6 b z Z D S U l S N F J p N l h R e T Z Y U T Z 2 V m 9 y a T R H Q 3 F W c W x h Q 2 h m d U Z S Q 0 t C W H E r L z Z 4 S V k 3 Z H E x d y 9 2 d n Y 0 L 1 Z x M W V 6 O V p I S G p S d m 5 k U E p H V z F P b l R u V z Z 2 b H U z Y n Z q b W 0 y O W N C d C t O R 3 p l d X R r M 2 V C U E M y S l V G c z k w M U t T b 0 p B S U h B Y T Z D U W t K R 0 R v M E t H Y 2 R h Z E 9 u Y 0 s r Z m Z z Y 3 R w M D B h U k t D Z z R N Q l Z B V n k 3 N y 8 v d n N 2 Q W N j Q 0 F B W G p s b F Z j N G Y 4 R G F m K z d y Z E R x S G t B W U F H M F R Z N j l L b E M z Y n Y z b z F U c D A 1 Q k l w R m c w c V J K N k 5 t e k o w N m N P S U V s U z V a d 0 F v N 0 l 5 R W k z e j F 2 S G p o M G R n a H l y R m k x Y U 9 B U X J W d F h W R E x k O V B J U k N J Z n Q 0 Z W N K Y W V z Y V Q 0 S T F o R 0 0 1 M j d s N G 4 3 Z H U z U j N S M H R F T k h S M 1 Y 2 O S s 3 T l R v a G J W R l N F Q l F z V z R N c V Z L N X h 0 V k N v V n B r e V o 0 b l I v M j B E Y 1 Z m d W F O M i t P K 1 B o N G g r T m F S V V p H Q X Z o Z n V U c G J j c m t j Y y t i T V F Z Y 0 9 I Y U R W Y X J G O S s z W n M z N z R k S l N V b G J 1 K 1 h U c W Z 6 K 3 J G d 1 Z l Z m F P b y t I b F N m d j E 0 N G R P K 0 x K S j U 5 M F d n b 0 d n T k 8 1 R C t 4 T m 1 q U U p o W V d G K 0 9 1 d n Y 5 a D F 2 W H I x d 3 F 1 d n Z n c X h X S X d s U z V Z N E x j Y 0 R W Q V Z x c W F t c G V P V 1 Z W e H l 1 Z m d r T E M 4 U H k 1 Y 3 Z 4 O G N j Z k 8 z d 0 d X Q 3 d X S E Q 5 K 0 h J M G F O V U x I a m g w Z G p 1 d U x l d m 8 x T l d 6 W U 1 B d 2 J O Z 3 h Y c j E 3 R n h J a 1 Q y Z l h 4 O G Z G K 1 A v Z m R 6 T m 5 n N 2 x q Z W p 1 U z J z b j h O b W t 3 b T h I Z z h 2 U G 5 t b T V n N W N 5 Y X V Y T G 1 D a E l R R X Z Q U E 9 P M U F v R k Z p N G N D R 2 1 U N S 9 P d m l l T V J p U G V m Z m R k Z l B I R k Z 4 Z z Z k Q 2 h 5 Y z N P Z H Z s Y T d k K y 9 1 O G p z M 2 t K L 1 Y 5 c S s 3 d G 0 z Y k 9 r e H d i O X V K W X p R Y V l i R l l P Q j F L U F h y M F F F W k d o c 3 Q 1 R W 9 D c X o z Z m J F Z D l B M V Z W d E g z M z B r Y 2 R Y d F R 6 M j J H T V l P M 1 l z W W 1 K a U h H N X I w S 0 F C S m s r Z W p H S E R o b U h 6 N X M z N D V a Z G Z I R H E 2 S 3 l v c X N H S E R C b X p i d G c w c l Y 2 N W t P d 2 1 I R F J 1 R 2 t T T k h P d T N V c 0 8 4 S U 1 C Z 0 1 X T D k r U F R a d T N P a n d X c m I 5 a k F X Q T E x O S 8 z V 1 Z O L 2 N H R E J 6 O H d n Y l Z l c j Y v U k p P e U U y S 0 8 v M U F n a G h B U 0 V U c W V E U n F O Q m V I a D R 3 Q 2 N W S k 9 S K 3 B W Q W 9 J S m Z M V V Z S V W h L Q 2 d J S m N q e H V v Y W l V U U N u V T d u a 3 h y V X J W d T N 4 d k x s e X p G d j N q e W t w c W J X d U x R R 1 V C V k 8 5 d T d k M i t t b C 8 x S 3 A x Q 0 g 0 Z H F a R m l 4 Y V l Q S G t 5 d X h 3 U 0 V 1 S n l X L 3 Z n d 1 J x Q V N x V l N O R 3 Z X R E J j d l h r U m 9 h Q 2 d h T k d p Q T V z M m J v M E 9 I R G c 1 b G R R R G c w V W N m U l Z w Y U d y N z g 4 a 3 Q y S X I 1 d T N i c H h S c m Q x N 3 R 3 W l U 2 Z E 9 4 Z X J W c X p u b n J W Z X Z I c V p N b W V L M G h F e k x s a T B S R 3 h 2 T G 1 k a l c y V G J P O X J V Y U 9 Y S W s 3 d H k 1 Z z d s e j V 5 S X V M Z z V H b 3 h G Y n Q y N T F H U D A 4 W n N 3 W X Q r K 1 B 2 b j M 3 S W o 4 L 0 g 3 d D M 3 K 2 E w d j J I R G h t N U h a T n M v e H J h Q m l N b G s 0 b 1 J t e l p z M 3 I x R T l Y S l B K a E 1 y S 1 N y Z G h o d j M 5 M W V s M E R p R 1 N s V W d r d 3 N L R k M v S F p a N S 9 o L 1 B u e k x r Z U t B M k F u R 0 U 1 T l R j W E F n U V B a O W F H a G 9 X a l J v Z 1 V u S 0 p m T D V W a T R j S 0 h U R G 5 X a j B j Z 0 p l d H p W V m 4 v N j Z h Z W R s d W 9 K R H c 5 b m E w d 3 J s V W 9 z V 2 J J R U N 4 W X N 3 T j k v L 3 c y R l F v S E Z p e G V q Z W Z Q b U F L b y t H N G N P S F l y Q m d 3 Z m p y N y 8 r d 3 R H a l I z S G l 4 Q W 0 y e k 5 I Z D h y U k R 4 d E 1 P c 3 h k Z m Z O R n B x Q m t V R k l S W F h u b W w y d j J G U W l I Z W V 1 c 3 R U S m t 5 Q l F 6 R F l P c l V x V 3 h J Q m d C e j U 4 N 0 Y z T G x 6 S F V h U V B 2 S E V F M 2 p w c F p m Y 2 R 2 N k p S Q 0 p N b n o 0 Z D d k c T F 3 N W 8 x Y T l p U n d r R F Y r M n J R b 0 V G T z k 3 T i 9 Y V G w 3 b l F r R U F n a U Z R c T g 2 a 0 0 x b X M 4 T j d 5 O V g 1 U C 9 2 c 0 0 z W l p M c G U 3 c k Z I d V M 3 N G 9 F M l p s K z F p N 2 U w K z c 0 K 3 A 1 a 0 1 s a 2 V P K z k 5 N U N l b m 8 3 S m t 5 Z X p u N D h o S V N I N D E 3 L y t o U m t 6 W m t D d j E 0 U E g 0 K 0 d G R j E 1 Z 3 Y y d m V m U E 5 O c U Z R c T d O e T V r e j F t U 0 V o S X R k O W Z n Z n F z c m t u S G o 4 R m c 0 Q V N 1 U E I 0 U G Z m d j J 4 U m R m Z k 9 G M C s r R G d Z R X l i T n M w a E 9 K Z k p a S m d 4 W X d a b X p K a m h z a l N S U 0 N S Q 2 N u S X l C Z 3 d Z N E Z H S m 9 i Q 3 d N S X d k T 3 h i U F A v O D h m d m p o Q j Z j V G 1 q N 3 l 5 Q 0 9 j S z N U Y 1 R X Y n J i T j Z M Q V F N R z R N N m R P O W k 5 Z X p l N 3 Z s b X p a b m p y c m J j N D k 3 R n o 1 O D R Z T W 1 R S U 5 t M 2 F 4 R G x H Y k d 5 c 3 k 3 S l F Q Q j R Q W X J F W V F x S F E 1 M l V V T F J Z T C s 5 b F E w d z R y W i 9 S N n Z V Z j E v U W 1 w R G d Y d 2 h C Q k N h c D F H b z R I S l p H S k g w a E Z D Y W 8 3 S D R 5 R W l J Z 0 t s c G F V d 2 1 V e H U v O U N x S 3 l R U 2 l k d U p K Y j B W R W h L Q 1 Z h d F c r Z V F x Z z Y 1 Z H U 3 S U J Q S i 9 Q W j R Q d l h y M T Z l Z l N a R 0 J z Y j Y x Q k N 4 Q l g 3 U D Z 4 d F J 3 d 3 Z Y Y m 9 V S X B I S T R 6 K 0 F G U W 9 G c G s y Y m h v W U 5 H M k x Q b m o y Y 1 R n Q 3 I 3 d D I 3 c y t V M F R D W V R C Z 3 d Z Z 0 9 I R G g 3 c 0 1 V L 2 g 4 U G h Z d V h J a T F h O W N p T 3 p 1 Y l V 4 T m V x V l N p W G J 0 M k d E d D J y T n Q y d F d y V k N w O T g 4 Z 2 s 3 b 2 x F a 0 V t S F J v a 1 g 0 K y s r L 2 t a Y V d o c H l j S E h U b z B J S F R X Z U N N V U N q R X B F b V Q 4 T 3 F y c i t M R 2 p S c 3 d H Q X h R c V Z T S W p v N T J 1 N T k 5 O E d G N 2 R Z T 3 J L e D I 4 S l J R S 3 F 5 M D F a U n Z V V 2 V u M W V w Z V B m Y U 5 H a m J C a 3 l S S l l M Q m J v O V h x W D R a Q l l M S F p h N G 9 Q U D U y U E t s Q 2 1 R U 0 N U W X V u V X J R a 0 p D c 0 h E a F F w Y 0 J r d j F v Z F l 2 R m d z c k t T c W V k W k o w N 2 Q r W U U 4 T k h S M F d q Y n R p M E d E e D d N d V Q 4 U 2 l R U n o 1 c 3 p C c k Z t e j h N W W J i N 0 R o d X k y Q l F J Q k 9 u V H F 4 c F R G d T N i c U Z u S n d j W E x s e U J i b T V 1 U 2 d 1 T G t a N W V U b k t 5 c 2 9 j M n V p T 3 E v Z W d z N 0 p Q U n F P e D J w R 2 d q U n M z U n R P b V R Y S H I x a T A w Y U 5 B Q V R a b z B R Z X Z X c l p H W W 1 P a H h S N k p T c W N U Q 2 h R c 1 J F U k h o T U p K Z E p C S m g 5 d X p a b U R S c E V q U W F E V H A z N 2 9 5 a F E 0 Z D Z O U 0 w 4 c W F l Z X d z T V B Q N H l Q U C 8 0 W U o w K 2 V 4 R k 5 Q U G V V e W Z B Z G N C N z h 2 d i 9 3 e V h u c n B K Y 2 p s O H J z S z R C a U d j Z m t l e T g z T n h i L y 8 v V y 9 P S E F i U F A v O T h y W H c v K 2 5 J R X Z P M z l z N z V u d k E w Q 1 h Y W E V B b F h m Y l R O b X p I R F l K e j Q r S H B N b V R j S 2 5 u M z Z L b V R O b m 9 u U G 5 6 d X h 0 S X B F S W t 5 Z F B 4 c l B Q U G 9 0 V H A w N k J 4 K 1 B o e V N l Z m R O c 1 p E Q V R 1 c z N y W X N H R 2 N 4 O E R a O S 9 q N z c 3 L 1 A r Y j U w O W 4 1 T l R F e m t C U E F S R V J G b z F h b 1 Z F a E 1 U M G J s e l o 1 Z W Z 0 U z F i d G t T W E x s M n d m L z k r Z H A y M U 1 5 Z 3 B L U W 1 Q U C 8 1 N G p l Y X N D U T B O e F l R S k U v R G N j O D l o L 2 Z y M X l N c k t Z c 3 V r V E p n d 3 d l U G o y S C 8 y V j F a V 1 F x R l F Z T 3 J V c V d q Z H V q W F d y R m 1 E N T U 5 L 0 h v T U h E M 2 I 2 M k k w Y U 5 R b 0 d n d 0 Z i d D I 0 R l V Q V T V O R 2 Z P S E l k d F I 0 d 1 l n U k V q U n R U Y V F C S H J K T 1 o z e T J L e H d H Q X d J R F E w M U F l d E l u V W R 6 M k F 3 M U k z c H l F b W R r S k d S Z 2 F p b 0 t K Z V R 0 a E J D Q X E r O H Z C e D h Q c D l D U W t M O F F L U F J n R 0 d Z Z T N J d W h Z e U 1 E R V J H U n F K c j E 2 N j F j c j d 5 O G 5 L S X h l S j c 4 c X F B U T R j T 2 9 Y N z k r b W p V c U 5 G O W V W b H p X V m 1 a M j F J c U o w N m N R R l J V R k J v M W F s U 0 x y W E x F T U F 3 e U 1 q T F F w V X V Y Y W 9 O M F V q T U 1 3 K 0 E v L y 9 r U G 5 u M z J X Z F N y V j g 5 b n h 6 M T Q 4 Q 0 N D Z z R Q U n F G R W p o S V d G d W Q z V 1 p E T D V w S F B N R 3 B Z Y m p V Y T I 1 c S 8 x W D R 2 R n d n W l Z G b 3 N G V V Z G U l B o K z k 2 V W x R Z j d m K y t 1 c 3 Z S R W R I T 3 k x e D R Z M k R C d z h p T V R I e G 5 2 e D h C W U N z c k N 5 c 1 h M b V N E Y 0 9 U a z V N e G U v W n N t c m p j U 3 p k d j N r V D k r d l g 5 Z n A 3 N z R i U G F Z c k h n d 0 l F R G l J e U 1 S S 0 5 H a m J 6 N l B l d l N w V X Y 0 N F l j Z j B L S k Z D e V F r S k t C R m l 4 W m V 6 V j N n a W J 5 O F B I e j k 5 Z G V J a W 9 y Q y t Q S G p m W F p j b l U 3 b j B m c z h P e n N i R n k 1 Y 1 F I S n l z a y s v Q 3 d K T n A 5 T 3 h u V H l F M 0 M w S z R N a 0 R o U U o 0 U X U 1 d E Z M N F Q 0 b i 8 z Y W d o Z j J 3 R z g y V 3 h H Y 1 h F e F d 6 T 2 F F R U p J M 1 h I a X h B a 3 N X N 1 l N e n p 6 e k R J W V B I M D d 6 c E p B N n d S Y 1 Q w S l A v d V g z N 0 5 z T E N 3 b n p l W V V M c U p 2 b 1 d J b 1 F R V W l z M E d n M k Y 3 N F R V Z 3 F D Z 0 l H Z z B H b W c w b W p y O W Z o T U l C S k J J S k t p b 3 F L R G F u W V F R V X N k M D Z O Q U I z M z M z M 1 g x N W x S R W h O V V h o d S s 5 V V Z G U k F J c E Z R K 0 U 1 O G h 0 N m R o Q k J D L 0 U 2 b j A x R n R h a 0 p x V V Z C U U V F d 2 1 r M C 9 x W D k 3 U H J K M F J o Q k J D N m g 0 S z N 3 a 2 h O Y V Z X c T Z 1 Z G Y 0 V V F i M U F B V H d n a H h L O U 1 K a E 0 w R 2 s y M W t 6 T V J R b n d y S k N R R W F y W G F w e F B D M 1 c v N G Z E N W t N c G x Y a 3 l z U 1 F n Z 2 h o S k M 2 U z Z Q U l F L R l F n T W Z q Q m J v c D V B R k N B V H d o a E J D L 0 t p O H Z S M 2 g 0 Z U t D Y l F V a W R G Q j R l a n J L e X N r Q T N J N k N V U 2 l Y M G V q M D d n U 0 l o a E J C Q 0 N D S E 9 N Q X d E Z z h G Q V Y y N F R u N k 1 B b m h C Q 2 l O K 2 8 x V 3 B J S k J J Y V B V Q k l n U E Q 1 Z k l q R j R q c G Z o a 1 d s V X F H b 3 F D a l F 6 U 0 N F R U V J S U l m Z X d v c U l p Q k F j S E I 3 b 1 o 1 Q U Z F Q V R 3 a G h C Q y 9 Z Q m d H b F p X V l V D Z 1 V n V z R L S V h W Y V V G Q V F 0 R n B 0 b l I 0 Q k x o U U t F U l F V a E 5 M U z B r Q T N o U k J D Q 0 N H R T N J T k t T a 3 F n V X F s b z R s W G l G e F R B R T B J S T h R d U 5 S a 0 9 Y N 2 h G e W o x Q X F s V k N y M V l G d V J r Q k p w V k l J a G N J N m Z 6 V U F J W V F R U W d q a F V x d l Z F S X Z G T k h r e j h S c 0 s 0 Q W t o a F B p Y z J X e U d Y c S t I W E M 0 U G R G T n F s Y W V U W F d v M E d q Q U 0 0 K 2 Z X R V B J L 2 N y a 2 N l c j I r V G s v S U N s U m R E Y 0 F 3 R E l Y d 2 h C Q k N D Q 0 V F Q U 5 q Z k M r b k t i Z U p Q R k 1 B V F F n a n h P Y T F X Q z Z W U 0 d l a G 0 x S n F p b 2 l J c 1 h i b 1 U 3 N z c 3 c m t k b F B y W n Q y N G J S b z B k a n k 1 W X R E L 1 F F b V F h R E F T Z F B u c 1 N Y W D M 2 S m x T d F h C c m 8 1 Z F o 1 U 3 F Z U l d x d z E w T X d K T 3 B W S l J D R T h J S V l R U V F x Q l d x M k d 4 V 0 9 y V T M 2 N G t N S V N C Y m d B a G h K Q U h p O F Z p U V d W b E p W U X F W Y U N i N G 5 k Y X J S Y n I x N i 9 I e n o v L 0 R J U E J B Q U R Z d k h r e m 5 u L y t l Y m Y 3 L 2 Y 3 N z d 5 Z 3 N M T V R h d F d 1 U m 5 w N k 9 s a T F i b 2 4 v L y 9 r a E p T Z k Z a M j I 3 Z n Z v M 2 p 4 N D l E c V Z S Q 0 l w R k F K Q k p W V z g v U W F E U k N w O U 5 C c j l k R H A 5 T W h K a V l H N 2 R x M X E 5 S D U 5 K 3 p a Z z A 4 L y 9 S U k d v N U Z k T j N U b 1 V F U k h S O W Z v Z V A 3 R U 1 B e X V Y c j J L M D Z k U G c 4 Z m p v W C 8 v L 2 o 0 O S 9 x d X Z 2 b 2 9 i T j I 2 d 3 l 3 T U h E c 1 R Z c 1 d O O W V n N V B T Q 1 F T b E p X V j F Z b j N a b l Z V S 2 h V M E d n M U t T M H N S R W h J U z Z P W V F R Z 2 d o a E p C Y V Z s S l N B c k Z Z V E N Q Z l N h M m d B S j R R U W 9 o U D Z m V j Z 2 O V h P T z N y M E t L N W V 2 Z X F Y W X d Q Q U 0 4 O D g 0 O V h v Q j Z s V W l r d V h M c k h o T 3 d D c 1 c 3 Y 0 9 y V n U z U n N 1 V 0 x a M 3 V j L 1 h x V l Z 5 K 2 Z K b G R 0 b G d z T U p 2 T m F O d T J y Z H R 6 N 2 R x M U M 1 Y 3 Z Y N F p F S W 9 G W U x J W l F L Q V N m L z c 4 T D J T d 1 d D d 3 d H Q X l v c k s x R l J V W U h n N E d C c z J i T E Y 0 L 3 Z p V E 8 v Z X Z X c 2 N 3 Q 2 N t S m 1 M T m 1 q V 2 N k V m x a V 1 J n K 2 Z Q a G R 0 Y W 1 t Z E R v Z F N r c E t V R n h j a k 1 M Q 1 F o U V V G T 0 R H a l J 1 N G R 1 M G F y b D Y 5 Q 3 I x Z U Q 2 Q n F z c z V I S G 5 r R U R 6 M z B r T S 9 P T F p W S z N T N 1 h G a D Z Q Q j d G W T d O Z j M 2 U D B r S 0 N n S U 9 w M E 9 0 M i 9 m U m 5 o N E 9 P Z j l S Q W d o a E J C Q 0 h r d 0 1 3 N k N v c U F n c W x Z c C t K e W E x a G d K N F F n Z 2 h Q d V h Q Y 0 8 v W X N X U E l 5 c 3 J 5 e T d F Q m 9 G d T N i b D R G O E F L Q k F M T m 1 6 Y 0 t r U 1 p Q W T B o N E 1 3 M k R s e X B Y N D V K T l B J Q l E 2 Z n M x b V p t W n l s d X Z W c T R k R m l 4 W l Z l O T d z N 0 d 5 d j d u d G l Z c U x I M i 9 w R F N F Z 0 l l d m J z a V o w N 2 Q 3 T H I 5 d T d k a X h k Z m Z C R T h I d S t 1 a j c 5 d D J 6 Y V V s N W Z E W k R M Q l p E S k J y O W V 6 S S 9 m M W V q M H F L a X F n M V d x a D F X c F J Y b D d P Q n V 6 V k 1 a b E 1 X T H A w S 1 Z h c 1 d P R 3 p T M U Z s T W h s b k 9 a Q y 8 2 R X N r R W d y Z 2 J V a W x V b 2 h F S X B T V 2 x r S X N G d F B F M F l R U V F n Z 2 h E e k N O U m d P R H d Z Q 3 d z T E J x c n c 0 b X h K Y 2 9 n Q 2 V F R U 9 K V G V y M 2 V i e l g w e E d L e F g 0 N X J K U k t K d k 4 0 b k 1 q S V N Z O G F N d 2 V y V n E 5 b D F l W G w 1 e U 1 q S X d M Q m h 3 e m p i R m h V V k 9 Z V G 9 N M m J N d U c 5 c U R o N C 9 m a H c 2 b m M 3 a j d l M U x l e F F X R n V M M D Z k T U 9 v K 2 9 a a G 9 G T 3 A 0 T k 9 w M E 5 s W l N Y M G V q M H F L e X V o M C t t Z 1 V x b l F y R m t 6 a D J O W F Z s Y m k r K y s v c j l r Z H F j Y j E 2 O W N 4 Z i 8 1 O E x G c T B 5 Q 2 V C N 0 w w e U F o N m 9 D d U N w R G p 5 W F F D Q k F X R m d Z T k J v T m J 0 M j Z C Y V Z T V 2 V j b W t D Y U V F R U l J Z V p C V l Z G U k F y V l p E b 1 Z B Z 0 x D d 3 M w T T B o Z F J B R j h P U 0 I 0 O G t F a U l R U S 9 6 Q V l E Q T Z s V V h 6 S l B v Q V h D b 1 Z P U j V s N 3 l q N U 1 k a G J B L y 8 3 N z c 4 a l B 6 N G R F S W 9 G R U l t S H Z u K z E 5 d E E v c k Z B b 0 Z C Q U l C R G g w N n h G b C 8 r U E J o V G s z M H V M Z z R s S l N V Y 0 x h e l d D e H N M W G F 0 V m 9 1 a 3 B D U T B i T m l R Y 3 h 5 a F V B a X o y Y 3 o 1 d k J P T H h a e F N P Q T B i T m t U U G 5 q M F J F a E l D b 1 Z D S W F k T 2 1 z Y m U x Y j k r Z X J V R i s 4 d V J K c E t X b H N i Z U 5 I R G t T N 2 R 1 M 2 g x Y X J k U W p R L y 9 P Z i 8 5 e D F D Y U F Q U C 9 3 U V N x V 1 N F N 2 p i d H R 0 Z T M 3 N T l u U W J 3 Q X d j T 3 h M W n Q y M U J T V W x M a n R 2 Q j R Q Q V F I Q n l N a 0 p B U 2 h v Y U V P L z V h V 2 x 2 b 2 t n T G Q v M 1 c 3 Z n Z o M U h q a H h 4 d W I y M U x K S F J h S V R C W U l C V U t 2 W F p K T F l D Z 1 F C O F B o O U d v N 0 Z H S F U 0 U H N x Q 2 d J Q 2 d V Q 3 F q V m F 0 e S t m W n V k U D h F W F Y y d 1 F R Z 2 d o a E p E Y V p i R l l v T m Z y b 1 Z h c k l a R k l F Q l V W U m I v W G t Z Q 2 h B S j Q 4 Y 0 V 3 b V U 2 Q 2 J R R W l k W l R R Y S 9 U c E s z V D R 3 Z l B u b G x 6 R m 8 w S 0 F h S G F 1 c 3 J N e G h o T H F 6 T V A v S W t T T m V s N z N S Y X J W W X Q y N W R 0 Z H Z s N X V a a T Z k S 2 x i c m R w M 0 x n e E d q W n N p T E Z q e D J M O C t Q R l F L Q l R n O F h n W U 0 y W U 1 i d D Y 4 Q 2 F C c V F z a 0 5 H e l l B c U 9 w V X F L a W 9 n R l F x W l N j V X N n K z Q 1 W E k 1 N H V M a U F B R F h y b D N q M 0 J Z U k V l R 3 l m b j F 3 Y 0 h D M T k 2 a z Z 4 Y 1 h G S 0 M 0 d T l u a D d W e E 9 H a X N W a X B L Y W 1 Z c 0 9 H R G V E e i t W Q X F s V k N w V k F n S 0 N v S l N x V V J R V U J E N y 9 4 O S 8 v S k Z U Z 3 V h a m p 6 N U N a R 1 F r U W t K Q 0 F s T D N P e j g v S C 9 u N S t S N X Z I e D R l N 3 R Q e l N 5 U V N H Q X d H Q 3 V D Z D R Q R j R V S 2 x V T U p 2 T j B H c T F L Q 3 N y Z z F n c 1 p q d m c 2 R k p s U W d n a G h K Q j d s O W x z W m t 0 V E d n d 0 d 5 R 1 F 5 S 2 p k R D d n a 1 V 3 S k 1 I a n R s c 0 R u U V R D S 2 1 6 e k d i e l h Z M U l y N D Y v d z l K N y t S Y 3 o y e U M 2 d E x T V U R k O E I 0 S k Z I S G 1 G S G M 4 a G t N b 2 V h N D c 0 U 2 l O S X A 5 c l h L T X p J e U l C Q U l J S k Z J R U J Z V 2 h v a 1 R K N 0 l k R G E 3 W W o z V E p 5 O H V y T m d C b k d B W k d v N U d 0 S z U r V W x J V F k y T m l h M 1 l s N 0 R J L 0 h B O E 1 3 Z 1 c 3 R 1 B V M G d F R U N s V W t H b F V y R i 9 4 R 2 0 x V 3 Z E N W Z I W l V 2 U F Z x Q X R z Z l F n Z 2 h o Q k R p W H d 6 R G N I N n N H W k J P c H d Q R E 1 K Q k l K S k R M N V F n T k R R M X d T d 2 4 1 S H d y Z 3 l R T 2 5 v c U l p M E U w Z 3 B N N W l H T W F 2 S V p T L 0 x 4 b T h Y d 0 s w W T h l T 2 N a W W Z l Z V N S V 2 p t d m Z l Z k t x R k d q M E s x Y k 4 4 N j Z P M 2 Z 1 Z 0 d F W V J F V k Z 1 V H h P U 1 V r S m J 0 e T R n W V N F Q k l m Y j N u d n Z Q V n k 2 Z E 1 u b H Z w c z J i Y n J y R 3 V Z Z m Z m U 1 I x L 3 Z F e H N i N k x J Q 1 B q S X g w V z l y R y t v Z U V 3 V 0 J B U l V X R n p 6 d T F C Q U l C c H h R U 2 N j O D Y r a D B B V 3 h i S T J r R m o r O G N m b G N B a m h C Q k N D U E U v S G 8 v S E d R Q W h F Q W p Z d 1 J O M G h T Z T V W M U V B V H g 0 N E p w T U p 4 Y 1 h G T k x F R 0 l R S G c 3 d 0 R l M 3 d H N X M r T S 8 5 Z F J U Y U 4 r K 1 B Z S 0 R n N k Z T c V N B V 2 l 5 R V V D a U V T a V h 6 Z U l X Q U 5 Y Z l Y 2 U F V w S 1 N s Q m N Y T 3 c w O U Q x d z R B Q m 5 P V E V 4 M G F m d G N N V S t 0 R l V v R k l p T W p H U 1 h j M 0 p 5 c 0 h q e F l w a E 1 K c 3 l a T X d k d D I 3 W j F P S V p P c D h P N z c 3 N k x u S n d j Z E 9 q U U F h K z g 4 Z 3 J p N C t Q W j I r M S 9 h Y l l 0 S G Z P Z 0 d E W n N H R k p U V X d O M m Z q N m Z U e V B n Y T B n a 0 V 0 R W Z k b 1 F R U W d n a G h C Q 3 Z V Q U J Q S G p o Q 2 9 S Q V h M M T d F R T A 4 O E V l a W 1 F R k x u M U h Z Q X Y z Z n Z Y c H c 3 Z D Y 1 R 3 g v S j B C S E Q 3 O X U z W i 8 v L y s r K z h v S 0 N q d z Z q d 0 t o U U k 5 Z S 9 a M G V i d l p i R W I v L 3 Y w N T Y 3 N z U 1 a H V u R T Q 4 Q 3 d O V 3 J W L 0 g z M z M r e n k w M m J O b l U 3 M n R 5 W D N J M D h Q M 0 x r Q 0 Z h c 1 d N R k 9 i R H R 2 M 2 p 5 O C t P S 0 x H R H A w S 1 B 1 O E 1 R e U R a Y 3 V X S V N j b k J 3 Q n c 0 c 1 F K b k R o e E F s M j d k c 1 Z M T D c y R T Z P a G 9 o K 0 9 x M V d v L z N C U G Z 1 b m p 4 b 3 R 2 U n o v Y j N v Y U N n Q U J j d V h L a j J 1 S k d S a 1 Q 2 d i 9 3 N V F B R T h J S V l R U V F n Z 2 h 0 W W t D Z V B M Q W l Z e U 1 4 U F h y M T F G V V Z P U 1 g 0 S U l R N H B x L 0 E z a D d l W G w 1 e U 1 2 T H E 3 W H o v Z m J i Y n p o M D Z K Q l g r O F R H e H F K b n o 1 N G 9 M Q 3 p F N 2 R 1 M z J m V k t w U k t 4 c 2 J F U U N B U V F D b 1 d j a V Z M Z D F U V G Z 2 S G t 6 W j d t N H V C a H Z 2 Z l d X d z N i R G h n M U R 1 M 2 J 0 d k d w c m R T b 3 J L e m 1 q Z n d V Q 0 F T b 3 F L d k R G R j E 5 Z z c 5 N j l u R z B a a H N I V 3 J W d l J 0 b T F i d H R U T T M z L y 9 q Z E 9 u V H p z Y 2 Q v L y s v V G h 5 N U F q N j k r K 1 B R W U 1 H Y 1 R v a z d F U D V K V X V X U U N R U 1 F T c V Z R a W d V N H V y V n E 5 V j J p c V N u c D d N Z E F 3 Q X d Z Y 0 l F d C 9 Y K 2 V U d 2 V I b i 8 4 Y 2 J Z R 3 Z G N n Z k O W 8 1 W U R W d j N q e X Z 5 c D l 0 M n J R S m 1 6 W n R x b m E 3 Q 1 J N b W 9 G K y 9 m a D R m M T F N V X d C T k N D Q 0 d F R U V K S T d h R U F u a n h 3 U W t O R F V W e G N q R 1 B I a n F G b n o 1 N E 9 F L 2 d S U X Z 6 S F l y S G N O M 1 h V Y T Z J b W s 1 d G E 5 O G 5 L e X N L M z M z N 0 x y a z l K U 2 N I c z J i U F p i Y X d C U E k v S G M v b T V k Z m 5 5 W l d S b F p Y S F d G U m N Y b z d p N D J H S G J B U U 1 H Z U 4 z V z Z u e j Y 2 Y W Z z L 3 h t R 3 d X K y 8 v W V p K a 3 l h a H N M R F F Z Z H Z F e E V S T W 1 U S 0 Y w e E h h c m w w N 3 B L V 2 x Z Z D I 2 Z G Z q M T E x O D U y e H V O U n Z 6 N D Q 0 O E l E U T N G N k 5 H a j B i M T d k N m R 0 c 0 w 4 e V l P d l d y Z G l 5 W l l 0 W D k r U H p 6 e j k z Z T d 0 V U t r V 2 Z Q b j A 4 U H A 1 W U x Q Y k w v Q 1 A r K 3 Y 3 a T g v b F V y N X d R U W d n a G h C Q k N h Z 2 t G O E 9 T Q n c r U H h r S l N V a E 4 5 K y t 3 M k h E e D l H b H k 1 Z G Z E N k J I U 0 h r M 2 h B Z E h j M n B R Z T R O a z h t R T g r Z l B l N 1 d Q Z l F D d l V D Z 2 M 2 a 0 V 6 R E l Q e T h u S j I y U n F p U 3 F W U 3 p u Y T J 5 N 2 F m V W E 0 K 3 J 3 d 0 d B M W F 1 W E 9 s e G N M c H g 0 M F p z M 0 x n U m N y a 2 N Z c k d Z Y z l 1 R k N 4 Z X d h T k V p Q U Z X V H B 0 c k t 6 T X p F N G N P S D J R b E E y N 2 R 2 a j F H a l J y R z N H N D F H S E R 0 M k R C c z N i a 1 J 1 Y n E 3 R G V X V X l H V H A x N m 9 U R G h 3 O W o 1 c 3 l a a U l x S 1 F t U m t K T n E y Y l l z Z V B Y b 2 d J a U l D Y j c 3 N U p 2 c j M 3 N C 9 Q U C 8 v Y z R U a 2 9 L U 2 5 C a W h V c n N H d l h M a 3 l l U E J s e G N Y R n U 3 N m M v U W 1 y N 3 g 2 c z Y v Z 3 J L c V F P W k V F S U l J W V F R U X U 1 L 2 x F c V N C M U p F U k F S U 1 V s S n c 4 T 0 J C W k d W b E l T V W x w V V l q V n d r a D k 3 Y S t m Z n R p M E t C Q k 5 k c T N y S 3 d N d z R Z T j g y b 2 Y r M 0 Q 4 e l R m Z n h H T 1 B Q Y 1 p a V j F C U W d O R 2 p S N 1 B M M W x J b j d n S j Q y M 0 l v e m t x a k 1 B e U R E e i 8 4 R U Z l d V h I R z R y V l d y V m d n S k N j R z F h O W R 3 L 2 Z w M W R y M U d v O E h O b X p l Z D N v K 2 l v a U l j T z N i T T Z X M V h y b H p o b k 1 k M k V 0 a W Z m d m 9 K R 1 J r W k t D M H R k Y n B 2 U W t J Q 1 p z e V l B W j F P a D R N S E Q 2 S 2 d v S U F 0 R D J N Z n B E Z H I x Z 3 d y V n F 6 Q S 9 2 M z d z W G J 0 V 2 9 k U i 9 O b l o y W G p 0 d G R j d 2 J 0 d z R 0 M l Z Z L 0 5 I Q j Z t M E F i O T h K T T N U b 1 V E U n U z T m p y O D J a b V p u S n F 3 N 3 N y a z B N S U l Z U V F R Z 2 d o N V A 1 Q U F U e D V Z T l d y V n c 4 O W V 2 V E F 3 W U 1 I c 1 h 2 M 2 J y U m 8 w U U x O b X p l b l F J T V F V b U 0 x K 2 Z 5 d 0 J z V D J u W U N l Z G d v e U R J T 1 Z L M W Z p O E 9 I R F R t O G Z N V 0 l F M n J k d m o v W H I x M l A 5 K 3 Z Y c 2 V 2 d F E y Q m N T R W h M d z l k Z G Z P N n l Y U 0 N R W U 1 X S U V C Z z R j Q 0 Q 2 Z m o 2 S 2 l J b 2 R 0 M n J a d D Y v U 1 l Y Y n Q y U m F k T 2 5 m R G x s M T g 2 M U p F U E N n c E N 4 N D R k M 2 J i S l B p e F B U a z d H d 3 c 4 L 3 p G b j N 6 V G Z m Y 0 d y Q W p 4 a 3 p o d k 5 j T W d 5 R H R X d l h j d T Z Q T j N n O E h t Z T V U W n M y b k 1 s N 1 B Y W D A 2 R k Z P Q V A 4 Z 2 w z T W l o Q k J D Q 0 N H R W t M c U N B b m p 5 U U F z T k R V V 1 B I a j F 3 N 3 R 3 N W 5 E M T d G b W Z Q b m t W a 1 p D U W l J a U t n V U N n Z 2 w 4 c 3 A 0 Q 0 N F Z U 1 6 K z g r T G R k O T k x Q 0 Y v d F d X K z N E K z g 5 S G J s O T R N Q U I 3 T n U z e j R 0 V y t r L 3 o 1 c z B 4 Z m Z w M E x G d T J q R j N Y c V Z N b l R K Z 3 d B Z l h y M T J m W E 9 S d E J I a G 9 h N n Z L N E N v V U M w N l p O U T h l T 0 h i R j Y 5 V 3 B v d F Z w S U p C S X N X T E F B T V R F e G J 0 d G s v e m d l U G 5 6 W V p X Z U Z W W H A 2 d X R 2 Y n Z l M j g 4 R m Z I c n I 4 N 2 p M Z H U z Z X J Y N H p 0 V F d W b F o 2 K 2 N r a E J C Q 0 N D R 0 V r R U N p Q U o 0 O D h C U U t C V H A x N m 9 R M m J k b 2 d M e T h Q M T Y 1 Z D g 3 c n V N e U h F T X l r c E t i V j Z 2 d n o 4 Z k p 3 O G V i S k c r L 3 B p M G t 5 T H h l T D N 5 U 3 k 3 Z H U y S 2 8 w Z V A 0 c 2 l S S X d D Q X F L Z 2 9 w N U 9 l M m h z O W V q U W F O M j R N d V Z 5 T z B 0 S l N q Q j g v b n I y d F Y 2 O W V l T z I x M X d C V W p i c G V 1 b l F w Z T l 2 V X F W U F J w V X N Y R 0 k x R 2 F M V m F o N E E 3 S l N V R k s x Z X V o R T Z u U T J 4 c 0 x K b z N i N D c 5 K y 9 k e n R y R k 9 L R 3 R y K y 9 i d G J r Z V d Q L 2 J Z b j N w Y U R R Q U F J Q U J K U k V G V V k z a n l 5 U 2 Z S c E V r V E x G d T J E Q 0 5 H a k V D c l Z x M n F 2 W i 9 W Z F l E V W h M Y 2 R z d 3 p E K 0 x 3 T n R j R m 9 O T m I 2 T 2 Z W N m Z h M m Z r e E J D Q 0 N H R U V F S U N p U U o 0 V W 1 k S X B W S T B i O T R j e l p z M 0 J 3 Q m 9 0 V n J v Z E x y N 0 5 q Z 2 g 1 R j V V M i s r b l h i d D J Z Z G V 1 W G J W N n p 0 c k c 0 L 0 V 3 W T h Z T V h M c D B D V H F k R H F O S G o r Y U 1 R S G N s S W l J Q z l l c l Z B d 0 J j d T N h T m M x d G 9 h S 2 p M M G R W O F B o O V N x U l J T c V J S S 3 B k T H B O c z J h T m N P W k 0 y Z V F s N W Z I S 1 h 2 a n p x W k 5 t O X p l M 3 F C Q k E 4 V E h 4 e U 1 t S m d h c l Z x M 3 l P R m o z e D J 2 T 1 p E S j V 0 Y j N a Y l B a N U d 3 R C 9 2 N T h H R H g 3 c z E r U G J 5 O G p J U U V o S V N L M m V r e E J D Q 0 N H R U V F S U N q U U o 0 V W 1 j c E Z B b 2 9 G S X B B T j R P U U I 4 c X R X N 2 N D M 1 l S Y U 5 X V E l F R F J w M G 9 T e n J y e T h I S j k r K 3 F s U H p 5 T 1 Z T a k Z s e W h T S X h l S W F q V n E y b l p 3 V k F N T E R 3 M z N W T k o r e E R m d T l H Z F Z 1 L z N n a 0 p D U n d K b z R G Z 0 g z N z l u R z I 2 O V d y R j J l V X U w Y W p 3 Y U Z E a D l o b F p 5 U D R 2 V 2 5 E V H o v O W h B T U h E b m g x R E F D N G R P a 1 N a O W x m d 1 Q 0 a G h C Q k N D Q 0 d F a 0 5 w R E F U d 2 h o Q k J T U T Y x Y X R j S m p q e j N H V 1 Z k U V V P Q 1 h j M 1 h v M E F G Q V Z j a 1 l i M T I 1 Y 2 9 X e l h G M W R k V z l K S k J K T 2 F H N D B H a m 5 o T V o v U G Q 2 Z 0 x i e n N w S 3 V D O G J y d 2 4 3 T V B 5 N 0 9 4 c 1 p H Z G 5 1 O T F u O S s 3 Z G J t L z N 0 a 3 l L Z l J 2 K y 9 Q T l B y L 1 o z e G R 1 U i t J U V F R Z 2 d o a E J C Q z d q M F V 3 Q k 5 D Q 0 x s d l B m Z m N j K 2 p S b z B l T j l 0 V n F 0 W m c 1 Y y t a Z G 5 m K 3 p 6 e j d E V j E 5 O X h W b m 4 3 M U h M O X V I d 3 p 6 L y 9 q R C 8 r K 0 F N W E x s e H d 1 Y y 9 w M D Z j N X k 0 M G J O N z Z y T n J 6 M T F s d H N x U n I 3 O E I w Q T V z N m R p M U 9 u V H J I T C 9 m c j F 3 N 2 h 4 N H p q Y l B Q U E 1 N N X d T S 3 p X Z G N O U W Z k Y 3 k 5 S F F I d n I 2 Q 2 M 2 c V V U U W d n a G h C Q k N 5 U D J Q Q W 5 o Q 0 N D R S t 3 K 1 B 4 d 0 R D T T E 1 T l k x b F J v Y U N q a T R 1 S n F 0 R z l a V 2 R s Z G 4 5 K 1 R 5 V k J k c V d s O W I v d V I 0 O W J K V 1 Y w c E x D e k U x Y X R Y M m V Y b z Z H a U V o W V h W N k 5 4 V z d 2 Y S 9 m d j A 2 S j N 3 S G d N V E V 4 T H M 2 b n p z T X c w Q X F s Y n J k e H Y 0 e H E y N T d i e m 9 E e n A 4 L 3 o z W k c r S n E z S F F H Z V l o a k d M N V B Y R W t J S U l Z U V F R Z 2 h 4 U k F F O E l Z U V F u K 0 h 6 K 2 J V Y X d O O V A 3 T V B V b W 8 3 Y z l u U l V 0 S F V r L 3 Y 3 O S t 6 b n I y N 1 p 0 V z Z Q e m V z c i t p b 0 R 3 O E h D M G J 0 M 2 F x M l B r N S t j a k p 5 Y 0 h L U 2 t w T H J m U j Z Y V D Q 3 Y m Z m R U J j W G g y b l R w a 0 V v R k V J a 0 V v S F A 1 e n V F e T R z W E w w W k Z S U V c 3 U E d m T 0 h B a U Y z R i t C T E J Z T H p H W X p 6 R 1 l 6 R E F Z R D l 1 M 2 J C N l Z T N l Z C a X l O Y U 5 H e m N 3 W T h Z T T F L d F h E N z E 2 O V V K Q 1 F n S V N F a E x Z K 1 V X d V g 3 K 0 8 4 K 2 Z Q b z J m U G 5 n N z c 1 d W J t S W l N a k E y K z g 4 U V p F S X B I R D d W d T N i c 1 d 4 W T h m d z d M U F A r a n d z c C 9 j b 0 l Z U V F R Z 2 d o a E 5 R Z U N 1 Q U p J W V Q 0 a k R X Q X J 5 d T Z k Z X V H a G c w Y m N 0 W n B 0 V n B z M m J M R l l W d j d V Z G l W b F p V M U 9 x Z W 5 q N i 9 C W U l E U m F N U 0 9 I V H M 0 N j U 5 N D R v a 2 F u Z G N U b V p t W k 9 I Y n N H R 2 Z k M E t G R E h j T H U 2 c W p W Y W l 4 Z n Z o e T N i d D N D b 0 V H R G 5 J Y k Z G U l V W K 1 B q a m o y d l V 6 Z 1 V M R m 5 p M F h i d D I 3 Z H d H O E Z s W l d R Q 3 F K a C 9 P e U 1 o Q V J r W U d Q d n Z z T T l 5 N W N 3 Y z d k d X p B N 3 Q y N 0 l S S 0 p r S l N V e E l i e X B h V 2 x X T D k r U F g 3 N T V S Y 3 d E S U 9 H R F J 0 a T J M Q m g 3 R E Z 6 Y z N Q e H h S Z G Z z R 1 d E Z H U v Z W p k V F U x Q n J k V D F j b 2 d L O D U 2 L 3 Z L Y k R h R F l S a k 9 q O F Z p Q 1 h U e k N D S G t n Y 0 h q O G N E b j h 6 a y 9 B b 0 V B S X B H b 3 h 2 U E d F R U l J S V l G Q 0 F U d 2 h o Q k N m c W U w Q V h x M V d J e j g v d j B i N 2 F y W G F 1 e j U v U 2 t x S z A w b F l u U V h 3 O X V m V G F E U T F P c W Q 5 a m Z t W k 0 y Z W l W Y X R X e U 1 6 T V J H W m 1 K c n Z l Y U R S a T I 3 W n R 1 S F B u R H J z d U 9 q b 2 F I V H Q y c k 5 G N T N U R 1 p U T m l 3 W V F N M m J O a k F X U j h m S D Q 5 Z X Z Y c D V m Y n l 5 c 2 p J d 0 R J T 3 Z 2 d m 9 L d T N m d l J u S n l N d n I w N l l P b 3 F D a G Z O Z m 1 1 R 1 k x R z d O b X p o N 0 1 1 S 1 N r S n N i R 3 h H R E 5 t R E R z W n I 4 b G t 3 c D Q 5 Z X p C d z R F Q U F 3 S z V k d T d C e j U w N T J u M D J i T n F G S G p 4 N k l q S X d F Q U d 6 Y 3 V K R l R z L y t y c j c 3 Q z Q 0 O C 9 q c E N R R U o r M W 5 R S j R 6 M W t z R n V q M W V 2 W k h L Q l J D S X B G Q U t C U T Z C R V A w b U J K Q 2 l P L 1 l k M 0 p h T 3 p v M U d n M U 1 K a E 1 r R W d u N 1 E y W F Z D Q 0 d F M 0 9 z b 2 d D Z U V F T 0 l 6 L 2 c 3 Z z d Z K z l h Z E 1 t Y k 5 x M H l h Z k h k M W Y v K z I 3 d T I 2 Q k J n e k J n d 0 F C M n V h W m h u W D B B S H h J U 2 d 1 a m 9 h Q V F G Q l h I V 2 5 6 O S 9 I a H M z Y m 5 S b 2 d 5 O U R R b 1 p o Y 1 B q d 1 l X e m N 1 Q k c 1 d W J t Y z J 4 U U t C Z W J P b m V 2 e D Z I Z m I r M 1 g 3 O W 0 z M i 9 6 Z H U z T U N Q U C 8 2 S V F Z T U d 1 Z D J m e C t P e F p X a n N u M E 8 x V 3 M x W l Z p c V Z M d H R n T F V G V D N X a m 1 B d 2 N P b 0 t p b 2 l M U H V o U m R l Q U k v S F E r L 2 V 2 V G 1 s Z U h i c z J J S C s v Z n V E e i t k a n d J Q U I y T F p 0 R z B w T F N 3 R l V s U l Q 2 K 3 V 1 d j h l Y W J i d 0 l B e G 8 0 Z G k r U E h q N 0 5 Y U 0 t q V m F x U 2 5 w M l B H a k J s d T I r T U 5 z O W x j N D B s d j Z 3 c X o y U X l 0 V m 9 2 S 3 l r b z I 0 R k V x b F J T e U U w S k l M W E h W c 2 F s U U t N Q X d E U F I 2 U F h R N k h j c k t 5 a U N U e W F C U U t P a T d q U k J D e U Q y T E F u a E N D Q 0 U r S X h B S S 9 G c U d 3 V D U 4 O X N m e G 5 k W G p 0 b k k x S 2 F a T 3 A 0 U E p a S U x G W W 5 F S V p h M E V B Z 0 V F Q W d H M F d p M X l j M 0 1 o b D h z a G t V a k E 1 L 0 1 k e X R P N F l 6 S 1 p u S z V 2 M E t B Q k 8 5 b H B Z V 0 V o d n Y z M l c 4 N 3 Q 4 Z k h 4 N k 4 y N 2 Q 3 W E h j L 2 Y 4 b W M x b V h M O S t I V G s 1 T 2 N q T 3 p z W W Z m L 3 p o O V A 3 S z V Y S z g r K z Y 3 a U l t S m N Y a 3 N t V X p H d V N w Z 3 o 1 N D l L Q z h 2 a D F h c m R T a W I w N 3 A x Y X p Z M F A z e j R N R z d k d W d X S l J J S n g 0 O F p C S 3 B W Q 0 t w V z Y v Y U 4 3 N W N x V m 5 K S S 9 F e W R P Z E x 1 O W R k U n p a V 1 V s Z H V 6 W W d j c k t T d l R v M F F P a G 9 h R U F x a m 9 l T W p J e U 9 Q d D A 2 T k F C e l p v M U F 3 R D A 2 d F V M M z M 3 N 0 x m d l k z c n g 1 R T h l U E g 4 Z G p q e j B H c V Z T S 2 9 V T 0 g 0 d l B Q U D J m M y 9 m W F h Y e k Z n d 0 F B M G J k b 1 U 0 Z U h o Z V B I R k Y 1 R 2 V u c z d l b n B X V m h W N j l l b m x k U z k v Z C 9 h T 1 F 3 a m 1 H W W F E U m F L R F g 2 N k Z V S 3 F G U 3 F R T G R K R U l J S V h i N G Z E N W t N a G x r T W h t Q X F 0 L 0 R p b 3 V M S V p G S U V C U V V S S j J s a E J C Q z d q a 1 V 3 Q k 5 D Q 1 B F W m t V Z 0 V q V W J E M X J 2 M k 5 W Z m h j M j B k M z l Y R X F m d j M 3 O G Z x M W F z O U 9 v Z G N M c 2 R Q U C 8 y R W 8 w Z V B P c j N k W F F l Q X V 6 W j I 3 Z G 9 W W G J 0 M l J V R k J B Z W J O b S t k d 3 p H b l R w a m 4 5 Z z l U K 2 V N N 3 U 0 N W t 6 W i 9 E S k o 1 L 2 c 1 c z J i M V Q 1 R 1 V W R l J t R G R 2 S G h 0 R 3 U x S 3 Z Y a j F j d V h L R l h k N j d k e S 8 y N 3 Q z c m R G d m J T V X d Q S E R p Q U k w Z U 9 1 R D E y Z F p Z d l g r N z F Q a D A 2 Z E d B R C t G M j d k d U h h d F d 1 Y z I 0 Y 0 9 I Y 3 I r W D Z W U 0 l U R X h r Z k 1 j L y 9 6 e n o y e T V v a j U 5 K 2 1 E c j F x M X N t U m 9 B K 1 B y c n I 3 R m 8 w U 0 l B U V A v K y 9 i R n I x e T V P Z W F V M W E 5 Y m d r M D g r O F V t b 2 9 O Z n J L V m g y U X E x V 2 8 3 S 3 l F a 0 Z C U W Z U N E V F T E l m Y 1 R h R 1 Y 5 U l V Z R T d k K z V B S n B P N X Z O c U 5 F R U l J Q 1 F R S z R B a 2 h o U G l N V 0 N 5 R 3 l X V H l X N D F w K 3 h I b 1 B Y d j J S R k p T V W 8 y T 1 Z W b F o 2 U k R F V m h j d X U 2 b 2 I z N z E 3 Z D Z 4 Z n Y 5 N 3 B h U E N 3 c 0 R E T 0 1 v L 0 h 3 K 3 V 2 d j Q 2 e l o 4 K 2 l 2 T H p j W W Z 0 R 2 p S c T V i W U 9 y V W Z n Q T h Q Z m Z m M l B 4 N H N V T 0 p W Z k d q U n V I S m s y Y U 9 O M 0 h Q b k I z R n N D M 2 F k T U d p W W 1 K M k x 4 N X M 5 d T J w Y V N r W V B M a 3 l S N z k w W n V T a 3 N J S j R G M k p q b z d H a z A 4 K 1 d l M T J 0 Y V d r c E F U Z m Z Q T U 5 a M T I 3 Z H U y U W t K R E F X Z G V s U 3 h k T 0 F Q L 2 5 u M y 9 p M X E x Y n F G Z X Z I b 1 J D S V l Z T U d j T H B 0 R G x 4 N G d R d V h M a U F s a T F i U W l n V T R 1 V 1 h Y O G F T S l V 2 W T I z T n p j N 0 Z q e H c 3 M D Y 5 Z n Z y d H B 2 b l R 5 M H V v N m V 1 c 1 J r T X F H O H Z C d 1 N p Z V N l b W 1 l Q U V F S 0 l k K 1 J 5 T 2 V S e U 9 i U m F M W X F M a T Z G U 3 F i e W V D S j R R U W d q e E I v b z J J b 1 F R N G x N U 2 l R U j Z 2 W j Y 5 T E 5 p W D d N U G 4 y T m h Z a D B s U V B W V l d W d W F 3 e n R V S W R 5 d H I z V z U 3 S X B F S X Z Y c j F 3 d m Z m Z j g 5 W k h 4 S V M 0 a l F 3 V m F s V T Z O Z X Z I N z c 3 N 2 p 2 T 2 V y b G N q c G R l Z X N s d E c z c j A 2 S U Z X c l Z x e H l 3 O D k 5 Q k Q 3 L z V p W U d Q V H I x d y s 3 Z H U x a U 9 3 T l N V M V B S d D I 5 Z m w 4 Z X p 2 O C t 1 Q X Y 1 W F h u a 0 Z P V G s 1 T 0 h Y c W x N T n R q e j c 2 S 0 V h T 0 h J a 1 d M V n E 0 Y m J 1 d G Z 2 M z Y 0 W j k v L 3 N H a F E 0 Z W M x d F l Y Q 0 F S b z J y U X B K a y t l R E x G W T d Q W l l m R D d m c H l W V k d J W n h X Z T V v M z c 1 O U R o M G 5 3 N G N Q Z D l q d T B V Y 2 Y 1 Y 3 l K R U J R V W h P d l h y N k 5 l d l h v Q U h E d H R v c U t p T 0 t X S U 9 u Z n V q U G o 0 Z U U 0 b l J V N U 9 6 d D N k T V Z T T m Z w Z E l K S G Q 5 b k F l R l R x Z U R S c U 5 C Z U h n N F R l S k h D Q 0 V Q Q 0 l W Q 0 F i b G N q c U t p S W d R R k J V R X F s U W E 2 U 1 l R U V F 1 b z R D d U F K S V l U N G x F U W l n V T Z u O D B z Q X I x Q W 9 V T D k r Z l h i W m Z 1 T F J 1 K 1 Z 1 Z E R u Z 0 9 v Q U h x a 3 J B W k d W b G 9 Y S G p 4 b W p T c E F s Y X R X c U Z S e D U 1 e E d W N G 5 K e W N q R E 5 u e m l B c 0 x B d 3 h N V E d J a j Q 5 S D I 3 W n R J W m Z M M 2 J Z a F B q N G U 4 Z k h 4 V G 0 r T G l J a k E 4 T 0 h E T V d q U U l L e G J 0 d z Y z Y j k v R 2 E 2 K z k 1 d l o 0 O W d H O F h x O T N 1 a D J m e j h m V X F W T X h m d n g 0 R 0 F 3 R 2 h J U 0 V v R n U z Y n V q V n F 4 Z G l Z M l B k b n N N W n F W U 0 t 0 O T U 2 Q z F P b l R z W E 5 t e m R S V V Z F Q k F H e j k x b 2 l J Q 0 t l a j F p W l B u b 3 l K R X l k Q 0 l w R l V X L 3 Y 5 Y m h t T l J y W V d m R W h J Q 0 F C Z z h P R E I 2 T n k 1 T T d a d T N Z c W Z m L z R a Y m R 1 M m R S a j l E b F M 5 V m g 5 N j Z D R X d E S V B u b j M 4 Z X l j b k p u R k h u S X B F S U F 3 W U 1 3 T 2 J O b S 9 I Q 0 N 5 K 2 d U N T g r b k 5 0 N V B C N W V l T 0 V G T E Y y N k Z B a 0 p D W G o x M V Z l O T Z 1 Q n d S Y S 9 Y V i 9 z Y X F 5 c z B H Z z F N S m h N a U l p S U M z U l J D Q 0 N F K 3 h 1 U H h F Q k V S Z 2 R M U 1 V w a E 1 K c C 8 v e m t n S U l Z U j R n M m N 3 R 1 B 3 M 1 d 4 N G h 0 U 3 d q S X d N S k N R b D Q r T 0 d I Q T k w V V F 1 b 3 N p O F d D d 3 N K Q 2 R x U X Z l Y k R z M n J V T G 9 h R 2 g 2 T m l 4 W T U y Z n l Q U E t s U 3 Z n O C 9 t S W k 0 d H p l b n Q r Z m o 0 Y U 5 H a m d j b i 9 y a U h k W E k v T V l o b U V u Y i 9 X R l F M O D N N e k l 5 R U J r W m l h N W R 1 d 2 J r L 0 x i S 3 k 4 d k I 1 L 0 1 w a 0 N H R W t E c E F v O U d B W V J p Y T M 0 T V F R a 2 p B M E F o N F F n Z 2 h Q c 1 h q O F N D V H l h R F Q 2 Z W l T M 3 d k U W F t c H F v S n R 3 e j N C M U p Z S 1 Z 1 L 0 F k Y 0 I y O F c v S D V m S i t G N 3 d E O F Z o c n F m a 1 B o T 3 l H R T F D M U J R V U h R Y U R R b 0 x 5 K 2 5 F S j R R U W t o Q S t I N k d Q R U l J S V h X Z V F x R n d t Q W l V R U J K W W F y V W F D b 1 V p M E 0 w S U t J M U d R K 0 U 3 S V l U V V F V R k J R Z U R 6 K 2 R C b 0 5 J R n V D a U d F a 0 R x S U F u a E N D Q 0 U r S n h B S U l K R k k y T H J l a E p E Q X F x a W 9 n R V F p c W R O b G c z U T Z I Z F V C S m 9 T U U 9 p d 2 9 L Q W d t a z R r e j Z U a 2 h o Q k J T R 3 l p Q U o 0 U V E 0 a G Z X e T M w S k l Z R 2 5 W c X V o V k N v R D N Z e U F N W m x N M E d n M D d H U z Z o Q k J D N n F h U W t C Q 2 8 x V 3 F Z e m V a Q U 4 0 V V F R a 2 d k U W d F O E l Z U V F 2 K 0 R 6 K 1 p E S l p O Q n F 0 W U Z 1 Q 2 l G M W 1 r Y W p n V U t o Q U k v S E M z U l R B c W E 4 d k J 6 a D R l R 0 J i Z 1 l o a E p C N 1 F I a D R P T X J L e W d M Z E R F S U l J W F V J Q m Z D R U V F T D h S c W x V U X E v W H c y S 3 h C T G 9 w a E 5 S S k R N U E F Z R E R V N m J J c m F y V W F F b 2 1 r V G 5 k Q U V F S U k r U j g r b n c r e F d F e F h h a E p D Q 0 t r M U Z N Q V R R Z 2 p 4 S z V W S 2 h h S 2 l v a 0 E z Z z V B N n F h a W 9 D T U h C d 1 l G d V J z Q X d E S V B L e X N v N l A v a 3 N J W V F R c n F D Z 0 l H a T F X a G 9 r U W d n a H B G W l F B R T h J S W N T d m h F S W h n b 0 t D V U Z w Y U d 1 a W 1 F R k t u b E p T V V F L V l M x Z W 1 K V n p V Y V R a M G U v V T h J S W N R M X B W S U p 0 V m 9 k N k d Z U V F n a X B B e W l B S j R R U T R u Z F N x U l J D b 1 p B d T l T V 2 t s c W p W Y W 9 q R l l r Z 2 t r a 0 E z S l d E T V p q U D B l a j N r Y 2 5 t Z 2 0 w S U l J Z V F l S k p m T G 9 k Z n J h V U p X U W d n a G Z r Y 0 J Q Q 0 d F a 0 Z v U k Z C U U V o b U V v a E N m R X o 2 e n Z z Y n B l Z G t X c j F V S 3 B W Q W E 2 R 1 l R U V F 1 N W h T c V V T V 3 E w M j B N M G d o Q k R 5 Z 0 t N Q W 5 o Q k N T S z F S c V Z R V X d o U G l S M n E x R 2 h h T H B j N E h 6 e G F M Q l p X V m x a Q k t w W U Z 1 U 2 t D W n p X Y k 9 6 N F B z e X B V c k 9 I U G 1 U R U R P Z m U 3 Y 0 9 k e T Z k U 3 N n N T d a M z Z O Q 2 h l K 0 s 1 T n B s T T k w U n Q 3 V j I 3 Z G 1 I W H J s M j F m b D V 2 N 3 p 2 R E 1 M V m V D d V h N b V R Q N D l O T l B h L 1 d j N 2 p B T W c 3 e T h Q T T Z Q d 1 d E d y s z a 2 x F Z 2 t x S 3 l 2 O W Z o N U N D Q 0 Y x b X p E U U R T Q 0 V F R k s z c U Z R c W F E U W F s S m F X S W l R a 0 p O R E 5 J Z V N C V V Z K U 0 F y R l l Y T 2 R I d m d P Q V h x L z N X L 2 1 k d k x 3 O C 9 Q b m 5 u N U J J S k p C S U p C Q 0 p S T 0 R 6 Z l R P b X B Y M z c 5 a j Z y V 1 Y 5 V V Z J U 1 J J M G R 5 M X F X b H B h R k J n d 1 l B Q U t Q U m l Q V D B k T 1 R u N T J Q b X p K b F F x V l E r T 1 c r Z y 9 Q Y m J i O W k 4 Z V R N Y U 4 y N k 1 w N T k r R 2 s 4 O D h R U 2 l v N l B a M j k 5 K y s y M k l 4 V 0 x V c j E 4 Z j B k S F J h T j I 2 T m V M a T R u e H k 3 c S s r K 2 d y W j J k b G 8 w N l l O a 3 B P V G t a U 1 V o U E R 3 Y 0 o 4 Y z J 4 d m w 1 Z V Z Z d W 5 R c E d q V n F o S m R l Z W d s S l N V b m c 4 W G h 1 O S 9 u K y s r L 3 h 6 e i 8 v c 0 1 0 R G h n e E J z M m J O N 3 J v d C s v Z n Z 4 L z c 5 K 3 p G d T N E a k V 4 c 1 k 2 M 0 g 3 c D B p V V V G e G V 6 e T J G a F l U N D V y N V h G W X N H R 0 R S d n c z W G Z m Q V F B R U F n R j Y 5 d X h a b z J O b F p X W G g 5 O T k v W j V j Z m Z m U l I 5 T z d k M i s w K 3 V i b T V X T F J v R V Z K U 1 V 0 Q z V j M m M w Y m R y V T d Y T n g 4 K 1 p O V E p v M E N a M D d k M F p x Y W l w Y X Q y N 3 R z O D h W Z T Z X b H B V a F B U M G R X V m h Z Q U l D R W h B V j I 3 Z H Z Y c E 9 S a U c 4 Y n I 5 R l J V V m 1 E Q m h B b W Z k S j U 5 O G d 2 a j R l R j g y e l F H U H g 0 T l l M U G J y O X d Z a G h C Q k N B V H d o a E p C Y U Z 4 U V V C S j F P a D l 1 M 2 J 5 T T h Q T n h 2 Z j J R U 1 V o Y 3 d E S U 9 p b 2 l L b 1 Z D b 0 t E L z Q v Z n d Z c F Y 2 O W V 4 Z H E x Y S 8 x e T d N O C 8 v O X h u Q W J 5 e j B m L 1 d k V G R 2 M 3 N T e V p j d H c 2 Z E l s Q U 1 E c n I 3 K 0 9 P W F B t b 0 V X T E Z t N l B t W j Z l a n Z M e W N z a G t N b 2 h F S W d n R U F y Z W Y z e G F M Q l h x O U h q c W R E a n F k R G h F U k V S Z z l l d l J k M 0 N 2 W H p w N D l D N k R x K 1 V s T F M 4 T z M z M z Z M Z G V 2 V 3 N S M E x S V V Z G e U 0 z T l p i Y 2 Z Q b n c 0 R z h D Y l R D Y W t w Y V V o S l N V R k N R a 0 p Y c D F Y c D l Q a H d v V U x B S 3 B H R k o 4 N W N 3 W T d k d X p B S j U 5 O E F w R k l 4 T m x X c l Z h a n F L a k k 0 M l B I e H N a N j l m M T Q 2 d F F w Q U 1 D M W E 5 Z X d l U E Z p T k c 3 Y 0 d O T 2 5 U M 2 N i Y k Y r N W N n V k h q e D V s b C 9 2 M T Y r Z n g r Z H o 1 O W R k Z m N l c l V L V X l j T 0 J H S m l Z b D Q 2 c W 1 u O F B q a m o 3 T 1 B 5 Z G F 0 V y 9 I Y m I 3 K 3 g y N m V t c H Z v M G d Q L 3 l 5 e S t S b V p u S k x x O W N 1 U k l B Y W h U Q 0 Z 4 U V U 0 T W l S S S t 4 e V J F U k V 0 Z n Z j d m 4 w Y k J R V U Y y T F J w R X p a d D J n U 1 Z T b 1 V s U z V h N E R K U H o 4 L 0 5 o T k J y W m p v d l E w R k N N S E R r U 3 F h b X B Y c m U z T 3 U r O T l 4 N 0 9 u V H Z I T G 4 v N T V a Z m 8 y T E d q V H l l c 1 h y N T h P V V F p R V N a T W 1 P Q n h w N 0 Q 5 K 3 d V Q V p E S 1 p 6 O X J r a m t R a W 9 R Q 2 V F R U t J W D F F Q V R 3 Z 2 h K Q 0 N r V W l s R U l o R k t T M H N o R m 9 0 O S t v Y 2 Z J W F d G U n F P Q n d X Q k F X R m d Z Q k F K Q m 9 K d H p 6 O U R y O W Z k b E d S N W Z Y c j N n T E x p e U J 2 Q j c 5 K z V s d z N j Q U t D d 3 N 4 S 3 h a c 3 p C b n p o d z g v d m p q T G 8 v N T E x O S 9 j V V p M M T B S d 2 N E Q W t F Z 2 5 F W W p F R U F r R z F J N 1 J i d D I 2 T n F L Z 2 9 0 O X R v T k J y T y 9 R R 3 F n b V R i V W Y z M m s v R m F I N H V D Z 2 d L c 1 d M R U M y Z G 5 a T 0 h U b 0 V G Y X R X b 1 h J e U V p U D c 4 K 3 B V N m M 0 S l Y r R V F p S G 1 6 c D N y T k V 3 O G R 1 d 1 l H d 1 I 3 N H F l Z m Z 2 S X F F R H g w N k J C b j J X Q X d 3 R 2 c w W X R T b 1 V l e T Z C Z z B h W V B I a X h l e X k v V 3 Z P O W 5 Y e n p q d n Y 0 S T g v L 2 1 D W D M z N z d i V H p 4 e E J Q V n R x T 3 d z Q k N u V D U 4 R 1 V O V U o 4 O S 8 v L 2 h l M 2 I 5 L 2 1 2 T G F D Z z R N N S s v a j Z p c m h C Z 3 d i a H h J a 1 R 1 S D c 5 T 3 R 1 T 2 x T d F h R c V Z T N G J I S E h 2 U H F X U G J 2 S l U r Z W s 0 S 0 N B c z V 5 U 0 V n S U h u c m 9 J W m Z i N S t U a 2 N K W k x T M H Z S d k h s e k w x c n B 1 U k V q U m 1 E d T N M b W N j M z M 3 N 2 J l W U 9 I R 2 l U N D Y v Z n Y x N k h E e D R F R U J W e D l q M D Z k U F J w a z J i Y X Z j T G R B Q l B k Z U F K S V l U N E V 3 W H d o Q k J D Q W t Z Z 0 V D Q X N M Q X d h a l F h M 2 J 0 M k N V c W w w Q 0 V r S U l Z N H F L a X F n V n F 1 a F V D Z 1 F G a F l X N k 9 i Y 1 V 3 d 0 d B N F J D N F g x N V p Z M H Z S M S 9 5 K 1 h 6 d 2 V E e E 9 M V 3 B y d 1 B Y U 1 N 5 O G h N a k l T b j M 3 N k t S a U d B V k J W a 3 V h O T k 5 N 0 R 0 R 2 5 U M E w x N 2 Q 1 K z F 3 M T U 2 Z X J w W D J 5 O V p z c V R h Q V A 3 U F A v O W s 3 d 2 R R Z F Q v d F I z T G J C O D B D Z 1 F C b F p X V 1 l N b V V L R z d 5 V m x w W m k 2 Z E t s V 0 w 1 O E 9 Z U k N 6 L z V N M n I 5 L 1 A y Z T V m L y 8 r Y U 5 5 N H N k T n R 4 V 0 t 4 U j h l c 3 l m W m F y U m J I a n g v b n J C c y 9 m a n h D U W t K U V d G a k l y c l A v d k x B L 2 g y M E l h d C t K N V d t b j F 0 N j l l e D F l Z D d O b X p l S W M y L z Y x W H R Q N U d v N G N P U U t K U k F L W l R B Y U p S T U o 1 M z Q 4 Y k 5 3 N 3 o 1 O D l u b H h z M 2 J v e m c 0 R 0 J j d V h J R l F O V W N D Z F p P Q 3 I x Z U Q 0 d k Y 0 c l F E e W o 0 W T l 1 U j V z U S 9 n Z S 9 Y c T V i Y X p 5 Z H B o W V p X U 2 t 1 S z M w a X Z 0 M n J W R D U 4 N m R P Y V A 2 Z C s 3 Y 2 l U N T k r c m g 4 N 1 h w c T U 4 N m R X T D k r U G J 0 O D Y 5 W X R 6 S j Q 5 R 3 k r K y t D S m V m U E Z G d D Q 4 Q m 4 4 O E h u O C 9 u d k p j O W Z S L 2 V M Z X Z W U E V h a j B X b E h B Q 0 d F R U h L M 0 t J Q W 5 o Q k F T Y 0 V G Q l F W Q W 9 G R k N y M W J o O S t 6 Y V V T a V V r R W t t M U l 5 T U p x V X V z N V R 6 V W F q V W t F Z 2 1 p b 3 F M b 1 B l S 0 U w V 2 o w T 3 V q M F J w c z J i Z k R C Q n g 5 Q U t w V 3 l v N 2 l y S z h Y a X l v S U Z D e m h s V V h 3 Z E 5 n a 0 V B c G h N S n M 2 e V Z l L 2 V 2 U k V a R 1 l r b F M 1 W k F w O U 1 C c U N w b n R H N 2 R P b l R x M U 1 s c F R Y a T V Y S T d v N k d n S U J B T G s 1 K 2 V 6 N n l N a k l 4 M k M z W X N Y T D d M L 1 Z 5 Z 1 V D Q W t K N G V 6 a n F k R F E w R 3 E z c 2 E z U E R R Q m R 1 b l J 4 Y U k 5 O U F H O H l t U k F j S E l 3 Q k F 3 W n d B c 0 1 M R n k 3 Z 1 A v L z V E O G F O R z F m d G V T c 3 F L a H p P c m R W c U 1 Y L y t m S m h N S n V q M W V s U l d W c U o r L 2 Z w N C s r M j N 2 U X I y U k N L U l Y r L 3 Z 2 W H Y z Y 2 l h c 2 J O b X l K U k l U R T F G V 1 Z z Y l p 6 d j V x T S 9 z c l o y e V g 3 V W N m Z T l K Q m J q U W E 4 Z l B Q U D N Q V 3 Z m R E N D d z U x N E 8 x Z j Y 2 N n U 0 R k d y M V Z p M m J C b W 1 U W n Z t d F B U T D Z 0 V 3 J Q W j Y 4 T k R j M 0 Y 5 T 2 5 U M 2 U 3 a l c w T j h w a V l H S F R z M k 5 H a H J a N T B s R j I 3 Z G 8 z O V A 0 L 0 h R M H B L a X N 0 d G R U b 2 R 6 c D g v e j F r M 2 N P R E F h c z l 4 T j h h T U d Z T m p 4 N D Z 4 W V R m R E 1 F a E x T O E 4 3 N z c x M 1 Y 4 Z D k 5 T k Z I M G F 4 W k 0 4 N F Z L U m F M Q m V 2 W H I 4 Z W x T N W Z 3 N X B 0 d n V y M 2 l V U 1 F T U W E v W H M 4 d T F l V 1 d Y U k N L Q n d X Q 2 d B S j R R U W 9 o Z l V B Q l B D Q 0 h r b n N E a j h h Q l N x V 0 E y b T Z I V m F s R l d W Z 2 F 4 V 0 1 4 T 2 R F a m x O V W h k W k R h Y m 9 k Z n J v Z G Z y W V R B W U l K U E p x T n h N T m N 4 b X M x O U h U W W F F a F B p c 1 h J W j l P O T J G K 0 x k d T N j T D U 4 K 2 Z a a 2 I 1 Q 2 9 i R G F F a T c y d D l t W G F R a 0 t D c 0 x J a 1 N P U m x w Y k d y a H M v Z m p 5 d V h M b k N o c 2 V K a V l s c z h Q c k J C e D h B Q U x L e n N 6 R n o 1 a 3 g y b j c 1 O S s y T E l r Q 0 d j W X o v e n p E T n N 1 T m V 5 W l V z c 1 d y U U l 6 e j M z S E J 2 M m U 2 c T Z B R j Z y M W V L L y 8 v M n Z 3 N 2 5 0 M l k v Z X R v Y l Z 3 N F l O d z l t e l p 6 a 2 p r T G R 1 M 1 l v T 0 h U c W d R N G N P Y n M v O T I y K y 9 j V U p 2 Q U 5 p M W E 1 Z k R k d G J u M l Q 3 W T Y 5 M j d O N U t U a z l u b E 5 X d l d z S j B V M 2 5 R a U 1 R e U R I V H Q y Y 0 5 Z T k d q U 0 l j M j R y d l Y 2 U G t 5 Z F B z c 3 Y y T m V r d l h y e U k y N 2 R 2 Q T Z p Y T J O b V d K N T g 3 V 1 Z s W m 5 Q M V V L a F d l Z S s 0 N U Q r N k Z j M T k 5 O V J W T 2 5 q e U o 2 Z E 9 u W S s 3 Y 3 V X a l p z b V d O a i t X S n p 6 L y 9 u U D E v a n g 0 O T B M R m p S N G Y z a 1 N l U G c y M 0 h X d l B t e m Q x T 3 l 2 d j c 3 N y 9 E Y U R T e X k 5 S F I w V k F v R k c 0 N 3 J J S 0 N n a H p L K 0 h n a k 9 q b 2 E z Y n Q z e D k 2 O W V 3 R l V k V k E x Y m R v V U p w U H B y a j Q v N j l l d m p 4 V X J W d U R y c j c v R z V z M m J P Y m Y 5 O G N j Z k d E d D J M U H I w N l l P b V R a d E N K c E 0 1 Z k k 3 W m Z 3 W m V 2 b n l a Z m Q 5 W U x C Y V l U Q 1 l Z a l V a V V Z s Y k N i R G E 3 N 2 R q d 0 Z v L 0 g 0 N H k r S j R R U V F u e U p B b m h D Q 0 N I M 0 Z J R k F B S l Z L Q l p W S 3 h R Y V B X c T B X Z k Q 2 Z k h S V n Z I V z F x K z B Q S S 9 Z c G h H T T Z Q d F o 2 M F R x Y 0 R 3 e k N R U 0 N T U X k r V W V q U V F t V l k r b n Z 6 O F R U c H c 0 Z 1 E 4 L y 9 C Q X l t U X h T c V J R Q 2 d h Q k d v W l c x U H J V b i 9 1 L y 8 v Z y 9 M b H k v M y t o e T J x a H Y 5 Q z F T V m Z M R 1 Z s c G J t c z l K Z z Y 5 Y X R 3 e H R 2 d k 1 H V z U 0 a U p p Y 0 d L R l N z N D I 3 e j I y b X R z S 0 N 3 U 2 l a e U 9 4 T G Q x O E 9 C Q n p v a l p K a z J h T 0 s y Z G J S L 0 F X L 2 Z o O C 9 s N D g 4 M D N N W D c 4 Z U Z S V V Z M Q z M v L 1 R U V D I 0 R G V K U E o 1 Q k F 3 V n N m K 0 5 S S V R F N F A y N 2 R 1 e n k 3 W W p 6 c j E 1 R F d k b F p l S E d q U n Z z Y 2 1 o b 0 t G d E t 4 Y l k r U G Z D L 2 l X S m R z W D g r Y k 5 t V 2 x Y S E d h R F J p N D h h T m 5 I V j k r L 2 F 0 Y 1 h t W k N 4 Y 3 V Z U G Z 1 M 1 F D Q U 8 z Z n V Z T W F N R 1 h q d X V l Y 3 d h d F N v V 3 V t R T l H W n V t d F d y V j d N a H V z V m k 0 W F J z Y U x W Y X A 0 L 3 I 1 T W 1 U S V p W S 2 N l R E F B Y z c 2 Z 2 9 J Q 2 p C M D c x d T M 1 Q m c 4 Z W p G Z G V l W V Z k Z n V l Z G Q z R H Q y a l Y y Z 2 1 S U H l u R G R 2 S G 1 U L 1 g r O W V 2 V n c v d n g 1 e k p z M 3 o r W D I x d T h u c z l r T W 5 V N E h 2 V j Z Q Y 2 V Q R 0 l T a 3 B p Y k 9 k V U N q R W 1 E R m o w S 1 p O R 3 l 4 Y n R v e l Q 2 U 2 F U e W J C a H d 3 Y T M 3 Y k w x M W x 0 d n V i d 3 R K Q 1 R F c H d H O F F D R G d k S V F R U W d n a H Z r U U J Q Q 0 d F a 0 h 1 V 2 R m U T d V U F d I d m N G Z 0 F N T X d N Q n F O b k 1 D e X V s Q 0 F r S H N a a j h m a m R D W l p T N X F v V k N x N k Z M N E d h a U 9 B T j V s T U t D c 3 J j e W p 2 U W R 4 V H F W U U l E Z z V t Q T N p T l J z T V p 4 Y 3 N 3 R E V w T F M 5 b m w 2 b X E v Q T N B W S t m M z A w M D g 3 M 2 M 0 K 1 R M V U 4 y O F B E d 3 p G O C t I R D J T b 0 R V M U Z T T U h 6 L 2 U 3 W G 0 z Y k 5 u Q 3 F m T 3 R W Q 3 J a N E 4 5 M n B L N U 9 w M l B 2 a D M w Q V g x M D l i R S 9 v Z E R w T 0 N S M E F h T m l 3 S V J 0 U V Y x W l d l b l F j V D l n K 1 p z N X M z c n l a V T I 5 Z U l C Q 2 d U N T g r T l R x W H R S N i 8 3 Z m U 3 e F d K Q l p X V W x K M 3 l m T l d z V 3 h H S X g 1 S E k 1 M 2 4 v L 2 Z X Z z B H b l R 2 M 2 g w c E t T a 0 9 I V W R t c 3 h t T E Z 5 L 2 1 s S W V a T 1 h N b U d q Z H V E S z F X a T N Q b n p 1 S H J y N z l t Y i 9 P b T Q r R E l r U 0 1 1 U y t G Y 3 Y z N 2 R h V 2 Z i N j Y r L 2 p z T E N R b 2 Z h L 1 o 2 d 2 I x d F p X U m t u V V B l V 3 R T N i t 0 O X d G M W 9 t S m l m a m d n d y 9 3 e m p 2 d m 9 L a W 9 D Q j A 2 Z E 1 E W X N X T T V a W D d 1 S m Z i M T V 3 a 2 h o Q k J m b 2 d D Z U V F T E l m V U V r R W x F W V N R a X B W b T B F O E l U c n h v M G J u T E l t Z 0 9 2 U j B y Y U J 1 M X F 0 N W p 4 Z n Q y L 2 Y 1 b 3 p Z O W 1 U e T F Y L y s r W W V 6 e n R X S V d Q c 1 I 4 T m F K V j Y z N j l l d U h v M G V Q N H R s b m 4 w V k t T Z 3 B L U 2 t w d z Z O Q W h 0 R 2 p S Q W 8 w Y U 5 l S n N t N S t m N 3 p E U y s 5 V l h Y M F h Q b m o z Z H R 0 Y y t j T G R P a 2 5 2 b H l o V 0 h z a 2 F l M W 4 v L z V w d H Z P S 0 c z U F Y 5 M k V 0 b V h w T E Z W V 0 Z p S V R a c z J j Z G F G a D R l N 0 x i M 2 l p c 2 x r d 3 V M R m k 5 b F N P R m J K e W N t W U 5 H a 1 N a N T M x S 2 9 X c l Y 2 O G l Q e j h m R m 9 z R m 1 6 Z H Z 4 d m J 0 M j l H b F N 4 Z j A 2 O W N Q V F p v M E F R Q j g 5 T k Z I b l B E O X l T Z W Z S T G R 1 M 2 R o b G h V T E J D Z U M 5 R 1 d V d m s 4 a z h y a 1 V Q V k l X O U l w R U l P M 2 Z 1 c k Z I b z Y 4 O T V M d T V H W G w 0 Z T V I S T V X N i s v U 1 p N b V d M R m l C Y j c 4 O G t 1 O D h j W W I 5 M 1 N u S l F Y d 2 h C Q k M v S W t D Z U V J S U l Z U V E 4 c 0 N v a l F C Z U t C U k N w V k p C T H B l e m M x U U l o V U t 2 S j h X O W V 2 V 3 F 4 e l h S b X p W c m h s b X p a a 0 V x b G J K b G I 4 e G 1 z O X R S d X J O b n o r Y l V L R i t 3 W U l I T H V 0 R k d v e E Z t c 3 h r a W t Z Z 2 R 1 Y T N U N l R 3 c W Z i U m 5 6 e D d z M m J Q S G 8 v d G h H N F J i T E J h V W w 1 Z X o 0 Y l A 5 Q 0 4 3 N j l l d T d Q W m F 6 V W h i M k U 0 Y z Z P e T l R T m Z y Z V Z s b F p H Z n I z N z Q v c z d H e H M z T G l S c m V F O W N 1 U k l E Q n M y a k 4 z T 2 J E Y m p 3 d z g v N U R 4 d k x W d T J S S T h l U G R 5 M k Z Y Q W M x W j Z X b G 9 h T k d 6 Z E N y V m J q d G R k Z X E z W i 9 l e G N 2 W G t S b V p x Y m J i W m 8 y Y l l y T m 1 6 Z G o 0 O G F O e U 1 q S U F G Q V Y 3 d m Z w M H d l O W U v Z k c y M i s v e l F u V y s v W H J o N W R m Z n R u c H N k e U Z 2 a D k v L 0 x I W D l m M m R Z U m d H L y 8 3 M 3 Y 1 R 2 R u Y z F a M z Z s V E o 4 e W N P Z F B s Z T N 2 T m 1 q V 2 N U a C t E d 1 l D O W U v Z G k 3 O T Y 5 U 0 V o S V F I U j B O T E t 5 c 3 R q Y k l 5 S W l m R G 9 T M j M 1 a V Z t Z n Z T O X Z I U n l L U m 9 L e X N 6 R 0 h D M n U 3 Z H V 6 c 3 R m W F B 6 N W s z O D h j Y 2 Y 3 T E s 3 N T h K Y X F z L z J p Z 3 Z y K z l 0 S 0 t C U j Z Y V G J M Z W 1 X S H F 5 c 1 B L e W 9 x c 0 d q U k l w U 1 d s b U x D a E F u b z N y M D d n S 3 F P d E g v O T Y x O E F x d D R E T T J i T W d F Z 2 t Z d W Y 1 c 1 U 1 b U R R Q n Z 2 L z A y c D N Q c y 9 m Z m Y 1 d 3 k r T U p 2 T k 1 C Z 0 1 i Q T E 0 W D Z J Q W 5 o Q k N p R D l S Q U U 4 S U l Z U V F R b X F G T H d L N j Z s Z 3 N G c j h I O E I w N m R I R C 8 x Z 1 l y Q U F B Z 0 F F b E V R V l F Z Q V Y w V H I 3 L y t P a T V m d n N 3 d X V 3 d C 9 v c U 9 q R V I w Z E R h R H F Q c T V k d X h i S G p o M 0 Q v U G 5 6 R V J j W D U z U W Y r O G V C W V J p W G s x a W 1 w N m Z q O H V Y T G 1 E O S 9 2 c 3 N R M n h m Q 3 d z S T R 5 N l d s c F d 3 Q W I x K 2 1 v M k h E a G k 2 U G M v R G d R W n c v Z j k 3 a j g 5 c l h r c j k 1 O H l Z M m J k c U V 5 N W N 2 N C 9 M b H k 1 e H l N c l p P b n o 3 T k N l R F Q w d E p 3 O G V K R n p q W V d p d 1 h M b G k x e l d L Z l g 2 M U Z S V V l I a z V H V D A 3 O S 9 m N m Z O c k h U V n R P M m 1 u S j R 4 R 0 k x Y X R X b F Z 0 Q 1 R Z K 2 5 3 K z l Y c z h w M V d P e F d I R G t 5 Q k Y w N m R J R i 9 m d j N 4 N 3 A x N j l q Y m R 1 N 2 N p Y j U 5 K 3 p x T S t u Z m 5 s M T k r d 1 l r V E o 3 e H F 2 e k 1 N d z J E V n F s W F l 2 M z g v W i 8 w a m p 6 e U N l Z l B t d W J 3 S 3 p t Z z B v b H U z Y m h B S 2 h U a D k r c l R E N D V 5 Z G 5 j M E o 5 T 1 Z 5 T 2 Q 1 O T k x M m Z 6 c X R o M y 9 t M m N l T k d o N U Q 4 a F J k Z V l K O X Z n V U N B N z c 3 N 2 p o T T J 4 O G Z I W T h h T U d V N l B m L 0 R n U V U 0 Q W I v O V l M R m l 3 Q U V L a E V I S z U z T 2 5 u M z l x M W E 3 R m x 5 e F o y Z W Z 6 L 1 k r K y s 0 N X V x L 3 Y r Q n Y 1 S T B T W n V t c G R C U 1 M 0 R X l X M m p a d z d L W E Z D e U N X R V F R M m F D Q 0 Z C Q 2 h L a 0 9 S S V Z 1 c W d M S W N p U H B o U 3 d H V k x Z S X N H Z k l W U k F R W l p W a 2 9 v N l Y w c E 5 u N S 9 k R k g 3 a T g z b z A w N k t K Y l g 4 L 0 h n O G V D Z X U w N U d p N z d P d W U 4 e m N p U z Z k K y 9 1 N X F 0 e n B O Z n J v Z E Z v a E l F R 2 c 4 R 0 F 1 W F B u Q 2 d 2 S E p p W W 0 0 c 2 l S S X h n e l p v e m 9 a M T Z s V W d u Q n Z E U D J m Y T l U c D g 0 a m 0 r M H Z s V X B a M H B D S W l F b 0 1 B M 2 d p S W l J a W V p U z B X a T M w Z X Y x a l d 6 N 0 J I Y 2 V P S G N Q U 3 B V d W h V c W 5 n N 2 U x Z H F K b W t W d m F C c 3 p z e k 9 n M E d B e j c 2 N k N N Y 1 B u d 1 l B S k N R a 0 l D S k V 5 Y 2 l P a n E 2 d 0 h N U E h E a U F W c T F h T 2 J T Z l B u M W F X R k Q w N 2 J m Z n h u d n Z 2 W W Z R M E Z C M 1 h v T E g 3 T X Z L c E t l b k N 3 T U k 5 b l d v W F l Y Q V d x M F d Y M y 8 5 d F Z 2 M 1 M w O V B S M 0 p 5 T X M 2 Y 0 9 T T n F U M G x K R V F Y U H J w d y 9 m e D Q 2 b l U 2 W X N X e S 9 Z Q 2 F R T n h Q Z F B w U z N G U l V W Q l N E L 1 J V e X Z Y N z l l W U Y 5 c 0 x W c T B 5 T z N R L 3 N z d n Z 4 V F Z n a T l Y c m h 3 U 0 V o T G c 3 K y t Q R m k x Y V l N T 0 d E Y 0 o r a z h t R X I 3 N z Z D c 0 9 I R H d j Q T B k T V F S c U 1 S T F Z x M E V G M z c 0 c 1 d M V 0 x G a W h V Z D l k O G I 2 W k l G O S t C N F Z G W V Z w M D Z i b C t 6 d E R M c G N q T m p Z V 3 N i R 3 h T R X R M d z Y 1 Z H U 3 Q m p 4 d z Z Y S l h O Q 1 F r S k V D L 2 N X Q j A 4 W G h j M 0 9 6 c 2 J P b l R 0 R m J V T 0 h E b l Y 1 d l A y Z 2 d u M 2 d i M S 9 D e U o 3 U m F C U n R G L 1 o z b H B W Q 2 9 S Q j l K d H U y Y l h N W W h E b D I 3 Q m d 1 W E x p Q W h J U 0 V m Q m M w S m l J a W V o S X d n Q 2 N p S W l L a V I 4 S m d N T 0 R j d V h O b z B x U k p h W G V s M E F 3 R 0 E 5 T F M w c E N X b G x Z a T F 5 N 0 l r a V Z M a F B B Z H l G d G t j O G F N R 1 J n K 2 Z E a D Y 5 K z Z k N z d s S G p 4 N 0 Z 2 W H Y z V U x G a V J h S H Q z c j E 3 V 0 x C Z 2 d i Q j k 5 Z X B W a k I w N 0 Z x K z k 5 a H E 2 Z G V 2 b V Z y O E h E Q m l B R j E 5 O F V k V F d w M D h m c H p P K 3 J i U D R y V 3 p m e H d z W E x v a j J X V 3 Q z M j F 1 O W V q W H U z T G 5 q Z E 4 v d T N i d H g 3 Z G 8 x L 1 B 2 d n Y 3 a C s v V G 9 5 T X p Q Z G V n M j J m S H g 4 V U s x Y U 5 W U 3 Z Y a D J W S z F l R 1 h x K 0 h V c W x F d V h M b H N I a n h Z c 3 l Z T W N P a D l y d z c 3 R U 5 R V 3 p k d T N C Q j l M d m x a d D I 0 Z D l 1 L 2 Y 3 O W F 4 S j A 2 Y 3 d D K y 8 v Q 0 p x Z S 9 q d 0 l h W k 9 u W n J 2 T 2 J h e n J h M z g v U H l 3 W W N N R 1 l U c 2 x K U V h U c D A 5 M z Y z d G J r U F h y M X p z O E l S T V p H W W 1 a T T J k N j l F U k d Z R 0 F n W W 1 O a m 9 k R m 9 z R 1 h M R n F m S E p D Y 2 5 Z L 3 o 0 O F d q Z n Z q M k d E e C 9 1 M W 1 L L 0 J T b k 1 V e m U y U H g 5 T m 1 q U k I 4 K 2 J O a 1 p 5 Y 2 p K b z F h e m 9 j Y X o 4 N D U r b W F P U G F m V V h H d n F m U F N T e T l C c V Z U a X l 5 K y 9 G T j B y S X l N R F U 2 Z E 9 S Z C s r Z l R G b z B D Q 1 B C e X F J a U l q S 0 N n Y n d S R V J F U l B S S V Z L a F F B W m N 2 W D R a U 3 F S U m 1 C Z F A v c D l G b 0 N w e k o r c 1 l i Y j B D b j A 0 b E N l S X Z G Z 3 E r K y t n c l h y M S 9 I M k x G a l h Z W n J K c E 1 K b X p k d k Z t c G Z h N 1 Z h e k p v M U N 4 a 1 p H Y U x q e X B V c j U x R j V E c m x j N 2 5 a S W F o O T J X a 3 R X Y U R R Y T B T e n c 0 T 0 J n c C s v R n N X U E g 4 T U 1 Q U D d p O C 9 z V 0 x G M F c x d m d 2 a T Q r T 0 Q 4 U E J 3 a E l l S G 8 z Y n Q y c W h k d X p a Q 1 E w T m Q x d k 1 Q R G c 3 R 2 d n V U x N R 2 Z P S E d I e F U 0 d k Z n b H U z Y m d u S H F G U X F L Q l F L R 0 F 3 R 1 V Z a 1 I r d 0 J l c F Z K Q m 8 5 R U F 5 Q X Z G N 2 V 1 S X U z c D k z M z M z b m F n d E l p S U N O M i 9 l R k 0 x e U I v S m 1 X W C 8 2 N m F j R l h y T X d i d C s r a m Z m Z W U w L z A z W k Z L c F p E S l p J V U s 1 T z N E O T R Z T k c y T G F 0 R 2 x 1 Z j Y 4 e U 1 6 T n g 1 c 3 d a S E R w M E N N Z U 9 I W E 4 0 c j U z V j l 6 N T Q 4 Q 0 N P S F R 1 R 1 B u M z Z G R G g 0 V l J C U D E z K 3 c 3 M X U 3 Z H U w d 2 V m S m t u R G x 6 Q m g 5 L y 9 M R k R x U 2 o 3 O T l U V E d l e T J h M E V B d 0 p V c l Z 3 b 1 Z 3 d n Y 2 K 3 F K c D A 2 W k 8 5 e j M v L 1 B O b z J M Q W g 1 c y t m N y 9 C M H h z Y U 5 H N 0 Z 4 N D B h O D h j W W I 4 U E h 4 Z 1 Z 3 d W R 4 c k c y M z l 1 U j Q 4 Z W R U a k 9 a R E x C W k R J S l Q y Y T B h T k V p M z N K V l J F U k V q d 0 1 H O E V S R V J F V D B T R l N x V k F s K 2 Z u N D R k K z R j V W x K U 1 V M b H l a Y m R u L 1 h w Q 2 8 5 R k F w V k l W K z N X Q n Z O Q z B l d l h x O F B i M m h v K 1 B q O G N s Y U k 0 Z l B 5 N E t B c X R W c X l h V W U z R m 5 G c T J 2 c n k r b V R K b U N U W n M y W W Z Y c T F h S 3 l K a i 8 v L 0 x N U W p M b 0 s 4 b m Z 1 M 0 l t N H V E Z 0 V C Z 1 p p O X V 6 W n V I V H B r b W g v c D A 2 Z E 1 I c j A 2 Q k o 3 L z B K Q 1 F 1 R G w 1 U 1 V F Y m R h e U 0 r Z l B u e G U 5 b G 9 Z T k d 6 c W N l K 1 B H R F N R b U p 1 W j c v Z G F 0 V z d z Z H d J O F p N d 2 F 4 c 2 J F Z X o x N z I 5 Z l h G N 0 5 t e m h l M 2 p 4 N D l q e G 9 3 W n d 2 Y X d Z Y 0 9 F K 3 R w b X M x a 0 l U K z F u T V l l R m h Z b G 0 v V n N E L 2 Z 4 R V J F U m d 3 b 1 F K V 0 w 1 O E 9 Y S n p j N k Z R S 0 p D U W t J Q U p F e W F J a m p P Y n p a Z y 9 m M z Z K U E t r Q k F G d T N i b l h v N z J 1 d n Z Z Y k 5 t e m N Y K 1 o 3 d D J y W E Q y M i s v b l c 5 Q W 5 K c W F p c U 5 I a i t M c T F h d T R l U E V p Y n Q 2 O D Z m T F k 3 d D I 3 W S 9 E Z 3 d k a T N i e C 9 X c l Z z b j F H R U g 4 b 0 x w T l d 2 V 1 l Q Z n U z Z W p R b 1 V P U i t t M 0 x X W E J z R 3 k 0 S E J B U m c y T E J o V 0 w 1 O E 9 i U m F M W l l z V 1 N M c y s v Y m J i e k Z u e m h 5 W D V 3 S 2 V 6 M k M z Z m M w Q V h E N G R V S k R H a l J 1 N 0 R P Q 0 J 2 T j l u b j N 6 e U N U N y s r R 0 1 j T 2 5 S S W F L O V V x U k p 1 M z c 3 d G N i a 2 k y N m R 6 W E t s V X F S S U R l Q 0 l p Z X V 3 e G d D Y 2 l J a U t p U n l Z N k 9 o c F Z x b F R C W D M v O U p W b 1 l z Y m k w Y j k 4 Z V Y 2 O W V S Y j E 2 O V l y O T J r R G V B c X h G c V d j O G V Q Q m c z T D k v W D d U d H J D N T d R Z n I w N l l N c V Z h c G c z c n g 1 b 3 R t e H Q y N 2 R R b n A 2 T 2 4 3 L y 9 Y Z W 5 k Y T R O Q m d P V 0 x s M E t z O W 1 N U C 8 3 N F E y a V h 5 V 1 F Z T l d v V W 5 u d n V P W S 8 3 Y 3 Z y M G F Z Y 1 p 1 c T R X b E p Y T D V R Z 0 x D e E 9 D O T h 1 W E w 4 T m l z V G l F N W k x Y n R o U n R w N l d s N G I z M z N o U E 5 L S m Z K W k Z D c j F Y a j Q 4 S 0 h R M X F o U k k 2 a l Z h b V J u W j Z O a X h Z c U l p b 3 B D d l h y M V V L Z E 9 I Z X p a c 3 d m Y n Q y O F h q b j N 3 N E V H a F N v Z G N 1 S E F C Z C s 3 Y 2 d W c X R o a 0 t o d 0 k w Y k 4 w V D d V M U 5 U Y 2 Z i c 1 d S a U 5 S d V R t N W l J N 0 9 4 d l B Q U E 9 N T U 5 2 Z E t q U T A x S 0 h z a m p 0 a V l t S V F I a D Z P R 1 R O b U l D N H V 6 b W 1 0 L 0 Z X c l Z q b G R H T F Y y N 2 R x W U 9 I R 2 l z R z A w R 2 p G c T F D a G h 1 M V d y V m t M O W R 3 R F E 2 W F R J e W N t Q l J x T V J o Y 0 N q U m 8 x Q 1 N F Z 0 l 2 d n p 5 U z F n c 0 Z u V H U z Q m x 4 Y 1 h I N C 9 2 d n Z D K 3 k v V n F 0 M X V Z R H V n Q U V E M E w 5 L y 9 3 S m 5 s R m V v V U F F b l Q 1 N T B x T z F 2 c T A 2 Z E 9 o Z y t m R G d h T k d n Q U F J a U x p M E 5 N V E F 3 M m J O a U F y V n U z a W d a R T d 0 K y 8 3 O U d U R X d W e E p 6 a n U w c V V M N n R T c G c 1 U 1 V G S H o 0 N F l k Q y s r b l R w M 0 g y N 0 Z t a D M 0 Q m p B T y 9 w T 2 h x M l B 5 T k Y 4 Z F J U V H h W N G p G S 3 B 4 S 1 J K a z F D M W F s V 3 N Y Y n N X M W F w V n c 0 d 1 p N L 0 t 0 Y 1 U 5 R V J G V F d N W U F u S W l J a W 9 r Y 3 F O R F J V b V B W O T c 5 N j l Z c j I y M l d 4 R 2 p S b z F p d T E 2 V 3 E w V 3 Y v e n l D M V F x R l p S S 0 p i e T h 2 Q 0 N U e V F w Z G N z S y t 6 S W h P c D h P W k 0 y Z G d z V m l F M G d v N m 5 R N W F y U l l S R V J H b 1 Z x M m F 5 M n U x Y X R V S 3 M y Y k 5 3 d l R w M D V H Y m 0 0 d X F W Y X R p K 3 Z U c D J M b H p a N z V C c U g w d z Y r Z m 5 o L 2 Z m Z j E 4 V S t I b m k 5 T 2 5 U T 0 g z N n R O d k g x N j l m W H d q Z 0 1 6 S X l j U E x r U 1 J 3 O W V s V F l M N W Z M S F d i W l Z x a F F B Y z g 4 O H d 3 M m J k b 2 t 0 Q T B l U E J p S E R o M F N o W X R l W G w 2 W U 9 I R W l R a 0 p D V U x s e V p k R T F i d D I 2 S l F y Z 0 N 6 c 0 F k U G p 3 W V N R b E p i b m N 2 M 2 5 6 W m 1 G U l c 2 d D I 3 Z H F K Q m c 4 Q U Z H b W g y M n J W c W 1 I e D R z V l F x O V V P K z g 2 Z V B Z d X p a O D g 2 U F M 4 d E x V M 1 V k L 3 V C a 2 h z M 2 J n a j d U U 1 l U O U h v O X N y S 3 l F Q l F V a E h I a n h v b U 8 3 Z F d y R i 9 6 O C 9 M Q n o 1 M D Y 4 K 2 V h Y k F Q S m Z h Q l l B T G w y N m h N V E V S S W R C Q z I 5 d m J 5 U W t K S 0 J O b X p i N W 5 t K 2 x V Q 2 d 3 W m N v V X h N Z k h P N T F 4 M z Z 4 W k 0 z V H A w Z 1 c 1 d W J u Q 0 V 6 R T V P V G x J U 2 t x Q 1 h D N U h k S F E w Z n Z 2 d E 4 r R j R s V X F G Y 2 V Q R 2 l a N W t l Q l R D d 3 N J U U Z o Y U d k d T N h a V d h T W Y v Z m R k N k l R M z c 2 R W p L Y 0 J 2 S 3 N G Y V Q z b D d o T k x F b 2 t F Q X d j T 1 J G a F l H T 3 J V c V Z P b 0 o y c j g v Z j F o c 1 Z p Z z B X a m N X c U N h a U l q b 2 N j W U F u b 2 l J a U l o S 1 R Y R 1 h v T G x 6 N T A 2 e G x r L 1 J h R F Q 0 N 0 x Q U G l 1 M T Y 5 d k t i S 1 R 0 N j l P a D h B M 2 d B Y U 5 D Z 0 F h W l B u N D R O R 3 p a Z 3 p K Z 3 h X T G x 5 S l k 0 Z l A r N z I v W U 9 E Z 3 p G e j V r e U V o W V c 1 Z l U 1 U k 5 X L 2 V Y R l R I L 2 R O U F B 4 V U Z q R T J i T m 9 X M 3 Q 3 Z m 9 I S W x F Z 2 1 I R G h r R 2 x V d U d i Y j c 1 Q n E x Y X Q 4 T k p M T D R s Q 1 N 5 d F h U e W p V c j E 5 Z n R I M y s v S G t Z R E l a a V g 1 R F N G Z n N 5 S U V G Q l F V V z Z u c C t m b j F 2 S C t m a j R D U F h o S H p 4 N G d K M D d k N 2 8 4 T m l V b F J h a k x i O H Z W b W c w e E 1 U S G 8 x S 2 1 U V U c 3 R l Z R Q 2 Z t N X V M Z G V 2 V 0 l T a 3 B 5 Z W 5 U R W Y z N j l Y T T d m T G Z 5 O C 9 Q R H d J R U R z W G p 4 W W 9 T S G g 2 T k 5 t e m J 3 O S 9 m S G t p V k x j T 3 J V S 1 d H Z 2 F l U E d q Y 0 k 1 N j l l d k Y x M W o 4 T 0 R C V 0 x O b U R R W V B I b H d p N W J E Y 0 5 X R E F B Q n c r Z k Z o N C 8 v N z Y 2 e S 9 S T F B p a U x L S 2 F s W l h s V U M 1 b 3 d v U U p i a j M 5 a 1 p T V U p B e V d B W G t E W V o 1 b z M 3 N D l 6 R 1 l 6 b G k 1 Z G l q b H o 1 a 0 N s V X N I Y j I x c 1 l 5 T F Q y W W Q y N m R k a T F h N W Z v M 0 9 I R G g 2 T n I x N j R B O G d Z Z 0 5 C b 0 5 k R H F k T U Z D c D E r d W g x V 3 B a Z m 9 h S W l Q N F R H T U F U R V J F U k V m M k h O V 2 p R Q U F F Q k F a Z z J i V n E r d G J D c l Y 2 O H V X a H p S M T l j W G l Z b U p D Q X d N T E 5 M O T V Y S z V 3 N H h j K z l u Z X R o b z N i b 3 h 5 N W N v S k 0 5 Z n R a e k I z N j l i T j V i a 3 Z 2 L 3 d 5 S k J J S m 5 u L y t l W S t m U W d n T U R F U l l X S m d 3 K z l y N j l F S H o 1 c z A 5 d W s 1 a D J T N 1 V D a 0 F V S E Z y T D V o U z N 5 c F V y b z E 2 O W V 0 a X p a M C t 4 W D l 2 S 3 R 0 Y T V m U U J 2 T n B 2 e D g 4 O C 8 0 O X R 2 d j B W N m V y c G I x L 0 J F c D A 2 Z D B M U n B V e U U 4 d D M r c U l T U W t S S G h L d 0 5 m W F Y 3 U V l x M H F s U X I 5 K y 9 k Q 3 F W U 3 R V c l Z y V l l l S F F v c G d 6 W j Q 1 R F N E N T k r b l N Y U H h k a F l X R m 8 y Y k t s Y U Z i K 3 B r M m J Y Q W J 3 b n N 5 Q X Y z T G x p b W k 3 Y X R X c W l J b U p j Z X Z j b j M 3 N l N i V H R h U U J 2 d m N i T 2 5 U c 1 J F Q k N B U V l N R 0 9 l e l g 2 L 1 U 0 Y 3 V T S X F L M U 5 t e l p D K 0 E 3 a 3 Z W N V B a L z B U R V J F O V R o a k F F e E V S R V J I O W h 4 M D Z k Q W l M R n k 5 M n F E R n V i K 0 R B Z 1 p n M W E 1 Y X d u W k 9 U Z y 8 z N z k r T 2 x s M T R x M H Y w S E R C a U F 2 b j M 3 a X R w N j l P a m h k S 1 p 6 V 2 x v Y U F n T U Q 4 Y 3 d 6 e n p o Z E N M S l d y V n F J a m 8 3 T z k z N z I 5 L 0 p F a X h Z d F J P V l B E a D A 2 N U h F Q T M 2 U k p F d 1 F G Q m N I U H p 3 O X l 1 U n p K e W N t a V d k Y X h z Y k Z v M 0 x n e E R B W U R 0 R m 9 0 Y 2 5 K e T R P W G x K U m 9 j O G Z m M 1 I 5 V 3 F W W k d R a 0 l D S W l B a F V x V k l G N D h h T n c r W E x s d 3 Y 5 M n F 3 Y U 5 H a U F x S 2 d v S k N V b F l l T E V p Y U t u R G R S c X R X Z z J 1 O W x z e H U r L y 9 5 N X N C d 1 l H b 2 x h d F d n R H l T d E F Z R E F i a z V P U z R Q V n Z m T m 9 D L 2 U v Y 3 V S b z R j N l h S R 2 Z Y R l J L Q l N p b W V 2 M k l h M z l r e D B L a F F K Y X J W W j B y U F V w R T J 1 N 2 x i T T F G T n d W R l J Y b D B K Z U N a c H o z N k 5 G R E Z N R C 8 v d n Z 2 d U g 3 O U 9 x c F Z x K 2 J R T j A 5 b X d O d X U 5 U U F B N G V I a G J w O X J Y N 3 J H M H d B K 1 B U M G Q z M z M z S F l D O F d l N T Z 2 U j V E a G d 3 U k x W e D k 0 T U F C M G R N a H Z y N i t p S S t Q R j d Z T k J n U D I 3 O T h 2 Q 3 V T S m l J a i t h e G p B R X h F U k V W R 1 p J W k Z J W U R h Y k M 3 V z R w a k 5 x d F J y d n Y v K y t x S F N D b D V j W E R B W U Q x c T V k a S t Q S G o 2 T n Q y N 2 J v M z c r L 1 c 5 Z G J 1 S E N o c U t S R F l t S W l m S H g 4 Q U 9 T R m 9 V Y W p F V H F k R G h x T n B z Q 3 l N Q W F E Q V Y 5 O T l a V W 9 Z T F g y K 2 U y M z M 4 Y T h l Z k 5 F d 1 Y z c j F x M 1 J z b V Z M S E R 0 M l R H a G J 0 V 2 9 W R k F v R m V 2 Y n M 2 V m I v Q y t Q Z X Z Y d j Q 3 T F B Q Y 0 9 i T U d X U m t a R 0 R U c G s x N D R Z V V g 4 T U 1 Q U H p q V W R 1 N 1 h y M S t K O V F N Q T J y W n R L N m 9 q Z i 9 q d 1 l Z d 2 N P Z E t q c 2 t Y M k M v S G E x L 1 d 2 V m F z V z J y Z H Z M M n d m U D M 0 Y 0 V v b E V G T U J Y c l Z v V m Z u N S s 2 T n k 1 Y z J G Z V J v R 0 d E Q m 1 D O X U z Y m 8 w Y U 5 H a 0 w 1 R 1 N B d l F M V U 5 N b z F H b 3 l p Q U R 3 M E 5 G Z m F i V E N Z W W p V W m 9 O Q n I 0 K 3 Z x N m R W L z d H Z k R P d 3 Z m d z h I Q k V S M G R q e l p v M U h y M m 1 3 d H p m Z n V C Q U x w Y 0 x Q e F A y c y s 1 d D N 5 Z G 4 y e V d 0 Y 2 V Q R 0 N B M E 5 G V D B w c 1 g z N 2 R z V E h 4 e n N F O E 8 1 K 0 h p Y V R 5 V 0 Z 4 V 2 Z 0 U 1 R Q b X h E K 0 E 5 Z l Z w b T V j c V Z v b G 4 v Q n c 4 Z V J M O S s v W V F B M 2 1 3 M k 8 2 e V h N R 2 p R S U p R d l h 4 N E F r S j J k a l p r e l o r S 3 Z 2 L z Z D M l d 4 R 2 J H e X N S L 2 Y z a E 5 s c 0 x 2 V G F I a 1 J F U k F W a E F F O U V S R V J F W l l h M X h F U n h C Z k F L a F F L d F c 3 Y 1 d 0 V j I 3 Z G c w T E Z 5 N F V B d F d q U j Q r a V Y 2 O W V p S X l N T F B C N j l y W E 5 x M W F 0 N m 5 R a H p Z S m N 1 W E l G Q 3 h j d X h Q W H I x M F h 0 T l d 2 V 3 h Q d n Z 2 N C t R a 0 J D b j U 0 M G R P e G F Y T G w w U 2 x Y M V p z V 0 l G S G o 1 O G l J R U R C e F l w Z 0 x K W U x M a D E 2 e F l 1 W G J v a 0 N r S n Y z T G d o e k R x M 0 J v Y 1 Z L b F R B V T A 4 O U p R b 2 J a V E l a N n R X c l Y r a j d 1 e U 0 4 U E Z 4 V W h p W T N O e G U 3 Z C s 5 R 3 I x N j l p d j F l b V p t W i t P U 1 R U M 0 Q 2 O U d s T W 1 6 W k 5 O S 0 8 2 Y n Q y N n h Y N C 9 l O W J G a U c y R D V C c z N i b 2 l l Z 3 J E b m F n S F h x S 2 d v Z E 9 6 W T B h U D d C d 2 N I S X l Z b U J t d l h y Z 1 d R R j M 0 U E d E Q U F M N z M w R X Z i d T N l d j J k W E p 5 Y 3 F E W D Y 0 V l F O a i 8 y Z 1 h G Q V F J R G I 5 N 0 V Q d W U y M 1 M 1 c E V J a 0 h Y c m w y e G V 2 V n F x T l Z x O U 9 y V l N 4 Z 1 l z e D h N Y 0 h m Q T Z M Z m Z m a E 9 W L 3 Z I e T h u S z c x c j c x Z m J j O T E 1 U D M 4 O F N K R X c 1 c k 5 J d 2 Z Q M T Q w Z V B E V F R 6 K 0 p C c W J D d 3 N M U X Z Y d D N B S G x Q V U V 5 Z E 9 s W F l 2 M 3 o 1 Y 3 R T c V Z j d W p H Z n l l S 0 0 1 L 0 4 0 a U l p T 3 p 4 W H h n a U l p S W l L a k 5 z Y X p 5 W G x Q T G x 5 N H R t Z F p y T l p u e j A w V W V Q S k x E T H p j M 0 Z G M T k 4 Z 1 h I a n h q b U U 3 N T A 3 Z D B a a V l x T E w 4 Q j N J N i 9 2 V X F W T W R a b T J 2 V z d j T 0 0 y Y k 1 R R V p H a H N k O U 9 u Y n N H Q 1 p Q b m 9 5 K 2 Z m d m k 5 Z G R m e D R J R k M x d 3 V 4 b W 0 x Y X R V c W g 1 c m 9 K c E 1 K Q 3 h Z c 2 d O R m 8 5 T G d Q b n J D d k 1 i O W h 3 d 2 F I Q l Z L U E h q M k s y N 2 R 2 R i 9 v Z W Y v N z V K M G F Q S G 8 z a n g 0 O U R w O U 5 o M j d a d G 9 2 M 3 V E T l l B Z V o 5 T F V i O V h C W l V t S 2 s 3 M m 4 z d i 8 v d j N S b 0 V F R E 5 H c l V D T X V X T F V Q Z n Z u M G h s V W 8 5 K 2 9 5 V G s 1 T X h k d X h Z c H d 2 d T J y U C 9 6 R H d w b W V M c j Z 5 c z g z Z E N z V 1 R P R W h v Y T Z m V z V 4 N m R 5 N U 0 z c j E 2 b 1 d 2 d n Z v S 3 I 3 e n l p a E J X M n d i d 1 V x b l V Z U 0 R Q R 1 l Q Q m d L K y 8 v b H J V O X Z U V F Q 3 d T l l S y t 6 M m U v d U R 0 Q n B O Q m 9 z V z d a T T F O Y W p S d z g w Y n R 4 W T J N N 0 1 6 T V Q v L 3 Z j L z B U R 3 Z 2 d n F x O E d T Q 1 h x O F g x b 2 t B O G w 3 U D N M b H p T M l N 0 Q k l B Q l B C R V J s U 3 p P Z 0 N j a U l p S 2 l N d U 5 S Q l B E b H l w W E R o Q W t U O F A 3 N z d 3 d H R x Y W 1 w V 0 w 5 K 1 B Z W U 9 I V m 9 p O T d S W U x Q a j E x M S 9 4 O W R k Z j Q 5 N j l l N k o 5 T X B r T U k w Y U 1 3 U F B Q U C s v V 3 R T S W l J a k J 0 M m p S T W 1 6 W k 5 0 T G p q a V J N b k 1 I T G t T U F R 1 M 1 J z O W U v W V V o W H l a b V p u N D d i Z m Z j U D M 2 Z F p 3 L 2 Y x N T B 2 U X N Y T H V S N 1 A 2 b F V p d X J W c T Z O d T N i c U l p b 3 J D Z 1 F N S H N I W H J W c W Z I b m o 1 O U d q T m 5 6 c 1 I 3 N z c z b k 1 F a F F Y S j U 5 O W x t c 1 c 3 Y 0 9 t W m 1 a Q V B K Z T I 2 Z W Z m b 3 J K a 3 l j T E F l T 1 J J M G N 3 Z C s 1 Y 2 R P e l l F V j I 3 Z G t X O W V 2 W G N E d W Q y N 2 R x R j V P U m t V U m g 5 L 1 B o e D R l O H l t U X d O R 3 p a M D Y x c m J 0 M i 9 I b m o x N 0 1 I R G d R T F J 0 M j d a U T c 4 b W p M S 1 Z p S D h C T H B W S k 1 t e m J O W W N h M i 9 h S 2 k r Y m w x N n h i U z A 5 T X h k K z V j Z l B 2 d H Q y a m R 1 a l g 2 O U 9 u a j l N a 1 I r N F Z V Y l J l N k x V a m p 4 b z F G Q V h G U m 5 E e D V V b F R u S E l C R H V T V m 5 B Z 0 1 E O G Z y c n J 6 d T B X N y t y Z 1 B 2 b F p 6 W n U z T 2 d 3 S U 9 I S m t 4 N U Z L V C t 6 Y X R V c T N M M T d W O W l 1 V U t F Q 2 h n d 1 p J a n B t e F l v V m 9 q Q T l P a m 9 h V H o v O X R M Q m R w V W 9 W Z l B E Q k I 1 Z z h l Y k x 3 Z l V s T l R j W E h I M y t N R H o 3 N H d P M i t 1 S X N C U E J F U m x T U U c 4 R V J F U k V S V V p q e U t B Q j R B b W p a d G l o Z G Z m Q k Z K U 1 V s Q 1 c x S l N F c n A w N l l M S 2 x T c 1 g 2 N z N P b l R 1 S E Z T d F c 0 T X F W S 3 c 3 N 3 l w Y 3 Z q e W x U c G 5 o Y 3 V x V n g 0 O G F Z U F h z M l p z M m F K U X I z c 3 J L e X N I c j F h b X p j d U J H Z E 9 u V k N 4 N D R k R V J r W k N h b F V p b V h M b H J r V m 5 G Y X N X R k U w U 0 5 D a 1 N S T j g r T 0 d I Q V B J Q 2 R 2 d n d M R G c 0 V 0 J U V y 9 m N z c 3 M 2 o z M 1 h j e G F k S W t W S 3 B V e W F Q W D V R N X Z i M i 8 w N z k 4 Z k s x Y X N F T m 9 P S H o 2 T V p j d V d J V D Q r S G h L S k J Q Z n Y z e G Z x W i s v Y n R 3 O W R 1 b l R C K 1 B I a m 5 W N 1 B 0 a 3 d I Q U t l Z m s 2 M U d q U m 9 W V 0 h i S S t q M 0 9 5 T W l B M l d 4 R 1 l t S W l W c X h Z Z 1 E w Y k 5 u Z 2 N F d G 9 H O E Z G U l V W a T R j S 0 d v N z N G e G N j S j J 4 N D R k O G U 2 N z d 3 T E l D O G t O Q m d P e X M 3 U G R D b z l k Y 1 Z Z d X h a T V o 4 T F l s U 2 x K U 1 V y Q n Q y e l l N S E R q U T R i a W N u Q n d j T 1 h K R T J K Y k p a Q 1 Z X c n F R Z 3 M y Z l B M d G J y M m M 0 R W R 5 Z U E v N y 8 v K 3 o r c 1 c 3 Z E 8 x T m F x V m F 0 S F V 2 L z k 2 T k d q M k x G a m g 2 a H R 4 S W d S b 2 4 1 d j N i b 1 Z C d z R j R U x h V l N p V k d q a H p w Y 0 s y b 3 F D a U 1 H V E 1 H b j N 6 e W l k Q j I 3 T m d 4 Y k 4 y N l Z m U z l M U T R t a z h s a F h R Q W l J c U x p d 2 d D Z W l J a U l p T W 9 N b V V 4 V 1 l Q b V Q 0 a k p n d 0 F E O D h z c 3 Z R d G t X b z l H S U w 3 N z R B d E 9 u V D N k N V R t R U d C L 3 o 4 L 0 J 4 b X Z R T k E 3 Z H E x T V h Y c V Z G U 3 N X T k h w Z V F X R n B 2 W H I x O G N u b j N 5 Q z Z k T 2 5 p M E p P S U s r R X h Q Y n Q y N 0 Z 2 M 3 o 3 R X g 4 Y 2 p K a V l H T F Z x M H d P S E R o e D J 1 N C t 2 c m k 2 W k 5 t e U k 2 T 2 h v T k d q U k F j S E F 3 b m 5 2 d U 9 X R y 8 5 Z l A 0 O W R k Z j h m S E h I N H Z D V j E 5 Z l g 4 e W J O d z g 3 Z C s 0 V U x Z N T Y 2 Z E l s a k I 0 O U d v T U h E M G J Q b m o x Z G h z N z I 3 N m U 3 N z I r U E h q M n d m L z k r L 1 B Q U F A w T G I 5 d T N i a 1 p t W m l k R 2 p S e n Z N c E h Z M V k v M 2 h 3 N G Y 0 O X R 0 d l h k N G 5 P a m 9 h R n k 5 Z U Z K W D J h Z G V 1 W F l I O W s w Z 2 t 1 S H Y z c n V q M T F L e F o w K 1 g 3 W V B 1 Z T J y O E h 0 a V Z z M H R Q V F J Z d j I y a C t i a 3 B J a T J t O H d H S 0 R W Y W 9 V L 3 J W d T N S c E 1 t V F Z 6 M j I v W j Y r W D M v N 0 F k e W J B T m 1 l M y 8 r K 2 F k b 0 9 6 S X l F b k s 1 M 0 9 H N D V j d V h p M H B E T l d u U 1 J G a m d 1 S 1 I 1 T 2 t E a H l m R T V P V G 1 p b i 8 r Q z Z y L 2 Z 1 S E V E Y y t m T 0 Z Y M F c z d D d l R 0 Q 1 O H V F Z D l Q S F B t a k d q Y m Z r R m J a M U p U V T B W a E 9 a Q T M y R 2 R k b E 5 o c 0 5 t U G p 4 b z B P U H p O R G h n d 1 J E Y l p w d F Z y a z V P U W d K e W N I V m F 0 V 1 J h M W F 0 V V F E V z Z 0 V 3 J V S z l l d l d L Z F l E R l l y R X d n Q 2 N p b 2 h M R E F K N k l p S W l J e W d 5 N V h J N 3 M 3 R 3 k z e X p R V W h Z K 1 B E L 3 I x N n l m T X B L N W J 0 e T R H R H g 0 c z d M O T I 3 U n I w Z X I x U W l p S T d P O X N o N k h h b n B u S l l X Q m h t e j U 2 T l N a T W 1 D U U Z q d T N i d E 1 H S E N C S 0 V r U 1 c 1 d U x 1 Y k 1 t U U 9 a V E N h O E I 3 W W h w N n Y 3 V k t w V U N S O S 8 v R E V T R X h O e D d O Z 3 g w Y j Z h T l d 0 a X l w U X B R a T N z b U p n W U l Z Q 1 h 5 K 1 Z v M m J J b G 5 u b m 1 H V F J 2 M 2 p 6 Z j R D b 3 J L d 3 V M R m k z Q 2 5 q M T d S T z B 5 b V F 5 V E o w O U d T R W d J a G c 0 Z G l 2 V D B k T 3 p i d D A v W X I 5 V n E 4 Z m 5 u b j J Q U G 5 q M T Q 5 Z F Z Y M G F 4 W k 0 0 Z H J G e m F B b D B x b G 1 E e D V N c 2 F Q S H k r Y T Z Y d m 8 w Q 0 V j U G 5 4 W U 5 J Z 2 p r V W p R d E d s V H A 5 Z V p P M 2 N 1 V W x K U 0 h O b 3 J W S 2 l B V W F O R 0 l U V T F G U 2 R P b k J E Y S 9 m e j g w S 0 Z E Q j V k O X N u c n c 0 Q U d X T G w w c T J w O W Y y U n J i e j l v K z N M V U 4 1 M U 5 U V T B V e i 8 r M W R 1 b l F K b H k 1 Z G N y b S 9 j d V h L K 1 F i d 3 R 2 Z k 8 3 N 0 9 3 R D l C L y 9 Q R k g z T D U 5 M j J H Q U l U T X p F N W N 2 W H h h M X R X a l J 3 d U Y 2 M z N 6 e k R Y N z U 1 U m R S b T d z b G 1 l e G x a R 1 F n U F Q w Z E Z v c 0 Z a c k 5 a T k V q a m l x Z n J G a m c 3 L 3 Z M b H k 5 R H I 5 Y 0 o 3 b z l m c m N l d l d M Z n o w M D A r a T l 6 S y 9 H d T d u e n A z R H p K a 3 p S U U 1 S Q U R C a H d n U 2 5 U K 2 F r c G F V a F B U M W R 1 S 2 Z C W U 1 D R E J 3 O X c 2 d F F w N 0 5 5 N V U z V H N V M D g 5 b G U 5 c j B 1 b D B t R H Q z c n V q Z V V x a 1 V J M G F N Q U p E M z N W c X l a S W 5 U S j B U M j d O b U R I M z c 0 U V F q Z E M v b z V O a H F O b U Q 5 L 1 B q N z k 5 T k 5 p R z J U U j Z Y V H c 5 L 2 N 2 b G 1 z U k V S S F p Z d 0 J Q U k V S R V J H V 0 d R c U d B M F d o O F p Q V j h u M 3 Z 1 T 2 V 6 Y n R 3 K 3 h z Y k d J a l k w V k J k M V h y M T d G U n g 5 O W x P L z V D b 1 h D c m Z 2 V X F s V k x x S T M r M 0 h Q U D R k V l h Y e F h k e T h m S E I 5 V 3 F W U k 9 W e E x G V n J s d z V s O W Y y O W Z Y R k J 4 O T h n Q U 1 I R H V E e n p 6 O U h S a 1 l H b 3 F L a T h P R 0 h I N H J D c m V i T m 1 5 T W l J Z 0 t 0 V z d k R 3 Q y N 2 R Y Q W F C O W d H d 3 M x Q l h J c E Z n d 2 9 R S l F y Q X R r V W d 3 Z n Z 4 N H l H U X l o N k E r S l N Y R j Z S T U F 6 d T d s e W N 6 a T R P Q m d U S n M y R F p N b V R S T E 5 F c m Q v Z 3 F K K y 9 m b 2 9 Y N z Y 4 M D J 0 M D Y 5 Y k 5 Z W V o y M j d a d E 1 X Y k 1 H U H p 6 e n o 4 T 2 k y R D I 3 d D N i N V F L Y X R 1 K 2 4 y V 3 p H c V Z P b l J Q d W R C Y y 9 X L 3 V Z M z g v e F J s R 1 J 5 Z H U v O F B v d X d z R E R S d G s 2 b k U 1 V 1 B j V V V t a z Z G d D I 3 Y k N 0 c 0 Z n d 0 p J b F M w U U R O d 0 R R c k Z r e l V U M X h L O X Z n M j F W b 2 Z 2 Z n V Y Y n o x M W x z d S s y Q m Y y O T N a d F d i T W 1 P R n c z T 3 p a c z R V R m N a M 2 Q r K 3 J W c X c 2 e n g 1 M n B Y Y n U y M C 9 Z O W U v W m c 2 Z E t s R G s 4 W H Z Q T E t L N k w z e k p i R l l z R 2 t T W l B j V 2 l j Z 3 Y 0 V 0 R 6 V 1 l 6 N X M y Y j U v Q n o z c j E 3 Z D F T d l h o M U E z d S t n c T F l d k 9 q M 2 Y v b 2 t U Z D l 5 N m R R d k x s a T F E U W t L Q 3 g r Z m F N N W x N T U p 2 T l R w K 3 N J Q 0 l p S 2 c 0 T T R J b U l p S W l v V E Z F c W x k R H B k S S t r L 0 l T W G x 4 Y 1 d M V n J r Z E l a N X A w N m Q 4 T 0 9 Q U D d w Y 3 B M U k d q U m 9 l Q l Q 2 U m t a R l l 1 W E t s e T V J e n Z Y c j F 3 c l p 0 M j V 3 R 2 5 6 R X h N U V Z l d j J Q S G p t a l d y Q m 0 r K y s 0 N z l P L 2 Y z K 0 g 5 a z B x b F d M U m 9 V W U h Y c 1 E 4 Q W c 0 T 0 R V Y j E 2 Z F d F b X V G U X F 4 Z H R 2 d j Q y T 0 h U c z Z Y U C t 0 d D k 1 Q 2 F H Z 2 9 2 d m 5 t R z F n c 0 Z n U U V C T 0 R E R H o 5 R X J W c T E z T H F Y S j R 0 N 0 F u a 0 w w c z Z k T 3 h j Z m Z Q Q U J z c k t 5 b k I 3 V H R X d F h s K 2 Q z N k 5 B Q n U z Z n Z 4 d W 5 U c D Z G V U t o R W Z I N D h 1 W G J y Z z F L b F R t R E 5 u a m l q O H J s a X h J b n I y N 0 9 u e V d z M m J O M 2 N J M 2 E z c T F L b m p N b m d 0 N k Q y d 0 R Y d T l 2 T H p 5 S F l 5 e F p 5 M D k 0 O D d B a H R s c 0 Z o M W 5 Y e H Z m V n B N b V R S Q V N F b 0 x V M U Z T M y t 3 T G t E W G h Z U z Z H a 3 B h V m g y c l J w U 0 U 1 T 0 Z o M 2 o 3 K y t Q c 1 d Q S E 9 q M W Z w O U 1 W M k w r S W l B a l V y R m 5 U N G J w V 3 p u N y s 3 T i 9 6 U m 8 w Y U 9 R e X U y V D R s W W p B W V l M R l l S T D g z W W 1 K a X N H b l R K d n o 3 N z c 5 T z d 3 d m t m W D d k d W 5 V V H R h V 2 t w T 0 N 6 e n o 1 e k t C a 0 R B Q y s r K 0 N J R 0 R S c m s 4 b n B C U V V G N D R Z V V h z S D c 5 Z X B m S E F I b F B Y K 1 J Y N 2 1 Y S m t p V 2 l o W W F C d k F F b D I x c j l 3 Y 0 h C Y U 4 r K 3 Z h a j J 1 N 3 V r V W l u V W F q V V V D Z 1 h 1 M z c 4 d n R P L 2 J 0 d y 9 O b W p W e i t G M 2 l L W j F P V j J L T F B o T V J F U U V N N E l t S W l J a W 9 q R k V x b G R C c X R Z K 3 M v b k 4 r W l d U a T R 1 S X d i O T Q 4 a C 9 h U W t C Q k 1 t R E R C N D N 1 N U N 0 K 0 J 2 R V V T b X p k d k x n c k N 3 c 0 x D M E s x Y k 4 3 Z k x j Z m o 1 K 1 N F K 1 B 0 N 2 p m d G 1 5 R H p a O W Z Y M H h i Z G 8 w Z l B Q T k 4 5 a S t m V H N t V D U 3 c 3 N x U U x B U F R 0 M n h l U m t a R l l 2 b n c 1 R W h J U 1 h J Y n Z 6 d T Z W W C t q c l N w M D Z k Y k J r e V J J a 0 p p Y m l y N y 8 r R X U w T E R R M F Y 2 b G U 3 T W 1 q U U l O e S 9 m e D l U c G t 4 Q j l l c l Z Z V E F Z c 0 h Y c l Z s S F l D d 0 N 2 d n Z x c X k 5 b n Z R T j V z N F p T V U Z P e m V 2 V n N V N k Z h c F V p W G Z H Z G 4 y N G E v d G J I N m o w U 2 d L N E N N a U l r U 0 x z T H J M Y U R R a U 5 6 Y z M z d 0 V q K z l l c j F X b 2 R R b V l y d V Z 5 T 0 d U T m 1 Z U G 5 5 N V R o L y 9 y e k R 1 Y m F r V W l t Q 2 c 0 T V J H e H V M W H I x N k N l M 2 x 5 N W R I b l R w M V J F R z V T c V h D a k 9 T R 1 l F Z 0 F B Q 0 F B U 1 V S Q l Z C a 3 p F Q n d j N 0 h B Z G c 4 R W d H a E N 4 Z l o v c 2 R l M 2 E x V 2 1 w b n N E Q V F E U n E x T W p w d F Q y b D E r d E Z v Y T l F S W t I M z d 0 M n h j d V Z L c D h l W E s x Y 0 8 0 O G V Q R j B w Q 1 d X a z B H c W V E U j M z N z l z W F F v V U 1 M N 0 V k c 2 J H e S t B W H p y M X E w e G J 0 e T R m S y 9 S c 2 1 W T G 5 E d D N U b F N P Y W N D Q U F R N V B 5 Y l J w M D B Z V X d D c 1 V D b 1 N F a E 9 D c H A 1 N U N Z R 0 F n Q W d N R E V S Q V F J U H J q N y s 4 U H R W b 0 5 p V V F D Z z h H Q V V h T k c 0 Z G F 0 V 3 d E e U J q W H U z T G x U N E d z c 2 l F N m 5 L N 0 M y U G h F U l V W R X d n Q 2 N p S W l L a U 1 r V 3 B W T 2 E 3 c U 9 P a l p L M W J M c F Z L V W I x N m R V U k Z S Y U Y 1 O C t a b z F x e F p p U 3 o 0 O S t L T E w 2 S l J v M F l J R F E x R n J W c T F F Q m d Z V 0 9 6 M 0 t J a T F 6 S V p W Y m 0 0 d U p C S U p o Z z R k a X V l Z m Y 5 N n R Q a l Z v M E F E T G x p M H I 4 R G o 3 N E R h L 0 l E Y y 9 U e j M x R k J Z c 1 d J Q l R w M D V o L y 8 3 O X V I N z l P Z 0 l E Q S 9 I c X E 2 O F c r S l J D W k d R a 1 B 2 d n N N M k h H c z F 3 d X g 0 Y 2 Z m b 2 c v L y 9 3 V F g z e n h C Y T V j d V l K b X p a b 1 Z H T 1 I 3 Z V h r a F B q N G V y N z M y R 2 0 3 Z H V n V z l Y Z z k v Z j M r R W h J V G t l N T U 5 K 0 d 0 Y l R z U 2 Q w a U x 1 O F B M e X l y Z j J P T 0 Q 0 d V F O N W 4 0 Z X J R W W V x V m F 0 a X p w d z V z R m d z M E 9 s M E x o Z F B W a W d V V G 4 5 V 3 B G S X B 4 b z R k Q z Z W U 2 l h M W J 0 e U l n S U F B e l p z e H d P V l B i d m k 2 N n h X S k J i b T Z 1 M D R H N k 5 t M 2 F p Q U w 0 a 0 p B U U 5 H c l V D S D M 2 O U h I N m V s N T U 1 U l h S N S t D c 1 R N M z g r Z k 5 G Q X d E T 3 Z s Z l I w Z E d p Q U Q 0 b 0 t B a V J r W k d J a m 8 1 R 2 1 6 W n R u T j Q 3 U E R 3 Y 2 l 4 W X R 3 d G R m Z j Q w d F c 3 W k F L c F Z p N U 1 p U m J n K z Z C U W N I Q z A 4 a i t Q a j R v R X F W S 3 F o Z X Z U b 2 l J e V B S d E d s V H A 0 T V o 5 b H E y Y k l u b X p a d G o 3 Z H E x V 0 w 5 K 1 B h c F V x W U x 1 M 2 J z N 0 h O Z X N X V F A w N 0 5 r V D l l d l h S N j F h d F J B U 0 V 1 T F d P a G h X Y 3 J r Y 3 c 0 W U 5 3 K 3 p a c z F H M W F s V k 1 u a n h a S 0 h G V F d C Y U x C W H E 5 M 2 1 X W k t T S W l v d U l n M G V 2 M X p 2 O U x o K 2 c v Y U 5 P b V R h a F h y e D Z p b 3 F K S 3 V 5 d E V S R V J r N D F I L 0 c 1 M l p t U W 1 G U X B I d m p P T k g 1 Z W J O b T Z o V X F a T F R V S T d L T n J Q W m p F M m J O c U Z E a H c 0 R k J 1 b F V P R 2 F 6 R 2 F 0 V 3 J j T H p 6 e j l m N E V L a G 5 q a D Q 4 Q 0 R L b F N 1 S H F s V 3 J v a 0 t G Q 3 N W M j N m e F l M Q m I 4 K 3 V 1 d n F G a X h J c X B X c m V y e G 9 x Q 2 J O b T F D O W V y V m 5 k Y S 9 6 O C 9 0 M j d m a D Y r d G J M S X V R S G p 4 N E V M N i t 2 a z R Y V F M 0 d T M z M z N I W H I z N 2 w w c 3 M 5 Y T F X c T B 3 M k V W R V J G U l N H T U J U b W N J Q W 5 v a U k 2 U E g w c V A r T k 5 w b E 1 T R T l Q e j d k a 0 N 4 R V J Q Z G 5 1 M 2 J 1 S E N o V X F s T W d U U 1 V S R V J G Y l M w d T R B R V J F U k V W R n h r O G x r V U N x V l R z d G l F Q k V S Y V R R Y U t K V k t o d T l F U k Z U a U d N Q V R F U k V S V V p t a 1 Z x d V J u W j F k M n Q w Z 0 l x T E h V R l p X V m 9 G c k d 4 Q V J F U l V I Q n Z C R V J F U k V W Q 1 p K c F Z M N C t Q Z z R M T D V J U k V S U H R 1 e n N i U G o 2 K 2 5 x M E N D d 1 J F V k Z o T V l B b k l p S W l v a k x M e j g 4 U E 9 w M E 9 G Z 3 V Y U F N J a W 9 y e U Z l L 1 Y 2 U G R S c W R X b D N o W W l J b m h B T T R J b U l p S W l v V F B Q M z k w Z G F X b H B w Z D R P S W l C N E R h V 2 x w S 0 Z l d V h H b D N n N G l J b m l B T T R J b U l p S W l v V F B Q e T h v S m F y V V p H U m t a c G Q 0 V 0 l p R X J S Z 3 d j U D R P L 3 Z 6 N F Z Y a V l q b 2 t X S U F U M F J F U k V S b G 5 y Z T N O N 3 k 4 d k x n b 0 t 4 S F J F e W 9 y S 3 d z S 2 h R S k t w Y k s w d T B K R V J F O F l C d k J F U k V S R T l F U l F x O V V 3 b T g w T T R Z b U l u a k R X M y 9 1 K 3 Z y N m w z Q k 1 p S W 5 v U 0 1 Z Q W 5 J a U l p b 2 l l R 3 Y 3 O C 9 R M 2 d p b 2 l k S V Z s W V d M Q l l M L 1 B 6 O F N y c 3 J S R V Q w a E d J Q V Q w U k V S R V J Q R k g 5 L 2 Z 3 Q m d U W G d p b 2 p M d X d Z T U h r R X F s R E 4 r S m l L a F V N W U F u S W l J a W 9 p Z U 9 X c T J H d D d j M z d 0 M j d C N 1 B a W E 5 y Z E l T S 2 l Z b V E y b T N I d j N q M m 9 W Q 3 F X b l N F a W 9 s T G 5 W Z G 9 k S U N J a U l p S X F E Z D d l M 3 B E T D V j a k l 5 S U J D b 1 l C Y X J T N 3 R M a E V S V V J G b F o y Z E R y O W V q U W 9 V S 2 t N b G t w Z D B k S W l J a X p v Q W 5 J a U l p b 2 l l W F R D W k R o U W 9 W Q U F C M z d 0 e U J S c U 1 w N V I 0 U k V W R m h h R F F h M 0 x s e k J 3 Q V l 2 a E 1 S M F d P R k 0 r Q 0 p p S W l J N k l t b l Z x d m g 2 K 3 V M c k t 3 c z N M d D N E M z U r Z m x B c W x a Q k l K S 1 h k T l N J a W N z R m l z V U N u M H l F c k t 3 d E t w U k x C d 2 N I O H Z V M U V S S T h k Q n Z C R V J F U k V S Q U F r R W d u O C 9 m M W h N c G 1 R a z V P R G h 3 O G Z R c U Z R U U t s V V F x b F V j a l l s R W R G a n d H U X l R Y W Z U U W F m V F F h L 1 h 3 O G Z I a H p Q Z W l Z a m 9 z Y 1 l B b m 9 p S W l J a k l o a 3 d t Z z c r L 1 A v e j k v W V d R S n l j b k I x S 3 B W S m d W T D V Q S k l K V k t S W C t J a U t o N G 1 N M W 0 w U i t U e V F R Q T B H c T F N S n Z O V U N x V l V L b F V L R i s r Z k N u M 2 x J a U l x R 0 F N N E l t S W l J a U l Y T E R P Z m d j Q W c 4 R U F 2 V j R Q c z l r T W c 4 R W d D b 2 N z R m t z c D k 1 U 0 l x T 3 l R U 0 N T a U F V N l p U Q 1 l N a n N y b D h 0 T H V I a E V S a 1 V j W X d C T V J F U k V S d V V F d W x 6 U D R J U 0 l p S W l J a W o v Q l p X U 0 l p S W l J a U l p S W l J a U t p R X N B Q W 5 v a U l p S W l J a U l p S W l J a W 9 C R E N B S n l J a U l p S W l J a U l p S W l J c U F R e m d p W W l J a U l p S W l J a U l p S W h L Q U F O N E l p S W l J a U l p S W l J a U l x S V N 3 Q U N l a U l p S W l J a U l p S W l J a U t n R U 1 J Q W 5 J a U l p S W l J a U l p S W l J a W 9 C R E 9 D S m l J a U l p S W l J a U l p S W l F b 0 F B M 2 d p S W l J a U l p S W l J a U l p b 2 h M Q U F K N k l p S W l J a U l p S W l J a U l x Q V F 3 Z 0 N j a U l p S W l J a U l p S W l J a U t n R U 0 0 S W 1 J a U l p S W l J a U l p S W l J U 2 d B R G V D S W l J a U l p S W l J a U l p S 2 l F c 0 F B b m 9 p S W l J a U l p S W l J a U l p b 0 J I a V Z k Z 2 V J a U l p S W l Q N E w 5 S G 8 5 R E F Z R F R D W V R 6 R 2 F 6 N k k v R l l p b n Q 3 a E Z S R 1 N D U l N D Q 1 Z T a 1 Y v W k R J W j V I S T V G Q X B G Y V h l U G l J a U l D b 0 V C U E J F U k V S R 1 J F e G F M Q l R x Z F R 2 a m o 1 Z V V G c F Z J S k x 5 O H Z o N E J N S 3 V X R H B V U l V k U G F E Z T l Z Q n Z 1 e n N i Q m l O U m l p V l N 1 R 1 B S Q 0 l w N 2 U 0 U 0 V S R 1 J H e G p B R X h F U k V S S F p N S m x N e U 1 u S l F X N X V y a E I w K 2 Z u N U 1 X U W 5 v a E x u Y W t E U D E 5 Y 1 h a c k 1 a T 3 A w T 1 d x M F d E e D g r a E k r U E Q z e D l m U 0 d U e V V x a H A w U k V S T 1 F 1 Q n Z C R V J F U k V S T W l i Z V p x Z G 5 R M m R U Z 2 M v U H o v N C s v d V h k c G V J a U F S U 3 F S U S t Q a j d 3 O G Z F Q k F H a T F X c V N u c D B P c F Z F S 3 R W b k 9 R a 0 l p S T Z E S E Z B S j Z J a U l p S W 5 u a F p X V m 5 J e m M y R l d x M W 0 4 R T V F L 3 d u Z T N 0 N 3 c 5 d m F H U n F Q Q i 9 m d j M 0 Z V B q Q X o 4 L 3 Y 5 T H V G a E V S R W R u a E V E a 1 J F U k V S U G J H T V J p U F M w O U 1 o b F V v U k h C d 0 1 s V X B W M m w w a U l 2 S 0 l T c V Z D Y 0 h B d 3 B G S X A w d F B U W V R R Y V M 3 d E x S R V J F W k l N e j R J b U l p S W p v a W F U V m F w R 2 R u W T N B d 0 V B d V p r a E U v M 2 0 r d n I 1 U X F W U k l T M H V E V 3 E y R 3 Q 3 Z D N h W G V K a U l p S X d C b n d S R V J F U l B R R X l z N 0 9 o b G F y U l Z C U U V N T j N J a W 9 6 S k J J S m d v S 0 N o Q U Z H S W l J a U t u M E 0 0 S W 1 J a U l q b 2 l a S 1 p t U W t B Q 0 F n S U t P V 2 V F Q k d W R E 9 2 d k 4 r d n Z P e U l p S W l v O U R P Q 0 p p S W l J N k l t U m 1 a a 0 p x V l F L d F Z w Z D J s M G h J a X B S Y X J V Y V V x b V V J V H d S R V Z F c F l 3 Q l B S R V J F U k U r R T d P e H N o d T l F O U V T e G h 2 Q X N S M E 5 F U k Z S N k d N Q V R F U k V S V V p t b j F X c G h O Q m 9 a d m h Q U k U w Z X R W c 0 5 v T k V L c j F a W j J W N G l J a U o 1 S U R P Q 0 p p S W l J c U V 3 e k d v M 0 l 6 c z V t e l h j a W V t S U Z C Q V F n S 3 l z T E p w T 3 B 0 T H R D U k V U M H h H R U F U M F J F U k V S b F d t W m 1 K Z 0 l E Q T B 1 N 0 c w U k V w U 2 9 3 T U J B U E h 6 N H M 3 V z R R R V J F O W N S a k F F e E V S R V Z H W m x a V 1 Z C Y V Z T Q 1 l s R V V 0 c G R J U 0 l x V l Z L c E Z B c U Z n d l h n a V l p S U h q R U c 4 R V J F U k V S V U p w b k 5 a d V R t N X N M W D E 3 Z T B 1 M E p F O U Z o U X E 5 W E l 5 Y 2 1 C e F d J c D d h N F F F U k U 5 T V J q Q U V 4 R V J F V k d a b E o y Z H p V V l h p W W p z K 1 B u N U l T c 3 J x N 1 M 3 U V V S R T l N U m d B R T l F U k V S R V p Z N 0 p a S U p P c D R O S 3 B T c n R y a E F S U F Z a V U t o V j B P a D B Y W k N V a U l u c E V 2 R X E 3 Q T B S R V J F U k V 4 U z B u S n d k K 2 Z u N m w z W T B T a z V h V 0 J x V l N X Y W d a L 2 p r N U 9 k a S t m V H Q 2 O X V 3 S m I y L 3 Z Z d W 5 Q e V p N b m N m Z n V Y V 0 U 3 T W p J U 0 5 X d l d k S H F z V H F m R H p 6 L y 9 M R 3 J y M n J V c j V I S j V v Z T k v N k 5 B a H R H N 2 R H a k t a c k 5 E W E t B N U d v e E V 5 b W F 6 V T F 4 e l l 0 V 3 N Y Q U N B M k 5 2 Y V I z d G R p c 1 h q M D J z M W 1 j N W 4 v V 2 J X b j E r d H g 3 d H c 1 b k R 4 N U V o c U 5 C b S s 5 O V Z h c D l N U F B 6 d z g 1 T 1 R u d z k v Y 3 Z s Z n N U R V J F O V N S a k F F e E V S R V Z H W l l y R l l r S n V i K z l n S F M 4 Z V B I O G V h T l d 0 R W J S O T k 5 Q k d V U 2 1 X Q j V 5 W W x K V 0 g 3 O X U x b z E 2 N G R Z b U p p M E t C Q k E w a W w r V C 9 j b X B 1 Y m k y M 2 J 0 a U V w S 1 F u W j J k b k l 5 c 3 J D c T Y r K 1 d x V F h Z U F h M T D c v Z z E x O S 9 G Y m J I a k J u a k 1 v Q z N X Q 3 h Z d W 5 T c H F L M G 9 R W E Z t W m l i b X p w M k x x b F d y W X Z E Z 3 d X a m R 1 b l d C S W Z E Y X R X d H g 5 Z X B W W W J 0 d j M 3 N E l E d z h 2 Z E I r c 0 R o d z R n Q U 1 I R G 1 E R W l C R U l D d 3 R 6 M k g v c D B p V 2 t w N m N M M n h V c V Z D a V c r M X B a T E J h c 1 c 3 Y 0 8 v L 3 Z m L 3 d B Q U 1 w a 0 1 Y Y n A w S 2 R T M T l 1 M 2 J o M l B I a m d u Y l R a c z J S Y m R 1 M 2 Z J O T U 5 c T F h L 2 p 3 d 3 c v U n Z u M T d 0 R 2 5 U Q n J W c j E 4 N z N z N 2 g 5 K 3 p i a T Q r U F J w a z B i e E 1 i R 2 9 u N z k r Z 1 Y r a j R 2 a T N y M T d P S G 5 5 S l B 6 O C 9 L Q l V L a U d Y e X d z Y 3 R E R V l E T k J x d G R E c G R O Q n F 0 U W d O R F V Y a n h v M E x k Z j g 5 Z S 9 a Z z Z k S 2 x N Q m d N U W x 1 L 2 Z 2 M F F F a E p T c U 9 z V m h W S 3 B 4 T U 9 I R H g v N z M 1 T k V S R V J s Q V F O N E l p S W l J a X B U Z E R x Z F d 5 R j J h Z l B 5 O H N M b H k 1 Z E Z i Z T d P Q W o 5 e D R n V D B l a j M y N 2 R 1 S G Z m d j J J V E F 3 R U I 5 O D h F R y t Z Z T Z j T 1 h O d z Z 0 U X B Z W H Z M b G k z b z N M a 3 p x b G V 2 W H J n W F l N T i t K b j U r Q z k 5 N m U z d k R 5 O H N M U n F O U j J D N 0 t 6 U F h U c D A 4 R E F H N 2 V 2 S W 5 a c z J l a l d y V n F t R E J o U X I 3 d l J Y S n l N b z R l U F N w c z k r e l p z O U Q z d C 9 Y T E w 3 L 2 c 5 T 2 5 U R 0 R W c U Z L S 2 p v L 0 h N T T g r Z 1 p j d V d 3 d W U 2 Z G V 0 V z d O K y 9 Y e m c r T m p h M l d B U D R 6 e i 8 v S E 5 1 M m J S T z J G e T F h Q k F D R k N 1 R l R V M U 5 4 N U 1 n U l l U c 2 9 L S 2 p B Y y s 3 Z H U 0 Z l U x R l J z M 0 x n U k d 6 Z H V o T C s v U C t i T W 1 l T n l N Q 1 l s S l F V R 2 c w R V l 1 Q 2 h m d m p 3 R 0 R S c m s 5 b 0 R N c m w y N 2 N Q b n l a U 2 l W U 2 l n V U N u a D V l W W t D Z k l 2 R k F y M W V q O X p j W E d n M E d w U X J W d z V K U 1 V s d V h k d V Z i d D I 2 R l R x Q W o 0 N k 9 4 c k p s e T B S d C s v Y n R 3 N E F C Q T R y V X A 4 S 1 F T Q 1 J R S 0 J U L 2 1 k K 1 h S R V J F L z J V T T R J b U l p S W l v V F B t d k J F c U J n W U d p Y m J s Y z d 0 Y n M z e X R Y c m l B b E p V W F V W c j k r L 1 F L R D N E Z m V l Q U 5 q e D Q 2 R l Z x c 0 Z r R m Y r W T l t e V p W a X d Z S U Z I L 2 I 1 M j d S b 2 t F Z 2 0 4 d m I y a F V D Z 2 d r O G t j Q W 5 T T H h Z T H M 3 R 3 l Y M T F B c W x V S U F y M U F v a E d P T l J p T z B X a T I w V 2 k z O C 9 m M V J v V U t G Q X Z 0 e j Z O Q W g w Y l p l c j R m Q l l N R F F v V U 9 G d H N x V k s y U D I 3 T m 5 D d H Y w Q W d Z K 1 B q L 0 Q z N m R P b j Q 4 U 0 p F O E w y M U t s V D B h c F Z x d 0 w 3 Y 2 Z m d V h a d z V j d 1 p B M 3 V z L 2 Z 2 d z Q 3 d D I 3 a D V Z d F d 3 c k h s Q 3 R Y V G 5 S T 1 F F Q k F n Z G Y x U k 8 v Z X Z Y S H E x Q 2 4 4 K y s r L 1 F q O F d M V m 9 F Z j M 5 L 3 R H a l J 3 c U 5 y M m I 0 b k F O e j Z t V X B O V F J W d E J 3 U U V v R W F O R 2 k 2 U H Y z T G x p b W c 3 S X l N R E V S R V J i d m Z 4 M 0 x s e j J M Z H Z u O X Z I U j B k S H U z M X N T U W d J Q 0 V D W E x s M n d m Z n Q y b 1 c z d j N y M 2 8 z N z k v c V p R d F V p c V Y v N W 5 m b D B S R V J Q O W x E T 0 N K a U l p S X F F e l I 2 W F Q v a V p y U z l p R 3 d 1 L 1 h Z Y l d k U U E z b E J 2 a n Q x c E N 0 W H J v e m h 3 N G V M W n V E K z l k Z G Y y T D k v U H p w M T Z 1 V F d 2 W U c 4 T W p t M j V W d W M 4 U 1 R V e j h 6 T V J O K y t m U j N h U j R 3 W W d i a T R 1 S H p Q e m N u S n d j b V R K M F Z 0 S T B l T 1 J F Q k F n S 2 d t d l g y U X I x Q W 9 S T n U y V H g 3 W W Y z Z m M v U z d 0 M 2 J z W E Z v d E Z k T T E z M z M x W G R H M z d v T E 9 3 T m Z p U E h E a 0 N w V k l K S H g 4 Z k t K V k s w Y 0 R O a U J F a j h N R U h I d 2 p i M W F w V l E 3 b H k 1 W k N j b k F 3 Z 2 I 0 R m k 2 e U N G V H F l R H h X S V J E U k x Z O X Q r V y 9 Y d m 1 q S D B B L y t 5 e n o r W W J M R n N I T E t 6 Y X Q y L 3 Z j c m I 4 N C t y a 3 l a U E N v S l k 3 N 0 F k Z H J B T T M 5 c l B x e l d h e k 1 C a V Z t N X N M b l U 2 S D N O e G N Z W E N x T 0 o 2 Y 1 V D c V Z 5 T W 5 K S 2 Z K M W l J a U l L S D h N N E l t S W l J a W 9 6 T k R y O V E 1 b E t J b 3 F J e U 1 E Z i 8 v O X Q x R G 1 R c W x V U X F s V U Z q a G p 0 V X F W S 3 Z u M n d 6 N 2 d k Q 2 V N M W V 2 M T J M d D N y N m h 0 d 0 l B Q n d v e H l u V T R I d l Y 0 U G I y O X Z o e G 5 N Q U 5 D O W U z Z n M z Y n N Y b H k 1 Z E V 0 c i s r d X N 2 a n d M N H g 4 b m V 2 W H V o M S t 1 R j d i c D E 2 e U k 2 T 2 h v U E h 6 N F V I V 2 R m S X N k K 3 h y N 3 R 0 d j M 3 c G x L c E N 1 e U h 3 V 0 R B a m g w N 1 J H M H Z 2 L 3 l 5 U X g x N E x 5 L 3 g v M z Y 1 S 3 I y V G x a V 0 Z l Z l B t W W Z 6 N D h V N U x 2 e X h a c 2 d S W l d W a 0 Y 5 Z 3 Z J Z T J K a H d v U U o r U j d 6 e G h 0 d k N I O F B E U T F G O C t i T k h m c n F 6 a X p w b X p k d k N u K 1 h T Q 1 J v M z c 2 O X k y T z F X a T N P b n o 4 d m F 1 d l Z x M W V C O T N E R n k 4 c 0 x K c E 5 K T k F p a V V D a E U z N D h x V m F x Z 1 M 1 Y 3 V D Q W d J Z 0 p l W E Y 4 Y V B I e S 9 z Y T l L a 0 N W N S 8 v W F V B d 0 I 5 L y 9 J R X Z 2 d m h D M k R k b z B D Q T B h Z E l F T 1 R r N U R n S D Z x b F d y Y 1 A z N j l V T D N H d 0 F X T G x 3 S V B 6 O C 9 V Z U J 1 M j I 5 N z N i d D N M N V l B W G l h V F F T c V Z 3 b U F 3 R k d r U l p D S W l J c 2 9 m Q T N n a U l p S W l L a k 1 N Q m 9 O Y k 0 z V T l j Z V B H R G N 5 Y U 5 j d W p j K 1 J 5 T 2 J a c z J a T H Z N Z l l C d m p z b E t I Y n Q y d V V R d k s 1 Y 3 V S S 2 Z m Z l l a e k d h e n F E M D h Q R n l v a T I w Z G x K Q k t w Y U p a e W d F Q k F Y a n c 0 Q U Z t e k p n Q n M 5 a 0 1 z O W t N b z l F S W 8 5 R U l 2 V j Z Q M n J W c l k r e l l z U V g y c X p T W X p X Y j g 5 T k 5 Q b 3 J i Z X Z Y c 0 R j Q X k 2 Z F R v Z C 9 2 a m p E M k U 3 T F M x T n R Q K 2 Z m L z d C d l h 2 M 0 F B Q V B I a n d R N 1 h P b l B 2 M i t m Z n R F N S 9 u N y s r U E Z G M T k w N D F V N D k v W F h Y K 0 9 Q U C 8 3 Q W h B a 1 R N R 1 h L R k 5 T d F c 3 Z l E x M 0 x I a W h V c m h M L 0 h 4 T V N n Z W Z Q b U R 0 O U h k O T Z I Y T l l d U N Y K 1 B p S W h 3 S 0 x O a z Y 5 a X h Z N k x G U 0 V O Q 1 F 1 R H I 2 K 3 R R W H N t V 1 d x M F d s Z k Y 1 L 2 Z Y W E 1 Y T G t T U G o 2 K 2 t J a W t l R F Z W M S 9 G N 2 R 1 M 0 F l U j l C d X Z X c l F P U U Y v W n J O Q n A 0 Z T N z T F Q 1 N 1 l C O X d x b F V w W U Q 4 R j J J Q U h J c T M v d j Z q T 3 d M e X R V R 0 9 u c D Z h T E Z l U X R T b k F 1 b k t w V k s 2 U F Y 2 Q n Z C R V J F U W x p Q U U 4 R V J F U k V a V V p K c F B K S V h 3 d E R a V X J W e T d X V 2 Z o Q T N x e m 9 E U n M y T 0 x U c m R E c W 5 4 O X Z P Y 2 5 j b E l 5 T U R 4 N D R k Y z d u Z l d k Q T N l d l J v b U 0 x b X F G U X F l S G w 1 U V N h V F l j d V d M Y U l a N E c r O T l S W W F O b X p v O H J w d n Z 2 b W 1 V U G Z k M z k 5 Z l d D e l V X a F l s T n p j W H d j S E I r Z l o 5 M z c 1 O X V I W H J s c k J k d m 5 4 N W 9 a U 0 t 5 V 1 F T S F h 2 M j d G b W N Q W H Z X N W J V U 0 V 4 T m Q 3 c k 9 k V W U y T X d X R E E r d l h y U l c z Z H U z Y 3 Z k S G 1 a Q 3 h j d V l Q Z n U z U U N B K y 9 m d k l 5 R W h B U y s r K 0 N L R 0 R o M W F w T V Z x M 1 d Y L 3 R F Q i t s a X h a S W 9 U b 0 Z v d E Z O T E N S a z V Q a j l I M G R Q W G 8 w d k w y O T h l d X Z 2 N H J h V T F O V G h S b m 9 y d l R w M H d m R G h n M F R 0 b T I v b n h r W k d V T D R E Z 0 F O R 3 p Z V U J o R j h m S H l j U G h G U 0 h B c j d P U m R G Y 2 R a c 2 w w Z 2 t E b 0 4 z U k V S R V Z M e E s v L z l P a U l p S W l J a U t p Z G x z T H Z i Z 3 V 6 Q 3 V Y Y n V H S D M 3 N E F R c U Z R c G l G Y m o r a j J M N X V 0 R T Z u d z h H R E I 2 S F Q 2 W V E v W G J 0 M k Z X c V F M M X U y e k d G M m R t b U l p b 3 B 5 Y U x P d l o z L 2 d 3 S U Y 4 Q T I v Y l F R T 3 B W S X F R a 0 J D U C t x R F Z h c k Z t e l J w U l c 1 V X F W W V N B T 2 p j M z E 2 U H I 1 V W V q M G V T N 2 Y v U G 1 6 Y U o 2 O H p L W k R N O D k 5 M X l o N 3 B X U m t Z R z V j K 2 V L U W 4 r T H h Z T G M z R n h S K 1 A 3 d X U r O U N v V k J B c F Z K a C 9 2 e j V 5 T T d P U n V m T 2 5 k R y t m W H V I a 2 p r b W t 3 b X p a O D h X e m V w K z U 1 M T N V S z F h T m V U a z V P R H Z 2 L y 9 H T j k 5 O E k r e n p K R k E r Y 3 V T S X k x S T Q v L z c 3 c j d B W X J L M D M z M 3 d U Z C s v Z W R h a m Q 3 N D c 4 K 3 Z i Y m I 3 K 0 p 0 d k 1 i Q U N w T z l n T i t R N G N P Z F N q c G R Q L y t m W m p O N W 5 3 S G x S N D h l S U J i d D I 2 a F h y M T Z E d n R t e l p y b D F v Q m F Z Y 2 h r T X R H V E N F U k V S R l Q 4 R 0 1 B V E V S R V J V W m x S R W d G O H B V c V Z N S E x r U 0 N p V l N z a m x j c 2 p s Y 2 l p V l N s R W d t c H l j a k 5 X c l Y 0 d k 9 z e T N y N F k 2 S E R 4 O W k z c n g 1 b 3 J h V 0 x W d k N 6 O D h Q Q n c 0 Y 2 N K Z 3 h I Q m N Y a D R p S U N G Z 3 N G a G l O U n B o T U p 1 a D B P b W c w R 3 V 6 W X N R T l Z x b F F S Q m d D c z V X Z W t V a W x 1 M z c 2 T k N 4 Y 3 V D T m R w M U t n U k F n T U R Z Y k Z Z W U R L W l l E Y W J v Z G Z y b 2 R m c k h X c V l 1 K 3 Y w N m R P R k 9 z O W Q z M z c 3 c l N q M H R t Z G Z B N z R v O G h 2 M H V I d j N M a l p 1 M 0 N o c U N 3 d 0 1 6 T G Y w a W l 0 R 2 9 4 R 3 p a O D h X U 3 V G W X R X M 2 J G d k h 4 O G F L M l p z M m F B U U N 1 W D c r T 2 x K U V V X Q 3 d X Y k 4 2 O E d U L y s r Q 0 0 2 Z E 9 p Q W 5 q M T d v b G F 0 V 2 d D Q V R 6 N z V S Q l M r d D J 2 W F R o U V E r L 3 I 2 a W d K N F Q y Y l o r L 2 o 0 d U Y y T E h z Z 2 J i S k h M N W R p K 2 Z Y d W h a b D N u V j E 3 S y 9 1 Y 2 p P a n J h N C t z W G h u M T Q 3 Z X Z y a T R v V k t 3 c m J W N j V j d 2 V 6 W n M y R T B H a k Y 1 O G 1 R M G F 0 V E k 0 U n B h c l J Z e l o 4 N 0 V s U 3 R Y M E t 4 W k 1 3 d 2 J O a 3 k w R 0 s x O W V S a F h U N z B V a G x R c T V R e D R J a U t p R X N Z Q W 5 v a U l p S W p L a k p J S T R D d F d y S W d Y W G 5 n Q l F G N 3 R j R 2 Z o c W 0 w c G x P S j I 5 d X h a Z l B M S k o 2 S z J p S W d J d l B i Y W F 5 N W Y 2 e X V 2 d k 9 M e W V y d D I 3 U k l G O E h G e G N X a l J v a 1 h 4 Z F B Z U i t P Z W Z m N 0 J 0 M j d a O G o 2 b G R 1 e l k y Y j k 2 T T l l d l h Z O U 9 t V F F E e V N t M D g 5 O X h 6 N k 5 h d E c 2 W k 9 u U 2 9 L M W 5 2 M j d J a 2 h R N F k 0 d l Z a K 2 9 l K 2 5 u M z d x O E N S R F l a a k 5 a b n o 4 O G N j N G Q r N m N x U D N w c D U v R 0 8 r K z g 0 L 0 p 6 W H J a c 2 1 X a T J 2 S F d S M 3 I x N z k 2 S m V 2 W G 9 J Q 1 F u Q n Z u M z d o U D F C U V V H a U J W Z U x 5 c j R V a X J N W j Z y Y n Z q M U t w e E 1 P S E R 4 M F d y T z N j d W J Q V D B q Z T N i O S 9 H a V J N b m h H M V h u O F g x N j l m e D U 1 O S 9 D d H U x Y T l j d X N J U l J j Y 2 5 K e V h H N T c 4 a V J J M G h N V E J U Z W c v Z m V l d y 8 5 K y 9 k S H Y z N z l o T S 9 V Y k R a a j N y e D V 1 S E x s Q 2 d E Z z F L b F R P S F h x R k R w M j d J a k J n d 2 M 3 Z l R y R W s w R 1 B n a k N B S n l J a U t u a 0 0 0 S W 1 J a U l p b 3 h I b D d l e G R y V 1 J C W F N y S U V 6 Z W J O b T d G M j d W c k 1 t e m N Q N G V I a G 9 u M 1 c 4 T X p L M j l 1 N 1 d J T F p l L 2 Z 1 W W Z i c z J R N n p i Q z B X Q y t i T 2 5 R c 0 F 3 c 3 g z d l Y 0 U H J W Y U x w a z J i a X V w a 2 x 5 V U d n d 0 d M R n k 4 d X N D N j d W Q 3 F G V H F j V E x k S n F z V m h 3 N U 1 n U m R P a l F B U y s 4 O E l M b 2 l Z W H Q y N 2 V q Z S 9 m d X F G c T F x d H Q 5 M m J s e k o w N m R P d V g 1 a T d C a k 5 w d X h l U E Z p S E R o d 1 F O V G V z R 0 Z E d l B m Z W V 5 N F h 4 e l F Z R E 9 q V X F S T z h 2 T H h 3 N X N 3 W m h 4 R D E z T G x 6 b 2 t C Z n B W S m g 1 c 3 l a S 0 Y r K 2 Z K S D d i R 1 Z m V m 1 u O S t 2 V U 9 J Z m 5 M T D c 4 c 0 J N W X l t U X o v K z k v L 1 J L R j F 6 W m 8 x a 1 p D U T R Q V D Z C d z h l R k F Y d 3 J 0 N k x 6 W n M z a T d i V D A 5 T X h j Z U p F a C t O Z W V l V V Z O R z d j T 0 o 5 W D V M b m M z R n h S d j J R e U d U U W F E V m F 1 W E l t O W U v Z U t q a l d i e m R p N m R T c 2 F O V 2 9 r b E p y N T g 4 O C 9 j Z W J N R 1 l m c k h q a H d B R W V P S E 1 F T E w 3 e U E z c j E 3 Q z R P Q U F E d 3 U y W l F m Q n Z C R V J F U W x q d 0 U 4 R V J F U k V a V z R n S U F B W k d S a 2 x Q a D l M Q l p M c 1 F m d 0 Z v c 0 Y z M 3 p 6 a l Z C c V p O c T B h V m k 0 Y 0 N G Q 1 E w T 0 Z Z M n p y T T F l c V Z B b E R o Z 3 l C V E N h R H Y 3 O C 8 x R 2 8 x Z k h 4 O E h F c D c 1 T 1 R r a U V x T E J B V U Z Z Y 0 d D Q m R E c j l k R H B k T k J x d G F o Z H V 6 Y W F O b T J L U T R j T 2 l j N j l k T 2 1 T e T V y U T F o R D V 0 O T k r Z z l G b 2 R O a C 8 r Z k p s M G Z i N T g r Z W g x K 3 N k a n F 0 W n N 5 W X F W N j d z O U I 2 b F p k R 2 l S Y m g y N 1 p w Y n g z N z U 1 W m V p U V o 5 e T V j b 2 h J U 0 V C L 3 Y 3 K 2 F O R 2 l C V F p z M k N E c 0 4 1 b E 0 r T 3 F y c n p C O C t I Q U F l Z U c y V n F 1 R l Z x d U Y w V 2 g w Z U V M Z z R z V 0 x I c G N Z Y 3 N a a 0 1 t S G h 3 b 1 V P N F h 0 V V Z C U 2 1 U W n V X N y t 4 N 3 V W e U 8 y T m h Z e E 1 i R 0 l p M H R E Y n Q y N 2 N L T 0 h U d G N s c 3 d K Q 1 F r c D F 0 S W x n R 2 Z s Y W d B Z 0 9 6 c 2 J P M 2 Z 1 R k x V T k h U c l U 1 Z k g y d 2 J C O T R B L 2 t m W j l 0 W i 9 r R G V R R j h l b n E 2 d z d G e G N Y R 2 V k T m N 0 U z V j d U Z m N X V O c H V 4 Z i 8 5 K 3 h N Z k h P e T J S R k I w Z G p i R m p 4 N H F l b 2 1 u Y 3 V E R y s r T 0 l M c k Y 2 O U d y L z g 4 b 3 Z v Z U l Q Q m d P K y 8 v e D d s e T V m S D h P S E Q w Y m x 6 N T J M d n Y x U X F M W E J B a T R p S W l J c U d B V H d S R V J F U m x i a U F n Q U J j d U h B Q j Z l b n B x R k N o U W 1 s M 3 h 5 T 1 h M M S 9 H O T k 5 L 0 w y e G 5 a R 1 J n N n R T c F d M a H d J Y 3 F Y T D Q r N 2 Q r K 0 t R d U h J e U V p M G I 5 O G V R R j d J d m 1 u V E p n d 2 F O T W d o c k x R U F Y x M H R S d n J 1 d S s 5 Q 2 8 5 R j R Q T n Q 2 M G F K R m J w V 3 F z S z l o Y m h V Z k g v O V l C Z k R y M X E z R C 9 2 M z c z V H I y e E l r V E R t S G 1 3 N G N Q T V h Y c T F I e l B z W j F 0 Y m V Y b j U 0 Y 0 5 H e l l J M n l r c E t a Z y t m W H F 4 T E Z 5 N W Z 2 M T Z o e W N s S W l N a k 1 Y U G 1 U U G o 0 K 0 x o O W 5 j R E F R T V R H e G t L a j B X R E x s a T F P a j B s T 1 R z Y j Q 4 Z V B S d m 4 x N 0 R C O C t 2 R m h L d E J S b X N N c z J W R y 9 T c E F t Y U 4 y K 0 8 1 T 1 J r V W M x e k s 1 U E p K T n E y b n d H d j E r d X h h T k V p d H d Q a z l l d l h Z L z M 2 O V Z D c F Z B N C 9 m e G N 1 W E 1 D S E g z N E l J R y 9 S V k Z 2 Y n R t M 0 Q 0 Y 0 9 I b 2 R m c m 9 k R m 8 w S 1 J K R T l I Q W d j R m d 3 R y s v L 1 l i M T Y 5 Y z d I U 0 R 5 O G Z I Q j A w O C 9 q Y 0 9 I R C t P Z G Q 5 N U J j S E F 3 S 2 x h c 2 l F Y U 5 H a U V t S m d a Q l F V R j Q r K z I z O G N J T E w y R E Z p a F U 0 Z i 8 2 O D Z Q d 0 h E e D R n T V R F U n U z Y n R 3 d W p S b z F H O W V u V z N Y a T h S R V J F O U h o a k F F e E V S R V Z H S n E x M j d O c T V l d l l y a n g 0 K 2 p T N W N 1 O F B M N j c v e G 5 h S G g 0 T 0 N a T m 1 v U j U 4 K 1 l K N G V I d D I 3 Y 3 h k Z X B V T E Z p d 0 F N Z U 9 I U k 1 k M z d C a F F 3 R E E w Y U 5 I O G N V W F g r R E 9 u V H N J Q 2 d w Q 2 p 4 N D l D b l Y v b V V 5 R 3 l a T W 5 Z O U 9 t V F R o e D R n V F V h a l g r L 3 Z 0 d k l a e j A 5 Z l Z G M 2 J w M W 9 k V n F r W n V i S 3 d 4 d 2 V I d D d G N m x X d E x O N j N x W G w 0 c 1 d M K 0 8 2 N z c w U n R F U k V S d U h u e n B r T n B v K 3 p z Y k h 6 N j Z h Y 2 w w b y 9 i d D I v a n Z m Z m V F e j N O S V p W S 0 l a U E p D a F h J M j R m d k R S c z J 4 T F J w M D l 3 T z N 6 T X p N M 0 h t e k J r Y 0 9 u U U l 4 N D R k Y z N q a X d W b D V r W U 1 I R C t M W X N X U G 8 w N m N Q Z X Z m d T d Y R 2 Z i V G 1 i a 2 U 0 d X F W U 0 t k d T N h W W Z M a 3 l U a H o 1 Z 3 c r L 3 Z o a j F L M W J W M 1 N N L 1 h 0 c S s z d k R i R F p q N G N L R l N F N U 9 k c m g y W k d R a 0 F n S U N j U F B t V G Z 6 N z c 3 O U N l M 1 o y T m 0 3 Z n Z 1 M j B Q M m x w Y W Z q d H Q 5 K 2 M 3 a 3 R P V G h i Z H g z W n g 0 a T F i d G 1 E V H B r M H V u L 0 N w V j Y 4 Z U V o S V N v T l Z x Y 2 Z E Z 1 F h U 2 1 w a U k x T l J V Q U h J T D A 4 U E J 3 S k N Z b T R z Q 0 J B L 2 p 5 e X k 4 Z F p 2 R 2 Z P M 2 N P W T h h T X d Z Z 1 J J O U N 6 W j A r b j l 5 T W l J c U x I e j M v b i 8 z e U l p S W l J N k Q v T H g 4 Y 0 h y V n E x d 2 9 F R E I 3 Q m 5 6 e D Y w Y n Q w Y U F R R U J w Z D B 0 d D d W d D J 4 W V R K M D d F L 1 B u e m h V Q X p P V G t a c z J i T m N w a W w y N 2 h 4 W X h 3 N W N n U 3 p a O D h X M n R h d V h Z d k 9 u V H Q 3 T k t 2 W m x r c W x 3 c E F o U T R T R l F t M 3 J h b G V w V W t X W X V X d k x m c m F 3 Z G J h e X h X S V J 6 U m l X U 0 N T U V N D U U 8 3 Z l l M Y k Y 2 N 2 R n M W 1 z e G 5 l M 3 Q 1 U U t w W H c 4 d k l T W n Z Y Y k I 2 W H g 4 Z k d v W D c r K 3 k 5 Z n p 6 a n Z 2 a U 9 x Q V o y Z G 5 D M z B 6 b V V 3 d 0 d v M 1 E 2 W F R J e m M y R n Y 3 O C 9 J a U l p T U d I Q 0 J D e G Z 2 a H k 1 d W J s U U t C U k l T R W p B a E F r V F J O Y z F t O D J Z U D M 4 K z B 0 T F N Y T j Y 3 S 0 x a d T N l c F F X d V M x M T E 3 R D V z M m J p M 3 p Q Z H U z Y T R l M j M z M 1 p a N X h 3 Q V V s T l R j Z l R v V V Z 5 O W V o V V h M M T d F e l p z M 1 h S N 2 J 2 W H Q z R E I 0 O E d Q d j I 3 Y 0 8 2 Z G V 0 R W d 6 R j Z 2 U j V y M X F 6 Q j d 0 M j c w Y U Z E a H l M M T I 5 Y l J v M G N k b n Z T d 0 h S U U l D Q W p B c 0 d I R H N I e j V j b W k x V 2 l 4 W n N r V F k 5 K z I z M z J M T 2 5 E a 3 V 6 d 1 g r L z N m Y W J E W m o w Y U p G T 0 h 6 N H N O T i t E Q n c 0 R U U y Y U 5 N R 2 F O V 3 V 3 W n M w Y W g v T 0 x V N z E 2 O W Z E T k 4 5 O D R 0 Q 3 V W U 2 d 3 Y 0 9 C Q z l l d l d D V k N w M S t 2 M W 8 x S 2 l S M D J 0 M j d O Z 1 J U e i 8 5 T k Q 3 L y 9 I T 0 h P d k p x d F J y T m 1 6 Y 3 Z u c z R U R V J I U k k 4 R U F u b 2 l J a U l n Z W l Z b 1 Z L N k p i d D I 0 N G Z 2 d z Q 5 d T d k Q z Z W U 0 N i V m F Y Y X c x M n l N a k k z S D k r b l Z V c T F h d D J L N X A x Y T V k T 3 h p T l J u e j A w V W R D M i t u V H A w W E h W S 3 R X R G N I Q n d R Z 0 t D a 0 t O R 2 p W d z l l c F Z B S G x s Y T V L U 2 t q Q m d 3 S U J p N z V j c n R r R m 9 R R U F B M X E 1 Z E N 3 R F l 0 V 3 V Y S 1 B q O D R J T V A w S 0 p G Q z R k M i s 4 O W w r Z k x s T 0 h 2 M n J G d j N Y c l p z b W R 2 O X p N a k l R T i s r Z l Y z d U h 6 Q m d B Q V l N R 0 l D W W 1 C a U V o N G R q e G 9 3 W m l J d U x j N 3 B n N n F w V n E 1 e V c 2 c W x k d T d a b 1 V V N m p a R U p R S k F B Q U l B Q k p S R U Z V M F l o U m 8 w W U o y N j F h d F J M c X Z 3 T 0 F U c W R E V G s 0 T 0 5 C c U 5 L Q V F l T l d v V V F r S k M 4 T 1 d Y W D h K a X N h Q n o 1 O D Z J a T R z V G x T a H l S Y X Z W T 3 B R V 3 N Y M k 4 v Z n Y z T D N C R 2 V Z V U t G W E R 5 N U V t b m k z W m E x Y W x U Q j h P S E Q w Z U R C Z z B B N U 5 V O W o 0 b U p 3 W V l O R z d C M T Y x Y l J n T k g 5 K y 9 j Z D Z x Y 1 h 4 W U l G Q 3 d v O H B r d V h M c W h U c H c 1 U 1 V s S k V B M G V u V D U v R z J i T m 5 o W D R E a m d H O H R X e k 1 y N y 8 r a X A 5 L y 9 y b V l l b D A w M X N H a G V m U G 1 D V z F Q U C 8 w M D N u a m p E V l N x V k V s b 2 M x Y l B Q N z h G Y 1 g x O W Z U R i s v S G c w Y j k 0 Y 1 M 1 W X N R V T V P R H B S S 0 p h W k 5 t e V p h Z j R L S W l J Z 2 V m d 3 p n a V l p S W l P a V J V Y X Z W N k 5 5 N U 0 y N 2 R 1 b 1 g w O U h S a 1 p H U T R Y U 2 o w Y 2 R X c F V 5 Z m N 1 M 2 N Q c T F l d m R y c S 9 i Z H U y Q V B M Q z Y r S E R o N H R x a m 0 v Z X Z C b l B Q Z m R j d n F H Y k t 6 L z k 5 Q k 9 1 W D c 4 d T F L N j J Y V F E x T F M w T m E 5 Y X N F V 2 F O N S t U a 0 l D N H V 6 d U 1 G T X U w V j l m e V N V S z F h T l N 4 Z X Z C a H F 0 Z H B o M z l t e l o x M E 9 F S 1 N s c F N F c E t V b l l 0 a S 9 M Y 3 V Q R 0 R X R y 9 5 V 1 N D W H E 5 S F Z s W V d n b 0 t D T U c 3 Y 0 9 O R 3 h 2 W H I x Z 3 A r Z k g z Y n U z S W s z M z N 3 V E F B c X N R W D d w M G l V a 0 p p Y m l 4 b z B i b 2 5 a d m I y O G t K Q 1 N n V F p z M i t a N X Z w V k F v T U d Y S 0 Z N V E h 4 e n V k V W Q y c 1 d U T j A 2 Z E l G d W J t N T B H Z z B V S 2 x V e U 1 u S l F W S l N F d V J 5 T 2 F L a m 8 w V m x W b F F x R m N h T k c 0 Y 1 p N M m E 0 Z G Y v a U V o W V d o c k N 3 T U x S c j E w N j B 3 U E I z M z M w b k N 2 S H R G d 2 U y a H R n Z E 8 z Y k U w Y U 5 I Y 2 V U S U V R Q k F j S E N 3 M D B W U D d R M G Z Q a H p W c W x X R F N x V k N S a 1 l H U m 8 0 Y 0 t l e D c 5 d G x u T V d i T U d B Q j V N L 2 5 u e n A w c j d C c z N i a H c 2 Z E 9 n Q W c 4 R 0 F u S n d j a H h K Y T d k d T N 4 N k p G a T Z E V m F o R V d G b 2 F J a U F p S G h Y V 2 R M W F Q 4 N D Q 4 L 0 9 q e H B Z c X R G a X h a b z E 2 N G R h d F d x a F h u e j V t S G d 3 S U d J a k l 3 c z h I V V N F U k h S N D R V Q l B C R V J F U k U 5 Y 3 F H a G 9 T V X l p L 1 B P b l R z b E 1 2 d m R W d C s r Z l h I M z d s M 3 M y T E h E W V Y v S G p o M k Z 2 e m R y M W d 4 M T Y 5 Y k Z o U X N Y Q U 9 U T m d O N j h l V E 5 l Z S s w M W o r O T U 5 d X h a V V Z C c D Y v N z k r N k l 5 R z B E Z W J Q M m l Q b G x R b F B y Z U p j b l B 6 O C t 0 N D N 4 O G Z J V D Y 4 Q T h l U E 1 E T 2 5 U d G R I c H V T a 2 9 L V W x C U 0 g 5 c W l v S 0 t m S H g 4 V E V v R k 9 u V H N J Z 2 h h c 0 F Q a m M z R i t 2 V 3 J V T l N V c E p E N k E 4 Q S 9 m c j F j e n Q 4 d C 9 M e j g 4 U E F n U U 9 4 Z V B G a W h J Z U h v M D J i T n Z E M z k 4 Z V N K V X R 3 N n R R c D R R a 0 E y O F Y x M T Y 5 Z k w 3 c k c 0 T U d E c 1 d i T k d n d 2 V Q Q m d W S z F i M D Z Q N 0 Z h Y 0 N B Q V R o O C t M R H c v d j M x M T E r a V d m R D J w W T J z S l d R a 0 V n a 1 N F a E p 3 N m R J b G F M V m F E Q j g r W E R R R D N a V 2 d v Q 0 E 4 O W R S V E F P Q l F 2 c W Q 4 K 2 Z J d U I 1 M m t V a W 0 4 d m I z a D d l M 3 Q 4 d n N Y S G g 2 T 3 M y Z l A 0 c 2 F O R 3 c 0 L 2 o 2 N j R X Z 0 R a c W 5 M b H l x a F p z e V p D U T B P e G V Q S G l 4 L 1 p u a 2 9 p S W l Q T E h B S j Z J a U l p S X l F U H g 4 Z k c 0 Z V B F a U x s K y t M T F R K N V h L S E F L O W Z 2 M z Z Z U G 4 y N n N M M W p 4 d z Y 4 O U 5 K T G o 2 V C t m W E d I Z G E x Y X R V T E R o Z z B S R 0 J n S V B 6 O C 9 v U l k 4 a 0 R k e j J Y Y j J 1 Y i s v U H l a T m 1 v U m Z m L z B W M T Y 1 Z E U 5 b 2 p J a U x R d m 4 x N 2 Z Q W F Z W O E x B Q k F B R U J n W m k 3 T m l 4 U W 1 p d T A r b V F r W k d C K y 9 m d m 8 y Y k 5 t a D c z d F h M b H l x a F h y e D c y N 0 5 s V G h G Z W N Q O X Z Q M m o 2 Q U 4 1 d k 4 r U G 5 u b i 9 I d H Q 5 O D Z M S 1 R w N m h x Z T Z O U 3 B F N W 8 y Y l N x R T U r Z k 9 u U l B 0 R H d r S k V a N F M 4 U F g x R l M z R 3 F s S 3 A w S z l m U D d S c T F R c F Z x M V l W Z l Q 1 R k 5 X Z k 9 I S W M 2 N j l P b l R 4 Z l Y r N 2 N W R m h h R 2 x p M W J p b W J s Y j l x M H l X V U F i M X Z H e G R 2 Y k c y U E h q b 1 Z D b 1 N q V U F y a T J p N 0 1 D Z W Q v Q n g 0 M X Q y T S 9 3 b l l p S T Z M K 0 x B V H d S R V J F U m t Z Z n U z T G 1 E N j l l d m k 5 b 0 1 C Z 0 1 T R X h N e G Y v N T h Z Z m I 1 M D A 4 L 2 p j c V Z L d 3 V 6 c T d W Y U x i W n M y W U p o d z R a N W R E K 1 p U Q W E x V 2 c y V l N n V 2 x V b 2 1 V b E J R a F V G V W 9 G Q W d P R G 9 i U m F J U l d x N F Z H b 3 h F V 1 Z p M U 9 j W E Z 4 R G 0 y c H F h b F l z b V N K U S t t W G N l U E d v W E h q e H Z q N T U 1 L 3 h 6 e i 8 v Q 0 8 z T m 1 q V k R 2 W H I x O F B i Y m I r T 3 R 0 O T R T R m w 5 T l M w d k R x b F d y T U d u U 0 p G R U 5 j R T g w Y U 5 B Q V V W R l J T R X B L d 3 N T S k U v S E R E e j h J K z l S c X R X Z z J 1 O W x z e H U r L y 9 5 N X N C d 1 l H b 2 x h d F d n R H l T d E J Z U z Q w R U J R V z V k V y 9 i Q V A 3 d T N i c 1 l P W E t r M H h u M X h V V 2 h V S W h t c n R 2 W E Z 3 O E x D M 0 0 0 W H F 2 V m l v N j F Q a W x p Y m J m U z Z Y U 0 Y 3 b G R V V k p S R F h 3 c D Z F c U 5 I a n g 2 a U F Q N z M z M z h Y M W 5 H d z c 1 d D l 1 T i t z V 1 R N Q W V T V m p Q S l d j b k N 6 Y U x 1 N G 5 j c F J L c G V o b j B H Q X d p T 3 J 2 U z Z W U 2 g v Z k s v d l U 2 c X h 0 U F J F U k U v e j B N N E l t S W l J a W 9 6 S k J J S k R D Y n p j V z Z z S 3 N 6 S z F l d W R E c n I 5 d H k 1 Y z l p N G N T U D Y 5 Z X N u O U t k S G p 4 N V l 1 W E t s Y 0 1 4 U F A v M k V s M T k r M m F Q N 3 Z m d n V 1 N k x 0 b D E 5 K 0 d W b F p X U U N B R 2 p W c T R K T l B Q b k U 0 N S t 1 d n Y v Y m 9 I c D U 0 K 1 B B a H R t N 2 R p a T F i d G p q V X R o N C t m R G h h d F d v R k F B N j E y c T N s U D B K R F F 6 R j E 2 b F M 4 L y 8 3 N 3 d 2 d D Q 0 O F l O a k J z M 0 R p K y s r Q 0 x p N H V K U X J s d z V q L 3 M x W k 1 n U X R H L 2 Z I a l Z x M U J E S 3 p 3 Q j V p N W Q y N 2 R w V j J E W W F q Y U l B U G p R M F Z O a H Z N c G x n T k J x a D B X a m c 2 K 3 Z y M W 4 z d F o 4 Q T d D O S 9 E d z h N U k h S M 3 R k b m t T V D l q Z j M z N 2 d R Q z Z Y Q y t H d S 9 h e D c y L 2 Z K M l h a S m E 5 e T R N V U p E U T N I c j F p M m h i Z n Y y N 1 l p U G o z Y 0 l w R j E 5 S H Z h R E J q d D I 3 T U N K R X l k R V Q x b l l z M S 9 J d H F p b H F 5 W k 9 u Q 2 l V c X J F U D N 3 R m d 5 c F F w b 2 t X Y m U v Y n N p U k V q U m 9 p T z Z k R 2 p o N m h V M G F O W W g 4 R n N O b k 4 y U F J F U l V R b G p B R T l F U k V S R V p Z Y T E x R V p K Q n Z B S E R o e k F p U k 1 u S E 8 1 c H R X Y k 5 H a 1 J I U n d 1 b F V 6 c D E 2 b 1 F 2 d i 9 3 U 0 p w T U p I V H A w U U o 4 K 2 Z h Q l N x Z k R 3 N G N N U z Z W O U d S Z 1 l D Q W d L Y z F o d 3 Z x d X Z Y c j J Q M z d 0 M 1 l 1 W E 9 u M D V u U 2 9 h R 2 h D Q W 9 L d 3 N H R E J 5 R 1 J T S E Q v L 2 4 z U i 9 w c z N i K 0 x R b 1 V P d 1 d D d 3 d H Q X h v M n J R c G p o O C 9 M d X c z R 0 F 6 W X N H R U R r c E t T M E t K R k M 3 U n U z U n F O R 3 p m M n F H U l B q U m 8 x Q U l p R D V C c z N i b U R X c k Z r d X o z R z F n R 3 R V V k p T b 3 J y O D d n b 0 9 E R V J N V G c 3 V n I x d 0 x J Q z c 4 S E R C a U F s M T U 2 Q 1 h 2 M z d u W D d P a m s 1 T 2 R E c j l X N H Q y d n Z n d 1 F Q U n R p Z n Z s M z N J Y m I 5 Z D B p U V N D Y n A y N 1 l y V n E x Z E R y V m F q V j Y 5 Z T Z O b X p K d 0 R I d 1 F D V l N 1 W D B H d l o 5 d G k 3 T z Z z c m R 1 M 2 R G V D d D R W h J U 2 d R b 1 V L a G V t K 0 l M L 3 o v L z M z W D F I N E R n R F I w Z E Z G d W w 5 e G V S U U R s a 1 J F U k U 4 N k J 2 Q k V S R V J F V k d i W W g r S E Y 3 Y 2 F O R z F p e V p J b W 8 3 Y l h Y W H N Q c D A 2 Z U Z V T j V r T X V H a m p 6 N 0 N r a V Z M S U p m T D R l L 3 Z q e D Q 5 Z W d n M T F F d U s y V 3 p H b W p W c j h Q Z m Z m M l B 1 M 0 x u R i t q N X M z Y m 9 W U C 8 z M G s y a V d z a k 8 z Y n Q z Q 2 d n V U x Y T z c v L 3 Z 2 d m 5 i Y j c r d n F L N m 9 R Y k R B W W N Q b n d Z a H c 4 Z k J n R E 1 u e i 9 m N D l J M E d v M 0 d v K 1 A v S D N 0 M 0 h o L 1 Q y Z i t Q L 3 p Y N 1 p J O G t q U k N 4 V T F 2 d H R i V 1 U w Z 3 B h M W J w R E Z h M z Z L R n J j Y W l s c X B 3 M 2 w x a F p 0 Y W V 2 d V F w d F N T a T F W V z V W U 0 8 z Z T F s T G J X S U V R a U l m d n M 4 L z B q d n p t L 0 9 i T l B N c E 9 K N V B W O F B Q T G d u R G x 6 N X B x W k 0 5 d n J 1 c z c 3 S 2 c z Y k V l Z 3 Z 2 U E F D e n B 3 N U E 2 b F V p c k Z q e H l J K 1 B o N U E 4 Y 2 g 3 V D E y K 2 Z C b U x G a T N D c U Z H a j B M b H p a N W Z i M 3 J w M V M 3 V H N U W m d j R W h J a W x I S U J m R i t L e F J Q Z H U z Z E h U a z R P b m 4 v K 2 V W S G R j K 3 N B M 2 p L N j N C R l B 5 K 1 p Z U 3 N E c z M 3 O W Z 0 T D V G a X h i Z U 5 0 a 3 J 0 b W V q U k V k S G 8 x b X p a b D d 0 S X k w d E R a Y 3 V Y V U t Y T G w x O D J U U U c 4 R V J F U k d X Q U F U d 1 J F U k V S V l J q K 0 R P R H o 4 d k t 3 W U 1 F Q z B X a m J S b z B h b 1 c v Z n Z 1 a l V x U l A r K 0 9 N U D R i T F U x R l N z V z d j T 1 E 0 Y 0 9 C U U N N R 2 p Y S 0 w y M n l 5 T T N O e F p J b F M z R H k 1 R W 5 J N V h L d l J q R m Z 2 W G 9 W d 2 N I Q k 9 I W H F s T k 5 0 Y X R T b z R U U j h y M S s v U G d 3 R 1 E 2 a 2 0 4 M X k y Y k J t V 0 w x K 0 9 Q L z c 0 d y s 2 e X J s M j d s c W d 1 Z k Z t V 1 V y R U 4 0 S 1 Z T S 2 V i T W 1 X T T N Z d H V i e V V K d j N y e U o 3 T 3 h z T E Z 5 N E V H d l d y R U d u V H A y U W x K U m t W O V l I Z 0 4 x a l g 2 T k d E W T l 2 c D J Y T G x t a l p z c V h I M j d 0 e T R z U U p 5 T 1 h p b j V q V 2 R j K 2 R p W T Z P e G l 1 d n Z H S z N Q a m M z V i 9 p L 3 E z S k F u c j d t Z F R v Z D l I b z l m d m p o Q j l G N l M 4 a 2 t m O W l 5 W l l 1 b 3 h q M V F Q R G 1 6 N 2 V Q a 1 R s N W V I a F l 2 W G 9 6 Y n Q y K 2 p m L y 8 r U G d 2 T k d j Q V R F U k g 1 S H d O N E l p S W l J c W 9 3 L 0 J Y Q T U r W G x Z Z W J N b W J o M j d a c X d M a n c 4 S E 5 P b V R Z T l V L a 1 Z z Y k N 3 R 0 R S b 2 t H d W 4 2 N 2 J m Z j R 0 R k h I e F Z L b 3 Z o T F p t W W 1 4 b 3 d a Z z Z 5 c 0 x B R E Z v N n d Q S E R o Z 1 Y 1 d m R t Z F d y V n p 0 Y 2 I x M S 9 1 b T N i d G 5 q O D h j Z n g 4 O D g v Q y t 2 Q 3 c 4 T X h l U E J n O U 9 u V E I 0 c 1 d M U 3 B W Q U I 4 V E U 0 T 0 Z D e G R p K y 9 i d F d M M T Z 0 V E F h W G l x V l l 0 a X d Z U 1 h h c D N V Q T M 2 U k p F e X h a c 2 t S W T F 1 b D B v a 2 x s d T N i d E t 0 V F o x K 3 Y x M E 9 2 M X l N L 1 A 5 e W c 4 Z H N a U n V S U n Z S c 0 J m d j M 1 Z C t I O W F X a H E y Y k 5 t Q 0 l V T 0 c y R z F Y V U Z B Z 0 t y a 2 l r O G 5 R b 0 V F R E w x d n J H O G 5 K e V Q 3 Z G 4 z V 1 p K b G N C d k 8 z e j l N W W J i N k J 4 N D h i W X N t V U x 0 b X p a S X F 6 W D Y v W F l 1 b l d y c U R S U 1 h G d 2 M y c l p 0 N j h O V 0 Z 6 T V l E R m k 3 Z G k z V 3 J s M H J X b C s z Y m w z M D d O b l Q 2 L z N s N U 9 U Q V p E T G h p e S s r d 0 s 1 Z H U v R G 9 v N C t p Z C s v Z W l J M k 5 M V l U 3 a l V a a m 1 k U 2 F K e U l p c X N 3 W X d C T V J F U k Z S a F N H V H l l e E d J N W R X Z W 5 v N j V z e V p J d 3 B F c F Z J c H B r M m J K Z 3 E v b m 4 z M l d m e j A w M C 9 D Z G l h V E N Z Y 1 B I L 1 o 1 Q U o r Y m 1 5 c 0 t s N 0 9 6 c y s y M k 9 Y S G l o T W V q c m J 0 M D Z Z S U R C d z Z J M X N s a 0 1 x R 0 d 2 Y 1 h B Z 1 F Q e D g 4 O C 9 J e U l p Q W 4 z N z l r V y 9 m d j B R R k J R R U F C Z 3 d Z Q U N l Z X V v c G h J Y U d R c W x V U W l h V F F T Y V R Z Z V B H a m R p N m R h d X d q N G t U S j Z K R m l 4 Y l E 2 W F F v S 2 l w Q 1 p t W W 0 w d F B U S V p Q S m h B b H J P M 2 Z 1 a k s r L y 9 o b z d k K z V F e T V Z d F h R Y U 0 x b 0 c y Y m N l T D l W a 0 E y Z G 5 a b 2 5 i W W J w d V d s a W E 2 W E s v W F E 2 U F J D S C t k T 2 5 W Q 3 E x Y X R u T G J E Z W 4 r d V F u d m I 1 O F R W U E F D M l p 3 T T B i d H d Z Q 2 9 Y Q 2 J y d V Z L M W V L e X Z l M G F 0 V k t l R j c 4 e m R z T 0 N t K z J M e W d v U U d a b X B y R H N y U D Y 3 b y 8 x R 1 J r W W l M a T d P N 2 1 5 Q j g r Z l B Z O T I 2 Z G F K M X Z o e E 5 E a F F m Q z c v K y t p d l d y V n R u M X l r V k V o S 0 M 2 Z E 9 u Z X p 6 N j N m c C t X V D h X T j I v Z X h I Z m Z m W W Y r L 2 Z 1 W H V y M W 1 z N W t C U E J F U m t a O H h n Q 2 N p S W l L a U N r T 2 h V Q 0 E v U D k v b G F G b H Z u R D U 5 R 3 U r O D g 0 N m 9 G Q V l B d l A 3 N j Y z W m x P K 1 J 5 T 1 V h U E h v M F p N M l p B S n B Q a D F W Z G Z S Z S 9 l d l o z d T J 6 S m k z V U l p a 1 h q V X B w U 1 V G S 2 N q c W V W e U 9 a S 1 N r d k Q 4 O D g 4 N 0 h D M E 4 y S W V W b l R w M X d z b V R K N F d h N l h L N U h L K z k 5 c H B k S G Z H R W h B V E 1 u e j h m e l p z M 2 g x S 3 B G R j F X c j E 0 O W g 3 Z G x H N X F H a F l Y a G d R Y 2 V F S m J y M T Y 5 d m Q 1 M k l p Q W l N R 1 R N R y 8 v c l h 2 N U N S a 2 V G d 3 Z 4 Y l d n Y m J 0 L 2 J K K 2 p O T F Q w L 0 h 4 e H g 4 N z N j K 0 Z D e G R 3 N G N J R n A 1 Z k h 4 O G U 3 R E 9 D d G I 5 d l Z H U m k y Q W Z x M m J k d H c 2 O V l 0 d X d B N E 5 6 Y 1 h G e T l l R k s x c j M 3 N j k z Z j V X c j E 0 d E 9 p c 0 J B S j U r K 2 1 t b n Q r L 0 t 2 W H Y z a 0 o y Z E R i U F p E S l B K a E w v L y 9 0 d n R k Y n d a M G U 5 c y s 0 c 1 h M M E t u M H d t U G p V N m 5 3 O D J i T i 9 I R E R 6 K 0 l I a 3 Z y M n Z D Z X R p T S t Q b D Z Z N 0 R R a k l 3 T m Z m Z l d W N l B L N m R l d W l W N j l l Y n Z m b n F s U F B h R F R p e G 8 w Y n V I V H B F d j c 4 O D A 4 Y 1 A z N 2 M 3 c l V O R k w 4 V z V z K 2 Y 3 N 0 x H Z m x C U W t L Z 3 p a Z m Z 1 M 2 N q T n p V V k J R W U Z k M l p 4 b X p a c T V m R X c 4 c G R W c U V S N G V Y d X I 5 R U J F U m t Y T U 0 0 S W 1 J a U l p b 3 d s Q X F s V E F Z R E Q 2 c G E z e j Y 5 R 2 5 N b U R I R E x u d 2 J Q W G 8 w Z X Z U b z R m Q T Z y V n E x U X M r Z V B k R 3 R X e m U 3 Q 1 Z j d D V U Q k 1 K a E 0 w R 2 c z e T h 2 S k V s N n R V S 3 J k d H V u Z n Z I c l p 2 M y s 3 d 3 N v W U 5 H M k x D a E F t b 1 Z h c 1 d B Q 0 F w S 1 V r S X F L M U h S R H N h a G R 5 e F k w Z W t w N m V q Z G V 2 V z Z O R 2 p o e W d r d D l h M m J W c 2 N P W E l F d T N i d G d r S 2 h F U D Z V U 3 F Y R F V i M 2 5 6 N T h Y T G U v Y X R R d W 5 U N T h X c l R P Y n p V S n R i b 1 B C Q U l Q Q k F M M W V q K 2 5 U c D Z O c T F h c E 9 I d 3 R M V U 9 6 c 2 Z 2 b H p N b D V i M X J m d G F w U j N 6 W m 8 x U m N 0 Y X J W W l V Q c 1 l a b V V 5 R 1 J 4 O T l W R m p X N i 9 W W X Z u d z U 5 d T d k S z l x d V R a c z J l U G p o a C s y d W J 4 M G 9 P d 3 V y T X p J e T h Q c n J y e n R 0 Z z Z Q b j E z W m Y 4 K 2 J O c z l z d U 9 U b F o 2 T n h 4 Z E 5 0 W H J s e k I r K y s v N y 9 S M k x S e D E x a m h y a D B Y W H J s M 1 J 0 V 3 R Y c E t l b l k 4 Y U 1 H Y U x M R k F v R k p r e V k 0 U E I 5 d 2 5 a L 2 p z N G 1 P W F B t R E Q 3 O D h F U G N 1 b l h M Y l V k R W J H d 3 N a c 3 l Z N G J Z M F V O V 3 F W W E g 1 O G 1 W a G V j K 2 V Q Z G l 6 W j Q v R G J a O T Q 0 Z 2 1 Y K y 9 L R T B X a U V 5 V 1 J 5 Z U d Z R k V S R V I r U T R E Z U N J a U l p S 3 F V R l F x R m J S Y W J h b k x j T F J z M l J L T E Z p M 0 M 4 d V h M Y 2 V Q R 0 R R R E F 5 S k V q M G J k d l g 1 Z l h H e j k r d k 1 Q M T N i c D F 3 N W 8 x Y T V 4 T 0 R t b 0 p 6 b D J K a k l 4 R X I x N j l S Q 0 c 4 V k N y R j B L R k R r W l N V S k F v V C 8 v V 3 Z m e m 5 j a D Z O d 2 N k S 2 t T V z V 2 M n l J e k 1 4 U E h q e C 8 z Z U h 0 c l I 0 O G U 5 W G h i Z C t W S 2 J F T l I y M l h y K 3 l t W H l 4 R V J F Z U h 4 Y l Z 0 S 3 o z a F N N c 1 Z r T W 9 t M m M x V j d 2 M V d y V m 9 p T G k w T j Z l c n J I Y l F H Q V h y M T Z J U 1 l t Q m t E e G 1 S T n o 1 c 3 d S Q m J W Q W N V M y t j Z V B H T 2 J 5 K 1 Z x d D E y N z Z H R F J 1 a W J 0 M j Z k d n U x Y 0 5 R c F k v d V l 0 M m p S d 3 U 3 c 0 N P d n l K b n E 5 S G 1 h e l d Y U z J S N D h l U G J C a H d 3 Y m h O Z W F J W E M 1 M 0 9 G T G R 3 d F Z q L 3 N j Z m Z 5 Q T V P Z G 1 1 d z J 2 a 3 l K R k 9 6 O X h 3 Z D J 3 Q n d F T V B Q W V I y N 2 R w a D Q 4 Y U 5 U b T h i S 0 M 3 e E 5 H Y k 1 H S T l H c T N m c D B z W H A 0 M j h 0 T G k 0 T 2 5 U d D N k c n V k T z F x d D F x T 0 9 Q e U l p S W l v Z E J 2 Q k V S R V J F V k t H b 1 Z D c G 9 O Q n F m M U 1 G d T F x d 1 p G a T l l a k J r e l p p Q X h N Y k h F N V Q y Q T R v Q z B W N j l l M k x S c G s 5 M W x h c l V h e n o v L 3 Z F Z j d H V H g 0 T V B i d D I 0 Z k N 3 a 0 x F e E 1 U Z 3 p U Z m Z S T 1 B H a l Q x d W g z V n R k R W Z M O X d 2 Y l V O V D Z m b G h H M G x z M G J O a F F O Q W 1 y c H d 3 R 0 E 0 c U t p b H l P R U x Z T 3 R 5 M 3 R z Q T J a T F J R S 0 J l Y k 5 t N G V W S z F m a S 9 Q b n p k d G U x W n B u Y 0 5 6 R X h F Y z g r K z Z 5 d 3 Z r c V Z L b m p 3 d 1 F k R l F X M X d j R E R t e l p 2 b n N G N i t Y c T h Y b l E z Z z Z 2 b C s 4 c 2 t u S F p i c W l Z N k 9 S b 3 N X T F J 6 d T I x c z Z u V T R V K 2 t v a 0 V 2 V H A w d 2 V m Z l B L S n c r M G p J a U l 3 W W N J R W w 2 V m J l d l R v S V h v T l d N K z d V T D E 2 Z G Z U d D J 4 Y z d k K z R V U 3 N N a 0 p p Y W l U N T g r V H Z k b m U 3 K 2 N C Z n d 2 d i 9 3 e U x s M j Z a S G R X Q n d D M G J 0 M G F R N G N P e F l N U F B 1 a j B k b X o x N 2 R z W F Y 2 N W N 3 Y 0 d E Q n g y Z X d T R 1 R 5 V k M v Z m 4 y T U d U U E d y c U 9 q S k x S Y X J j d m E r a 1 J F U k 9 R Y k R P Q 0 p p S W l J c U V K U n F W U X V K N 2 Y w V m 1 S a 0 p K W X R X K 2 J 4 e E l t d W R P M 2 F W U W p n c F Z J c E d q W n N p R F p 0 M n F C b n o 1 N 0 N D R 2 R Q M m p O b z B D Q W N Q S G d R c z J m U H R x d l Y 3 b z V 0 b U 9 o c 1 J M N D d h c l V h S 3 B V S 0 1 w a 0 1 V c W 0 w e E N W L 2 p F Y W p V S G J H V W 9 i R 2 s 0 b D B i V U 5 T N i 9 0 U j B 2 d G t T e T Z Y d X g y N W J D b X Z Z a z J y M V V L d F Z q d m N Q a U V o Q V F z V 0 x J R F p i S V p X c T N W N l h 5 M l Q y Z H F T U 3 F V W U 4 y N G N W Q 2 9 W T m 0 v Z W p N a k l T T X l i T j g 5 c G V S U H J t d U p B Y 2 V t Z W 9 x S W l o e D F V a n p 6 e W l D a U F q N H V M U T R z V 0 x a Q 1 V s T 1 R 3 L 2 d 3 Y U 5 F a j B Q R G g 2 a l N 4 Y X R F Z 1 V K a n Z x e k d q W H J w M G 9 n S S t K a V V I a n h v M 1 J y b D A 3 U F B M S U k w N G Z T N H U 2 Z G V 2 Y V R S c H N 2 Y S 9 C Z 3 d l a m Y v L y s r U E x M T D V H W m 1 Z b X h Z O G U 2 M 0 o v d H N l V 3 N v M F F x b F d M O C t Q R V l O V 2 9 V Z E R v Z E l p T W o w Y T F i T i 9 U c z J k T 3 U z S k F u M U d v M X B r N m R p d k h q e C t Q V 3 J W d k N z Y V Z T c V J B Y U d v c V l t Q m l m d k E 4 Q i 8 z L 3 B w e X B W c X Z o a 2 Y w U k V S T 1 N j U k t m V H V m O T J T M 1 N m M k x C a E E 1 b z J i W W 9 t V F p v R X V p b E V S R V F V U U x t N X V W Q X F s V z Z E d T B B N G V Q Q W d x b F d y a G 9 T R W h C S 1 h m N 0 N N Y W c 1 R S t R a G Y x T m Q z e D J B d y t D e G 9 y S 2 h N S m h N K y 8 v e H p Q U D M w M H k 1 c j V Y d n J 3 S U V E a U l p S V F F S k N n d G V k T 3 l W b E 5 w d n h 5 e S s v N E l F S E h r Q k N R c 0 o 5 T n l u b 3 p w M D d V Y V Z L R m J S d D I 5 W m h w M G w 1 c E 5 G b 2 9 O U H A 3 c n Z I b W 9 p S T Z I N 0 V B S j R x R k F i d 1 J F U k V C Q l N Q c X M 3 T 3 p u W T Z t U 2 d S V V d X V 2 1 a b U p x S 2 l v K z Z i R G d J a U k 2 S D d t M z Z F c l J F U k V S R V F C S U p Q S m 9 G S 3 B I S l l I S V N L c X p B b 0 x D N F h 5 V V V S R V J P U i 9 E T 0 N K a U l p S X F F S U t E U T F G Z m 4 1 K 2 9 K d E J S R l N 1 N U 9 Y b H V a M 2 J n S W l J a U h 5 S E F U d 1 J F U k V S V l V o U 3 F S U k J R V U Y y a z F B U 0 V W V l c r Z m 4 1 Q 0 F r S m d V U W l D W F J U a U l p S U t n M E c 4 R V J F U k V S V V l Z V 0 Z o V U d y M W N K c z V y U k h S R l M 1 b V V 3 b T Z I U T Z o S W F H Q n J v c F J F U k V s U W 9 E Z U N J a U l p S 3 E w T U x E d z V H V m x S W G 9 a a E F S Q l Z S V 1 Z o W W l J a U l D M 1 F 3 a U l x S k t o d 0 U 4 R V J F U k V W V m 9 j c m t j b 2 F H a H V I Z n Z Y c U N i U W t R V U V I Z n Y z a 1 Y 0 Z U R n b l h p V W l J Z 2 9 B Q n Z C R V J F U k V W T 0 d w M V d y S T V Y S k 9 5 a 3 B F b F U 1 Z V h o N l V T a V Z V S 2 x X Z 2 0 w S k V S R l F w T V l B b k l p S W l v a 2 9 o T k R R V U p w T 0 p J V H d S V l J x V z k 3 d V F r S k F B d D R T S W l L a n l Z Z 0 J Q U k V S R V J K V k d l S G c 0 U T N n a X F o V H k 4 d k p n T n B z U k Z o W V c 2 S 1 l R R V J G V m F n e m d p W W l J a U t o U 0 N R O F B C d 0 R X a E N l a U N 1 d n U z Y n V R U 3 F V T T M 0 b U l p T W 9 C Q n Z C R V J F U k V W T 2 1 F a G 9 a Q 3 J W W W p N e k 1 U S n B N c D B N M G h J d k l K a z h t R X p N e E 1 C Q W N I c y t 3 T U V S R l J P U 0 V Q Z E F P S W l J a U l p Q U p C c l Z a R G 9 W R G c z c j E 3 V U N x V k N B M E 5 E W F N U a U l o S 0 x E O C 9 I e n F k R G x G U l V a R E p a S U Z 1 R G h F U k V m M S 9 P Q U t l a U l p S W l D b 3 R t V X l H c U t n b 0 F N R H Q y N 2 R S V 0 Z n W T R C W V J F W G 1 u c 0 x B U X Q y L 2 Z C Z 0 N H N z B S R V J P V V F S O E F U R V J F U l V h V V h H a H F L a 0 p B U T V P W G x J V E 1 6 R T J G a F l W Q 3 B W S k J J S k l G d U d o R 1 J I Y l B a R E s x V 2 k 3 e T h Q S 2 h V S 3 N U R 3 h 2 T D l p b 2 l J c U p 4 a U F F O U V S R V J F Q k V B a W t T Q T h Q Q n h H b 3 h F R k J R W E l 5 Y 2 1 C V X F t R V N x V 0 N T c V h p c U Z J a U N p a W o w U W l 0 V m d 1 d F Z n d W R U b 2 V n b 0 N D T 2 V D Y 2 l J c m 9 Q T U l B b k l p S W l J c k l p a z h r U U h o N k 8 4 U E J 3 S W V 3 c U t D a U F W Q 2 9 W U n N Y T F p E S k l w V k x S S H h G U m F a b E 1 K d E d m M F d n R U F H Z z B H c G h N S n F o V U t n U U h C N k 5 L b F N v Q m J p a 1 J F U k Y 1 a W d F O E V S R V J F W k V U b H R I d k F L R F g 2 N k h U N l d B e W 1 h R F g 2 M F V o b W R s c 0 R u Q k x p Y W d p a 0 V n a 2 9 v N D l t V X d t Z E F v c U Z J c E F O N C t J a U l o S 2 d B R T h F U k V S R V p F S E Z B b 0 Z B e k F p S W l J a U l 2 S U t 6 N V V s S W l J a U l p S W l J a U l p S X Z J R E J 2 Q k V S R V J F U k V S R V J F U k V S S D d B Q U o 2 S W l J a U l p S W l J a U l p S X l B O F l 3 Q k 1 S R V J F U k V S R V J F U k V S K 1 F F R G V D S W l J a U l p S W l J a U l p S W l Q M k F B V D B S R V J F U k V S R V J F U k V U a 0 J 3 e m d p W W l J a U l p S W l J a U l p S W o 4 Z 0 F F O E V S R V J F U k V S R V J F U k V a R W Z N S U F u S W l J a U l p S W l J a U l p S X Z J R E J 2 Q k V S R V J F U k V S R V J F U k V S S D d B Q U o 2 S W l J a U l p S W l J a U l p S X l B O F l 3 Q k 1 S R V J F U k V S R V J F U k V S K 1 F F R G V D S W l J a U l p S W l J a U l p S W l Q M k F B V D B S R V J F U k V S R V J F U k V U a 0 J 3 e m d p W W l J a U l p S W l J a U l p S W o 4 Z 0 F F O E V S R V J F U k V S R V J F U k V a R W Z N S U F u S W l J a U l p S W l J a U l p S X Z J R E J 2 Q k V S R V J F U k V S R V J F U k V S S D d B Q U o 2 S W l J a U l p S W l J a U l p S X l B O F l 3 Q k 1 S R V J F U k V S R V J F U k V S K 1 F F R G V D S W l J a U l p S W l J a U l p S W l Q M k F B V D B S R V J F U k V S R V J F U k V U a 0 J 3 e m d p W W l J a U l p S W l J a U l p S W o 4 Z 0 F F O E V S R V J F U k V S R V J F U k V a R W Z N S U F u S W l J a U l p S W l J a U l p S X Z J R E J 2 Q k V S R V J F U k V S R V J F U k V S S D d B Q U o 2 S W l J a U l p S W l J a U l p S X l B O F l 3 Q k 1 S R V J F U k V S R V J F U k V S K 1 F F R G V D S W l J a U l p S W l J a U l p S W l Q N U F I d W d G R V J F U 2 U w T 2 w w M E 9 2 M U 1 C c U 5 N S m x N b 2 o r e j J S e m 8 1 b m x G S X B G Q U t w V 0 s v b V F 5 R 1 J R S 0 J a U k t a Y U N i U j F Z c T B u R k h S R V I w d i t C M 0 p T S W l x a 2 d Z d 0 J N U l V i b G t O c H V o M V d x R l A 3 b G N E c F Z L Q m J s Y 2 J 2 Z U R U Q 3 E 5 d j A 3 b 3 N n M X l M V 0 Z 1 Z m 4 0 K 0 R B W U R W Q 3 F W O E N l U l N B T G Q z R X F s S W g 5 M 1 J F U k U 5 d 3 Q r V n l J a W 9 v c U V B V H d S R V p V c l J x T V J C U V V G S 0 N v c U V u N V l o W V d G V m F p d z A x b D R H e E l T Q X B Q S k J L M V d D N D F H Z z V 5 Y 0 h B U U Z C U 0 V r S k F R e W 1 T d 0 F M Y T A 4 S 3 N O e F I w U k V k T C 9 n Z H l V a U l x c E l H T U F U R V Z H N V l E S 1 p r S i t m R D Y x V 2 k 3 Q 3 d N S V N I a H d l N l N R R W h s V W 9 S R k J T R W 9 L Q W d B S U J H b z B G M m R q W l V L a F Z D U T B N W k N Q c 1 l q e n N p S X F M N 0 M 3 O H J F U k h S L 1 l Z Q l B C R V J C V n h l W G g 2 S 2 l v b 1 F H a H J L Q U 5 T R 1 d x M k d X c T F H W V d F a D d 0 e T V n N k N n S U l T R m h R V z Z X U l V D a n p z a U l x T D d I N z h y R V J G U m V j Z X V Z U 0 l p Q 2 h p R H d Z R H M 3 R 3 h J c F Z M R X h z W W l P R G c 0 M E U w c X Q 0 S 0 R n e E V i R 3 d 1 c F Z J c n M 3 R 3 d Z R E l a Q U 4 r b S t 4 Z U 9 P a U l p b z R 1 R j N K U 0 l p S 3 E 4 N E F w N k l p Q U p D b z l F Z 1 B 6 O G Y w Z E h S b k R 6 T E N 5 R W h J U W d P R G t a V 1 Z o W k N R M E 9 o V n F z R D N h V D d D b z g 3 S W l L a W l v M 2 Z s W W l J c U x 6 a E N I Z 2 l J a X B 6 K 2 Z u N T B H Z z B p S W 1 K W V F o Y U F o S 0 p C R E V 4 T V V L W V R K N 2 h j V W R F U k Z R N T h M c 1 N F U k d W S n d 6 Z 2 l Z a W 9 U T 1 h t N W d J Q U l p T W p B O X l T K z U v b E 1 i U T h w d V F j a n p z a U l x T E t o O S t W a U l p b 1 B H Q U F U M F J F W l N Z M 0 5 4 Z F N x U l N o b 2 F H Q m J r c U Z F U m 9 h Q 3 F s V X l o K 1 d M d k M 0 S X l J a X F y e j R Y W W 1 J a U F L T k F U d 1 J F W l d K L 1 B 4 O G h x Q i t Z d m x o e V Z P c z d m R z R J e U l p S W 4 1 W E l p S 2 l R R 0 l B V D B S R W Z x Z l J h R 0 F 3 R 0 J p Q y t s R m 9 h Q 2 d N Q m d N M E d r M m d t M U p 1 O E x n a k l p S W l D M z V Y S W l L a V F H R U F U M F J F Z m 1 V d 0 d K Q 2 Z u O C 9 h M j J V Z 0 1 q S V N l W G w 1 T U J x T m d X N U t 3 U E c 0 S X l J a U l s d j h y a 1 J F U k l I Q U F K N k l p U H d x T n p j W D B k S F J n V z V H c F J F Z E h Z M m N u S n h B T n l Q Z 2 V O d 1 J F U k d S S S 9 5 d V J F U k V a W T B C U E J F U i t V M W V Y a D V V S 2 h V a 0 V r b W d t M U p w U 0 t W U 0 t K W E t T b D N q b E 1 j Z E V S R V J P Y 1 B 2 U 2 t S R V Z O W V l 3 Q k 1 S a 1 Y r W V R D W V V G U l V o S k N R a z B F M n B k R U p E U T F G U V V B Q 3 o y U n p v c H B R N U h u Z E V S R V R r V G 1 Y K 3 J r U k V S R 1 d Q Q V R 3 U k V m b E Z m b j Q r S j c 4 T W 9 M Q 3 d N T 1 R s N V F X N k d X V 0 9 4 e D B S R V J G N W 9 y S i t W e U l p b 3 J M S E F K N k l p S H p P Y U R S Q 3 E 5 V W l P R G c 0 M E U y c H R J S 0 R n N k h W Y W l 2 V k p H T V Y v Y m p U N i 9 X Q m J n S V J F V k d G V V J t L 0 t 4 R V J V V 0 F 3 Z 0 N j a U l w O H J L Q 2 h B V 0 Z o W W 9 K d m h k M G F q R W F t c H F k a S t m V H N 1 W G J v V T Z P Y l l D U X N M U T B G Q l F h Q 2 J V V 2 I 4 Z W R 4 b F p X V 1 Z 1 R l p z U V V F Q j F x O W Z E N D F H V T Z v M m Z Q R E J C N W d 6 W n c 2 T 0 h E a 0 N y V l p i c W 4 y V j F z R 0 R C O H R G W U d F d 0 d N c E Y r W U N k T z N k a T U 4 N m R n V z Z H d 0 d R e T R m V H A w e W d x S 2 d w b 0 8 3 U m F M Y T V k d X l i N k 0 1 b E 1 B V z F U S U p 3 O W V 4 W T N i d H d v a z l z S z l P Z F N S a 1 l H d n Z q a U M 2 O W Z s L 2 4 1 K 2 F J L 2 Y 4 d k t 5 c 0 p I S D M y R X J W d T M r d j I y Q X V Y Z X Z Y c 2 V i M n N 5 b V h E c T F D b m N 2 S G 1 6 W E x 5 M 2 w 2 W E s 5 b D J K a U l n Q 1 F 4 N 2 9 C a E F S V W N W a U 5 w d F J W R l N F O F B C d 2 4 r N z M y c l Z y U 0 U x T j l l a y t i Z F d z V 1 J P M W F 0 W H l h T n Z W c T F m a n U r K y t F M z Z v O X U v Z k g v W H E x Y l B i N 3 V i T m 0 3 a D k r N 1 p Y N 1 l p U G o w Z H N i S 3 h Y M T N G R X B W S W h K e W Z I N T g 5 R m V l U 3 Y 0 O D V p M D Z a T j J M N T l P e n A z N 2 9 3 Z V B Y c m d v W W N l Z 2 x U c W V o e E R V V k V S d G 1 6 W m d r M m J O a U U v U H g 5 N W V Y b j R 2 L y 8 3 d n h M Z H Z s Y X J 4 Y U Z E a D F C V V Z J U V R K M D V B b 1 Z D Z 1 F Z T U d H R E Z p Q k J v M W F p U n N k K 3 Z X c l J J S G 5 L R 2 h v W W l J a U h D N 1 h X N X V M a F l 1 W E l p R W h B U z g r T 0 t M N k 5 T c G s 5 c 0 p i N y 8 1 N W h 0 Y 3 V Y S k Z X Q j R 3 W U F B Y U 5 H a F F v b l p h M j c 5 L 1 A v Y n Y z N C t S S T B l a V p z M m F k c G R m d U h B Q j J k b l p 3 b k p V V k p S U G J 0 Z k N i R F p q N 2 R x M S t Q c n J y d 0 V B T X B r T V R 6 e n h S S W 4 y d F h m d l h o d z l l b F J Z Y n Q y N k 5 Y c j E 2 b F d p Z m Q y N W N 3 Z l R w M C t I V k N y T j I 5 Z G Z B Q U F n Q U V s R V F W U k Z u V H A x M E x K b F M 3 U n Y z e D d O b W p V c j B m N U s 2 c 3 F W S z V n N G N h S m 8 z W l l 0 V z l 5 K 2 R u d 3 B Q V D B k Q 3 h Z c 0 V L M m J Q S G 1 5 d y t Q R l h 6 N y 8 v S F A 4 O W R k Z m l J N k 9 S c k 5 t e m R D a 1 N S T T g 4 c 2 d q a U l x S z h 1 b n R C U E p 6 N m Z i d D I v a n h 4 e C t 4 Y m R z M m F E U W E x S 3 R Y R D E y N m R Q R m 8 z e W F U Q 1 F N R 0 R C Q 3 Q r L 0 h I S D c x c W 4 2 Z F N V M U 9 4 Z n Y x N i 9 Q c n J y O U R y O V F n T k R V V z N i d D E 4 M m 5 s N z l 1 e F p 2 N 3 p X O U h v O W N u T n p F U j B k N 1 h a Y m 8 5 R 0 l s M T k r R 1 E 4 O T l C Q V N F e F B S d m 4 x N 3 l H U X l w O X R M S k J M T W 5 q M G J a c k 1 a V X F r V T B k S F J H R F J v R U J J V E U z M T V G O H F s e X Z S Z G l Z a U l B b 2 N C U E J F U i t a U l d x N F Z L c G Z M N W Z n O G R P b 1 N 2 d n Z y S z U v d T F O b l R v V U k 4 R C t J W U 5 H N H B H a W Y z e H h 4 O E 9 0 O X U z Y n g 5 U 1 V s S z h h c 2 Z v M G F Q U n Q y O W Z y N j d q a U V R a W d W S 3 A 5 T n R 6 V X A 3 N C t 6 N G V Q M z R j T 3 A w T 2 U v Z n V 4 Z D Y 5 Z X h F Z E h Z M 1 p z M m U 3 R E h N W E x G a U F V N m R P Q 2 N 2 Z m Y v O D l 1 b m Z 2 a n R x M W E z d D k r O G V P S F J P T l p 0 Y n I 5 Y W h m d j c 0 b 2 Z B Z U F j Z V B H b 2 J D d z B P d j l B O E R B Z 1 F Q e D B r c 3 Z 1 Z D N 1 O U 9 u V E F J R H I x N j h q T 1 R r W n R X c l Z 3 c 1 N K R T E w K 0 Z w Y 3 Z Y O G J o d z R l R l p W O G M z d 0 R 3 O D g 4 L z Q v V H A w M 2 o x M V Z m U n J s M D d Q U D c 0 N C t q U W 9 R T V V D Z 1 V B W V B Q b X p k a T N i N S t 3 Z l d K a W 9 r O E Q r R T g v L 1 J S Y n R t d 1 J s c G N 1 W F F v Q U p R c m g w O V B U Y 2 V q U U l X R T V K a W F t e E 8 y N m V m T W 1 n T 0 p n O D l L b F M 3 a D A 2 U k x D d z h Q T F B J Q V B D Z 2 9 T T F N z V U N 1 R z V L V X N Y T D E 0 V U x T d V Z 5 a k s 5 Z m N 2 b z k 2 e X N M U H p 5 e X k r N G V Q R W l l d l R v N G Z Q Y k N l V G 4 w c F l 0 V z d C N T g y W m g r Y 3 N 2 d j B U S G p o M D l l c j Z s V W l t a 1 V x b l F l Z W p 2 N T J m L y 9 2 M 0 N D U D M 4 L 0 h 4 O D g 4 M D N H R F Z x b E U v M m 5 a S 1 N n c F N V R k N R b U p t T F V x R k d s L 2 x 5 N m M r Y 0 9 6 c H c 1 Z z k 5 K y t 3 M U h q a H h C O W V y V n N X e l p N c m Z Y d T M 3 O U 9 y U m F M V T Z l U E l t V E o w O G l P a m 9 h d z R j U F I 3 Z H U z U n h 1 T D V G S U V C d 2 N q S U t D Q X B o T U p t U m 1 a c G F x Z z J q R G h n M z Q 2 N i s v U 2 5 4 O V Q 4 e V l N Y 0 1 u b l h t V j Z i c 1 N F U k V G R G d O N E l p T H l L W C 8 5 Z 0 N t T D B D W W t K T V R q Y l Z 1 M 2 J n M l Z T a V d V Q X J s N D h T T H k 4 d k x z U n R H c D F X c X Y y K 0 h M e D g v U 3 h v c i t v O U t m O S 9 I U 3 B V d E l T M H N U c l d 2 V 3 J K b m J J S G Y w N k 5 F W U 4 y N m N V S H J H W k R K a H h Z b 1 Z X T H g 0 c 2 R k d D J M N T l 1 M m k 1 U l l z V 0 d E b H l w T j E y Y X J X N n h B R z h w N 1 h 6 R H g 0 O E t G c l c 2 W F R R N i 9 V W U 5 t e V l z Q z Q r U G g 3 S n l j b k N z d T F y e X p x W W 5 U d D N M b z R m U H k 0 c 3 o 1 b z F D e D A 3 Z G 5 U Y m p v e U 1 E U H o r K y s 4 Q W l r Z W l I e n Q y R E p t W m 1 l a l F v W U 9 3 a m U y S S 9 z a k l T T G Y 3 O V V i L y 9 2 M X g 2 d F F w S V d B M W 0 4 M V l 1 b l F w d 3 N Q R D B i N T l l N i 8 y W l J 0 V 2 w r W j R Q b m Z 1 b k d n N U p D U U V U e j M x V k l u M 1 Y x S z I 3 M y s y O T d F c 0 9 E c X J 3 N X Y z K 3 R L N m N 1 V 0 t Y V W 1 W W W N P R y t l V 3 h D T 1 R u M H F C Q m c 3 Q j M 3 M T V o U X N 2 M D l I V H M y T E h E N D g 0 M m x V b 2 x k R E w 2 O C 9 P c V Z x M W E 2 T j Y 5 T z M 3 N j Z T Z G g z Z m J 0 M i 9 I c 3 M 4 K 1 c r c 3 d 6 N j Q 2 T m 5 U d D M 0 c S s v L 3 N L Y m I 3 N k p o S V F F a D l 0 c k 5 C c m s 1 T 1 F n T n p j W H V i b T V 5 T X Z M d z U w N 2 Q z R D c 5 b T N j d W 5 V T G x 5 O W Z 0 a X N q Y y t I Q 0 J a d z R j U U l Q U C 9 5 d 3 k 3 W l l P a 2 9 0 N 3 Q 2 O T Y v Q n N D R 3 R x d F Z w V W l x V n U z Y m 9 1 d D N m b D h 1 W E x P S E x r U 0 l t d j c 0 N U V J d k h w b V R T V j V i c 1 N F U k V G R G d O N E l p T H l L Y T F X N j V j N j N H V V J 3 R H N M S l J Z d V h B a V R 5 U V M x V 2 c y N V h B N j V Y Q z Z N R n J N R U h a Y m d M U 0 l p Q W 5 x O U h s c X R G a n F k R H U z Y X R m T z Z I Y j R P N E N 0 R G J W T i 9 I W G N B U k N P b 0 F T Q T Z P a H F 2 d i 8 2 N j I r d k Z 4 O G R q K 1 B E a F d M R m l o Y k R 1 N 0 5 t e j J M Z H Z u O U 5 S a U k 2 a 3 B x Y m l 6 S m t 6 d 3 J K Q 2 9 j R H J y N z h 1 Q 2 g 4 T U J n T 2 t V b W 1 w U W o x U F F y b U N n Z 0 t j T 0 h G Q 3 R H N 1 V x R k d J a k l 4 R V J r Y U d z T T U y N U t U d G l G Y n I x N 1 B 0 O C t i c D g 3 a G 5 6 e D V S b l d t R l F v R X B V N m F J O W 0 z N 1 d p c E o 4 Q W d V b j R H a l V x a 1 F G Q l F F b F V v b G V 1 e E h q a H l K M m J O b k M 4 d T F h d F Z D U k V R R U x s K y t E S 0 M 0 R k l T b G s w S 3 I x Y 0 p z T m 9 z N k N h e m J i N j A w b z R C U G 5 q d 3 B X b j d p a V N j Q 0 V u N 2 J s c n h 3 V l F M R F g 0 S 0 N n a E F T R W l K N k h 5 e k x F Z k M y e j B W a 1 p L U k h I V X p 1 b E x m U H B i Q 3 d N Q X d a T W d R c l Y 2 N F U x b T N Z c 0 F H S m l Z a 2 V Q Z D V L c F Z J S T R Q M z k v Q X d a T W d R L y 8 v e X p N T 0 x l W U R C Z y 9 m c j F H R H Q y Y k l u M 1 d W a F l p R T g v L 1 Z T M D d 1 c l Z x e G c v Z m p 6 R 2 p 4 K 1 B p S W d J T E Z x M E N I c T l Y d m d y c V Z X c l Z 1 R 2 h o e D V 5 K 1 g 1 b W U 5 e j E 2 T k h E Y m R r b D I 5 Z W 5 K e V h K b l B I M 2 M r a n I v V m V X N z B w R V J C U T R E T 0 N w d 3 F s c 0 V 3 Y 1 J s U 2 M 2 b l E 1 e X V k d 3 Y 5 W D N s Y 3 Z G S D F 1 R E J n O U d 5 W m N 0 U z d m U D A 2 Z E 9 p M C 9 C d G I 4 T j Z P O H V v U G x k c 1 I z d E p w V k o w N n R S S n R D N H B L U W s x Y X R R U X J U d D c 5 a X o y N 0 5 u a n R o M G x J W l B K S U p W S 2 9 k Z n J B M U w 2 b 1 N 6 N D g 3 a l Q 2 W F N p N X d Z b 1 B 2 W l V L a F V N Q m 9 N U W F L b l Z h b 2 N C W j U 4 K 2 Z i Q m 5 6 e D V j d U h C Q l d I Z j I 3 R m 1 2 Q W 5 q Y l N R T E 5 a a k 1 t V D U 0 T W 5 V N G 4 v S m 5 O W m t 5 W U 1 F S D B H R F J x M U V n M E N 0 M 1 c x Y X R Y T V d u U 0 p H S F p r K 0 5 q e j U 0 O T B P b D B v d H R v M T Y 0 Z G N u S n l S T n V G a G 9 h S 2 x s M E Z z Y m F Q b X l j a j h m V j Z 2 V j J O N k l F R E I 5 b 0 Z U T G F 2 S l d j Q m N G N W V I d D U 1 N X g x T W 1 E R E J Z Z W 1 Y N W N 1 W G U v U W V B Q l E v c n J a M X o y M k 5 I a j F h K 0 g v M T Z 0 W F J 0 b T F i d T d h V 3 R D U H U 3 d D I 3 Z H F V Z k h u d n N z U k x 0 c T d S c 1 g 1 T y t E T 0 J u e j U 0 T n R W b 3 Q v T G t L N U d 6 R H p 0 V 3 J W e n Q 5 d n p D Y n p U Q V l E T k J v T k N n c 0 x N U 1 l N V 0 1 j b m p r e G I 5 N D h Y T D k r S F V x b F V p a X Q 0 K 2 o r W G I 5 K 1 h i U n N N Q m p 3 N X B 0 d n V y M S 9 a c k 1 a U n F O U j Z N R F J h R F F Z T U d D Q V V K T z d Q S D R 1 O W V 6 W k U x O S 8 v Y l h R c n F 5 c 0 x P e l l z U V B Q U F B P T T I r d G F I K y 8 r R G 0 5 a l k y U F J w a z B i V V d m a T d 0 M j d N V 0 R B Z 0 J L U G d n O E 9 E c 2 F T S l V 1 U W 5 K e U 1 x M W V 2 Q 3 V z M U d n M F d M V n F F c D U 5 K 0 d o R V J F Y m g y N 1 Z x c D I z L 2 p 4 Z z J z V 0 x I Q z Z m d E 1 k b m E y M 1 F q N D A 2 Z F B Z K 1 R J a 1 Z B b 0 Z G Q 3 B W T U p 4 Y T g x M n R Q M z g r Z k 9 G L z F 0 Z U Y 1 Y k 9 S S V B C Q U l Q Q m d G b X p a a m t N O W 0 z M 1 h h d F d M W W M x M W k 5 Z X Z D Z 3 F y O W F n U V F P S E h R c 0 d n d 0 h u e j U 4 W G x u M z V Q U W 1 v S E 4 r V m l J Z 2 9 z Q m p B V T R V U 0 Z C U W t u T 3 B Q U k d W U H I 5 Z j c 3 W W V 6 Y m J C U m 8 w W U 5 O R z N h d E Z U N 3 Z I U G 5 q b W p a S H d H d W J i c z N i T m p n O W p x K 2 J v Z E t w W U p P c D Z 1 d 1 B 5 c j l l Z H p 0 M 0 x u V E x 1 V D Y 1 S k 5 Q O E 9 H S E g 5 c E 5 k d H F n U V F N b 2 x V c G h O S 3 F s c m 5 G N m V y c X d U V 1 J r S k 8 3 Z X Z Z d D U 4 K 2 J C W k R M Q l p E S U p R W V p P c D B Q O S t 2 V X h i d H c 0 W W Z 2 T X p F e F J x U V N n T 0 l q S X l z c H k y R j d y N C s z Z X Z Y d D J u U W Z X c k N j b n R i M n V J e W F U Q 1 Q v O D h J T m 9 Y Z i 8 r L 1 F I W W h 5 R m F y U m E v L 2 Z h Y n N H e m I z c i 8 v L 2 h 1 W m 1 a a 0 F p Z 0 5 q Y j l v Q k Z F O V l h b j I 5 O F B C d 1 B Q Z m N j M j Z 2 N T h 3 W F g z e U I z M z c 3 R F J N b l R z V D A 2 Z F B 0 Y X V 2 N z J z Y 2 Z m e X o 4 d j B l U E h t a m J 0 c T N k U k x h T 0 h v Z G h 3 N G F o c 0 x B U W N y b G N k S 3 h a Y i t 2 b 2 U 5 R H k 1 Y 3 Z k d H N r N l l M T 0 V i R 3 E x M n V I Y 0 d 6 L y s r Q 1 A y N 2 R z S G h V S U J w V k l w a E h t M j c x M j J 3 W G Q r Z m o 3 Z W Z m Z G R o N 2 R 0 T k J x R j R G d W o w Z U Q x M T E 5 S G Z I e T g w L 2 J h a n Z E M W h u V 3 R j b m V j V F p 4 O D c 5 N D l v Z G E r T i 9 M e j g w V m 5 0 S G p E V j k 5 e C 9 m V z V w R l F x M G J O b l Q z e j M z W G V R U 0 N S N D l O R k h S U j N s e D Q 0 Z G M x c S 9 Q R G M z V i 9 q L z d k d T M 4 Y 0 l M T H p p O W 5 a N D l l O X J O V j V H V G s 0 T l B Q d m 5 F Y l J z d G J N L 2 t N U m d N V 0 x G a W h j T U 9 R T 3 Y z Y X N 2 e E 9 X e l l N R F J 2 M 2 x 5 M F h Y e D h Q T j U 3 N 3 o x O C t P R 0 g r U G 5 u b j B X W G J k d T J 6 Y V B K V X k w a 0 V n a 2 l J e U 1 S R X h P R D Z P a G 9 S R W R I S X l v c U N s V 3 F W Q k g r V E N h V H c r Z G w 3 O T Y 5 b 3 M r b n B r M m J v c k N 3 V U R R U n R p Z X M 1 e k J 4 e G 1 B d 0 9 G e H Y r N W t 3 Y k 5 n d 2 g y V z V K a 3 l Z Z 0 w v L y 9 s d T A 3 R 2 l l b E p 5 Y 0 h B d 2 F O R W h Z O X N m M 2 1 Z c i t Y W W 1 J a U F L T E F U e F Z L Q 3 F W U 3 Z R R m 5 v a k t s d E Z v O V B t b 0 p B d m J 3 R 0 R M b G k y a V N S M U x 3 a E l B V 2 p n N 2 d 5 W W 9 L Q W h L c F J J a E l T R z R k Z X V X R U N y S l p E T F J 5 Q y 9 M a j N U T H F H a T l Y b C t p c z N K O F h h W k J J c E h Z a G N V V m l i K 0 9 1 N 3 k 4 U E h 6 N z d i Z D I 2 e T N s S F d 4 W m o z S j M 1 d D Y 5 Z X p o N j l L a l R 5 M j F I Q 0 g 3 K y t l Z G V s U 3 F 3 U G 5 i U z A 5 T k Z R V z l w N 2 Q y N 1 Z 4 U T R W c W x T U l N p b F l u d W N u e m x 6 e G 1 Y S T Z D a U V 0 Y k F 1 S y t P S V h x L 0 h 1 b l h y U k 9 2 N j l P b F Q 0 d k l 5 Z i 8 z M U Y z Y n Q y Z 1 d n d U Z O d T B x U k p l T z Y 1 N X p C c z J M Q X l L W m x p Z T d h Q U s w V k Z S W G I x e E Q z a G J m Q m 0 0 U 3 g w d l h Q b k R 2 N z g 4 M C t 2 O T Z m U m F M Q j M 3 M T Z Q d G 5 Y M k 9 x T m k 1 Z U Z 6 Y W U z Y X R j a k 9 6 a F p H V k 1 0 a 0 1 1 R n N t S z V k d T Z K R 2 p S b z R m U G d 3 R G g 4 K 2 p L Q 2 d J T l N 1 W G R 0 d W x M V W p K c F B K N V h a d D J y U n h 1 S D c v L 3 Y w Z T N o d k h y T 2 V p Y 0 1 m W j Y x Q 3 R W b V B 5 N U 1 t b 1 Z h c 1 d 2 d m p p Q z J G O X g 0 N G R N W E h p U k l 3 Y 0 9 S S T V P V G 1 J a W 9 w Q 1 R F e U 0 4 S G Y 3 O W 0 z a G J J V 2 t w Q 1 M 4 K 0 9 L T E p Y c i 9 N U n F O Z G g y b G p 6 L y t 1 T j A 2 Z i 9 Q M 2 U 2 Y y 8 5 b C 9 S d n l z U k V W R m d N W U N u Q 3 F W S 2 x T c T R j d V V L R E F h R D M w S k F J b k x P M l d n c 1 g 3 R G Q 3 M T k v L 1 d W W F p x R z B u Q V d k W D M 3 N X B m R C 8 w Y U 5 I Q z Z l U V I w Z E g 0 N k 9 Q U G 5 L N V Q 5 d n l J W U V n a z h s S 1 Z X K z J 2 U F B Y Y 2 J k a X h R c T c w Z G x s N m N T S k U v a m x s M T l F N n d Z T U d B Q 1 Z T Z 1 d U e V F T e j J T d 3 F R M U 8 5 Z W 5 X M z R Y V k p h V F F h V W J r b W 9 Q Z 3 N G R X N J W W w x Q 2 9 M V G N U U 0 s 3 Y 2 V O R 1 V i M T V t V X l H M 3 I x N 2 w r a T I 3 d D I 3 a D R V T E Y 0 b 2 V O N 1 B a a k t L a U l s S E F N M l h L R k N p V l N n U U h C M l B S b 2 t Y S X o 4 O U g 5 K z d k M G F W T E Y 3 c 1 J z M G F q R W N u S n l h T F N J M i s 4 O F F a c T F h c U Z n b 0 l D b k R 0 M 0 R x d F h y e F l 1 S z J u S E F R V 1 d R c U Z B Y U d p b 0 V E N W J h c k J i R 0 k x R 3 U 4 b W J v N k 9 q d l p v Q T F u S l d n b G F y a F Z h c k Z i M 1 B s W W Z Q c G V Q S G o 0 d E d M M X V 6 b l R 0 a j B L Q k J Y b l U y T 1 J N Z E h Z M G 1 U W n J Z c m Z k M E V 1 b X l r c F N V a E 5 q W V d M e j c 3 c n Q 0 O E 1 F S E 1 X M 2 F O Q 2 d V Q 2 5 6 e X l T Y 0 l E Z z R X U F p j c l Z x d 1 F s U X J h d j M 4 L 2 h n d 1 p V c U t R Z W Y v K y 9 Y Y U R D N k t p b 2 h B Z E h T M k 0 3 c m F j d G F K V U t r W E g 3 T m 1 6 W j R X T 0 w 0 b E V n d G F 0 V z R 2 M l l 5 b U p a R G t U d 0 Z M K 3 p S R i 9 m U m U w O E V j Q V g 5 R y 9 L e E V S V V d B e G 9 h U U t w V W F O R 3 J o e T V R b 3 l N a k p R d l h y M V F E Z U h x T k l w e X d E Z U g 5 d 0 Z m e V Z o V 3 h 2 N z Q 0 O C 9 0 c X Q 1 L 2 N z d n Y r R H p 6 e i 8 z K 1 c x Y l N L W F N D a j J x e X g v S D N m N z k r K z N D N z M 3 O S t x R m h 3 N F p D S 0 d Z M E d x S F Z h b E Z Z V 0 l n Z m Y v d 1 J O V 3 J V R U V J T l M v a 1 p x V l N L V z d k d W l U c U x X c l J v Z 2 V q b 2 F L S H N o c 2 x r R W t K M H k 4 a l Y 3 T 3 h z d l A v K y s 2 T G J m L 0 x K S n p G c z J E Q 1 g 3 Y l o r b m h V S 0 J h c F V x Z U o w V z R Q Q k l D c E Q 0 e X E 4 W D d O b W p T a j B 0 b V Y 3 b k p l R 3 E w N l B q S X d N c k Y r L 1 h y V E 9 V c D d C V 3 d h R E F j b k p 5 W F p o M W F P U F B v c l h Y b n R O d E 0 0 e T R q W T F O U l Z w Y V d r d 2 0 4 M 1 l 1 S E V q d G 0 z Y m h z Y 2 V l d 3 g 5 K y 9 a R n Z Y c j F B Q U R 2 d i 8 r K 0 t I e n Y z T G 1 6 c U 9 a L 1 N F a U l L S U Q z S m t p S 2 l v c E N j S E F 3 N U h J N U Z B c U Y 2 R i t n d V A 2 O G R j b W t p S W d J d H h N d l d s a D M 2 R m d t a V h U V 0 9 T Q 1 J T S 0 J X c X h F Y 0 h B e T F X a T N V V D d a O U h a c E 1 K c V N t c G 9 y d X E 2 U D J t R X d t S W R n c k t p c n k 2 T D E 0 M n J S c H F G c T F L c U t q b z J F e W 1 m R F J S e C 9 o e E l r V G F O M j Z O Z W J P b l N z S 0 Z s O T Q 0 U V h S N D d K c D B 5 Y W h 6 R V J l W G g 1 R 2 p C a U J 3 c 0 p D U k V k S F k 4 e V l N V 2 p V c U J I d T N y M k w 5 U F I w c H h O U k x s N j g y R 1 g 3 V W x K U 1 J K M V d R V U Z C V 0 w 1 O H V j d l h a R m t w N j g r b H N M Q X d Q U G Z j Y z N h d n R j N m R P d 3 R s W E w 3 K y t t d W h Y W k d S a 1 J n K 2 Z E a U N n b 0 x 3 N T U 5 L 2 l r b 0 d k Z X p Z M G V I N 3 Z h V U 9 m N k F D V k V l M X d 4 O T c 3 R E Z F U j B l a l J v M G F 3 b V d P T 2 l F U 0 V 4 T 3 h m Z n Q y N F Q w N E 1 6 T V R 1 M 2 Z 2 U n A 4 K 2 Z i e H F n O U Z v e E 5 x M W F 4 M W V O b i 8 r Z k Z 5 N 2 R z M 2 x t U V Z Y c j E 0 V k F u a X B W S X F r c E N T b j J 5 c V Z T c G V s d W 1 6 Z j E 1 e W R J V 1 k 3 O G V u W n M y Z H g r L 1 p 0 d S s x O D J j b n J U R V g v c m t S R V J J S E Z B S j R x b E t w V n F 5 S X N M Q X o v L 1 B N U E E z a W l B U E J u Q U c 5 Y k g 3 b D Y 5 Z W 9 J Q 3 d z V G x 2 V j Z Q U z V m d m l 3 c 1 I w Z E h p e V p U d k h E a G d 2 R E R T c T F X b z F h d F d u Y T M 0 W X Z S Z V J i W j J k b U l p b 3 J D c l Z 1 M 1 J P d C 8 v U E Z I d S 9 0 a U h W R D V R M F g v V W V u c j Q r N 0 1 t V E 4 y N F h m R G h n M H h Z c 1 F J c D d k a l h a d l c x c z Z k T z B V Q m Z M O S s v U n p X d 3 J Y U T Z Y U j Q 2 N j I z U k V H S l J D S k I 0 O G F O Y 2 Z M a 1 N j a G t N c U V l c 1 Y 2 d l I y R m h J U m 8 z Y m 9 5 R W h B U l J h W W 5 h d F d 1 N 2 5 P e n g y c l Z y b U R 0 M 3 J y R H N y Q 3 p G M z M v L 2 p T M W J 0 a m p k R H d E V X I x O G Z H e m R 1 e E x w M T Y 0 U j Y w a E t K Q k w x N z k w Y X Z Y c j B 3 Y T l Z c 1 V i R G V 0 M j l m d X h y T 0 Z x N 3 E r W C 9 3 d 1 F j K 3 F Z T n R N c G 5 3 M 2 5 2 d j J a V l J l Z m p o a C 9 I R 0 c y O D R m W j V Y c k Z n a D Z x a X d U T k s 3 W j g 4 Z U 5 H M 2 F G S E Z 4 Y 2 F J U 0 t 6 R X h N Y U l K V j B 0 c j V j c V Z U a S s 3 Z G V z V 1 h u M z F W Z E c 2 R V N O R 2 9 I d j M 3 Z 0 N L Z z Y 3 M z N u d l A 3 d k p x M W F w N T N Z N m h R N G R p N k 5 D a G J y Z X p y Z H Z z e W V o c 1 Q z W H A w Z 1 Z B Y 2 N m Q i t Q S G p j Z k h p U l F E Q S 8 v N z N Q M n p Z c 0 1 I b G E x S X F s U W 9 C N G R x M W E 0 W E F Q e X N y Q z Z 0 V 3 J j S 3 F W Y X N R R 1 J t S k 9 u W H F s S 2 h 0 Y V d s c G R u W F Z t e m R 2 a n J O b n o z c T l y N 2 k 0 T 0 R S b z B L Q k U 3 Y k R s N j g 4 b G 1 V e U d r S k F R Q k F j S E M 1 U F F T a V F T W E w 5 K 1 h m U T Z H V E p r Q 0 V K Q 1 F 1 d z Y x N W 8 y Y l N x R X p K c z J i U k l D K 0 5 E U V V Q V G 8 w U U 5 t c z l u d X p C d m J D V 1 N 0 c V Z R c V V R Q y 9 Z c 1 V L V k s x Y T F l M z l j T W R T e G t l d j E w T 2 4 w M E d y M W R w T j F y e G 8 w U 0 x j d T N j U H c 0 W U 5 R N 0 5 t e l l U M T F 2 O T N w b T d k d X V q V 3 J a d W 9 i d n o 2 O W V 2 e D V K T l B l b F d Q Z k 0 r Z V B T N 2 5 K Z G k 4 Z V R O M j d 0 e n A w Y j Z N U m l P b V R a d m 0 5 U E t F a E F T d m F 1 N S 8 4 O D A z S G 0 y M 1 l z V U t q L 2 Z w Y X h Y O X V 4 S V J F U V V X Q T N p c V V D U V N D U j U 2 N k N F Y 1 B u d 1 l W N j l l Z F R p S k R 4 S D V U M W t H O E V P S E R z V m p q e j B t T E t l b n A y U D Q 4 T 0 h D O H V P U F A 0 N l h Y M z V a V 0 I 0 N G N L Q X d B c k p X c l Z w M k F X d E o 2 W F E 2 c E t h b T R 1 c l Z x N 2 h 5 N V F v d V g 3 N k 1 L M W V 1 U U s v W F k 5 T 2 1 U W G F u N X d l a U p F M U Y v M U h w e S t Q d T F x M W J t R D k v d n Q w b 1 N y U F p q S V V M R n d L Q U 1 Q S m R w O U 5 C b z l H Z 2 R l d l d v b U 9 0 d E V 3 b W s 2 a H p 5 W E w 3 e m l Z d k J J R E p r e W Z i Q m Z B W E x s d 1 F 2 U 2 J j Y 1 R S e V Z L L 1 h Z O W 1 5 W l c 1 T D I w a W x V b W k x V 2 x H Z F l i U F p q R U 9 I R H V H e H h 4 N 0 R N O D g 4 S X l x W n N Y M z d k d l R w M H d j S k N R a 2 V 0 M i 9 I a m g w Z V R R c m 9 q c 2 x r d 3 J K b H k r e n F S V G R 2 M 2 h 3 e l p z e H d H b m p w O V h w M D Y 5 W U 5 j c m t j d i 8 v K 3 U 5 M X I 2 c z g v L 3 h R R i t z S E J 3 W m c v Z j M 2 W m p I Z z J t V X h Z d W 5 R c G R E c W R z Q z R 1 T G c 1 Z H U z W V Z s b V V 5 b W F q T U J R Q 3 Z q b y 9 5 U 2 l L U k l E R X h F U j k r K 0 t H d z d 1 d X Z 2 M G F y V n E z Y 1 R x W j c v Z n A x Y k 4 r K 1 h i V E 9 W V W V i S j B 3 b U U 5 N T k 5 M T N S Y 3 d F V V Q w Q j Y 3 T m d 4 c i 9 m W H U z Z H Z y d 1 A 0 c 3 Z w Y 1 d y S m t p Z D I 2 W T h l T 1 l k N j h l Y 0 p 5 c l Z x M T B M T m 5 U d 0 Q y b i t Q d X B L Y W 1 3 b X c y U T Z W U 1 F h d l Z J a V F r Q k E 4 O T l K R F Q 3 V l V x b G F n M n U x U X F 0 U n Z a N 3 c r Y k 4 y O F c 1 c V N a T W 1 V S z J y W n R p M k h E a H F G d T N i b 2 U 3 M l B J a 0 N I W X Q y O W Z p V W Z C R n h V V k 9 a d 3 c y W m 9 2 e S 9 T N E s 2 W G s 3 W E 5 k S G x U M D c w c E V S Q l J Z R E 9 D c H d v b V B q M G Q 4 Z k R 4 T 2 5 U c U Z 5 T W h J U k V a R 0 J y c E p S S l d H M l d 3 d X N 4 S T A z M z c 3 T G Z i d T N Z d W d v Q 0 R o e D d t M U V 5 Z E 9 p R T Z 6 d H g 0 M W 0 1 N m V q c V Z M b H d L Q V V G K z N v S 0 F B b z B h T m N q Z 3 k z c H J C W U J E K 2 4 1 b V p p Z W V l Z T g 3 a E R 6 Y T F X b z F 6 N T g 3 W m p U U U 1 C S 2 x V N n J m Y T R P V 0 J M N C s 3 c W x X c m 9 u W H I x a m g 0 O E t C b y 9 Z V U x G N X l l U W 0 4 S m t Z O G N P U 0 k 2 U G l 3 c 0 k z T X R 6 c D g v Y n h m T 0 F j V 2 p J T 1 B q N D Z G V 3 F 6 R m 5 6 a H d z W D c 0 Y 2 U v Y n M 4 Y X I 5 c F R s T j M 5 S E k 4 c V Z M b C t M c T F h c 2 V Y Z i s v L y 8 y d j Z Q W W p J a U l 3 Y W R J a 2 h J Z U h v M z M 3 O X Z q M j I y K 0 Z 5 N D F H S X o 3 N z d E T W h B T m J y O W R C b 0 5 O Q m 9 O R E F Z R E h a b k N Q e n p 6 e j g r b V Z E V 2 F E U m l 5 W k l s Z H V G N 2 t 5 W k 5 N R 2 Z P S E p l a j d 4 V U t C U k l U R T V H W W 1 J a X N y Q 3 p z M 0 x r V F A v N z R v O U 9 T T 1 h G e G N Y N m R T R F E 3 T z F z N E p v O G Z Q M j Q z N m E z d E p J N l d V a k h X b l R U Z T F D T X Z 6 M 3 I z N 2 8 x a n g 0 N 2 h 4 S W t U Q U l y Z k V 6 N z U 1 Q k 8 4 O T k 1 N 0 x v U E F M N z c 0 U X Z U K z N h W k 5 H M 1 R z M k x G V W J m b n Z m L y 9 y M C 9 s S l h C M l R G d V h s Y 3 l r d k w w L 1 V F U U l B c j d 6 e U N p W k 1 t S U R S b z B j a k t p c k t x L z N W c m w w Y k s x Z X V o T m x z U m 1 w c U t t N 2 V 2 T 2 1 5 W k p Q d F k r W G 8 v Z G p Y L 3 Z u b k g 3 d F N Q U 2 R Q b n N T c F U 2 Z n c 1 S k 5 Q N H F X W F h 2 T G 9 0 M G h j W E J 4 Y X R X c U Y v L z N 2 Z j h J N l M w Z W x K M U p T V X R 6 T 1 d l T E w r U 1 p V S 3 B Y T H k r L 1 h B T D R p Z j F j a U l x T E F Z Z 0 J Q R l Z M N z l 1 M 3 g w M D g v N G N D Q k E r a l N w U X R E Z U t J S 3 d E W m d U V X R M Y 3 h r T V h y M T Y x Z W 5 s T 1 R r N T J M M T d 0 O T E 2 V D h K T D Z 4 L z B a c l B a N V k 4 M T I x T 3 V 3 O E x D S E k 3 R 0 t 5 b 3 F F d F V u c H N D U l N x V 1 l N b V V L Q 2 d z T H Z S N X R 2 W F R w V W 8 r Z V I 5 c 2 E 1 a G F 2 d m Z Z Y T R 1 U G p B U l N Q V n A 0 d 1 l R S m l Z b U t j M X Z S M X B E V G x X V 3 p y Y n E 5 Z H U 5 W n V J a 1 Z u a m g 4 L 0 x p c W Z B Q l M v e m 1 i T m 1 1 W H l P c 2 V Q S D d k Y k h 4 W V d o b S s v L 1 Z a W V R r d E x 3 O X k 1 Y z M x U z I z b m R 1 b l Y y a j F I a n h v M H h m L z U 4 c j B i S 1 J r Z E h J e k V 4 R V l X R m h m a i s r K z h k Y m 5 Q N T h t V k 1 t R E F C W G J w M H d m R G h 3 e E V i R z F 1 c X R 0 d T Z k d T J h Y U t T e H R R W U 5 H b 2 p P R U x K U U t C U 2 l B T j Z i O G h a Q W N S M X B p V V F p V E 9 T b 1 V x b G N U b n B 2 M j l H V W w 1 Z m 5 z b X l G W l Y 0 R W 8 5 R U l 2 V j R Q c l Z h T H V M Z z R q M G J x a n g 4 L 0 h p T k h q a F N P N D c v L y 9 o d j c 5 d T N E N D Q 4 L z d u R D d N M m Z P N E 9 q U m 8 4 S 3 l U Q 2 J E e U p F a j N k N k 9 L N 3 Q z N 3 h i V k s v Y 0 Z i d 1 A 0 U U g w d W 1 V d 2 1 M R j Y 4 R 0 Z s W l d j S z Z 2 b j M 3 N H R k Z m Y 4 V 1 Z L M W N 3 W j g 0 Y 3 U r Y 3 h M U z B O d i 8 z M k d 3 R H h z Y U x W Y W 9 Y M T F 0 e V Z j N 0 V O N T U y V j F m S 2 x z T E F 3 Z E 9 y V U N R Y 0 9 I Q k N 0 T j V 2 T j J M V n J G M z c 5 O V Z j T U d q U U l y V n U z e H J 4 N T g 2 Q l d x N F d K Z X k w b G V 5 e E 9 u e j R 0 M m 9 k Q 2 9 j R D A 2 Z F B 0 Y m x N c W x l T H R 0 O T h X b G k 5 Z X Z P a l J j V 2 Y 3 K 0 l 3 Z l A x N G 8 1 U V F B W T h h T V F Y c D Z 1 b k R i N j l h d E V 5 N 0 x 5 T W d R b G J o e T l i b 0 h Z T m N C T k d 2 V 0 x M U n I x O D V 1 d T h t V E o 0 d k 9 5 U G p 3 d 3 c 4 Z E R v V E l 6 Y z N G N E 1 H R F h k N G 1 F U k Z S Z W N Z Q W 5 p b 2 t t V X l H e n A w N 1 k v L y s v Z G k z Y n g 4 N m R P a F F v a H F u U k Z S K 2 V E T l J v V D g 1 R 3 J s c 0 l a R k l V S 0 5 H R G R T c l Z 3 K 2 5 U c D B T a l d R R G l t d k U x c T V k R 3 h x T k J y L z k 5 a H R D U W t L Z 1 V x b H c 1 T W d S c D Z F c 2 x U M l p U S V k z M z N 3 V E d 6 W n N 3 U E h q e H h F Y U d v c H o 1 O D R K W V U 1 S V N B Z 2 F O V 2 9 F a l V h R G 9 x S W l Z V l N u V 3 E w d V Z V Z U t v O U d K Z m Z 2 M n h X T 1 B Q W W J 3 O E h D O D h z b 3 J 3 b 1 I x V F p z M n h l e l p z N k h S Y U Z C W V d D a V V P V W x K U 2 N H d F c 3 Y 3 d k d X h Z S V l T T G p Z M T F X V H Z j d 2 p w U S t l Z W Z m K 3 p L R 1 R S c z J C R F h y M S s z N j Z q S 3 o 4 L 0 h C e D k 4 N E 4 y Z D l k Q 3 R X N 2 N 3 W T h Z T V V U M T h T L z N 1 a 2 d U e X R 1 R j c 4 K 2 J O T V d m T 0 h J L 0 Q 5 O X p j W F B 6 K y s r O D R l U E F n a m g 0 O W F q Z k M x b E V K Z 3 d N S E R 1 R G 8 w Y U 5 J U 2 t w Q y 8 v N z l 2 V z Z 6 T T g 0 R 0 Y w a W x V b 3 d i T j g 3 a E N G V G I 5 M U Z 2 M z F k U G 5 U c F Z x b z Z R b 3 F J a X Q v T U o y R 3 J T c E l s S D I w V k Z S U 0 V w S 1 V r M H d h M n J B U D Z 6 e n o 0 V E x m Z n I x O C t y a 2 t p M m p o d z V n d V h M b D l 1 d D c 5 K y 9 Q L 3 I y N 2 V 2 e G Z y W n U z W X F O R 3 p j S 3 k 1 N T B r c F N I e j Z W U F A v M V U x R 2 x a b z B Z T j F L N W R X M 2 h N T k J x T l h Y M 3 Z i Z H U y W W R 1 M m J Y Y j d 5 c 3 p N e E l 3 W k 0 r e l d m L 2 5 s b H d n U E Q z Z m F C d H V P K 3 J J S T R L d F Z x N F p w M D Z a a H d J Q U I r T 0 t M T C t 3 N m J n c 0 t D d k R i Y j c r a F J Z c 1 d E a W N Y Z G N Y W l d W Z l c 5 O U 5 r T W 1 I S m t p V j J F M 0 E 3 Z X A z Y V B q N E t o V U w w M 2 1 m N 2 5 t R j l t Z T J J Z D I v U E 9 y T 2 V k N k V r M i 9 u c j d F b 2 l J c U t 5 d 2 d D Z U t x e m c 0 R 0 I w N z k 0 Z E J 3 O G V 4 S y s v L 2 9 y W T J G Z z B h Z E l F R H p 6 d 1 F L Q 2 J S a 1 E r S U p W S 2 h j b m Z W Q 2 9 W e k d Z e j B 0 T F N o T X Z E d z h O R k F k V 0 5 H e m V F S D Z o S 3 B S S n h j W E V 3 b T g w d 0 d B d 2 9 L a X F 5 R y 8 z c m p D W E F r M H F s c U Z t e k p 1 c l Z x N G Y 2 O W V 1 a m Z 2 M z Z x R m V 2 S H R S c U 5 i N z c 3 a n U 3 R W h k Z H U z W V Y 1 c V Z R c T l Y W X V u V X J m d i 8 5 Z D R l M z R X N W t H Z m x m Y 0 h B d 1 h u c n B K V 0 d p V U 9 z N U J H c l V x S U c z M 2 5 y T D d q c T J R W m t s T U x B Z G t T c V J T Q 0 N S U 0 9 6 V 0 9 6 c W x Q e U l p Q W h F U k V Y Y n J w V k l w d 3 N M Q z d H c k Z x O V Z x Y k 5 1 M l R i V G Z v S 0 F n c k Z t e n h 1 M T l 0 b W p j d U R H N m R P b U N p U k 1 u W X V Y S 2 x T Z 3 F L b 0 p T c W N T a 1 N a T X d j Z U p F M G J Z b W t 3 b U x G a T B T a l h y M X B j M m J O e U 1 q S T B P M G J z U 0 l F Z G k 0 Y 1 d P c G I 3 T n o 1 O D Z Z U E h t e X k 0 Q X p Q V D B k a H c 4 Z n h w V X J W L 0 R Q U C 8 v Z y t 2 W H J U c m Z 0 M D Z j U F h u e n h S Z X p k d X h k c j E 2 N F Z k Y 2 J v Z E R x a 3 B L U m c x N j V k R G t l b W w 0 U 3 p j a E p Q U C 8 w M D Z 0 Z X Y 3 L 0 F 5 M n h E c m Z n e T F a c 3 l Z Z 2 F 5 c 0 x H R W t z W F Z Z W n h 0 R U d 3 d 0 d U S j g r M 2 U 3 O W Z m Y n M y Y m h 5 N V l w b z N k b X p a M F d q a l k x R 0 k z U T Z I W X F L a X F E U m F E Q n Y z a n l u S m N v T 0 h U c U V S W X N X T 1 N 6 N 0 V o d 2 M 3 T l Y z V D l z N j N a N D h S N E g r W F B y e X l 5 L 3 Q 2 c 2 p m d U h I R G J z T G Q 1 c z J i N D Q 4 L y 9 u Q j d m e H h K U 0 V o d 2 V 4 Y U o 3 V 0 5 W b H V W R T Z 0 Y X R p N 2 Z l Z W d 2 S G p 4 L 0 h z b V h M a E h J d 2 R l d l d 4 W X d a T T R T U j V i N G 1 s V W 9 4 Z X Z S b 0 p D Y 2 5 D e D I w V H o 3 N X B O M 2 N C b 0 I 5 U 1 o 1 L y 9 2 b E g 5 U D V u M 1 V G c E 1 w b E V w Z G h 5 Y z N O R j E z W F h 1 V k V X b l I 5 R V J F V D N F L z d D c H d w T n B W S 2 h S N D h l d U h y M U t z N m R P e W Y 4 O E l p S m l V R n d j R E N D Z z R Q d n l 4 K 2 Z S T 1 Z W V E V 5 T T M v W n Q r M F A 2 O W R k Z m R 6 a 0 p h O C t l U F o x T 3 d s c W 5 U c D B T V D h J N m N 1 U k k x S 2 x U Q j N Y c T F I R l l H d U N u b j M 2 e X F 3 Y 2 J F e E 9 E V W F O R 2 l k W U 5 I V H J V W W R D a F Z D c T l t c m p O R z l Z V F J G W W t N V E V 4 e U 1 6 T U R I Z 0 h x M 1 V R R 0 J r W k t a U j Y y T G x 6 c D J o a z d P e l p z O U c r Z l h 1 N z l k Y W Z S M 3 E 5 S G p 0 M j d F Q n d j R E N V U 2 l X V V N x V W 8 w T W p O e m N X U k k w Z U V N a D B G Q l F W N D V w b G 5 j T z d j T 2 V 6 Y X R V d l V y d F R V V k t T b X B u c D F Q N 3 A w N l l J Z V B Y c W d R W U 1 H b U R k d m 5 0 U F J 3 W j k v L 3 J u R F V q M z E 2 O W Z I M U t s V G h X V 0 R 3 U 0 F x W D l D e F k w Z l I 2 O V Z 5 S H d v T E M w V W g w Y X V 2 d m 9 x N H V E a j g 5 N y 8 v a G R s c 1 J 2 Z n U z Z E d 2 W H o 5 O D k 5 M T N i d S t I U n F Q Q i t m U G 5 I V j Q y Z V B C Z 3 Z Q R E N D M j d y R k V k R l J l S E V p U k 5 P U T B r Q W V Q R E J C e k Y 4 K 0 h C a G N z a C s v Z n F o U j Q 4 Z S t Q Y m J i N 0 Y 1 O D J i U j g z Y m 5 6 a D N z M 2 J 2 W G J k c z k 0 Y W c w V W M y Y U 5 m S G J i N y 9 o N V p k Z m h s c X R G c 3 B j V 0 k 0 d F M w Q m 4 4 Z W F i Y n d x Z F F V Y W p F U W F E U V F p Z H A w M m J o c V p O b T l y Z G h x W H p V e W F U U V M 2 W E 8 v d 2 V k Z m Z 1 W G J j a j V S M k Z x U 2 F U U 1 N o Q m 8 5 R m 9 I S T d z d m 5 m d k h x N W R 1 K 1 p 5 M 3 h i T 2 5 q Z E h J Y k R 0 e E t T M m 5 B V 0 s y N 2 R 2 e D h x V k s 1 M U 8 z b W h i b T k 4 Z D I r M D l H V F V j c U 0 4 b H Z W N l B q e j c 2 e U d G S k 4 w R D h t Q T B h T k F p U F A v N D R Y b m 5 s R m J m M 3 h 4 R k g 1 V X R z b F l j S k 5 O d T F h N G V W S z F m a W d 3 O C t 3 S 0 Z E a H p C N j l H a W 8 x V 3 B J S k J J b 2 x V c W 8 x V 3 B o U G d i c j E 2 W X R v O U V v R 2 x S Z 3 p Y W m k 1 N V l 0 V z J M d T N M b V l O b T B h T 2 5 U b 2 d I c j E 2 a m 5 k c D d X d F c 3 Y z Z u W U R Y Y U R R S 0 U 0 O D c 0 c T Y r d n U x d F p X W m 1 P a X d M Y U R 0 U H h z M m J O e D N 1 e i 9 h O W k 0 a U k 2 S D d E Q U o 0 c W h k c T F h N k 4 y N 2 R y S X p z N 0 d q U n M z Y 0 9 m T 0 h X U m 1 a b 0 x 3 S W V j Q U F D Q U F T V V J C V k p a c X N q b 2 l z b W R k U z l U Z j l 1 N 2 R L N X J v e m 5 h R T Q r b l R w M F c x a H E x S G R t V m t a T m p W S V R h W l R N S W t r Q T B i T n J R c k Z a R 1 h s N G N k T z N a Q X J W Y m o 2 d F d y U 0 V 0 T G M v a m p X Y W x V b 2 s y Y k 5 x S l F z b H U z Y m g 2 U C t t d l J v Z 1 Y r K 2 V V W D l P d l h 6 N l B 0 d l h I d T N E b W Y 3 N 0 0 4 N k 5 L b E N 6 S X l N b n d h d 1 A v d 3 d 3 O U l U V T B W Q W 5 E c k l E Q X J L d 3 N w S 1 N t a U N Y e j c 5 Z X R Y N m p K S j F 0 Z l h h c l V 1 S n g x T l R V M j F H N F h m d F d 0 W H Z Q d n V 1 N l V l O V d s Z G R x Q l d y V n B Z d G 1 3 W l F r T k Q 3 Y l k 3 Y y t h T T A z Q X h L e X N M b X p a d E V w W n R n N 0 Z y M T Y 0 S m w x d E d H d W Z s N V N F b U p n Y m p 4 N D h Y Y m Z 2 c 3 M 4 O G l M Q 3 d N T z N i c 3 d M L y 8 v V z h B N 2 t l M l h y a H d B Z S s r K z Y 1 Z F V L d F d x e k Z w M G l R O D h z Z 2 p M c T l 2 b 1 Z R c U 1 Y M z Z k T H o y M m 1 z T 1 I 5 e T N h Z E 1 H V H p 6 e G h I Q V d U W E J 3 T U F v S 0 N y Q n A w e V l v R k F x M G E 5 Y 0 9 S N D R j R W J Z U E R n N 0 c r U E h q b m R a d T k 5 V G 5 u M z l 1 T j B H d l h D N 0 h s Q 2 x U T U g v K 2 Z M d X p C c H h 4 M W t F Q k 9 B N m M x N j F i N T d a Y 3 o 3 V n I x N F R u e V p V K 2 Z m b 2 d L U 2 5 K N V R Z b W s 2 b E 1 K d E l z Q 2 I x Z W o 4 O C s r O H h w Z 0 d s e C t 2 U n B 1 O X J l d m h M S X o 2 V 0 1 q Q X k 4 O D g 0 N 0 h r M D Q y N z U 5 Z X d 3 Z E 9 o U 1 h M M T k y d X M z Z 3 d Z U H g z S F B Q Q 2 N 1 Z m Z Q S 0 p L T m p 2 M E t H R D I 5 d X h m V j h J M U N D Y j h Q Q n d 6 S m d 4 Q T Z k U G 5 4 Y n E x d G V x V m N 2 a i t R S D B l a j J T a z V Q d E F u a T F X b z F o d z R i a H F h Z W V z c n R P M D Z a T j h j S U x M K 0 N S U n g 1 e C t s b n Z 5 O T g 5 N 3 Z a b D J 3 R m 5 X M z d J R 2 V 2 Y T l r U k V S Q l V K Q T N p c V Z L S 2 l v b 1 J h d l V U a 2 U 5 N 1 d O L 1 d H Y m U z b W t 5 Z F A 0 d V R K a z A 2 M 3 Y z R G h n d F A 2 c V h m d j N u V l p o O W h S a 0 p x Y m 0 0 c 3 Z 2 L 3 p T d z l h S 2 J k a X d 3 Z U 5 0 V D V 3 N G d j d V h M L 3 N s Z 0 h j W G R 0 M n Z i d C s r N 1 h D a 2 J t b W N P W E 5 H Z F B x O X R U d D M 3 a U F s S l V X M H J u U G 5 6 c V V P Z T l 5 T n h u W m 5 6 c H c 1 b 2 p J S H R X d l h o b D Z 2 R j R V N E R 6 L z h N R T Z j T 0 N F c 3 g 4 Z k h v M X E x Y X F M W F V r a E l p R 2 k v d G 1 W d W 5 B a 0 t D a E p D b W J 0 M z c y T E h q a D F P d D A x T F M z T T R 1 d E 5 a d m U 4 Z V B Y c W d X N 2 R 1 d 2 1 2 V F d R Q m Z W R l N F d F d 2 W F l 0 T 2 1 U U T V I d 3 o 3 L y 9 Q T W V o K z h X W V d G a E d E S m t D S l l 0 V z R Z R 0 R S c m d r V W N l U V h o N E 9 K W X Z Y N D V U c D A 0 S m 9 h W j F 2 V 3 p y e V F z Q j R N V V h Y M F J L U 2 d w Z W Z Q S E Z V b l V V R 1 F 3 R 2 Z Q V F J S M 1 p u T 1 F E R k 5 m c j l k Z m F N a G J 2 d 1 h h d l Y 0 a i 8 v K 1 k v T G 1 1 U V d h O W F z U W N P R 0 R k R 2 l S U X V u M j B p b F V x Z V R r S W F F a E N B c 0 x N e n A 1 W j Z N a 3 B k S 3 B h a F J v N G J k Z X J Q W k R K U E p C T D F l T D V T Z 3 N a Y V d s b 2 J G a X h j N y 9 J e U p p N H Z 6 V z d r U l c 0 S D Z Y Q 2 9 x S 3 N L a 1 N a T T h M Z 0 4 x N 0 5 n e G J O N j h H W E Z 4 Y 1 U 2 M 0 9 Y U G 1 q R E R K c H N s a 0 V y M G 5 4 Y 1 R F Z U R R W G d P M W 9 h b T h u R 2 Z h M X Y v L y t H M y 8 r K 2 F k W G s 0 Z H F O Q n E 4 O W R a Y m R w U F F K a V F r W U 1 h T U d h a F p z N m J U N n c 0 Y U 5 B a U E 4 O D U y V D B 2 d G V k c E 9 W e n g 1 R H l B a U l x c E 1 H T U F U R W R G O U l U O C 9 Q O U J O S U h L c H R B R j Z h V m 1 I Z 1 d G a F l a Z y t m V G 9 t V D U 0 c 1 d 0 Z W p S d z l S Q U 4 r O W U z Y 2 t K Q 1 M 0 R E 9 B O U V S O G Z q N l p O b X p v d F J l R U w x a D F q d G d H O H l X V E N U e i 8 5 a E R W c j F p Q T d P O X V q Z l h p a l c 3 Z H V h T j I 2 d F J D Z T I 1 W n p p b 3 V M R T g 0 U 0 N B a 0 p F V T N H R 2 h 3 Y 2 p P Z W Z m e D R k T z N a R V F r S 0 N 3 e k l N b m t o U F Q 4 Z m l 4 W X Z k a m p o V 0 t w V U l D d 3 R E Y 0 h B d 0 Z B c U Z h R k x E M U 5 S V V V j Z E U 3 Z H E x a F J J M G x 2 S X Z s b 2 w 5 d l Q y Z X p X W X o z b n Z 2 U F Z 5 N m R F b F k 1 M m h T V 2 d 1 a j B Z Z 0 Z D e F p n O G V M R l R t d X J P e k p u e m h 4 R V J F U T R u R F B C N H J Q U F B 2 T W 9 n R G V a V E 9 q Y X R T d W V m L z U 1 a j I 3 Y l p E S m g 2 O W F 0 V 0 w x N n R W M 1 l L N U Z J T U c 3 Y 0 9 G e T R j R U h V K 1 N T W H k 3 M m E x O E 5 n T U p U Y l V m O F d R V U Z C b U R S c E V 1 Y k 1 t U 0 9 N Z E g 3 M D B V Z n g 2 N i s v Q 3 R 0 R V J V V 0 p Y b 3 V m Z n Z v c H F s Y X R L d H B Q a H c 0 Z G N Q V G 9 V U U R G T m Z q d j N i d U h 5 T W h J S E R 0 M l R I V G R i d D I 2 Z V h R O D J w W X B j Z F k 1 V X h i e T g v T 3 h j Z U 5 H N U 9 m b l F 5 c V Z D d U c 0 S z R X R m h a Z z d k e T d P b m o w c l d 0 K 3 l a V X Z N b U R H a l J P L 0 4 x a 2 F N R 0 l F T 0 h U c m d u W G Z l Z 1 Y 2 d l I 3 M T Y 5 V E I 3 O W 1 3 Q X h a M F h J M G V P R k x a d D F L Z 1 I z b n p 6 V G F m N 2 N 2 Z G V 5 c k 9 N a V l p S X h C a k F F e E h S Z m N G N l F r T 2 d 1 T W E y N W N k M V p t Y W 1 F T W d w R k F x a F B x c D F H U W F s V W l t Y W x O W D I 4 d W p v Y U d p M V d w K 0 9 F S 1 A 3 b D B 3 b V E y a G 9 x R E R K Y j F w Y W 1 t Z 1 M z O W p Z V 0 J n T U J s R l k 2 Y 3 N B U G p n N E d L d F d y U k x x Q l N 1 V l N y e n d 3 Z 3 R D d 0 5 T c 1 d U T W t K e W N q S 3 l z T F U 2 Z E 9 S V 1 p t c H V q N m t 5 W k 5 3 d m J 0 M j B V V D V 6 M z U 1 S k 9 p Y 2 l o Q W N k a 0 M y M U d z d H B O Q U 9 2 U F F R d y t o U 1 p N b T J M U n B F N l p P b l N v c X h S R W F H a W 9 h c 1 d v N 2 9 q V T Z P b H F v V T J 3 M E d x S F g 2 M U Z R V U 9 E e F B C T F d B W H h H U m d a R 2 p S c m x 0 R j Z 5 T H l p V l N 0 S E l k Z H R n e j N a V X F s S 3 B G R W F J V 3 J h M W h N e T J J M G R 0 Z z F 4 Y m x 0 Q j N 6 W m 8 x Y m t l Z E F z V k J w e l B X Y z J F Q X d O S 2 x T M z B X V X E 1 W X N j T H V y S k d C Q X d l S 2 F 0 V 0 h o S V F J S V Q 5 U S 9 M N C t j K 1 p N T E Z 5 N D B P R k l k R W Z j V G N T W m t w S 0 N q U n M z T 3 I z Y 3 R s T m d 6 W m 8 x e U 1 u S n d T d X Z 2 T 0 w y T E J h e j J Z e W l v a U s 3 Z 0 Z 5 c F Z H T H k 1 T W w 0 O U 5 G S D d V Y k Z E e G 8 w e U t Q d z F X T H Q y c l g 0 N n F 1 d l B O N C t V R n E y Y k l s W F g z M F Z 5 N W N 2 e D h D Q k E 5 R y 9 m M z l S Q U 4 r c l Z 5 K 2 t w c W F L M W x t Z k p T Z V Z T d E c z Y j E 4 a G d E Z V p U T m k z Y n g r Z W Z m W l o w U m x x R W 9 r R V R 6 N z V w T n Y y R 0 F 3 R 3 U 4 O X Z U O S 9 M L 0 1 F U 3 Z n U E F W M T k 5 Q m F s V W l v R U R C e n J k U G o 4 L 0 g 3 T m 1 6 Y k t i a T Z C N z k r N F l Q M z Y 4 V H l a b j E r b D B X T F J v a 2 R C c G N 1 b l N K Z X p m d n g 5 S l N V b D J a Y X R p W W 1 K S 2 R i Y k 9 2 W H Y z U k 1 2 L y 9 2 Z S 8 3 V H B n Z 0 9 K U 1 E 5 Y W R a Y z Y y S 3 l 3 c 1 J I S n l j b 2 5 i U T B S R U Z H Z 0 0 0 S W 1 J e U d j a 0 V n b E 1 K c E 5 m N n E 3 Y W 5 0 T C 8 5 d H R 2 Q y t V V 3 J F T 2 x C Z z B h W U 1 t U 0 p R Q 0 E 4 Z V B I Q z J G S V V G Q V F Q d j M w V X l G c 3 l z a k l 3 T m l 4 W T R V Z n l Q S H g 4 U m c 5 Z W p S c T E 2 N 3 R z U F p 4 V E V 3 T U Z p M W F K S V N o Y 3 J s Y 2 1 F V E 5 r Z l h y M T J Q N z l 1 M 0 M 4 c 1 N K R T U y V 1 d y R F V P V F l Z R E N n c U t u S T Y y V j l K b V V 5 b W d J L 0 8 5 a W Q v S E h k V H B r d 1 J M W H N 5 a W U 4 W F g z e m h z O X V Y U 3 F X S W o 0 O T N l c m x F S W h G R 0 4 z Z n I x Z z I 3 Z C s 4 V 0 F n L 0 w 1 T V B X S V p a U 3 F V U 1 h M b D B 3 Y W R J a 1 l W M V l X Q m d h T j I 2 T W 4 z N z Z T Y l J 2 V D B 2 T 0 F N Q k x M N z J F T G w y N m 9 F N m R P c U l S a j F G U l V h T F F 6 R 0 F 3 a U F M N D Z 0 V 3 J D N W R i S n Y 4 c 0 x D e j B l S V N u N 1 F o N F I r R j d n d 1 l O M E s 1 Z E 8 3 d H l R Y j V n Z S 9 1 M k h R Y 0 t o V U l J b V c z Z k k y e E h o c m 9 i S 2 J w N z k y N n N X c l h L N 2 p Z a k l p S 1 F r N V B q V m J 2 O X d X U X k 0 Y U 9 Q U H J J c k 9 k U z Z k V 3 M 4 L 2 Z U V G R n R j g v L z c 5 c 1 h M b F N t R m R W b F l X c G t 5 W m d y Z m V l c 3 Z w N U p H Z T J y a H h v O T N 6 M 2 I x N 2 R 4 d y 9 m b H g 0 L 2 J a c T F R c E d v M U Z V b D M z T G x p M j R l Z k 1 t c G s 2 Z D Z q S z B s Y 2 x r R 0 R S b 0 V G c T B h S U g 1 O C t j a k 5 6 Y 1 g w Z E h S b U R s e k p o N T g 4 R U d I M T B s T l R Y V m F 6 c 3 J a O X A 0 S z l P Z F N Z b U l p W W 1 O a j B i c D F h N G R u c V Z r K 2 d 6 T X l N a k J 4 N G t S O C 8 v M z N R a D M 0 b W p W c m 9 r V 0 x G b 2 l O a l J Y Q z N 5 M W J 0 c U J P b l R x a T J 2 U 2 R P b l Z 5 K 1 Y 1 b 2 t a R 1 J J W H F O U 0 t W U 1 J F U k V 1 T D J l U D J S a 1 p O a V Z 1 Z H U 1 Y 3 l l Z W V l W V p x T l Z x d S s z d j N i d U h t V E 5 u M n R Y S T c 5 K y 9 Q N F l Q S C s 2 e n o r L 2 8 2 R 2 d N S H o 1 Y 0 5 M L 0 k 2 d F d y a 1 p D U V l G Z G V 5 b F c 1 S U U v W V R x Y m F 0 V 3 R Y a C 9 m Z D l u W W J O V 3 F F M n J W c j I y M V h G d T k x R m Y y N 0 V o R V J C U l l E Z U N J a T h o b k x 5 R U o v Q l B D M l A r Y X F W N i 9 1 O W p x S m l Z b E N B S i t U a z R Q Z H U z Z m p x Y W V l Z 3 N G Z 3 d P T E Z p M F d C d 1 I 5 L y 9 J S H Z 2 L z h l N D h l U G R 4 a G V x R l F x T k d 6 W U V G d T N i b 1 Z L c F l K S 3 B Z S k N v W U J N S m 5 N N C t 0 b T J E T W F O R 3 p l Y 2 x r e l E 2 L 1 h R N l h U U T Z Y U l F L Q l R v M W F 1 W D I v d m 1 E W D g 5 S i t X R l A 0 O D d U M W p L S m p n c n R l R l B N V E V 4 c U Y r L 1 B 2 c j M 3 N C 8 v L 0 9 j L 3 F G N j l P a G 8 w Y U l E N T g r Z U x 0 a H M 0 Y 0 N C K y t 1 a 2 4 w Y 2 p k V H A w N l F T N l g y N V Z 0 Y 0 R U a H F p d D E 2 d F F C S U E 2 U 3 I x M j c 1 b k l 5 U F d j V H V E W n A w Z 1 J k d T N i M T Z 2 W m p Z M l B S b z B j U G Z Q U E 5 O d 0 N L d y s v Q m d 3 Z m p Y L y 8 2 b D k x R X B h N F V G Q l J B c D l N S l o 5 Q z R j d m Z 1 W G R H e T d k a z F y d G l P W W 5 j M 3 F q M H h N U k V K Q 1 F s W X Z I a X h j S 1 p E e T V Z d E 1 X T E V D S X d k T z l i a j I v V 0 h v c U l p L 0 9 j L y 9 4 R k d N V n R V c T F Z T l U 2 Z E 9 k Z m l h Z V B y c H A z S C s v S G 5 z M z c 5 Z l d I Z n Y z a j F N b k R n U k k w Z U 9 S T y 9 l d l V z V W d x V 2 t w T m l G N 3 p W c j F z U 3 J y N z Z L N D h l U E M r c 0 t D Z 2 9 3 Y j k 0 O F R K d z R V Z F J 4 Y y t M R U N V e W F O Q W 5 U c G s x e l d 4 S 2 5 T W k 1 t U 0 U 1 T 3 h t Z W Z m W W J K a 3 l l N 2 5 G L 2 9 3 S U V E T 0 h E Z 2 d O Z j N 4 e F B s N F h P c G R l d l d U d H N Y R W h L Q z E x O S 9 I Y m R 1 M 1 V M T G x p M 3 g 3 c n Z 2 Q 3 B m V n I x O G Z F b 2 t F d l h y M X d 1 c l Z x d 0 V V Q j l k e j U 4 N F Y 3 Y 0 4 y U W 5 S b m J 0 e T R J V n F P a m 8 0 d T l j V F l K Y l Z 5 N V V y U j Y x c W h V R 0 R t e k p r T 0 E r a U 1 q Q X p N b k R u V H J 2 M G p S N D c w e T F 3 d 2 Z m d j J 4 Z V h M b D R W e V l T Y V R D U X N Y T G t U e j V z M U Y y N 2 1 x T m U 5 T 2 Z u N i s 2 R m l M a l k x M W V O L 0 x t N H I r W F l t S W l B S 0 x B V H d S R W Z t T X E z c S 9 w V 0 V 5 b V h E b H l o V m g y Z E 1 m Y z Q 4 O T l o a F d y V m 9 s L 0 J C Z X R X b 1 Y 2 d F N w Z z k y N 2 Q 0 c 2 1 L W k 5 L c F J n O W V q U 2 V l d W 9 w b C 9 2 V G F E U W x I d V Z z U F V H a k s 5 V 3 F W V 0 1 B N 3 l W L 0 h Y Z n V t R X d t c E t T a z R O e T V j M W k 0 Y 0 d H W n R 5 R W 5 K d 2 N M R n k 3 R W x T d F g 4 T z I z M z J M d T N M b l l 0 V 3 N Y W n M r Z U x R c m F H e l Z x a E 9 i T m 0 5 d U 4 2 b i 9 t b V d j Q T J J L 0 E 5 a m F B d H l q T D h r M j J v O E Z m Z U 9 F R m 5 E b H p C b E t w R k d Q S G p o V k d 6 S H B U U y 9 2 e T V j d F l 0 R 2 d S U m 8 w Y W h j N m R P N 3 Z j O X R h d F c 2 S m x i e V o 0 R H d r S l F a c z J i W V J s V H p v V G 1 6 W n R p c 1 d M R j J Q R 2 p C b m 8 x c T B i Q m c w Y T V Q R U V t U D V 5 N 2 R v M U x G a X d 3 S z d X Z W x S V U Z O N S s r M j J F a F l V N U h i V T Z Z Y 0 l F N U 9 U a 2 l D Y W E x T 3 Y x d 2 d T e n c 0 W U 5 j e G 5 z V 2 l z c 0 x N U 0 h I M z R v Q 3 Z T Q j R r N l J X Y k 5 t M l k x b 3 o 4 L 1 B S M W h Z R 0 9 i U G 4 0 O H B V N m F J S H N m V T F G U 0 1 H e m N P U 1 V s S m V P N j U 1 M X l l a 1 Z H d l h q M H N X T E R B b 3 p i N l U z b i 9 Y R 3 J S b 2 d W Y X R H a U J u V H Q z a X R a Y n p o a m 8 z Y n M z T m 1 6 W U l M e C 9 X R S 9 l K 2 V p a m o 2 S l J v M F l l M 1 k 3 d D N B a W V s a l R 5 d F l N S E Q r T F l z V 0 9 p Z F M r L y 9 M T E R z e n Z T M H R J d 1 k 4 W U 1 V Z m t Y a F V L Q l N a T W 1 v V X V Y T G 4 1 c j Q 1 Z 3 h Z M 0 R 6 N W s y a D F y e G V y e G N t a z d i d 1 p O S m J a M n d u a 0 M z T n Z z c F N S Z i t 1 U k V S R W d j V U F u b 2 l J Z k 1 a Z l F l a k Z p e G R G S W F G b H h L M H J P c D B P S z F l d X h D T 1 B Q S U s 5 Z S 9 j Q 0 t Q N l J P V z N h T k 5 H c D l B c U Z B d E 9 t V F V Q S G p o M T k z d T d 5 b 3 F M L 3 F B e E V B S i t i b T R z b F M 1 Y m c 1 T W 1 U a 0 1 2 b E h 0 W G 1 0 c m g 2 O V N x Q 2 c 0 U H R B Z z l 2 W k d k b l k 4 S 0 V D V U p w c H Z Q b n o y U E h q a D E y N V d T c V Y 2 K 0 9 j Z V B H N G U y M z N 4 Y U Y x c D A 3 Z H h a T z g 3 Z W R Y O E d i R W p U V 3 l u T F N Q Z H N B W G l x V l l z N m N P W F p o c T Z Y V 3 N T Z H U z c n l K N 0 9 4 c 0 x G e T R F R 3 Z X c k V H b l R w M l F s S l R r c 0 V Q Q 2 R p S l Z i O E s r b G k x Y m 9 t W E x s a D V 2 Y j F H M W F s V j g 4 c 2 t u Q V J 2 V m E y R X l t Z k Q 5 O T k v a n E 2 K y t F b 1 d s U V B H b z Q r V G t a R l N y V n M z b F B o U U t C V 2 J O b W 9 Y a z V H U z c x O E h G a X h j e G M r W k 0 x S z F i R j c x N z k w Y T N i d D N z e W x S W W 5 E M T d G a 3 V Y T H J V N 1 F 5 b 2 t K Q V J 2 d i 8 y M n c 5 S W x s a k 9 m c W x X c m h 1 V G t a R X l m U G w w M F d 0 Z G d N R 0 R 0 M n J Y W X R t M G J l d m Z 1 T F V 4 V V R D V m 5 O c H R G Y z B R Q X h S T 3 d B c 1 h 2 T n k r K y t L S 2 9 M Q X B R W E R a c n h J Z 1 J I d C 9 H N G N P S F J j d W x M V 2 R V R W x s W l d h T H l T Z 0 R R d k h s e m 9 i U F R J a T h 2 R D M v L y 9 U Z m V m L z k 5 M G R r M F l X R m h t R F Z y R n B v M W E r Y l h k b H B l Z j d a b m d W Z 2 t K Q 1 I 0 M U R I b 3 p Q L y s 5 e i 9 S c 2 5 X S F k z b F c w Y j h y R V J G U l l E R 0 F K e U l p b i 9 G W E V H c j d Z O D V a e l Z x T H E x Z X Z Z c 2 1 T S m J o O C t U S k d q a H l K R 3 p k d U N C T 2 I y W W J 2 c z J m U H Z t O S t I S m F V M F d n T W V H a m 5 U M l V k d 0 d k b V p t T E 1 t R E h D e U Z t R H d Z Q U R C d z d Z a F p I T 1 d N b 3 Q y U E x t T 2 J J T l R h e H J 1 M X Z F e G N W a D V z e V p X T F p z b V d q R W R s a F l H R W F Q S G k w c 1 d 3 Z E F D b 1 h D Y W R q c G p u V U E z N l J K R T J F d U J x Q z R R O H k 2 b k V M W H J s M k Z F Z m w 2 d l I 1 N n Z S N z U r Z m 1 s b X Y v Q V V l M X V i M G J B W D c 5 K 1 h m a C 9 X b G 9 h d G 1 6 W m d p R k R o d G h 0 V j F C U W d F T 0 h E Z 2 5 M T X B r T U R S b z A 4 T E s x S l J Q b z E v S F J v M G V 4 Z X Z W c W g z W E t h O W F z a V h u e j V q b W N R T k V S d F Z x T k 9 Y U G 0 0 S U 1 Q U G 5 C W U t 1 a n k 1 Y 3 Y 0 O E 1 N U H N X c l Z L c l J 0 M n h Z Z E 8 z W k V 1 M 2 J 0 R U J v Y W l x e X N M S H o y M l d k M m 8 5 N E J J R H c 4 S E 1 u S n l j S W N J Y m F z T z V 4 c T F x e U p K V X V X W U 9 i T W 1 Y W W h m b j U r U H R h d l g 0 L z E 2 O W V q W n M y Y W V Q a m h o O U d 0 V 3 p l b i s z V 2 1 m L y 8 r N k 5 1 M 3 I 4 Z m J i O T I 2 M W V V a 3 N 1 V 1 Z i Y W V Z d G Y z N z k 0 c z Z y V n E y Y k l u b z Z H a G g y Y m F r R T F B Y 3 d G K z h l T k h 0 c E x 0 Q W N V a 3 I y e k 1 4 L 0 I x a T J 6 S W F q W G p u b l h k R W s 0 O H F s V X I 4 K z k v L 0 Z r b 0 I v Z m 5 u b j B o S l N S S E 5 Q M k F S R n h l S C t m U G 5 s O W 5 J Z m N 0 W k l K T W 5 U N 1 o 3 L 0 J V S 0 J Y S n l j a 3 B V U T E r b j A 0 b m V I e V V T a W N 1 e l d X d z d T W D A 5 Q j Q 0 M 0 t 2 c D N K U 0 l p Q 2 l 3 R z h F U k U 1 R E 1 5 b W N 6 b G o v Q 1 M y c m R 2 b j J p N V Z h d F d U c m U x b E J D d y 9 J a j c v Z m Z m O G N Z Y m I y R H E x S 2 w y S l J 1 c V Z h d m 1 V Y j F u a T V D U U V D e F l z Q U J x d F J v c W x R c E t w U k p T c V Z T b 3 Q y d k 5 r O G 5 1 e k d Z e l R D W V R q R V l q Z E R v Z H R G c X R Y N E p r c z l s Y 2 9 Y O V U r d X U 0 c z h q T n p S V 0 Z 5 N 1 o x b E l I a S t 0 R 2 V q c m J 1 M H F X T F h V M W 9 t V X p t T n R o e m R t e k k 1 W E l r S m l i a T N M b H p 3 a V I r Q 1 F r S k d E O S t Q Q l l 2 W G 1 3 M 1 d u d k t s Q 2 1 p N D k 0 N m V I N 2 d n U W R j d H N F N j B M W n R q L 1 Z a Q U 5 u W j J h S V J y N 2 J i c H F X b G l T N 1 g 2 L 1 h R Y U R U Q 1 g 2 Z E 9 u V n k r e n E z M z V 5 c X d z W D F P W E U z a 1 p 6 M 3 h J d 0 E w Y n R 3 W U N v W E N i c n V W S z F l S z Z 1 Y T N h d F d x e E o w V 3 Z w U 1 R r N F A x N j l k R H J W W W p L Q 2 d J Y 3 J r Y 1 V x b F V O S 0 x U d G t Q a T h P S E R k d T h O b H Z j a V M v M 3 Z q a D A 3 b 3 J D d 0 V P K y 8 v N z V k e U d u U n J s M D d 2 U E h H R 3 g 1 U G 9 t c 2 h s O H N 4 W W N J R U 5 H N 2 N H Q j k v L 0 x I R F R p e X R W b 3 R E a H c 0 a F B E d 2 N k Z X J V d 2 R k Z m Y 0 M G R P M 1 k 0 Z k w z R n g 4 Z G p 6 c H c 1 T G t O T W 8 5 R U l 2 V j R 2 U E x k e G N Y R j Q v L z M z c 1 h q e F l x Z G 5 w V n k 3 Z G c x e X V k e W p l d V M y N z B Y Q n d j R n V Y M W U y M j N 1 a n Z I d 3 U y Y j R P T F k 5 R F R r N E 9 Q d j M w V T l G b G x z Y 3 h Q e j h m S z F h c 2 N O a V J r c C t m a j d m Z m Z o d j E 2 d F h E M D A 4 L 2 p R N G R P a U E 4 U E 5 4 d U 8 3 U F p q R l d y V m 9 u V 0 J R V U Z s Z W d z a z l K W X R X b 1 Y v d n p 6 V D l H N n B L U W t Z U 1 M 1 b 3 p r S 3 J E V n E x T W h u b z Y 5 d G o w R m 5 u N D h T a W N U a E h B Q 1 h M M S 9 H c U Z H a k 1 H R E F B R H p 4 e E J O Z W 5 S V z F l L 2 R 1 M G Z 3 N n J W c T F j d m s 5 e S 9 a M W J G a 3 V L Q 2 p B a F F z W G h N b U Z i Y 3 Q r T 1 h w d k x x M k s v b D J K a U l n Q 2 l 3 R T h F U k g 1 a k V L a F F I N S t 2 d G N o a k N 2 L y 9 Q T 1 B L Q 0 N N a l k w V l R a Q 2 4 x K 3 R G W V p q d G h K S W 5 U N T d F e E l r V H N X R E J B a 3 l k T 2 x V M E 9 1 M 2 F 0 V 3 N Z T z N Z c 2 1 q Z H Z q c T V k d T Z K M T Y 5 W X V S O X Z K N V h L U G Y 5 V G J o a W h o W V d G Z W h U Q y t w T l Z x S F F Z W E Z Z V S 9 q a n R y S 1 N r c F R r Z F N 5 K 1 Z 5 S k N V b D R m b m 5 u M 2 M 0 V 2 h x d 0 Q 2 W T Z k Z X F F a 3 l k U E N q V 1 A 1 W E k 1 W G 5 2 d E 5 h Z D F 4 S F U 2 S F Z h d F d 1 V 3 d 4 R X Z O b W p Y e H h o d H Z v R j Y 5 Z W l n c U t z T E 1 t V E 9 o V U N p U W 1 K a U k r Z l B u N C 8 r M W Q r K 3 h U V m Y v S D h k Z m J k Z D F 0 M j Z U S W N K a 1 h 5 Z V g 0 V V M 4 a k h F V E o w Z 2 1 n a k R B a E E w V l V W R U N H Q 1 Z n S k 1 v b F V X W V V y N m h C R k l K M 0 N Z a U V L S k d Z Z 0 V a Q l J T R U d p S 0 t H S l N n e E t D S W l N S G R 0 d T d Y O S 9 V S G F Y K y 9 y d E o 5 M V k 4 O U h R a 0 x i d G Y x O D J 0 T l B U M S 9 u Z k 4 2 b n J x N H U 3 R D Z Q U C 8 2 N D h 2 T H l s S k d S b 1 l h R 2 h x R D Z 3 M j N O W G c 0 T V M w T D N L L 0 E x K 3 Z Q U F A 4 T k t T Z 1 E 2 Y 3 V T S W Y 0 S G t T Q z Y r K 0 9 L W U F Y e m d j O G N L Q j B O R G 1 1 M 2 J 0 K 3 Z F a V J O a F F W Z G R Y W j E r L 3 Z u b m 9 P d E d q Q m d S O W 5 q d n Z Q T 0 9 Q d i 8 4 O D Z E c k t p b 3 F v a j U v T E x X M X R U c H o 1 b 3 c v O F B T Z H B S T 3 Y w T m Y v O U 9 u V G V 2 d n R 0 O X Y x R 0 0 4 K y s y e W J m O U 8 z Y j E 5 Z G U r M j F t a l J w a 3 R h d l h 4 L z J 2 T k 9 u V D l m Z G Q 5 O G R N V H d N L 2 R 4 R U N 3 S W 5 U S m l n S z Y r O F V x K z g 4 a 3 B Z L 2 V p V W x C U T k 4 c 2 d q R 2 o x N n R E W n M y Q k J X e X N U b n F x d X U w c k p s e X l L R 2 h h S G I 0 W G E 3 Z z l x R z N X N V h k W F c x d G 0 3 Z H F v M G J O N G F G Z 2 9 X R m h Y c n F x Y W Z p Q 2 l M Y k 8 0 U D N 3 S U V E c X E y d D F Z V V h Y c W p z N 0 9 5 d 2 R 0 R F d n c l N k N V h z c G R M L 2 R i c m M 4 S G 8 r Z W Z m Y l p v S U d 2 b 3 F J a V h Y M z E x Z n I w M D A v M T d y d n Z o Z z J N W j J a b U J u M l A v L 0 x M T D N y c H B a Z G t N c G s w Y U 5 B Z 1 h Y N z U 1 Y 3 J Q e j F m L y 9 2 M D F h T k F n Z m Z y c H A y R 2 Y z Y k t 5 T X F X b X B p W m t 2 K 0 l S c V Y z M j Z 0 V k w w N m R Q b D h m a j B Z c 3 Z 2 d W d 2 a F J m T j d 0 M j d 0 W H Y z Y n V Y b j U 2 d G Z 2 M z d L e j g 5 W G p 4 N D l s S m V Y N X g 5 Y 1 N V b E o 4 U T h n d V Z 3 d U 9 S d 0 9 O V G M z c T d T M E 5 P a U 1 n a 2 p 2 U l N D U H g 2 T l B Q d m x F Y j d 6 e F J s a W Z 5 Y W V 1 c m s 2 d n Y v N j Y z b m 5 u S F g 4 Z C 8 2 S 2 l J a F V V R k V S Z G R O c m h j T 2 o 5 O T k 4 U H V t N z g r U E V 4 O T l 2 c G R B W m Q 5 b j M y M H R M U 3 R I c j F h b i t a d F Z E d G 1 U d 1 J y L 0 8 5 c n d R Q V N D N E N l Q U J B d 3 F T b X B x c T F 0 V F d o Z F R S R F Q 4 V X Z M e T h Q d X J 4 d j M 3 N m 9 B W n p W Y X R X M G F k T m t 0 V n B W V U Z D Z 1 Z h d F c 2 Y m 5 u b m d 0 Y n J P M 1 F v V V A r M m E 5 O S t 2 V F J n Q U V E V k Z S V X B G d H V 1 V V Z t c z F t d n Z 2 c X F U c D g r c m Z U M G R Q O X N y T F p t U 1 F V d T h p c E p P M 2 Z 1 a k h q Y W V T Q 3 Y x K 3 V m Y 2 V o d 0 9 G U l N V c U p K a 3 l i R n Z F O W J m Q 0 d J R W J Q R k 9 n c 2 o y c D F Q Y l c x d D B J e l J R R V Z G U l h y d 3 d R Z j l B M E t W b F p Y K z h D Q n d S b l N r U U c 3 V X F G S D Y 4 O D g v V l Z K U 2 9 2 T H k 4 c G d o M k l r V E o 4 S n F 1 M H Z T c E V t V E 5 H Z k 9 I U D h N e H Z U M G R D M W F 0 R W d i T j I 2 T U d L e k 9 t V E 5 I d z R j U D E 5 e T V j N k 9 H R 3 J F V 3 k v T U Z 4 Z E g y c X l Q T E F B V S t k N n p B O D M v L y s x L 1 F a Z D l z N n J a W U x C W m R k O T E x L 3 N z d E x T M W F 2 W H A x V 0 l n M m R P a F F E U n M y T E 9 6 K 2 d Z R n Z 0 T U d i d i 8 3 N l M 0 c 1 d M W X E 2 R F N r c H N i d n B i W V Z z a V Z a U l V h S D g v S H h W V j F l c n R i V l Z k c n R k a X h Z d G l y b C t S b W k 0 R n F z a 1 V I N S t 2 c D U 4 O G t u d D M 3 O W Z H e l p z O E E v U X p K c z N U N k 5 I a j V Z a 3 p a b z F T e j E 2 O U 5 D c n I 3 N G F G T 1 p Y V k Z S b z d 0 e T V V W S 9 M b 1 d z M H R M U z B o Q z N r Y l R h Y l Z W V l Z w Y k t 5 T X I z M T F s d m F z M m V Q L y 9 y b H k 1 Z k h Q U X U 0 d m U r R D F X c l Z x b F d y b 3 Q 0 Z T d Y a z c y L 2 R T N k t C R m E y d X I z b m p q a m J B Q m x U N T k r b W o r L 1 B r U m E 0 K 1 B H e m R P O T k 5 L 3 Y 5 Y X Z Y N i t k T z N l R 2 J V Z E 5 U W T F x Y W 1 x V W t a R 2 h K N T U 0 U X I v K y t t d k V n Y j d B Y 2 x k R z I 3 M T d 0 O T U 3 N z c y d z Y r K z k 5 M T d a Y k R Z Z E 8 z W k 1 l L 2 Z 1 R G J y T l p y T n B 6 S m d 4 c X E y d D F i Z m Z m a H Q w M n g 5 L y 9 C R l d E a W 1 X a 1 N O S D Z x Y W J i Z 3 E 2 T H R L Q W s z V H V j L 0 R s b D E v c W d 3 O C t D R H V i S l R j M 1 Y w T 0 h E Z z A 3 e H J X M H R H a i 8 v d j N h d j M r L y 8 3 c T B 0 R F R s N W V V c E p 5 Z E g 2 Z W 5 w N n Q r L 3 Y r N j g 4 M D V 0 M n J R c G F F R E Z i c m U z d W I 1 T z Z G a 3 Z 2 c 3 N X a T B W V l Z W V m F 2 W H A x e F B 2 R k d x R D l O N 3 B E W H d r Q W t G d 0 U 4 Q U N B a E x M W m J I S T Z u U W t w e V h E O C t I R i 9 D T 0 l U R 3 N C d j J M Q W g 0 b j F M U z B 0 M T M z M z N C U z B H M k t k U E h 6 M y 8 v U F B h d k h t e n R t e l p F c k h j d 1 l r V E o z V H k 1 R W 1 O R 3 p m T 0 g r Y l c x T l N F e m J C c n I z M z c 5 c l g 3 U H Z I V X Z t M k w w K 2 1 N Z U l y N S t T Y V I 3 U z V R Y m 0 2 d U p r N m N H Q l R D b T g x b X p a b z F T N V d W b F V H Q i 8 v V H A w e U 0 r U m 1 n W T B 0 T F N F c k Z t Z X p T W F h I S 0 o 3 c i 8 v Z n I z d 3 d n d i s 1 N y 9 2 d n Z 1 Q 1 F y R E d 4 a 1 p 0 M j d a T k g z N z R v W D l t d l U 5 S 1 N v b 1 d M R m l n R z I r O F V k S z U w a X F I R H g 4 T 2 V 4 N l R 5 U l F V T 2 9 l S 1 Z p c k F K M 0 E v V T F K U z J s V S 8 y R m Q 2 S n A 3 d z B s Y 2 V 3 e W R X N 2 Y x c n J y b E d 2 W H Y z a m p y Z 0 V N M 0 V p U l B W c z J k U F N l Z G 1 s a i 8 y M k d Q K z h q N C s y Z G 5 a V 3 J C Z 1 F j V D d C d 2 J Q M G J h d n F L a E k v Z n I x Q z N 0 Y 2 4 3 W m 1 K c m Y x Z m h o a D Z O Q 2 h t a k 5 u a n I 3 N T V o c 3 R Y c n p Z L 3 h w R k V 4 c D h 4 M U 9 U d j d T M F Z L V 2 x w Z n J 4 e H g v M T l k Z G Z h K 0 x F a V V H M 1 Q 1 b z B T V z Y z V y t 2 V 3 J W T m V Y c D R X T F Z v V W N 4 M l B w c W F t c 0 p u M 3 N k c E 1 u e j U 5 d E d 6 W k 1 o M D l l b F N i T j I 5 V 1 k y T m p 4 T V Z j b z R s M 0 x R a W Z J V U 9 H N k t L T E x 0 T E p r e W Z E Y m p P W l R C b 3 l a R W p F K z N X M j c 2 W F E 5 a G V 0 a n Y w W F g z d 1 J k c D N a Y k 5 i Z G Q 5 L 3 R Q N F l 1 W E x o U V p X V m x X c n Q y Y l Z o U W J 6 Y W J 0 W F R w V X Z Y d D I x Y 0 x G e T R N Y T J P Q k M w e D N o T E t 5 T W g w O W V s U m J 0 M j c x W D N m b G x W Z X F y S 3 h N M H J s Q n d K V X J W M n I 1 O H V W c W J H e V U z V z d Y V T A 4 O T V T O D V k d k R n U W E x W n M 2 Y m R 4 e W p w M 0 J r T k R 6 e n d R T m o x b 2 U v R n Z u M z d k U E R n U V g z O T l k Y 1 J a N 3 d Q S E R o U X k 1 Y 3 Z W N j l l d l h U e n p U Z n I 1 W m R m R G l 0 Z E Z z a m h j T 2 o 0 O G V N N m Z 2 e T R D Z 3 N M O W Z E R E Q r d k l r U 1 A 2 N E l N U G d 2 N X V 5 c F F w Y l F i Y X N Z N W o x M T E z b l Y 1 K y t l V 3 d 6 K y 9 B Z 1 F N V F B z a l N Y Z n B L Q U l E a 0 l Z Q U h B Q 1 N V e l d h V H c r R k l T Q k Q 2 M j I r L y t S O V B P a m R y d U h m d j N r R i 9 j O G N k Z C t q c H A 1 L z J Y M D V M U z l P O G V m U E N a b 1 Q 1 b U 0 x b T N Y N z c 3 Y n J w c H B 1 M G J k c z I 3 Z H k 1 T T Z o Z X F T V E 5 u a j A 3 W X Z t S n J z a n B k T G E 3 c G 5 C W G x N a D J G M n J t e k p u Y X R X d V h t c H F h M U x O b l R 5 M W R 1 b F R G e G N W e D N 6 O D B J Q X E 5 S E k v e T h u S j k v d m 5 u T 2 5 M a 2 l K W X N X U k l X T 0 h v O E h 0 W F U x S V N G N z R X R m h Y c m 9 v W W Z V d j M 5 L y 8 z V k Z S V V V S Q S 9 p c X F x c W c 4 a z Z o U W 9 P U 3 d Q M W 9 i V z B O Q 2 x l T G l v c U N G b U d O V j J 0 c n E 1 c W J t M k 9 H T n F H e n F o M E 9 o N 3 h l Y j h S U 0 h W Y X J W Z F h W M V Z x N 2 R x M E 9 I e j R j Z H Q 5 Q V p y T l p 2 W H I x M G 9 R S k U z V E x M Y m Y 0 c j c v Z 2 d n c z B h T k N n b 0 t B O E l 5 T k Q x Z F h W R W N Q S W x w Y V d v T E 1 C W X I z Z j Q 4 Z V B q e m l E T n k 4 d n I 4 M 0 Z w a 1 B m Y T d 2 Z H J p V k x s d m h y d 1 B 2 c W d M Z W 5 w c k Z 2 d H J Q d m 4 5 U H A x S 1 d Y W G h y M E 4 1 T W 5 U O W J r e V p Q a k 9 0 c 2 t k T D J F U 0 d X V W 9 y b m l p a X V p T H F R N V p j b 1 V X U 3 d X a l J r e l J s b F p X V E V m S i 9 U N E x z V V h r d m Z y M T A v T G x p M X I 5 O E J H Z S 8 v Z V p E S n B 4 S W d S R V V 2 c n p K Z 3 h v M T N o Z n p L R j d 2 Z n c 0 Y 0 5 W W E Z 5 c z d k d T M 2 O H l a T T h y T n p k W G F 0 V 3 Q x N E 1 B Q n Z m V F N T L z d q U l V G Q m d S W X Z Y a H k y a 0 h G S l N Z b l d y V n V u W G J 0 M m F l d l d y Z j R a M j l P b V R k U F F v V V B s O F h o V V d W b X B q U n M z K 2 1 k Z F c 2 M V d 6 W j Q 5 d X d Q M j l 2 O V p M Q m J k Y z g 4 O U t p N H U x a l B Q U E t Q V z F 0 Y W d S Y T Z s Y z h m R H B V d V h h c 1 d L R l Z x N m R H b l F l a D h s S l N W Y X Y z N j k 5 d X p a b z g 4 K y s w d y 8 v U E J E M 0 l N N E Z S V V Z F V X V Y a G Q 0 L 1 V v M T k 2 Z H h 4 Y k 9 i T W 1 a b z Z k Y X I v O D F 4 Y 1 h L d z F h O W J v N E 1 H R D J y R m p S O H l 6 R E g w T E t k d n R k d l h z M l Z O e j V z e l J y b D I 3 Z E 9 U S U V h V 2 5 w O G U x K 1 B E T W 1 U T 0 R C b F F M Q 2 d y O C 8 4 L 0 t 5 d k l Q V X Z i d D I x Z U R C d y 9 X a U J F a k 5 H e l l z S V N m N 2 R a Z C t r b 0 F n T 1 F o Z 0 F j Q U p K V E 5 a b 3 U 1 M E d G N 2 p C d z V V d X Z Y c j l l T E w 3 N m 8 3 N y 8 v W G 5 m Z G R W Z l k z M X g v L 2 Z X c X F h b l J 0 b T N i Z F B I R k Y y d k Z p a F Z 4 Q l J a N W V Y b T Y 5 O T U 3 Z G N j Z G Q v a C 8 r Q j Q 2 Z E V p R m h Z V k I 0 W n V Q M l d 4 V 2 V u c T Z y R l p y d T B P d G V M b m R i c m 5 k Y m p r Y 2 p w a E J Z Y n g 4 W V p v U n R W S T d t M F M y d T F D N X V i b T Y 3 Y m J i O U 5 W W F g r b l J S e C t O V 3 F z O W 1 0 Q X d w R D B o W k t E N T g r Z k w 2 L 1 Z H R E 1 u d G R y d F d y R m l o W j U 1 N V J u d j I 3 S k h a Y k 5 h T U d U T j A 2 N j I z a G 9 Y W k p w T k p x Y W 1 w e X N 2 T F l w M z V B Z 0 F B Q i t K S l J F R l V V M z U r d m 9 x S 2 l q U n E x Q 2 d O R 0 R B Z z V 2 T 0 h C b X l C K y 9 G d j l 5 b F V T a 3 B L b T Z V K 1 F v T m 4 2 V n g 0 R W x w U 3 h L Z W d v R U F y V j Y 2 V T E r d V Y w K 2 1 N V 2 9 j O E 5 U V T E 0 d W Z h Y k R a c n d Z S U Z z d G x z M n J a d G 0 z S n p j M V Z k W F I w V 0 d Q c U V 6 a k Q x Z X I x c W J t N k 9 P R G c w Z X Z U b 2 9 B Q y t k K y 9 l d X V x c X E x U l p X U m w x Z j N 3 a X Z l Y U p M c 3 N R U 1 h 1 Q 3 I 3 T m 5 6 d 1 p k O W c z V X R G V m V K e D d 4 b H V l S 3 R B N U N l d 2 J C M m x 1 U z R 0 O G N 1 e S s 3 N 0 R K O T l O R k h z b G d z S 2 l n b 1 V I R n h z Y 2 F O R z Z m Q m d 3 Z k h 2 R j l u K 2 w 0 S 1 B j N W x a b V p x e G 9 3 W m 1 q c D F x a l p 0 M n F S Q m d 3 W X B K e W R I N D h h T l U x c G F t c D U 3 N 2 p s V l Z s Y X F z c k l 5 N m 1 0 c 3 N W a F V Y b D Z 1 O H Z K e W Z m Z m R k O X F 4 W T R l c X F x b 2 t u Z H Y z Q 1 J N b T Z J W W J i d E R y c j c r d W p 6 L y t X R l Z W V l d H R D l C M W w x S 2 h S V 3 J s e X B R N G N P Q k J 4 Q m 4 1 S l N Z b l d y R m t U V m h a T E 9 u Z m N H e n Q y c k 1 h T 0 h h d V d s a F l k U F h w V X g 0 N G Q w K y s v L z Y 1 V H A w N n B 0 c l p X O W Z Y M W F t e H N W S E 5 6 c y 8 r O T h N M n l E e F Y 2 c k o 0 O W U 3 W W F H e H U x W m N z V 1 N W S k 9 U b z R t V D U 2 c 3 F W T 2 5 S a H p B T X B 2 T i 9 q T l I 2 d X J x O U 5 O U F A r b n c 0 Y 0 9 x c W F u U n l a T W 5 k Z m J z V 2 J X M n R x c W l v c 0 s v Y m t o Z V h w N m 1 U W n V t Y W R P b W F l L 2 V 2 Z n I 3 N z c v a k t 0 d l U x a 3 o y N n V w c V p X V m x H V n J U d n p 2 M W x R Q U F 5 V 0 5 5 d V Z 5 U m Y 0 V U F B U E F 2 M W R Y V k t U V T F 0 Y z B B S 1 Y 0 Z W o w Y 0 h E e D V V Y V d s c H h O d G J X b H I w M m 1 1 d m F k Y X N X W E h Y N l k z R T l 5 T T N j Q W F X N y 9 r V F B k d X F M V j Z 2 V j I 2 M y t 6 O E Z W U T Z I U X k 2 W H E 5 c 3 N L c G J v Z G h m S U 4 2 d T V z N S t p N 2 5 L N X R H c l Z L b F Z W V l F Y T m V n K 1 V q U F o 4 U H Z C N F B I c n p 6 V G V E U X F k R S t Q T E x M N V d U a z Z P Q 2 d v S j J E K z d n L 0 9 C d 0 9 O V F U x S 1 R j M 0 5 5 N F A 1 d G Q 5 W H Z K c D Z H a G 9 j M n p G O X J q M j I r L z F U W F h Y R U 1 O N 3 h n M m J 0 e W 9 3 c 0 p D a l J n e D R q K y 9 o L 1 g x O W J K Y X J Z W j g z M 2 E w N 3 R a W E F n Q W t C d 0 U 4 Q U N E a D N H N j N 6 c H c 1 M D J Z T l l 4 a n I x S 2 x U N n R H a m h 5 R 3 p J a n N q M m g w Q U F H a V A 3 d F p Y Q W d B a 0 I 5 T 2 Z B Q U F K W j d G W V p M U F p J c G F L U U 1 k b 2 F t c V N 6 V 2 J y V m o 4 b 2 F Y Y 0 F B Q 0 J l M 2 J H d k J B Q k l E Z 0 o 0 Q U l B a H N y S 3 l J a T U r a D Q 1 U l g x L y 9 u O H J 4 Z E Z X M E 9 3 Q U F F S S 9 1 M m x j Q 0 F I U T h B b m d B Z 0 N G O G k 4 T 0 Z M a 2 d J N H p V M E 5 D Z 3 p N M U 1 t a 3 l u W m 0 5 T G h h S G N B Q U t B d D N i b X Z C Q U R v Z U F U d 0 F B R E Q y T z E y T 1 o x T 2 V i M H N O O U p S U E I 2 U F h D N V h R a G U z N j J w b 2 R 3 Q U F J Q n I 2 U 2 d D Q W p r W U F E d 0 F 3 V k h a M n R r N m Z Q c D N z e m V n M l R w O C t y W n l j b k d S d l J 0 T F I 3 Z 0 F B U U N U M G x R Q U F I W T B B S G d C Z 3 F K U 1 V G R 1 Z s W m F t M n R q Y l p t M 0 x l T z N 2 M n J M S 3 p z M W x N V E x R N 0 F B Q V F q c j R T Q U N B W k N P Q U J B S V p M U z B 0 V F N r b 0 t p M k 1 h c U w 2 K 1 h x b X B x Y k x a Y k 1 u Z W x F N k R k Z 2 N B Q U h 6 b 0 t 3 R U F r b 1 V B S G d E U U l i S 3 l z d V R 4 Z U F o R E R l Q j d U V E 1 6 T T V P O E p a M F A 3 U T R B Q U 5 C W E F n Q W t F d 0 U 4 Q U t E R F p H Z G 5 F N F l t V 0 g x O X Z i e G V y K 3 g y Z T d J M 3 B k T 2 k z U U V B M E g z U l Z 3 S U F K Q n N C U E F D Z 1 E y V m 5 a M H N T d G J r V D R P e l p z e k t i e m Z 5 Z 2 p B U H R E Z 0 N B N 2 9 l K 0 V n Q 2 d N e U N B Q n d C M H V L e X N M S 1 d s c G V u V X F W U H l l R H p K M 3 B 3 d X g r U H g 2 T l N w V T h y S X l P Q l U 2 b m F n M 1 F F Q T B E M 1 F W d 0 l B Z E N Z b W w 4 d m x U Z l p H Q U F D N k o 3 Z m J y W C 8 r K 1 V l c H F h b k t 5 c 3 B L O X V a M E N R M E 5 E W E s 1 W E 1 y S n l a S E Z Z a 2 4 y N W 5 S S n R E c 0 F B T T V m O U p V Q U F K M E 5 B V H d B S U 9 r Y U d o c l U y T m d v d T k y d W p J e U 1 a R z l P c D l U V T F L V D Y r b n B s W m 1 Z U 0 d p Y 0 k 3 U T R B Z 1 B N S G Z T V U F R R 2 R G Q U E 4 Q T Z C U z h Y c S 9 x N i t 2 b G R E c G x 0 O X R s c z l s a 0 1 w b V N 2 V m x K N W Z W N j V Y U T Z W V j l m T D V 2 T k p y d m Q z d T F m a z B T a j N R R U E w S F h S V n d J Q W R B V U U 4 Q U N B V H N Y d G R x d X h z V k h O e m M x S 1 R V M l Z 6 V 2 F U e l d i c k 5 x Y 1 F 1 O T F 1 T 1 o x T 0 9 a M U 9 1 V n d 1 c G F l b k t 6 T X p z O X Z z Z j d K M D k z W U h B R U J Y U V Y 4 S k F O R F Z F T U F E Q U R v d D M 0 O H J w O U 1 w c z l u c 2 4 1 M X N z V m h r T n B 1 R C 9 u V W x I b z h u N k o v Y j d a W W t P U n d P Z V R 3 Z W Y v a H J z O W 1 T d k t Y Z D A v b m E 3 Z 0 F B N k N y b 0 t 3 R U F 6 a W N F O E F D Q U x x R 2 x w V V V 1 b D h 2 L 0 l 5 e n d S N W 5 Y M j d X K 3 l r d 2 1 V M U N J Y T d G W V p M R l l a T F Z h W m J W Y W s 3 M T V D S E E r d F R z Q U F M b 0 s r a 2 9 B Z 1 B N S k F U d 0 F B Q U F B Q U F B Q U F B Y m c z R 2 t B Q U F B Q U F B Q U F B Q X h B Q U E 4 Q U F B Q U F B Q U F B Z 0 F F S T R B R U F B Q U F B Q U F B Q U 1 B Q U J Q Q U F B Q U F B Q U F B Q U F C a U N B Q n d B Q U F B Q U F B Q U R B Q U F U d 0 F B Q U F B Q U F B Q U F B W W d B Q W V B Q U F B Q U F B Q U F B Q U R F T U F E Q U F B Q U F B Q U F B R 0 F B Q W 5 n Q U F B Q U F B Q U F B Q U F 4 Q U F B O E F B Q U F B Q U F B Q W d B R U k 0 Q U V B Q U F B Q U F B Q U F N Q U F C U E F B Q U F B Q U F B Q U F B Q m l D Q U J 3 Q U F B Q U F B Q U F E Q U F B V H d B Q U F B Q U F B Q U F B Q V l n Q U F l Q U F B Q U F B Q U F B Q U F E R U 1 B R E F B Q U F B Q U F B Q U d B Q U F u Z 0 F B Q U F B Q U F B Q U F B e E F B Q T h B Q U F B Q U F B Q U F n Q U V J N E F F Q U F B Q U F B Q U F B T U F B Q l B B Q U F B Q U F B Q U F B Q U J p Q 0 F C d 0 F B Q U F B Q U F B R E F B Q V R 3 Q U F B Q U F B Q U F B Q U F Z Z 0 F B Z U F B Q U F B Q U F B Q U F B R E V N Q U R B Q U F B Q U F B Q U F H Q U F B b m d B Q U F B Q U F B Q U F B Q X h B Q U E 4 Q U F B Q U F B Q U F B Z 0 F F S T R B R U F B Q U F B Q U F B Q U 1 B Q U J Q Q U F B Q U F B Q U F B Q U F C a U N B Q n d B Q U F B Q U F B Q U R B Q U F U d 0 F B Q U F B Q U F B Q U F B W W d B Q W V B Q U F B Q U F B Q U F B Q U R F T U F E Q U F B Q U F B Q U F B R 0 F B Q W 5 n Q U F B Q U F B Q U F B Q U F 4 Q U F B O E F B Q U F B Q U F B Q W d B R U k 0 Q U V B Q U F B Q U F B Q U F N Q U F C U E F B Q U F B Q U F B Q U F B Q m l D Q U J 3 Q U F B Q U F B Q U F E Q U F B V H d B Q U F B Q U F B Q U F B Q V l n Q U F l Q U F B Q U F B Q U F B Q U F E R U 1 B R E F B Q U F B Q U F B Q U d B Q U F u Z 0 F B Q U F B Q U F B Q U F B e E F B Q T h B Q U F B Q U F B Q U F n Q U V J N E F F Q U F B Q U F B Q U F B T U 1 E L 0 F j e F d Y b W Z N b 2 1 3 T E F B Q U F B R W x G V G t T d V F t Q 0 M i L A o J I l R o Z W 1 l I i A 6 I C I i L A o J I l R 5 c G U i I D o g I m 1 p b m Q i L A o J I l Z l c n N p b 2 4 i I D o g I j Q 2 I g p 9 C g = = " / > < / e x t o b j > < / e x t o b j s > < / s : c u s t o m D a t a > 
</file>

<file path=customXml/itemProps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9.xml><?xml version="1.0" encoding="utf-8"?>
<ds:datastoreItem xmlns:ds="http://schemas.openxmlformats.org/officeDocument/2006/customXml" ds:itemID="{8D9C258F-E876-465D-9D76-0BE50246D6D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1174</Words>
  <Application>WPS 演示</Application>
  <PresentationFormat>全屏显示(4:3)</PresentationFormat>
  <Paragraphs>171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黑体</vt:lpstr>
      <vt:lpstr>Times New Roman</vt:lpstr>
      <vt:lpstr>Arial</vt:lpstr>
      <vt:lpstr>Calibri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小二PPT</dc:creator>
  <cp:keywords>www.51pptmoban.com</cp:keywords>
  <cp:lastModifiedBy>执卿</cp:lastModifiedBy>
  <cp:revision>26</cp:revision>
  <dcterms:created xsi:type="dcterms:W3CDTF">2024-01-10T11:46:00Z</dcterms:created>
  <dcterms:modified xsi:type="dcterms:W3CDTF">2024-01-17T04:17:46Z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21607230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ICV">
    <vt:lpwstr>CE7BAD9523404B618931577ED194F5CF_13</vt:lpwstr>
  </property>
  <property fmtid="{D5CDD505-2E9C-101B-9397-08002B2CF9AE}" pid="6" name="KSOProductBuildVer">
    <vt:lpwstr>2052-12.1.0.16120</vt:lpwstr>
  </property>
</Properties>
</file>