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AEEB-BADA-46AB-9EC2-A865A3B8B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4234B-C671-4FAF-8A0D-5A0102178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97E7D-F20E-4198-81E8-C105C000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33E-EB69-4645-BC92-1B08E25B13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C3C8B-68F3-4200-8A54-E8E81777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5401E-7632-4EAA-93E7-66560BAB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3DF3-D9CD-4E31-A81A-1A3DF4FC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0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5C7A-E3E3-4677-B76A-A1E9ACF3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FBF46-E09D-44FF-82AB-42779B83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C9BB7-C5BB-4FF1-ACDB-F6BECF5D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33E-EB69-4645-BC92-1B08E25B13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50B84-A249-45A9-8ECA-4FF32AC4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4A6ED-FE75-41FE-B8D6-D5E43FB6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3DF3-D9CD-4E31-A81A-1A3DF4FC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8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01A50-9C6E-4D53-BAA8-E6D087C17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1779C-F332-479D-AF21-572E4F900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B834-1003-42C8-A8B1-7FA12497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33E-EB69-4645-BC92-1B08E25B13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25339-4097-44C5-B072-8F82EA33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8AC3-EA4C-464F-918E-FB350322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3DF3-D9CD-4E31-A81A-1A3DF4FC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2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ADD0-1B3A-4C14-A4FB-B227026F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8520-DCFD-4E46-BB30-293AA45AE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2D52-11E5-4269-9C72-725A9F91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33E-EB69-4645-BC92-1B08E25B13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FC719-CE78-4851-8FBB-C57E51EF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90C5B-CBCB-40D4-94DE-3846E630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3DF3-D9CD-4E31-A81A-1A3DF4FC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0044-3483-413B-89C0-3E647734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70834-1E9A-4E11-A1DE-C97C2B447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E0655-D0BD-479B-84CD-3622C0A3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33E-EB69-4645-BC92-1B08E25B13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E290-B0F6-4615-8C96-F58F6DDA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24F02-7A2E-4299-B4C6-3DB9D71F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3DF3-D9CD-4E31-A81A-1A3DF4FC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AC55-6BE0-44CC-8F5E-C373A2CC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8001-F827-4DB5-A587-AACFB40A0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C711B-2C47-47D5-B672-55B1821A7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C8DA7-0F1C-4172-BC4C-BA1539A7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33E-EB69-4645-BC92-1B08E25B13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ECDAA-7276-4C50-A526-B42F8975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BF334-2494-4F4B-85AE-3BB7CCF3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3DF3-D9CD-4E31-A81A-1A3DF4FC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6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50BC-A619-457C-80D3-2063B743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24DFD-9687-4B66-8DD1-433EAF40B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D27CF-144A-43CA-8C74-FFEA3D683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05FE3-06DF-4EB1-895F-7C7A09434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BBDC3-F56E-45F7-BDF3-28514DA76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A05C3-D676-4431-8D2C-E05F9DDD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33E-EB69-4645-BC92-1B08E25B13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4A37C-40A6-4A0F-85DD-CA007875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D369C-416D-4A39-A162-13AB42CE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3DF3-D9CD-4E31-A81A-1A3DF4FC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3266-F0CF-41E8-BDAD-DF0C5EE2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E8D4E-8F67-4E5C-B93E-0187B59B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33E-EB69-4645-BC92-1B08E25B13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32343-FE5B-4BBC-A3F8-0A005270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69323-404B-432D-8E1D-F13E0CDF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3DF3-D9CD-4E31-A81A-1A3DF4FC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4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A065F-22BE-4EF3-BAB5-C43F7857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33E-EB69-4645-BC92-1B08E25B13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1A51A-87B2-4216-809F-32A79625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857CA-F5E3-46D7-8C2C-4C7FAD15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3DF3-D9CD-4E31-A81A-1A3DF4FC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1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9AE-D9A5-4065-B866-BF4AC174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3D9A-270B-408F-9208-37A5E450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555C0-F64A-452C-A8AA-215891F54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F96D8-1913-4C1B-826C-85FE8659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33E-EB69-4645-BC92-1B08E25B13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7EE8E-30A2-4B18-B87B-103C7466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D3C87-D20B-47FC-9D5D-6DB24828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3DF3-D9CD-4E31-A81A-1A3DF4FC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2754-C2E5-49F1-8D0A-227D5DF9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60B91-CA55-4B6C-9F8B-475C6CA0E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D7D31-1C57-4CF8-ACB8-2F095FDBD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9044B-9D9A-4936-8242-AE7FCB2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B33E-EB69-4645-BC92-1B08E25B13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BF024-1EFB-4A07-B0C9-27C4C399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CF547-AA00-4A9A-A2B4-EB7BEBA5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3DF3-D9CD-4E31-A81A-1A3DF4FC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1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B37C0-AE67-4C5B-8B57-6EF4A25D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D5BC2-A4C6-4893-9868-72779325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A06C3-C5AA-480A-B706-8881D985E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B33E-EB69-4645-BC92-1B08E25B13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3C14-8754-4678-A6A9-29E9CE6F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EEEDD-2CCB-4D00-AB2C-01688B56E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C3DF3-D9CD-4E31-A81A-1A3DF4FC2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6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775F-7396-4F2F-8EE7-DF93CD9F3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KICKOFFFFFFFFFFFFFFFF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4F7F7-66B1-483E-B703-D4B4BB1A8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ISSO QUE E KICK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1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KICKOFFFFFFFFFFFFFFFF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KICKOFFFFFFFFFFFFFFFF</dc:title>
  <dc:creator>Logon Aluno</dc:creator>
  <cp:lastModifiedBy>Logon Aluno</cp:lastModifiedBy>
  <cp:revision>1</cp:revision>
  <dcterms:created xsi:type="dcterms:W3CDTF">2024-03-26T14:11:31Z</dcterms:created>
  <dcterms:modified xsi:type="dcterms:W3CDTF">2024-03-26T14:12:01Z</dcterms:modified>
</cp:coreProperties>
</file>