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7" r:id="rId4"/>
    <p:sldId id="271" r:id="rId5"/>
    <p:sldId id="272" r:id="rId6"/>
    <p:sldId id="275" r:id="rId7"/>
    <p:sldId id="273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8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16" userDrawn="1">
          <p15:clr>
            <a:srgbClr val="A4A3A4"/>
          </p15:clr>
        </p15:guide>
        <p15:guide id="4" pos="7256" userDrawn="1">
          <p15:clr>
            <a:srgbClr val="A4A3A4"/>
          </p15:clr>
        </p15:guide>
        <p15:guide id="5" orient="horz" pos="648" userDrawn="1">
          <p15:clr>
            <a:srgbClr val="A4A3A4"/>
          </p15:clr>
        </p15:guide>
        <p15:guide id="6" orient="horz" pos="712" userDrawn="1">
          <p15:clr>
            <a:srgbClr val="A4A3A4"/>
          </p15:clr>
        </p15:guide>
        <p15:guide id="7" orient="horz" pos="3928" userDrawn="1">
          <p15:clr>
            <a:srgbClr val="A4A3A4"/>
          </p15:clr>
        </p15:guide>
        <p15:guide id="8" orient="horz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782" y="62"/>
      </p:cViewPr>
      <p:guideLst>
        <p:guide orient="horz" pos="2288"/>
        <p:guide pos="3840"/>
        <p:guide pos="416"/>
        <p:guide pos="7256"/>
        <p:guide orient="horz" pos="648"/>
        <p:guide orient="horz" pos="712"/>
        <p:guide orient="horz" pos="3928"/>
        <p:guide orient="horz"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F6BC9B-06DD-48DF-78C1-63B36FDEDE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27EA0C-1DFA-F74C-72E1-211873F839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68E911-DD53-0BF0-650E-6C28EF4845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0AE360-8C7B-405F-9B53-C969A2D67A3E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A7D3EC-1288-B6CE-D303-38E343AE2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4458C0-59D2-F522-0169-53B51FA54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3C0BDF-5338-47F2-AF7D-C978F14302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280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533D51-AC7F-3EE3-9165-67E439121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FAB45D-FB56-11F1-2611-C901EF564D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F10B96-72AD-D982-DEDD-4410D3C61B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0AE360-8C7B-405F-9B53-C969A2D67A3E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4BEBFC-F71A-2541-CB11-7154A7FEB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C6FA77-28A5-8101-17B0-0368720C1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3C0BDF-5338-47F2-AF7D-C978F14302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774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2463DBC-9EA1-5155-B8AD-C63D1517EC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0D1FC1-94C4-52B3-E0FA-AD5055A70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5124C9-4C57-8A2B-B8CE-CB6E73ABB6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0AE360-8C7B-405F-9B53-C969A2D67A3E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D89181-D103-A7FE-FEAC-4B0850F86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CF104D-044F-9A22-7F21-9C44EFD7D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3C0BDF-5338-47F2-AF7D-C978F14302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977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57D7DF-6FE4-8D12-5ADE-7D461C8E5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8CFECD-DC6D-08DF-CF4E-6E08813AC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63763A-6A9B-105B-70D3-6A1752899B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0AE360-8C7B-405F-9B53-C969A2D67A3E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01F5A8-8D6C-684C-E319-53995A6E9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860B53-37DC-AB19-B51C-06886CD9D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3C0BDF-5338-47F2-AF7D-C978F14302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859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C89CB-93AB-90D2-1647-CE66379E7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69CF3F-A5FD-A628-62D2-06154EBFA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C8AE45-EDED-E23D-85B3-C5C6682A54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0AE360-8C7B-405F-9B53-C969A2D67A3E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96EB26-359F-F6CB-5CE4-F1DCA2F46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39F202-4C34-C9E6-B107-CEDDDFDD3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3C0BDF-5338-47F2-AF7D-C978F14302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84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A91786-2AB6-D984-145E-019B4D721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430D5A-9BAA-CE56-3D95-E6B4B8AE82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9EAD62-8AC4-7D0B-08E6-AACA5C37C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045B14-5523-49AD-2641-8325582190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0AE360-8C7B-405F-9B53-C969A2D67A3E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A9239D-1C9F-6099-941B-01F17B718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0E935E-EF13-E2ED-4BE2-3A769463B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3C0BDF-5338-47F2-AF7D-C978F14302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772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AD2837-6DBD-8883-3800-95ED21CAA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87C4D9-FB78-20F6-1B6B-FA7B67FB5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0EA8B6-9734-B081-2333-94FC4822ED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87B2589-A101-62B7-D68E-93C1B26A24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5329380-A93B-9C17-2961-320C702F84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3900C6F-FAFB-7D49-D654-06D685E0F0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0AE360-8C7B-405F-9B53-C969A2D67A3E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47641EE-2161-A77A-A66B-8C94F329D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B22B1CA-AD4B-9E44-806F-4547FEFD4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3C0BDF-5338-47F2-AF7D-C978F14302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320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97E48D-F223-06B1-0931-4DE8CA4E1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2C26EFB-2DCF-81BA-F763-FC071A8A4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0AE360-8C7B-405F-9B53-C969A2D67A3E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C630C6F-9880-87C4-6AB8-B560BA6FE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872725-0E4B-46B1-6CFC-D71A0D34A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3C0BDF-5338-47F2-AF7D-C978F14302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628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4A15E3E-DA6D-6F7A-F542-E31576A5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0AE360-8C7B-405F-9B53-C969A2D67A3E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A69C0C6-0249-5B61-5DDB-985716483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3E8C6F-B98C-E4D9-A7BC-EAC0EE1A5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3C0BDF-5338-47F2-AF7D-C978F14302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372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12EB3F-057E-75AF-784C-14E4BE01D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F22C42-08EC-C88B-2E6A-5C4DD9594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23EC81-0B51-A591-A863-0356C0F52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84D672-E075-E7A5-5538-693500EB88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0AE360-8C7B-405F-9B53-C969A2D67A3E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6D9826-AF81-054A-F410-33BE5A05C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326CB3-16E3-73CA-3DF8-E92AA3531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3C0BDF-5338-47F2-AF7D-C978F14302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097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2413E7-4784-6731-4D21-AAADD6758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AA83D6C-2752-1A80-0FF3-7EADBCB12C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61A2B4-5998-AB20-BBF0-D1BDB25E7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3BF154-8495-BC4C-4277-EE8013C7B6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0AE360-8C7B-405F-9B53-C969A2D67A3E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B30236-82F9-9666-1E82-15BF886A2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A15BF9-1B2A-2C96-54D7-520B68667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3C0BDF-5338-47F2-AF7D-C978F14302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359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0713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88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416" userDrawn="1">
          <p15:clr>
            <a:srgbClr val="F26B43"/>
          </p15:clr>
        </p15:guide>
        <p15:guide id="4" pos="7256" userDrawn="1">
          <p15:clr>
            <a:srgbClr val="F26B43"/>
          </p15:clr>
        </p15:guide>
        <p15:guide id="5" orient="horz" pos="648" userDrawn="1">
          <p15:clr>
            <a:srgbClr val="F26B43"/>
          </p15:clr>
        </p15:guide>
        <p15:guide id="6" orient="horz" pos="712" userDrawn="1">
          <p15:clr>
            <a:srgbClr val="F26B43"/>
          </p15:clr>
        </p15:guide>
        <p15:guide id="7" orient="horz" pos="3928" userDrawn="1">
          <p15:clr>
            <a:srgbClr val="F26B43"/>
          </p15:clr>
        </p15:guide>
        <p15:guide id="8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3B45FB-5F05-A5E4-ED42-EAF2D7A4CF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作文立意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09650F-936A-6A91-239C-A6814B4285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如何快速找到切入点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0D4C8C9-3A57-5AB7-9968-67C33CFE62E8}"/>
              </a:ext>
            </a:extLst>
          </p:cNvPr>
          <p:cNvCxnSpPr>
            <a:cxnSpLocks/>
          </p:cNvCxnSpPr>
          <p:nvPr/>
        </p:nvCxnSpPr>
        <p:spPr>
          <a:xfrm>
            <a:off x="2933700" y="3429000"/>
            <a:ext cx="6324600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9FB0DC78-104F-C1EB-2396-71BDE5960E5B}"/>
              </a:ext>
            </a:extLst>
          </p:cNvPr>
          <p:cNvSpPr txBox="1"/>
          <p:nvPr/>
        </p:nvSpPr>
        <p:spPr>
          <a:xfrm>
            <a:off x="3067049" y="1992997"/>
            <a:ext cx="2238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+mj-ea"/>
                <a:ea typeface="+mj-ea"/>
              </a:rPr>
              <a:t>思辨类</a:t>
            </a:r>
          </a:p>
        </p:txBody>
      </p:sp>
    </p:spTree>
    <p:extLst>
      <p:ext uri="{BB962C8B-B14F-4D97-AF65-F5344CB8AC3E}">
        <p14:creationId xmlns:p14="http://schemas.microsoft.com/office/powerpoint/2010/main" val="106574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40BB3E-ACE8-A8FC-790D-BC407AE4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0BF4EB-64BB-CA64-017D-592D40C74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82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8A9F88-F53F-F304-1375-41BA09899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8EAB77-F7E7-F659-271F-9F51F90AA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928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058C6C-BCA2-883C-CE71-55B91D377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03E3F6-C072-8936-B3A4-31FF771F9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265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43C5F2-57F0-22DE-481D-5FC19EDE7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142EA2-09D2-1696-E1BF-7141BCFF9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315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B9FBF0-A33F-7A4F-DCB2-8840DAA05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6E0979-4DA9-82A2-88DF-CC9ADE1E8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762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90D92-CE0D-4CD5-7738-C7D675BE7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039CAE-4780-5AC2-30EC-DD5AEF25E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975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E74737-A875-419B-8DB5-5CB96D790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065DC5-71E1-050F-92D4-7FAB21E81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887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A50B42-B91C-47ED-5B6B-133352D9E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03EED5-205A-3DB0-B611-17298F50F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98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AA298A-5525-67FB-3965-3F1C5C73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D0337D-A2C3-82A0-EDA0-DC6E9EFF1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336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EFD8D5-A553-9D2B-646B-B0DC643B3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41BC12-DE66-F615-5407-1CF1560FF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901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FAD88CD-041C-C8B1-4E8C-4BE6FDB155EE}"/>
              </a:ext>
            </a:extLst>
          </p:cNvPr>
          <p:cNvSpPr txBox="1"/>
          <p:nvPr/>
        </p:nvSpPr>
        <p:spPr>
          <a:xfrm>
            <a:off x="3976688" y="2952750"/>
            <a:ext cx="4238625" cy="1028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latin typeface="+mj-lt"/>
                <a:ea typeface="+mj-ea"/>
                <a:cs typeface="+mj-cs"/>
              </a:rPr>
              <a:t>维度分析法</a:t>
            </a:r>
          </a:p>
        </p:txBody>
      </p:sp>
    </p:spTree>
    <p:extLst>
      <p:ext uri="{BB962C8B-B14F-4D97-AF65-F5344CB8AC3E}">
        <p14:creationId xmlns:p14="http://schemas.microsoft.com/office/powerpoint/2010/main" val="3163743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587A4F-DBBD-18FC-296D-05EB2D374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82B0F2-A5BF-2E57-394D-1372803CF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673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1AC17-0BC0-F210-4555-00CAF8501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593725"/>
            <a:ext cx="10515600" cy="1325563"/>
          </a:xfrm>
        </p:spPr>
        <p:txBody>
          <a:bodyPr/>
          <a:lstStyle/>
          <a:p>
            <a:r>
              <a:rPr lang="zh-CN" altLang="en-US" dirty="0"/>
              <a:t>立意的通法，找维度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55D65F74-91E8-CDF4-E4B6-941D575369CE}"/>
              </a:ext>
            </a:extLst>
          </p:cNvPr>
          <p:cNvCxnSpPr/>
          <p:nvPr/>
        </p:nvCxnSpPr>
        <p:spPr>
          <a:xfrm>
            <a:off x="2381250" y="3667125"/>
            <a:ext cx="7048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BEC8AB41-8A02-19EF-40AF-21EC41D33C9E}"/>
              </a:ext>
            </a:extLst>
          </p:cNvPr>
          <p:cNvCxnSpPr>
            <a:cxnSpLocks/>
          </p:cNvCxnSpPr>
          <p:nvPr/>
        </p:nvCxnSpPr>
        <p:spPr>
          <a:xfrm flipV="1">
            <a:off x="5800725" y="1257300"/>
            <a:ext cx="0" cy="5495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380F6016-E450-9FC7-7EAD-0DAD5A59C211}"/>
              </a:ext>
            </a:extLst>
          </p:cNvPr>
          <p:cNvSpPr txBox="1"/>
          <p:nvPr/>
        </p:nvSpPr>
        <p:spPr>
          <a:xfrm>
            <a:off x="8658225" y="3335893"/>
            <a:ext cx="215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横向维度：找极端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39A2BAE-3555-2B94-EF90-9E43A60A5522}"/>
              </a:ext>
            </a:extLst>
          </p:cNvPr>
          <p:cNvSpPr txBox="1"/>
          <p:nvPr/>
        </p:nvSpPr>
        <p:spPr>
          <a:xfrm>
            <a:off x="5905500" y="1256507"/>
            <a:ext cx="2495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纵向维度：找角度</a:t>
            </a:r>
          </a:p>
        </p:txBody>
      </p:sp>
    </p:spTree>
    <p:extLst>
      <p:ext uri="{BB962C8B-B14F-4D97-AF65-F5344CB8AC3E}">
        <p14:creationId xmlns:p14="http://schemas.microsoft.com/office/powerpoint/2010/main" val="2414915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1AC17-0BC0-F210-4555-00CAF8501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593725"/>
            <a:ext cx="10515600" cy="1325563"/>
          </a:xfrm>
        </p:spPr>
        <p:txBody>
          <a:bodyPr/>
          <a:lstStyle/>
          <a:p>
            <a:r>
              <a:rPr lang="zh-CN" altLang="en-US" dirty="0"/>
              <a:t>立意的通法，找维度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55D65F74-91E8-CDF4-E4B6-941D575369CE}"/>
              </a:ext>
            </a:extLst>
          </p:cNvPr>
          <p:cNvCxnSpPr>
            <a:cxnSpLocks/>
          </p:cNvCxnSpPr>
          <p:nvPr/>
        </p:nvCxnSpPr>
        <p:spPr>
          <a:xfrm>
            <a:off x="2381250" y="3667125"/>
            <a:ext cx="89556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BEC8AB41-8A02-19EF-40AF-21EC41D33C9E}"/>
              </a:ext>
            </a:extLst>
          </p:cNvPr>
          <p:cNvCxnSpPr>
            <a:cxnSpLocks/>
          </p:cNvCxnSpPr>
          <p:nvPr/>
        </p:nvCxnSpPr>
        <p:spPr>
          <a:xfrm flipV="1">
            <a:off x="5800725" y="1257300"/>
            <a:ext cx="0" cy="5495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380F6016-E450-9FC7-7EAD-0DAD5A59C211}"/>
              </a:ext>
            </a:extLst>
          </p:cNvPr>
          <p:cNvSpPr txBox="1"/>
          <p:nvPr/>
        </p:nvSpPr>
        <p:spPr>
          <a:xfrm>
            <a:off x="8553450" y="4035980"/>
            <a:ext cx="215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横向维度：找极端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39A2BAE-3555-2B94-EF90-9E43A60A5522}"/>
              </a:ext>
            </a:extLst>
          </p:cNvPr>
          <p:cNvSpPr txBox="1"/>
          <p:nvPr/>
        </p:nvSpPr>
        <p:spPr>
          <a:xfrm>
            <a:off x="3600450" y="1256507"/>
            <a:ext cx="2495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纵向维度：找角度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CB81B99-2245-AAB0-8D80-7BA04F40EE43}"/>
              </a:ext>
            </a:extLst>
          </p:cNvPr>
          <p:cNvSpPr/>
          <p:nvPr/>
        </p:nvSpPr>
        <p:spPr>
          <a:xfrm>
            <a:off x="5469493" y="3335893"/>
            <a:ext cx="662464" cy="6624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止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2C65BB1-DA50-3931-A250-498987ACDCEC}"/>
              </a:ext>
            </a:extLst>
          </p:cNvPr>
          <p:cNvSpPr/>
          <p:nvPr/>
        </p:nvSpPr>
        <p:spPr>
          <a:xfrm>
            <a:off x="2716768" y="3326368"/>
            <a:ext cx="662464" cy="6624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摆烂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0FB264D-E3FE-D365-E51D-CF78977306B9}"/>
              </a:ext>
            </a:extLst>
          </p:cNvPr>
          <p:cNvSpPr/>
          <p:nvPr/>
        </p:nvSpPr>
        <p:spPr>
          <a:xfrm>
            <a:off x="8079342" y="3335893"/>
            <a:ext cx="662464" cy="6624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进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7721DFA-F266-A199-BB08-A90EE4CE9B83}"/>
              </a:ext>
            </a:extLst>
          </p:cNvPr>
          <p:cNvSpPr/>
          <p:nvPr/>
        </p:nvSpPr>
        <p:spPr>
          <a:xfrm>
            <a:off x="5469493" y="5746194"/>
            <a:ext cx="662464" cy="6624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个人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168F9A6-BABE-F520-C981-A5808FA3125B}"/>
              </a:ext>
            </a:extLst>
          </p:cNvPr>
          <p:cNvSpPr/>
          <p:nvPr/>
        </p:nvSpPr>
        <p:spPr>
          <a:xfrm>
            <a:off x="5469493" y="4541043"/>
            <a:ext cx="662464" cy="6624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社会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E06A2DF-8D41-AF39-1C36-2EC537FABEE0}"/>
              </a:ext>
            </a:extLst>
          </p:cNvPr>
          <p:cNvSpPr/>
          <p:nvPr/>
        </p:nvSpPr>
        <p:spPr>
          <a:xfrm>
            <a:off x="5391150" y="1656438"/>
            <a:ext cx="819150" cy="8191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自然未来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217EADB-2C2B-3A6D-1EB7-8D0C08BB9A2C}"/>
              </a:ext>
            </a:extLst>
          </p:cNvPr>
          <p:cNvCxnSpPr>
            <a:stCxn id="13" idx="3"/>
          </p:cNvCxnSpPr>
          <p:nvPr/>
        </p:nvCxnSpPr>
        <p:spPr>
          <a:xfrm>
            <a:off x="6131957" y="4872275"/>
            <a:ext cx="48027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1036D713-456F-F241-3963-05FDC8A56DCB}"/>
              </a:ext>
            </a:extLst>
          </p:cNvPr>
          <p:cNvCxnSpPr/>
          <p:nvPr/>
        </p:nvCxnSpPr>
        <p:spPr>
          <a:xfrm>
            <a:off x="6131957" y="6077426"/>
            <a:ext cx="48027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CE51E8C-97EA-14DB-F29F-D70DEEDA1519}"/>
              </a:ext>
            </a:extLst>
          </p:cNvPr>
          <p:cNvCxnSpPr/>
          <p:nvPr/>
        </p:nvCxnSpPr>
        <p:spPr>
          <a:xfrm>
            <a:off x="6210300" y="2066013"/>
            <a:ext cx="48027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4B2F5CC6-814D-B0DB-1568-80108D24B2A4}"/>
              </a:ext>
            </a:extLst>
          </p:cNvPr>
          <p:cNvSpPr txBox="1"/>
          <p:nvPr/>
        </p:nvSpPr>
        <p:spPr>
          <a:xfrm>
            <a:off x="6362700" y="5746194"/>
            <a:ext cx="4448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欲望</a:t>
            </a:r>
            <a:r>
              <a:rPr lang="en-US" altLang="zh-CN" dirty="0"/>
              <a:t>	</a:t>
            </a:r>
            <a:r>
              <a:rPr lang="zh-CN" altLang="en-US" dirty="0"/>
              <a:t>情绪</a:t>
            </a:r>
            <a:r>
              <a:rPr lang="en-US" altLang="zh-CN" dirty="0"/>
              <a:t>	</a:t>
            </a:r>
            <a:r>
              <a:rPr lang="zh-CN" altLang="en-US" dirty="0"/>
              <a:t>理想</a:t>
            </a:r>
            <a:r>
              <a:rPr lang="en-US" altLang="zh-CN" dirty="0"/>
              <a:t>	</a:t>
            </a:r>
            <a:r>
              <a:rPr lang="zh-CN" altLang="en-US" dirty="0"/>
              <a:t>学习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5E64BFC-08B0-29A0-6DDC-8BF38B445972}"/>
              </a:ext>
            </a:extLst>
          </p:cNvPr>
          <p:cNvSpPr txBox="1"/>
          <p:nvPr/>
        </p:nvSpPr>
        <p:spPr>
          <a:xfrm>
            <a:off x="6362700" y="4541043"/>
            <a:ext cx="4343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人际</a:t>
            </a:r>
            <a:r>
              <a:rPr lang="en-US" altLang="zh-CN" dirty="0"/>
              <a:t>	</a:t>
            </a:r>
            <a:r>
              <a:rPr lang="zh-CN" altLang="en-US" dirty="0"/>
              <a:t>权力</a:t>
            </a:r>
            <a:r>
              <a:rPr lang="en-US" altLang="zh-CN" dirty="0"/>
              <a:t>	</a:t>
            </a:r>
            <a:r>
              <a:rPr lang="zh-CN" altLang="en-US" dirty="0"/>
              <a:t>财富</a:t>
            </a:r>
            <a:r>
              <a:rPr lang="en-US" altLang="zh-CN" dirty="0"/>
              <a:t>	</a:t>
            </a:r>
            <a:r>
              <a:rPr lang="zh-CN" altLang="en-US" dirty="0"/>
              <a:t>责任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1E44128-2154-E854-20B5-E03E6B7FDFB7}"/>
              </a:ext>
            </a:extLst>
          </p:cNvPr>
          <p:cNvSpPr txBox="1"/>
          <p:nvPr/>
        </p:nvSpPr>
        <p:spPr>
          <a:xfrm>
            <a:off x="6624637" y="1685687"/>
            <a:ext cx="357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生态</a:t>
            </a:r>
            <a:r>
              <a:rPr lang="en-US" altLang="zh-CN" dirty="0"/>
              <a:t>	</a:t>
            </a:r>
            <a:r>
              <a:rPr lang="zh-CN" altLang="en-US" dirty="0"/>
              <a:t>科技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2FC3E15-D571-2DCD-C0A3-9657C9D64FD5}"/>
              </a:ext>
            </a:extLst>
          </p:cNvPr>
          <p:cNvSpPr txBox="1"/>
          <p:nvPr/>
        </p:nvSpPr>
        <p:spPr>
          <a:xfrm>
            <a:off x="6348967" y="2075379"/>
            <a:ext cx="498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（新发展理念）创新 协调 绿色 开放 共享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64AF71C-12FC-62D5-BC13-C7ED6AA813CB}"/>
              </a:ext>
            </a:extLst>
          </p:cNvPr>
          <p:cNvSpPr txBox="1"/>
          <p:nvPr/>
        </p:nvSpPr>
        <p:spPr>
          <a:xfrm>
            <a:off x="3933825" y="3335893"/>
            <a:ext cx="973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一直止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7D0DAA6-05C8-772C-267B-7E3051834340}"/>
              </a:ext>
            </a:extLst>
          </p:cNvPr>
          <p:cNvSpPr txBox="1"/>
          <p:nvPr/>
        </p:nvSpPr>
        <p:spPr>
          <a:xfrm>
            <a:off x="6690240" y="3326368"/>
            <a:ext cx="1310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一直不止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5C22168-EAF6-A960-3FE9-8E4A82EDFD0F}"/>
              </a:ext>
            </a:extLst>
          </p:cNvPr>
          <p:cNvSpPr/>
          <p:nvPr/>
        </p:nvSpPr>
        <p:spPr>
          <a:xfrm>
            <a:off x="10043634" y="3335893"/>
            <a:ext cx="662464" cy="6624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贪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D6E57EE-6CE3-2532-BC1E-DA81E738A691}"/>
              </a:ext>
            </a:extLst>
          </p:cNvPr>
          <p:cNvSpPr txBox="1"/>
          <p:nvPr/>
        </p:nvSpPr>
        <p:spPr>
          <a:xfrm>
            <a:off x="9029700" y="3335893"/>
            <a:ext cx="75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冒进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6F26DA0-0785-6E63-2C85-27E1B779560C}"/>
              </a:ext>
            </a:extLst>
          </p:cNvPr>
          <p:cNvSpPr txBox="1"/>
          <p:nvPr/>
        </p:nvSpPr>
        <p:spPr>
          <a:xfrm>
            <a:off x="660400" y="1847850"/>
            <a:ext cx="2206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25</a:t>
            </a:r>
            <a:r>
              <a:rPr lang="zh-CN" altLang="en-US" dirty="0"/>
              <a:t>年</a:t>
            </a:r>
            <a:r>
              <a:rPr lang="en-US" altLang="zh-CN" dirty="0"/>
              <a:t>T8</a:t>
            </a:r>
            <a:r>
              <a:rPr lang="zh-CN" altLang="en-US" dirty="0"/>
              <a:t>联考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705FD28-9EA7-3CF7-7497-BE920F8BE915}"/>
              </a:ext>
            </a:extLst>
          </p:cNvPr>
          <p:cNvSpPr txBox="1"/>
          <p:nvPr/>
        </p:nvSpPr>
        <p:spPr>
          <a:xfrm>
            <a:off x="660400" y="2444711"/>
            <a:ext cx="1882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止与不止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6852BF4-39E8-1AB9-3FC1-19876B6D37D5}"/>
              </a:ext>
            </a:extLst>
          </p:cNvPr>
          <p:cNvSpPr txBox="1"/>
          <p:nvPr/>
        </p:nvSpPr>
        <p:spPr>
          <a:xfrm>
            <a:off x="393705" y="5793344"/>
            <a:ext cx="2206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在欲望中适可而止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4381950-8E15-D331-A0AE-947CC436BF0C}"/>
              </a:ext>
            </a:extLst>
          </p:cNvPr>
          <p:cNvCxnSpPr>
            <a:cxnSpLocks/>
          </p:cNvCxnSpPr>
          <p:nvPr/>
        </p:nvCxnSpPr>
        <p:spPr>
          <a:xfrm flipV="1">
            <a:off x="1273075" y="5524496"/>
            <a:ext cx="0" cy="268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DB107AB5-35AB-C6FE-1126-FEA7AF03F8C1}"/>
              </a:ext>
            </a:extLst>
          </p:cNvPr>
          <p:cNvSpPr txBox="1"/>
          <p:nvPr/>
        </p:nvSpPr>
        <p:spPr>
          <a:xfrm>
            <a:off x="397988" y="5153621"/>
            <a:ext cx="2000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在追求理想中进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EE05FD6B-1B2D-8501-0FB2-1146095EEBBA}"/>
              </a:ext>
            </a:extLst>
          </p:cNvPr>
          <p:cNvCxnSpPr>
            <a:cxnSpLocks/>
          </p:cNvCxnSpPr>
          <p:nvPr/>
        </p:nvCxnSpPr>
        <p:spPr>
          <a:xfrm flipV="1">
            <a:off x="1273075" y="4872275"/>
            <a:ext cx="0" cy="268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A3978390-A42A-391A-69CD-C06C2E150A10}"/>
              </a:ext>
            </a:extLst>
          </p:cNvPr>
          <p:cNvSpPr txBox="1"/>
          <p:nvPr/>
        </p:nvSpPr>
        <p:spPr>
          <a:xfrm>
            <a:off x="186217" y="4493538"/>
            <a:ext cx="2743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在生态方面要进止并行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E4057940-14F3-5086-9027-4EBD454C1517}"/>
              </a:ext>
            </a:extLst>
          </p:cNvPr>
          <p:cNvCxnSpPr>
            <a:cxnSpLocks/>
          </p:cNvCxnSpPr>
          <p:nvPr/>
        </p:nvCxnSpPr>
        <p:spPr>
          <a:xfrm flipV="1">
            <a:off x="1273075" y="4272195"/>
            <a:ext cx="0" cy="268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3F147470-0FA7-5F10-F9DD-CAAD69F85692}"/>
              </a:ext>
            </a:extLst>
          </p:cNvPr>
          <p:cNvSpPr txBox="1"/>
          <p:nvPr/>
        </p:nvSpPr>
        <p:spPr>
          <a:xfrm>
            <a:off x="581025" y="3857625"/>
            <a:ext cx="158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强调辩证关系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EA93A09-3B52-2F70-20CD-78FF601F785A}"/>
              </a:ext>
            </a:extLst>
          </p:cNvPr>
          <p:cNvSpPr txBox="1"/>
          <p:nvPr/>
        </p:nvSpPr>
        <p:spPr>
          <a:xfrm>
            <a:off x="2726850" y="5830412"/>
            <a:ext cx="2167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‘将有作’一句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3787BB4-06FF-0DFD-4736-76F1711669AE}"/>
              </a:ext>
            </a:extLst>
          </p:cNvPr>
          <p:cNvSpPr txBox="1"/>
          <p:nvPr/>
        </p:nvSpPr>
        <p:spPr>
          <a:xfrm>
            <a:off x="2726850" y="5170091"/>
            <a:ext cx="2167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‘未成一篑’一句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0CB6381-399D-9ECB-26B1-F3D2245E6786}"/>
              </a:ext>
            </a:extLst>
          </p:cNvPr>
          <p:cNvSpPr txBox="1"/>
          <p:nvPr/>
        </p:nvSpPr>
        <p:spPr>
          <a:xfrm>
            <a:off x="2798622" y="4554817"/>
            <a:ext cx="244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这里可能会有点突兀</a:t>
            </a:r>
          </a:p>
        </p:txBody>
      </p:sp>
    </p:spTree>
    <p:extLst>
      <p:ext uri="{BB962C8B-B14F-4D97-AF65-F5344CB8AC3E}">
        <p14:creationId xmlns:p14="http://schemas.microsoft.com/office/powerpoint/2010/main" val="2141381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1AC17-0BC0-F210-4555-00CAF8501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593725"/>
            <a:ext cx="10515600" cy="1325563"/>
          </a:xfrm>
        </p:spPr>
        <p:txBody>
          <a:bodyPr/>
          <a:lstStyle/>
          <a:p>
            <a:r>
              <a:rPr lang="zh-CN" altLang="en-US" dirty="0"/>
              <a:t>立意的通法，找维度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55D65F74-91E8-CDF4-E4B6-941D575369CE}"/>
              </a:ext>
            </a:extLst>
          </p:cNvPr>
          <p:cNvCxnSpPr/>
          <p:nvPr/>
        </p:nvCxnSpPr>
        <p:spPr>
          <a:xfrm>
            <a:off x="2381250" y="3667125"/>
            <a:ext cx="7048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BEC8AB41-8A02-19EF-40AF-21EC41D33C9E}"/>
              </a:ext>
            </a:extLst>
          </p:cNvPr>
          <p:cNvCxnSpPr>
            <a:cxnSpLocks/>
          </p:cNvCxnSpPr>
          <p:nvPr/>
        </p:nvCxnSpPr>
        <p:spPr>
          <a:xfrm flipV="1">
            <a:off x="5800725" y="1257300"/>
            <a:ext cx="0" cy="5495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380F6016-E450-9FC7-7EAD-0DAD5A59C211}"/>
              </a:ext>
            </a:extLst>
          </p:cNvPr>
          <p:cNvSpPr txBox="1"/>
          <p:nvPr/>
        </p:nvSpPr>
        <p:spPr>
          <a:xfrm>
            <a:off x="9109077" y="4005262"/>
            <a:ext cx="215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横向维度：找极端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39A2BAE-3555-2B94-EF90-9E43A60A5522}"/>
              </a:ext>
            </a:extLst>
          </p:cNvPr>
          <p:cNvSpPr txBox="1"/>
          <p:nvPr/>
        </p:nvSpPr>
        <p:spPr>
          <a:xfrm>
            <a:off x="5992813" y="1038225"/>
            <a:ext cx="2495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纵向维度：找角度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8EF400A-B1E2-8B74-BC15-718D2090D9A2}"/>
              </a:ext>
            </a:extLst>
          </p:cNvPr>
          <p:cNvSpPr txBox="1"/>
          <p:nvPr/>
        </p:nvSpPr>
        <p:spPr>
          <a:xfrm>
            <a:off x="660400" y="1647825"/>
            <a:ext cx="1831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广东二调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870B04E-0DB5-A5E0-5C6E-0A9B480584E5}"/>
              </a:ext>
            </a:extLst>
          </p:cNvPr>
          <p:cNvSpPr/>
          <p:nvPr/>
        </p:nvSpPr>
        <p:spPr>
          <a:xfrm>
            <a:off x="5435858" y="3302258"/>
            <a:ext cx="729733" cy="729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D1B17E1-FB6C-E8F9-28BC-13D0A2141C63}"/>
              </a:ext>
            </a:extLst>
          </p:cNvPr>
          <p:cNvSpPr/>
          <p:nvPr/>
        </p:nvSpPr>
        <p:spPr>
          <a:xfrm>
            <a:off x="8379344" y="3302258"/>
            <a:ext cx="729733" cy="729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傲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63E60CF-7106-2B7D-0543-3DCD62E51653}"/>
              </a:ext>
            </a:extLst>
          </p:cNvPr>
          <p:cNvSpPr/>
          <p:nvPr/>
        </p:nvSpPr>
        <p:spPr>
          <a:xfrm>
            <a:off x="2482846" y="3302258"/>
            <a:ext cx="729733" cy="729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隐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4497A4D-BD29-ECB1-6F93-E42C67667E1E}"/>
              </a:ext>
            </a:extLst>
          </p:cNvPr>
          <p:cNvSpPr txBox="1"/>
          <p:nvPr/>
        </p:nvSpPr>
        <p:spPr>
          <a:xfrm>
            <a:off x="6788148" y="3368933"/>
            <a:ext cx="1333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一直现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87F3814-4605-FAE8-DB22-DF7D38F555CA}"/>
              </a:ext>
            </a:extLst>
          </p:cNvPr>
          <p:cNvSpPr txBox="1"/>
          <p:nvPr/>
        </p:nvSpPr>
        <p:spPr>
          <a:xfrm>
            <a:off x="3681017" y="3368933"/>
            <a:ext cx="1333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一直不现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FC49103-9FA5-1AC3-0C7F-316B3C818075}"/>
              </a:ext>
            </a:extLst>
          </p:cNvPr>
          <p:cNvSpPr/>
          <p:nvPr/>
        </p:nvSpPr>
        <p:spPr>
          <a:xfrm>
            <a:off x="5469493" y="4541043"/>
            <a:ext cx="662464" cy="6624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社会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63363CD-5E8B-88CC-9BA4-F59035794DF2}"/>
              </a:ext>
            </a:extLst>
          </p:cNvPr>
          <p:cNvCxnSpPr>
            <a:stCxn id="14" idx="3"/>
          </p:cNvCxnSpPr>
          <p:nvPr/>
        </p:nvCxnSpPr>
        <p:spPr>
          <a:xfrm>
            <a:off x="6131957" y="4872275"/>
            <a:ext cx="48027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ECE5DFE3-D224-D370-22F2-862E21D5891A}"/>
              </a:ext>
            </a:extLst>
          </p:cNvPr>
          <p:cNvSpPr txBox="1"/>
          <p:nvPr/>
        </p:nvSpPr>
        <p:spPr>
          <a:xfrm>
            <a:off x="6362700" y="4541043"/>
            <a:ext cx="4343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人际</a:t>
            </a:r>
            <a:r>
              <a:rPr lang="en-US" altLang="zh-CN" dirty="0"/>
              <a:t>	</a:t>
            </a:r>
            <a:r>
              <a:rPr lang="zh-CN" altLang="en-US" dirty="0"/>
              <a:t>权力</a:t>
            </a:r>
            <a:r>
              <a:rPr lang="en-US" altLang="zh-CN" dirty="0"/>
              <a:t>	</a:t>
            </a:r>
            <a:r>
              <a:rPr lang="zh-CN" altLang="en-US" dirty="0"/>
              <a:t>财富</a:t>
            </a:r>
            <a:r>
              <a:rPr lang="en-US" altLang="zh-CN" dirty="0"/>
              <a:t>	</a:t>
            </a:r>
            <a:r>
              <a:rPr lang="zh-CN" altLang="en-US" dirty="0"/>
              <a:t>责任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BC41BB4-EB39-2241-C5C3-65CFFC1938C7}"/>
              </a:ext>
            </a:extLst>
          </p:cNvPr>
          <p:cNvSpPr/>
          <p:nvPr/>
        </p:nvSpPr>
        <p:spPr>
          <a:xfrm>
            <a:off x="5469493" y="5746194"/>
            <a:ext cx="662464" cy="6624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个人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344C48F3-8CD1-1BB5-98B7-76011EA7FCF6}"/>
              </a:ext>
            </a:extLst>
          </p:cNvPr>
          <p:cNvCxnSpPr/>
          <p:nvPr/>
        </p:nvCxnSpPr>
        <p:spPr>
          <a:xfrm>
            <a:off x="6131957" y="6077426"/>
            <a:ext cx="48027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A235F9D1-0A47-F02D-ED2F-18E03BA07A0D}"/>
              </a:ext>
            </a:extLst>
          </p:cNvPr>
          <p:cNvSpPr txBox="1"/>
          <p:nvPr/>
        </p:nvSpPr>
        <p:spPr>
          <a:xfrm>
            <a:off x="6362700" y="5746194"/>
            <a:ext cx="4448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欲望</a:t>
            </a:r>
            <a:r>
              <a:rPr lang="en-US" altLang="zh-CN" dirty="0"/>
              <a:t>	</a:t>
            </a:r>
            <a:r>
              <a:rPr lang="zh-CN" altLang="en-US" dirty="0"/>
              <a:t>情绪</a:t>
            </a:r>
            <a:r>
              <a:rPr lang="en-US" altLang="zh-CN" dirty="0"/>
              <a:t>	</a:t>
            </a:r>
            <a:r>
              <a:rPr lang="zh-CN" altLang="en-US" dirty="0"/>
              <a:t>理想</a:t>
            </a:r>
            <a:r>
              <a:rPr lang="en-US" altLang="zh-CN" dirty="0"/>
              <a:t>	</a:t>
            </a:r>
            <a:r>
              <a:rPr lang="zh-CN" altLang="en-US" dirty="0"/>
              <a:t>学习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EE75ED5-70AE-2417-3847-D14F559C7679}"/>
              </a:ext>
            </a:extLst>
          </p:cNvPr>
          <p:cNvSpPr/>
          <p:nvPr/>
        </p:nvSpPr>
        <p:spPr>
          <a:xfrm>
            <a:off x="5391150" y="1656438"/>
            <a:ext cx="819150" cy="8191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自然未来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0E3B524-AEA0-1382-E545-363A5B06710A}"/>
              </a:ext>
            </a:extLst>
          </p:cNvPr>
          <p:cNvSpPr txBox="1"/>
          <p:nvPr/>
        </p:nvSpPr>
        <p:spPr>
          <a:xfrm>
            <a:off x="6624637" y="1685687"/>
            <a:ext cx="357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生态</a:t>
            </a:r>
            <a:r>
              <a:rPr lang="en-US" altLang="zh-CN" dirty="0"/>
              <a:t>	</a:t>
            </a:r>
            <a:r>
              <a:rPr lang="zh-CN" altLang="en-US" dirty="0"/>
              <a:t>科技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6B86DB9-7FDB-A547-2BC0-D3431D53A840}"/>
              </a:ext>
            </a:extLst>
          </p:cNvPr>
          <p:cNvSpPr txBox="1"/>
          <p:nvPr/>
        </p:nvSpPr>
        <p:spPr>
          <a:xfrm>
            <a:off x="6348967" y="2075379"/>
            <a:ext cx="498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（新发展理念）创新 协调 绿色 开放 共享</a:t>
            </a: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DECC72C2-8804-DADB-A62D-644AFC45E60F}"/>
              </a:ext>
            </a:extLst>
          </p:cNvPr>
          <p:cNvCxnSpPr/>
          <p:nvPr/>
        </p:nvCxnSpPr>
        <p:spPr>
          <a:xfrm>
            <a:off x="6210300" y="2066013"/>
            <a:ext cx="48027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4695C52A-F938-EC94-C2A8-A1145AD18B7C}"/>
              </a:ext>
            </a:extLst>
          </p:cNvPr>
          <p:cNvSpPr txBox="1"/>
          <p:nvPr/>
        </p:nvSpPr>
        <p:spPr>
          <a:xfrm>
            <a:off x="839294" y="5764774"/>
            <a:ext cx="1847340" cy="36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有为青年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EA483CB-28E6-7A18-6F06-1A4EE2614B85}"/>
              </a:ext>
            </a:extLst>
          </p:cNvPr>
          <p:cNvSpPr txBox="1"/>
          <p:nvPr/>
        </p:nvSpPr>
        <p:spPr>
          <a:xfrm>
            <a:off x="848822" y="5193633"/>
            <a:ext cx="1257300" cy="36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敢于担当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B441579-8D5E-D9D7-CF35-1E8D1666CA1C}"/>
              </a:ext>
            </a:extLst>
          </p:cNvPr>
          <p:cNvSpPr txBox="1"/>
          <p:nvPr/>
        </p:nvSpPr>
        <p:spPr>
          <a:xfrm>
            <a:off x="666866" y="3790594"/>
            <a:ext cx="1847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避免傲慢，最后点一下辩证关系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C907166-1B03-3543-79F8-1FAD3FA14802}"/>
              </a:ext>
            </a:extLst>
          </p:cNvPr>
          <p:cNvSpPr txBox="1"/>
          <p:nvPr/>
        </p:nvSpPr>
        <p:spPr>
          <a:xfrm>
            <a:off x="688618" y="2260045"/>
            <a:ext cx="1847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自现者不明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E419C1D0-621C-35C7-17D9-9AD5FBB390EF}"/>
              </a:ext>
            </a:extLst>
          </p:cNvPr>
          <p:cNvCxnSpPr>
            <a:cxnSpLocks/>
          </p:cNvCxnSpPr>
          <p:nvPr/>
        </p:nvCxnSpPr>
        <p:spPr>
          <a:xfrm flipV="1">
            <a:off x="1433279" y="4983243"/>
            <a:ext cx="0" cy="268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C786AD6D-9C23-20E0-D0F1-F0914EE5D38F}"/>
              </a:ext>
            </a:extLst>
          </p:cNvPr>
          <p:cNvCxnSpPr>
            <a:cxnSpLocks/>
          </p:cNvCxnSpPr>
          <p:nvPr/>
        </p:nvCxnSpPr>
        <p:spPr>
          <a:xfrm flipV="1">
            <a:off x="1433279" y="5495926"/>
            <a:ext cx="0" cy="268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E7855B92-595B-8EB5-9BA1-5F8F92430D99}"/>
              </a:ext>
            </a:extLst>
          </p:cNvPr>
          <p:cNvSpPr txBox="1"/>
          <p:nvPr/>
        </p:nvSpPr>
        <p:spPr>
          <a:xfrm>
            <a:off x="471997" y="4657578"/>
            <a:ext cx="2678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开放包容，文化自信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BE1341B0-6DCC-5D01-3881-401F1B2F2953}"/>
              </a:ext>
            </a:extLst>
          </p:cNvPr>
          <p:cNvCxnSpPr>
            <a:cxnSpLocks/>
          </p:cNvCxnSpPr>
          <p:nvPr/>
        </p:nvCxnSpPr>
        <p:spPr>
          <a:xfrm flipV="1">
            <a:off x="1433279" y="4424184"/>
            <a:ext cx="0" cy="268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02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9CE407E-5982-2DDC-1295-D1B054083232}"/>
              </a:ext>
            </a:extLst>
          </p:cNvPr>
          <p:cNvSpPr txBox="1"/>
          <p:nvPr/>
        </p:nvSpPr>
        <p:spPr>
          <a:xfrm>
            <a:off x="733425" y="1554708"/>
            <a:ext cx="894715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“公式化打法”，四步搞定审题立意。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第一步，抓住关键词，比如题目中最关键的词语是什么；</a:t>
            </a:r>
            <a:endParaRPr lang="en-US" altLang="zh-CN" sz="2400" dirty="0"/>
          </a:p>
          <a:p>
            <a:r>
              <a:rPr lang="zh-CN" altLang="en-US" sz="2400" dirty="0"/>
              <a:t>第二步，联想纵向维度，比如个人、社会、自然这些常见角度；</a:t>
            </a:r>
            <a:endParaRPr lang="en-US" altLang="zh-CN" sz="2400" dirty="0"/>
          </a:p>
          <a:p>
            <a:r>
              <a:rPr lang="zh-CN" altLang="en-US" sz="2400" dirty="0"/>
              <a:t>第三步，挖掘题目含义，结合横向维度去思考更深层次的含义；</a:t>
            </a:r>
            <a:endParaRPr lang="en-US" altLang="zh-CN" sz="2400" dirty="0"/>
          </a:p>
          <a:p>
            <a:r>
              <a:rPr lang="zh-CN" altLang="en-US" sz="2400" dirty="0"/>
              <a:t>第四步，确立中心思想，立意一定要具体明确，并且能贯穿全文。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再简单一点，你也可以尝试比较法，对比题目中的不同概念，找到切入点；或者利用时事热点，比如科技创新、生态环保这些考场常青树，既鲜活又有说服力。</a:t>
            </a:r>
          </a:p>
        </p:txBody>
      </p:sp>
    </p:spTree>
    <p:extLst>
      <p:ext uri="{BB962C8B-B14F-4D97-AF65-F5344CB8AC3E}">
        <p14:creationId xmlns:p14="http://schemas.microsoft.com/office/powerpoint/2010/main" val="499597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8FCB27A-FE74-8884-5B67-BFCDD6B88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82" y="947359"/>
            <a:ext cx="8135485" cy="542048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72693C2-A3BF-B495-CE3F-F6B5F37F0305}"/>
              </a:ext>
            </a:extLst>
          </p:cNvPr>
          <p:cNvSpPr txBox="1"/>
          <p:nvPr/>
        </p:nvSpPr>
        <p:spPr>
          <a:xfrm>
            <a:off x="7791450" y="1130300"/>
            <a:ext cx="29337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孩子们，这是</a:t>
            </a:r>
            <a:r>
              <a:rPr lang="en-US" altLang="zh-CN" sz="2800" dirty="0"/>
              <a:t>GPT</a:t>
            </a:r>
            <a:r>
              <a:rPr lang="zh-CN" altLang="en-US" sz="2800" dirty="0"/>
              <a:t>都可以完成的公式化打法，快去试试吧</a:t>
            </a:r>
          </a:p>
        </p:txBody>
      </p:sp>
      <p:pic>
        <p:nvPicPr>
          <p:cNvPr id="8" name="图片 7" descr="卡通人物&#10;&#10;描述已自动生成">
            <a:extLst>
              <a:ext uri="{FF2B5EF4-FFF2-40B4-BE49-F238E27FC236}">
                <a16:creationId xmlns:a16="http://schemas.microsoft.com/office/drawing/2014/main" id="{1CCB6BBA-EF3C-6A22-142D-C5213B3261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850" y="3565982"/>
            <a:ext cx="33147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631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991F42B-8DFB-EC27-B2D1-D170B14A24E3}"/>
              </a:ext>
            </a:extLst>
          </p:cNvPr>
          <p:cNvSpPr txBox="1"/>
          <p:nvPr/>
        </p:nvSpPr>
        <p:spPr>
          <a:xfrm>
            <a:off x="2764632" y="3105835"/>
            <a:ext cx="6662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如果有收获，别忘记一键三连哦</a:t>
            </a:r>
          </a:p>
        </p:txBody>
      </p:sp>
    </p:spTree>
    <p:extLst>
      <p:ext uri="{BB962C8B-B14F-4D97-AF65-F5344CB8AC3E}">
        <p14:creationId xmlns:p14="http://schemas.microsoft.com/office/powerpoint/2010/main" val="1161090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F2407A-256C-9B25-C11A-3391F632C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28063D-6E56-AAC8-C422-541F2B4D9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6490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GuidesStyle_Normal&quot;,&quot;Kind&quot;:0,&quot;OldGuidesSetting&quot;:{&quot;HeaderHeight&quot;:15.0,&quot;FooterHeight&quot;:9.0,&quot;SideMargin&quot;:5.5,&quot;TopMargin&quot;:0.0,&quot;BottomMargin&quot;:0.0,&quot;IntervalMargin&quot;:1.5}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作文素材">
      <a:majorFont>
        <a:latin typeface="等线 Light"/>
        <a:ea typeface="思源宋体 CN SemiBold"/>
        <a:cs typeface=""/>
      </a:majorFont>
      <a:minorFont>
        <a:latin typeface="Arial"/>
        <a:ea typeface="新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</TotalTime>
  <Words>358</Words>
  <Application>Microsoft Office PowerPoint</Application>
  <PresentationFormat>宽屏</PresentationFormat>
  <Paragraphs>65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2" baseType="lpstr">
      <vt:lpstr>Arial</vt:lpstr>
      <vt:lpstr>Office 主题​​</vt:lpstr>
      <vt:lpstr>作文立意</vt:lpstr>
      <vt:lpstr>PowerPoint 演示文稿</vt:lpstr>
      <vt:lpstr>立意的通法，找维度</vt:lpstr>
      <vt:lpstr>立意的通法，找维度</vt:lpstr>
      <vt:lpstr>立意的通法，找维度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作文立意</dc:title>
  <dc:creator>书卿 张</dc:creator>
  <cp:lastModifiedBy>书卿 张</cp:lastModifiedBy>
  <cp:revision>3</cp:revision>
  <dcterms:created xsi:type="dcterms:W3CDTF">2024-12-22T00:18:27Z</dcterms:created>
  <dcterms:modified xsi:type="dcterms:W3CDTF">2024-12-26T02:11:05Z</dcterms:modified>
</cp:coreProperties>
</file>