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あああ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いいい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8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あああ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</dc:title>
  <dc:creator>win-user</dc:creator>
  <cp:lastModifiedBy>win-user</cp:lastModifiedBy>
  <cp:revision>1</cp:revision>
  <dcterms:created xsi:type="dcterms:W3CDTF">2020-11-18T20:39:02Z</dcterms:created>
  <dcterms:modified xsi:type="dcterms:W3CDTF">2020-11-18T20:39:18Z</dcterms:modified>
</cp:coreProperties>
</file>