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89F2A1-CCDB-439E-B887-EED0674FC81D}">
  <a:tblStyle styleId="{0589F2A1-CCDB-439E-B887-EED0674FC8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d587ea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d587ea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4d587ea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4d587ea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4d587ea7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4d587ea7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1546506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5154650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2bc6d64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2bc6d64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42bc6d64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42bc6d64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5154650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5154650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4d587ea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4d587ea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4d587ea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4d587ea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4d587ea7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4d587ea7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42bc6d64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42bc6d64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4d587ea7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4d587ea7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4d587ea7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4d587ea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4d587ea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4d587ea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4d587ea7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4d587ea7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4d587ea7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4d587ea7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4d587ea7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4d587ea7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4d587ea7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4d587ea7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51546506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5154650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5154650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5154650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5154650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5154650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5031e01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5031e01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2bc6d64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2bc6d64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2bc6d64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2bc6d64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2bc6d64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2bc6d64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2bc6d6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2bc6d6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4d587ea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4d587ea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2bc6d64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2bc6d64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9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Реализация у</a:t>
            </a: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лучшения качества изображений и использование нейросетевого подхода для обработки изображений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563600" y="302100"/>
            <a:ext cx="601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Проект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 на тему: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17950" y="3093750"/>
            <a:ext cx="268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Работу выполнил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 3 курса Егоров В.С.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Научный руководитель: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ассистент Отырба Р.Р.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88075" y="3992425"/>
            <a:ext cx="263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Воронеж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ВГУ - 26.06.2023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Метрики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625" y="1346200"/>
            <a:ext cx="5486125" cy="10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625" y="2972075"/>
            <a:ext cx="3784878" cy="10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Функции ошибки генератора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0" y="3915425"/>
            <a:ext cx="84391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75" y="1125525"/>
            <a:ext cx="53625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75" y="1819275"/>
            <a:ext cx="31718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075" y="2418775"/>
            <a:ext cx="41529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925" y="3209350"/>
            <a:ext cx="8029376" cy="6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Функции ошибки дискриминатора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2071688"/>
            <a:ext cx="81057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Список обученных моделей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22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A2n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Edsr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Msrn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SRGAN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ESRGAN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68575" y="45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Модель нейронной сети srgan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5" y="1213525"/>
            <a:ext cx="6843426" cy="34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Модель нейронной сети esrgan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19343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Оптимизатор - adam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Скорость обучения - 0.00076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мини-пакета - 16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Сравнение различных моделей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676575" y="19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{0589F2A1-CCDB-439E-B887-EED0674FC81D}</a:tableStyleId>
              </a:tblPr>
              <a:tblGrid>
                <a:gridCol w="859350"/>
                <a:gridCol w="859350"/>
                <a:gridCol w="859350"/>
                <a:gridCol w="859350"/>
                <a:gridCol w="859350"/>
                <a:gridCol w="744625"/>
                <a:gridCol w="884850"/>
                <a:gridCol w="948575"/>
                <a:gridCol w="859350"/>
              </a:tblGrid>
              <a:tr h="6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Модель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A2n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Edsr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Msrn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SRGAN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ESRGAN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Bicubic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SSIM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0.8259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0.8220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0.8290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0.8236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0.7413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0.8113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66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PSNR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29.80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30.12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30.09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29.86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24.91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29.44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24.37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{0589F2A1-CCDB-439E-B887-EED0674FC81D}</a:tableStyleId>
              </a:tblPr>
              <a:tblGrid>
                <a:gridCol w="1205125"/>
                <a:gridCol w="1205125"/>
                <a:gridCol w="1205125"/>
                <a:gridCol w="1205125"/>
                <a:gridCol w="1154125"/>
                <a:gridCol w="125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Модель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Edsr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problembo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bigjpg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aiseesoft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imageupscaler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SSIM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0.8296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0.84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PSNR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24.95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29.88</a:t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Исходное  изображение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0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25" y="1076575"/>
            <a:ext cx="5448650" cy="36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Описание проблемы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26975"/>
            <a:ext cx="8520600" cy="3416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 заключается в том, что изображения с низким разрешением имеют недостаточное количество информации для принятия важных решений в различных областях.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Часть исходного изображения</a:t>
            </a:r>
            <a:endParaRPr sz="3000"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1076000"/>
            <a:ext cx="57340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Carn</a:t>
            </a:r>
            <a:endParaRPr sz="300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00" y="1087413"/>
            <a:ext cx="57340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Pan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50" y="1100025"/>
            <a:ext cx="6191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Msnr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75" y="1074525"/>
            <a:ext cx="6191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Edsr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50" y="1087275"/>
            <a:ext cx="57340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A2n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25" y="1068175"/>
            <a:ext cx="57340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000">
                <a:latin typeface="Times New Roman"/>
                <a:ea typeface="Times New Roman"/>
                <a:cs typeface="Times New Roman"/>
                <a:sym typeface="Times New Roman"/>
              </a:rPr>
              <a:t>SRGAN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25" y="1074500"/>
            <a:ext cx="61912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5" y="1017725"/>
            <a:ext cx="708239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Изучил алгоритмы суперразрешения по 1 изображению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Подготовил набор данных для обучения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Разработал и обучил модели глубокого обучения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Провел экспериментальное сравнение обученных моделей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Реализовал приложение, позволяющее применить данные модели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будущее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Изучив возможности и особенности GAN сетей, на основе SRGAN и ESRGAN    в будущем планируется разработать эффективную, конкурентноспособную модель суперразрешения по 1 изображению и разработать web сервис или мобильное приложение.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Описание проблемы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улучшения разрешения изображений широко используется в различных сферах, включая: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медицинскую диагностику и лечение, в том числе в рамках компьютерной томографии и других методов визуализации;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спутниковое наблюдение для анализа состояния окружающей среды, картографии;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промышленность и производство для контроля качества продуктов и оборудования;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художественное творчество;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Обусловлена необходимостью решения множества прикладных задач по увеличению разрешения, причем оперативно и с наименьшими затратами.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60700" y="114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 является создание приложения способного с минимальными затратами предоставить пользователю возможность использования суперразрешения для любых целей.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77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алгоритмы суперразрешения по 1 изображению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Подготовить набор данных для обучения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и обучить модели глубокого обучения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экспериментальное сравнение обученных моделей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приложение, позволяющее применить данные модели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43575" y="4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Практическая значимость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46100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Данное приложение может быть использовано в: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медицинскую диагностике и лечении;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спутниковом наблюдении для анализа состояния окружающей среды, картографии;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промышленности и производстве для контроля качества продуктов и оборудования;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художественном творчестве;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Общий алгоритм функционирования системы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75" y="2105275"/>
            <a:ext cx="7947700" cy="8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Набор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Div2k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800 изображений для тренировки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100 </a:t>
            </a: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изображений для тестирования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размер изображения LR 510x399 и  HR 2040x1596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Аугментация: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Случайный поворот;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горизонтальное отражение;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вертикальное отражение;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случайный вырез LR 32x32 и HR 128x128.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