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199-EAAC-47C0-A9E8-6A4AF4F1C2EE}" type="datetimeFigureOut">
              <a:rPr lang="en-US" smtClean="0"/>
              <a:t>23/11/12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9982-39AF-4DA6-A300-68FBDBC3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199-EAAC-47C0-A9E8-6A4AF4F1C2EE}" type="datetimeFigureOut">
              <a:rPr lang="en-US" smtClean="0"/>
              <a:t>23/11/12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9982-39AF-4DA6-A300-68FBDBC3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199-EAAC-47C0-A9E8-6A4AF4F1C2EE}" type="datetimeFigureOut">
              <a:rPr lang="en-US" smtClean="0"/>
              <a:t>23/11/12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9982-39AF-4DA6-A300-68FBDBC3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199-EAAC-47C0-A9E8-6A4AF4F1C2EE}" type="datetimeFigureOut">
              <a:rPr lang="en-US" smtClean="0"/>
              <a:t>23/11/12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9982-39AF-4DA6-A300-68FBDBC3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7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199-EAAC-47C0-A9E8-6A4AF4F1C2EE}" type="datetimeFigureOut">
              <a:rPr lang="en-US" smtClean="0"/>
              <a:t>23/11/12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9982-39AF-4DA6-A300-68FBDBC3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199-EAAC-47C0-A9E8-6A4AF4F1C2EE}" type="datetimeFigureOut">
              <a:rPr lang="en-US" smtClean="0"/>
              <a:t>23/11/12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9982-39AF-4DA6-A300-68FBDBC3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5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199-EAAC-47C0-A9E8-6A4AF4F1C2EE}" type="datetimeFigureOut">
              <a:rPr lang="en-US" smtClean="0"/>
              <a:t>23/11/12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9982-39AF-4DA6-A300-68FBDBC3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199-EAAC-47C0-A9E8-6A4AF4F1C2EE}" type="datetimeFigureOut">
              <a:rPr lang="en-US" smtClean="0"/>
              <a:t>23/11/12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9982-39AF-4DA6-A300-68FBDBC3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199-EAAC-47C0-A9E8-6A4AF4F1C2EE}" type="datetimeFigureOut">
              <a:rPr lang="en-US" smtClean="0"/>
              <a:t>23/11/12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9982-39AF-4DA6-A300-68FBDBC3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199-EAAC-47C0-A9E8-6A4AF4F1C2EE}" type="datetimeFigureOut">
              <a:rPr lang="en-US" smtClean="0"/>
              <a:t>23/11/12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9982-39AF-4DA6-A300-68FBDBC3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2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199-EAAC-47C0-A9E8-6A4AF4F1C2EE}" type="datetimeFigureOut">
              <a:rPr lang="en-US" smtClean="0"/>
              <a:t>23/11/12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9982-39AF-4DA6-A300-68FBDBC3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2199-EAAC-47C0-A9E8-6A4AF4F1C2EE}" type="datetimeFigureOut">
              <a:rPr lang="en-US" smtClean="0"/>
              <a:t>23/11/12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9982-39AF-4DA6-A300-68FBDBC3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2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cision 5"/>
          <p:cNvSpPr/>
          <p:nvPr/>
        </p:nvSpPr>
        <p:spPr>
          <a:xfrm>
            <a:off x="1554332" y="1776644"/>
            <a:ext cx="1493668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Pressed Enter?</a:t>
            </a:r>
            <a:endParaRPr lang="en-US" sz="1400" dirty="0"/>
          </a:p>
        </p:txBody>
      </p:sp>
      <p:sp>
        <p:nvSpPr>
          <p:cNvPr id="7" name="Flowchart: Data 6"/>
          <p:cNvSpPr/>
          <p:nvPr/>
        </p:nvSpPr>
        <p:spPr>
          <a:xfrm>
            <a:off x="5717828" y="3620425"/>
            <a:ext cx="1749771" cy="838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Data To Connected Server</a:t>
            </a:r>
            <a:endParaRPr lang="en-US" sz="1400" dirty="0"/>
          </a:p>
        </p:txBody>
      </p:sp>
      <p:sp>
        <p:nvSpPr>
          <p:cNvPr id="8" name="Flowchart: Decision 7"/>
          <p:cNvSpPr/>
          <p:nvPr/>
        </p:nvSpPr>
        <p:spPr>
          <a:xfrm>
            <a:off x="1371600" y="3421232"/>
            <a:ext cx="1895382" cy="1303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Entered Text was a command?</a:t>
            </a:r>
            <a:endParaRPr lang="en-US" sz="1400" dirty="0"/>
          </a:p>
        </p:txBody>
      </p:sp>
      <p:sp>
        <p:nvSpPr>
          <p:cNvPr id="9" name="Flowchart: Data 8"/>
          <p:cNvSpPr/>
          <p:nvPr/>
        </p:nvSpPr>
        <p:spPr>
          <a:xfrm>
            <a:off x="1454355" y="5250216"/>
            <a:ext cx="1732459" cy="7539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Command</a:t>
            </a:r>
            <a:endParaRPr lang="en-US" sz="1400" dirty="0"/>
          </a:p>
        </p:txBody>
      </p:sp>
      <p:sp>
        <p:nvSpPr>
          <p:cNvPr id="12" name="Flowchart: Decision 11"/>
          <p:cNvSpPr/>
          <p:nvPr/>
        </p:nvSpPr>
        <p:spPr>
          <a:xfrm>
            <a:off x="3501604" y="3474823"/>
            <a:ext cx="2080188" cy="10971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User Connected to a server?</a:t>
            </a:r>
            <a:endParaRPr lang="en-US" sz="1400" dirty="0"/>
          </a:p>
        </p:txBody>
      </p:sp>
      <p:sp>
        <p:nvSpPr>
          <p:cNvPr id="13" name="Flowchart: Process 12"/>
          <p:cNvSpPr/>
          <p:nvPr/>
        </p:nvSpPr>
        <p:spPr>
          <a:xfrm>
            <a:off x="1516232" y="926237"/>
            <a:ext cx="15240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Grab keyboard input from user</a:t>
            </a:r>
            <a:endParaRPr lang="en-US" sz="14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1428195" y="304798"/>
            <a:ext cx="1700074" cy="38099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Program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3" idx="0"/>
          </p:cNvCxnSpPr>
          <p:nvPr/>
        </p:nvCxnSpPr>
        <p:spPr>
          <a:xfrm>
            <a:off x="2278232" y="685797"/>
            <a:ext cx="0" cy="24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6" idx="0"/>
          </p:cNvCxnSpPr>
          <p:nvPr/>
        </p:nvCxnSpPr>
        <p:spPr>
          <a:xfrm>
            <a:off x="2278232" y="1383437"/>
            <a:ext cx="22934" cy="393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>
            <a:off x="2301166" y="2843444"/>
            <a:ext cx="18125" cy="57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1"/>
          </p:cNvCxnSpPr>
          <p:nvPr/>
        </p:nvCxnSpPr>
        <p:spPr>
          <a:xfrm>
            <a:off x="2319291" y="4724400"/>
            <a:ext cx="1294" cy="525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7" idx="2"/>
          </p:cNvCxnSpPr>
          <p:nvPr/>
        </p:nvCxnSpPr>
        <p:spPr>
          <a:xfrm>
            <a:off x="5581792" y="4023412"/>
            <a:ext cx="311013" cy="16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/>
          <p:cNvSpPr/>
          <p:nvPr/>
        </p:nvSpPr>
        <p:spPr>
          <a:xfrm>
            <a:off x="3634554" y="5029985"/>
            <a:ext cx="1867714" cy="98653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Notify user that he/she is not connected to a server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12" idx="2"/>
            <a:endCxn id="26" idx="1"/>
          </p:cNvCxnSpPr>
          <p:nvPr/>
        </p:nvCxnSpPr>
        <p:spPr>
          <a:xfrm>
            <a:off x="4541698" y="4572001"/>
            <a:ext cx="26713" cy="457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3"/>
            <a:endCxn id="12" idx="1"/>
          </p:cNvCxnSpPr>
          <p:nvPr/>
        </p:nvCxnSpPr>
        <p:spPr>
          <a:xfrm flipV="1">
            <a:off x="3266982" y="4023412"/>
            <a:ext cx="234622" cy="49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28045" y="4701096"/>
            <a:ext cx="7237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272697" y="3429370"/>
            <a:ext cx="7237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442469" y="2777416"/>
            <a:ext cx="7237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939262" y="4584854"/>
            <a:ext cx="7237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070610" y="1929044"/>
            <a:ext cx="7237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3" name="Flowchart: Decision 102"/>
          <p:cNvSpPr/>
          <p:nvPr/>
        </p:nvSpPr>
        <p:spPr>
          <a:xfrm>
            <a:off x="7467600" y="3474822"/>
            <a:ext cx="1580874" cy="11733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Error Sending Data to server?</a:t>
            </a:r>
            <a:endParaRPr lang="en-US" sz="1400" dirty="0"/>
          </a:p>
        </p:txBody>
      </p:sp>
      <p:cxnSp>
        <p:nvCxnSpPr>
          <p:cNvPr id="121" name="Straight Arrow Connector 120"/>
          <p:cNvCxnSpPr>
            <a:endCxn id="13" idx="3"/>
          </p:cNvCxnSpPr>
          <p:nvPr/>
        </p:nvCxnSpPr>
        <p:spPr>
          <a:xfrm flipH="1">
            <a:off x="3040232" y="1154837"/>
            <a:ext cx="5217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467600" y="3227773"/>
            <a:ext cx="7237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8" name="Flowchart: Data 127"/>
          <p:cNvSpPr/>
          <p:nvPr/>
        </p:nvSpPr>
        <p:spPr>
          <a:xfrm>
            <a:off x="7002725" y="5210452"/>
            <a:ext cx="1867714" cy="98653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Notify the user that there was an error</a:t>
            </a:r>
            <a:endParaRPr lang="en-US" sz="1400" dirty="0"/>
          </a:p>
        </p:txBody>
      </p:sp>
      <p:cxnSp>
        <p:nvCxnSpPr>
          <p:cNvPr id="131" name="Straight Arrow Connector 130"/>
          <p:cNvCxnSpPr>
            <a:stCxn id="103" idx="2"/>
            <a:endCxn id="128" idx="0"/>
          </p:cNvCxnSpPr>
          <p:nvPr/>
        </p:nvCxnSpPr>
        <p:spPr>
          <a:xfrm flipH="1">
            <a:off x="8123353" y="4648200"/>
            <a:ext cx="134684" cy="562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7" idx="5"/>
            <a:endCxn id="103" idx="1"/>
          </p:cNvCxnSpPr>
          <p:nvPr/>
        </p:nvCxnSpPr>
        <p:spPr>
          <a:xfrm>
            <a:off x="7292622" y="4039525"/>
            <a:ext cx="174978" cy="21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9" idx="4"/>
          </p:cNvCxnSpPr>
          <p:nvPr/>
        </p:nvCxnSpPr>
        <p:spPr>
          <a:xfrm>
            <a:off x="2320585" y="6004125"/>
            <a:ext cx="9063" cy="54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6" idx="3"/>
          </p:cNvCxnSpPr>
          <p:nvPr/>
        </p:nvCxnSpPr>
        <p:spPr>
          <a:xfrm>
            <a:off x="3048000" y="2310044"/>
            <a:ext cx="5996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 flipV="1">
            <a:off x="3647648" y="1154837"/>
            <a:ext cx="11856" cy="1155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355971" y="3618390"/>
            <a:ext cx="7237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7582085" y="4724400"/>
            <a:ext cx="7237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457202" y="6553200"/>
            <a:ext cx="7486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V="1">
            <a:off x="457200" y="2310044"/>
            <a:ext cx="0" cy="4243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endCxn id="6" idx="1"/>
          </p:cNvCxnSpPr>
          <p:nvPr/>
        </p:nvCxnSpPr>
        <p:spPr>
          <a:xfrm>
            <a:off x="457200" y="2310044"/>
            <a:ext cx="1097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03" idx="0"/>
          </p:cNvCxnSpPr>
          <p:nvPr/>
        </p:nvCxnSpPr>
        <p:spPr>
          <a:xfrm flipV="1">
            <a:off x="8258037" y="1154837"/>
            <a:ext cx="0" cy="2319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6" idx="3"/>
          </p:cNvCxnSpPr>
          <p:nvPr/>
        </p:nvCxnSpPr>
        <p:spPr>
          <a:xfrm>
            <a:off x="4381640" y="6016516"/>
            <a:ext cx="0" cy="57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28" idx="4"/>
          </p:cNvCxnSpPr>
          <p:nvPr/>
        </p:nvCxnSpPr>
        <p:spPr>
          <a:xfrm>
            <a:off x="7936582" y="6196983"/>
            <a:ext cx="7360" cy="356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4366556" y="304797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Client Program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467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67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EJEHS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Jayne Sleep</dc:creator>
  <cp:lastModifiedBy>Miguel Martin</cp:lastModifiedBy>
  <cp:revision>12</cp:revision>
  <dcterms:created xsi:type="dcterms:W3CDTF">2012-11-21T01:03:15Z</dcterms:created>
  <dcterms:modified xsi:type="dcterms:W3CDTF">2012-11-23T10:16:44Z</dcterms:modified>
</cp:coreProperties>
</file>