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-1536" y="-112"/>
      </p:cViewPr>
      <p:guideLst>
        <p:guide orient="horz" pos="2160"/>
        <p:guide pos="3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70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19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8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8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5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9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6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4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0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9673-03D9-9048-8B96-37F3768C0140}" type="datetimeFigureOut">
              <a:rPr kumimoji="1" lang="zh-CN" altLang="en-US" smtClean="0"/>
              <a:t>2/22/18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DC6F-7EBC-5E4A-BFB9-790C5016C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16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Amazon Product Review Analysis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5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uestions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a </a:t>
            </a:r>
            <a:r>
              <a:rPr lang="en-US" altLang="zh-CN" dirty="0"/>
              <a:t>product got high rating, what features may have contributed to the high rating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smtClean="0"/>
              <a:t>Similarly</a:t>
            </a:r>
            <a:r>
              <a:rPr lang="en-US" altLang="zh-CN" dirty="0"/>
              <a:t>, if a product got low rating, what features may have contributed to the low rating?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4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Data: </a:t>
            </a:r>
          </a:p>
          <a:p>
            <a:pPr lvl="1"/>
            <a:r>
              <a:rPr kumimoji="1" lang="en-US" altLang="zh-CN" dirty="0" smtClean="0"/>
              <a:t>Video Game Products (3G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10,692 reviews</a:t>
            </a:r>
            <a:endParaRPr kumimoji="1" lang="en-US" altLang="zh-CN" dirty="0" smtClean="0"/>
          </a:p>
          <a:p>
            <a:r>
              <a:rPr kumimoji="1" lang="en-US" altLang="zh-CN" dirty="0" smtClean="0"/>
              <a:t>Analysis (an NLP approach):</a:t>
            </a:r>
          </a:p>
          <a:p>
            <a:pPr lvl="1"/>
            <a:r>
              <a:rPr kumimoji="1" lang="en-US" altLang="zh-CN" dirty="0" smtClean="0"/>
              <a:t>POS tagging</a:t>
            </a:r>
          </a:p>
          <a:p>
            <a:pPr lvl="2"/>
            <a:r>
              <a:rPr kumimoji="1" lang="en-US" altLang="zh-CN" dirty="0" smtClean="0"/>
              <a:t>Extract nouns, noun phrases</a:t>
            </a:r>
          </a:p>
          <a:p>
            <a:pPr lvl="1"/>
            <a:r>
              <a:rPr kumimoji="1" lang="en-US" altLang="zh-CN" dirty="0" smtClean="0"/>
              <a:t>Association Mining</a:t>
            </a:r>
          </a:p>
          <a:p>
            <a:pPr lvl="2"/>
            <a:r>
              <a:rPr kumimoji="1" lang="en-US" altLang="zh-CN" dirty="0" smtClean="0"/>
              <a:t>Frequent </a:t>
            </a:r>
            <a:r>
              <a:rPr kumimoji="1" lang="en-US" altLang="zh-CN" dirty="0" err="1" smtClean="0"/>
              <a:t>itemsets</a:t>
            </a:r>
            <a:r>
              <a:rPr kumimoji="1" lang="en-US" altLang="zh-CN" dirty="0" smtClean="0"/>
              <a:t> length &gt; = 2</a:t>
            </a:r>
          </a:p>
          <a:p>
            <a:pPr lvl="1"/>
            <a:r>
              <a:rPr kumimoji="1" lang="en-US" altLang="zh-CN" dirty="0" smtClean="0"/>
              <a:t>Sentiment Analysis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97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867" y="1166018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Product #1: </a:t>
            </a:r>
          </a:p>
          <a:p>
            <a:r>
              <a:rPr kumimoji="1" lang="en-US" altLang="zh-CN" dirty="0" smtClean="0"/>
              <a:t>Rating: 4.5</a:t>
            </a:r>
          </a:p>
          <a:p>
            <a:r>
              <a:rPr kumimoji="1" lang="en-US" altLang="zh-CN" dirty="0" smtClean="0"/>
              <a:t>Key Features: Graphics, Controller, Design, Storyline,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Positivity of comments:</a:t>
            </a:r>
          </a:p>
          <a:p>
            <a:pPr lvl="1"/>
            <a:r>
              <a:rPr kumimoji="1" lang="en-US" altLang="zh-CN" dirty="0" smtClean="0"/>
              <a:t>Positive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Negative: 4:1 on average</a:t>
            </a:r>
            <a:endParaRPr kumimoji="1" lang="zh-CN" altLang="en-US" dirty="0"/>
          </a:p>
        </p:txBody>
      </p:sp>
      <p:pic>
        <p:nvPicPr>
          <p:cNvPr id="4" name="图片 3" descr="Screen Shot 2018-02-22 at 10.27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3" y="4517620"/>
            <a:ext cx="7196667" cy="23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Product #2: </a:t>
            </a:r>
          </a:p>
          <a:p>
            <a:r>
              <a:rPr kumimoji="1" lang="en-US" altLang="zh-CN" dirty="0" smtClean="0"/>
              <a:t>Rating: 2.6</a:t>
            </a:r>
          </a:p>
          <a:p>
            <a:r>
              <a:rPr kumimoji="1" lang="en-US" altLang="zh-CN" dirty="0" smtClean="0"/>
              <a:t>Key Feature: Graphics, Design, Storyline,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Positivity of comments:</a:t>
            </a:r>
          </a:p>
          <a:p>
            <a:pPr lvl="1"/>
            <a:r>
              <a:rPr kumimoji="1" lang="en-US" altLang="zh-CN" dirty="0" smtClean="0"/>
              <a:t>Positive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Negative: 1:1 on average</a:t>
            </a:r>
            <a:endParaRPr kumimoji="1" lang="zh-CN" altLang="en-US" dirty="0"/>
          </a:p>
        </p:txBody>
      </p:sp>
      <p:pic>
        <p:nvPicPr>
          <p:cNvPr id="4" name="图片 3" descr="Screen Shot 2018-02-22 at 10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070"/>
            <a:ext cx="9144000" cy="20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directions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effect </a:t>
            </a:r>
            <a:r>
              <a:rPr lang="en-US" altLang="zh-CN" dirty="0"/>
              <a:t>of product price, rating, and content of reviews on product sales/</a:t>
            </a:r>
            <a:r>
              <a:rPr lang="en-US" altLang="zh-CN" dirty="0" smtClean="0"/>
              <a:t>popularity?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Product features and stock price?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166</Words>
  <Application>Microsoft Macintosh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Amazon Product Review Analysis</vt:lpstr>
      <vt:lpstr>Questions </vt:lpstr>
      <vt:lpstr>Analysis</vt:lpstr>
      <vt:lpstr>Results</vt:lpstr>
      <vt:lpstr>Results</vt:lpstr>
      <vt:lpstr>Future directions</vt:lpstr>
    </vt:vector>
  </TitlesOfParts>
  <Company>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</dc:title>
  <dc:creator>Tan Michelle</dc:creator>
  <cp:lastModifiedBy>Tan Michelle</cp:lastModifiedBy>
  <cp:revision>24</cp:revision>
  <dcterms:created xsi:type="dcterms:W3CDTF">2018-02-22T15:07:22Z</dcterms:created>
  <dcterms:modified xsi:type="dcterms:W3CDTF">2018-02-22T15:36:37Z</dcterms:modified>
</cp:coreProperties>
</file>