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503030101060003" pitchFamily="34" charset="0"/>
      <p:regular r:id="rId17"/>
      <p:bold r:id="rId18"/>
      <p:italic r:id="rId19"/>
      <p:boldItalic r:id="rId20"/>
    </p:embeddedFont>
    <p:embeddedFont>
      <p:font typeface="Robo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E3559-1C6C-44F9-84D3-E7CAFB20C86F}">
  <a:tblStyle styleId="{185E3559-1C6C-44F9-84D3-E7CAFB20C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34032045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34032045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4032045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4032045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4032045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4032045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3403204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3403204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4032045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4032045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4032045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4032045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4032045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4032045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40320453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340320453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40320453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40320453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Approach to Heart Disease Detection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3259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Abdurahman Ali Mohammed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C45302-9109-41E4-9B9F-681CFB1F81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5A905-1575-4DA7-B734-738FBB8BF9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Solution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Used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Preprocessing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Building the Model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Demo</a:t>
            </a:r>
            <a:endParaRPr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0D325-66E6-4E66-AF09-F91C804F1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Cardiovascular diseases (CVDs) are the number 1 cause of death globally, taking an estimated 17.9 million lives each year.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Early detection of cardiovascular disease can be the difference between life and death.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dirty="0"/>
              <a:t>objective of this project will be to simple prototype which will be used to detect Heart Disease based on information provided.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40F0-85D3-4098-8EE9-EDB87C3984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proposed solution is to build an API which takes informations and predicts whether that person has a Cardiac disease or not.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proper tests are done, why not make a computer do the prediction.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65A03-3B26-4258-91B2-59C5ADA94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40424" y="1992850"/>
            <a:ext cx="2726286" cy="2547000"/>
            <a:chOff x="363524" y="1258050"/>
            <a:chExt cx="2726286" cy="2547000"/>
          </a:xfrm>
        </p:grpSpPr>
        <p:sp>
          <p:nvSpPr>
            <p:cNvPr id="112" name="Google Shape;112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Read The Data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read the data with which we will train our model.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50646" y="1992850"/>
            <a:ext cx="2726286" cy="2547000"/>
            <a:chOff x="2273746" y="1258050"/>
            <a:chExt cx="2726286" cy="2547000"/>
          </a:xfrm>
        </p:grpSpPr>
        <p:sp>
          <p:nvSpPr>
            <p:cNvPr id="117" name="Google Shape;117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Data Preprocessing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order to bring our data into the desired format, and handle missing values, we will do data preprocessing.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170664" y="1992850"/>
            <a:ext cx="2726286" cy="2547000"/>
            <a:chOff x="4193764" y="1258050"/>
            <a:chExt cx="2726286" cy="2547000"/>
          </a:xfrm>
        </p:grpSpPr>
        <p:sp>
          <p:nvSpPr>
            <p:cNvPr id="122" name="Google Shape;122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and Test Our Model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will train and test different machine learning algorithms and test them to see if they meet our needs.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6080886" y="1992850"/>
            <a:ext cx="2726286" cy="2547000"/>
            <a:chOff x="6103986" y="1258050"/>
            <a:chExt cx="2726286" cy="2547000"/>
          </a:xfrm>
        </p:grpSpPr>
        <p:sp>
          <p:nvSpPr>
            <p:cNvPr id="127" name="Google Shape;127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 Our Model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After we build our model, the next thing to do is to deploy it and bring it to functioning.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AA911-2DC9-4D5C-B749-B62A42457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954300" y="2051125"/>
          <a:ext cx="7239000" cy="2788710"/>
        </p:xfrm>
        <a:graphic>
          <a:graphicData uri="http://schemas.openxmlformats.org/drawingml/2006/table">
            <a:tbl>
              <a:tblPr>
                <a:noFill/>
                <a:tableStyleId>{185E3559-1C6C-44F9-84D3-E7CAFB20C86F}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Tools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Used for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Analysis and Manipulation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Array Manipulation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Development and Evaluation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Matplotlib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Visualization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Deployment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Postman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A35A3-8F4F-4FAC-A1E6-9C6FB777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Disease Dataset from University of California Irvine.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76 attributes although 14 of them are usable.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2686750"/>
            <a:ext cx="73342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FD23B-C4CB-4F5E-8BB4-75AD86AB2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bring the data into a desired format data preprocessing has been done. This includes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Handling missing values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Converting data types of columns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above tasks were completed, The next thing to do was to split the data into Training and Testing data.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training and test size are 75% and 25% respectively.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D6D07-C693-4219-A9A2-C33BF263F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Two well known binary classification algorithms are used to build two different models: Logistic Regression and RandomForestClassifier.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trained our models with the data we preprocessed and Provided the test data to evaluate their performances.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Based on the conducted performance evaluation both the models had a very close R</a:t>
            </a:r>
            <a:r>
              <a:rPr lang="en" baseline="30000" dirty="0"/>
              <a:t>2 </a:t>
            </a:r>
            <a:r>
              <a:rPr lang="en" dirty="0"/>
              <a:t>scores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Logistic Regression Score = 0.8133333333333334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Random Forest Score= 0.84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BE86D-35C2-4F2F-88F4-E587F15FA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Raleway</vt:lpstr>
      <vt:lpstr>Roboto</vt:lpstr>
      <vt:lpstr>Streamline</vt:lpstr>
      <vt:lpstr>Supervised Machine Learning Approach to Heart Disease Detection</vt:lpstr>
      <vt:lpstr>Content</vt:lpstr>
      <vt:lpstr>The problem</vt:lpstr>
      <vt:lpstr>Proposed Solution</vt:lpstr>
      <vt:lpstr>Proposed Solution</vt:lpstr>
      <vt:lpstr>Tools used</vt:lpstr>
      <vt:lpstr>Data</vt:lpstr>
      <vt:lpstr>Data Preprocessing</vt:lpstr>
      <vt:lpstr>Building the Model</vt:lpstr>
      <vt:lpstr>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Approach to Heart Disease Detection</dc:title>
  <cp:lastModifiedBy>Abdurahman Ali Mohammed</cp:lastModifiedBy>
  <cp:revision>1</cp:revision>
  <dcterms:modified xsi:type="dcterms:W3CDTF">2021-01-17T13:05:23Z</dcterms:modified>
</cp:coreProperties>
</file>