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5E3559-1C6C-44F9-84D3-E7CAFB20C86F}">
  <a:tblStyle styleId="{185E3559-1C6C-44F9-84D3-E7CAFB20C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34032045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34032045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34032045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3403204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4032045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4032045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34032045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34032045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34032045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34032045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4032045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4032045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4032045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34032045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340320453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34032045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40320453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34032045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Approach to Heart Disease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325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Abdurahman Ali Mohammed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Proposed Solution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Used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Preprocessing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Building the Model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Demo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Cardiovascular diseases (CVDs) are the number 1 cause of death globally, taking an estimated 17.9 million lives each year.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Early detection of cardiovascular disease can be the difference between life and death.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health workforce shortage to reach 12.9 million in coming decades.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objective of this project will be to build an API which will be used to detect Heart Disease based on information provided.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proposed solution is to build an API which takes informations and predicts whether that person has a Cardiac disease or not.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proper tests are done, why not make a computer do the prediction.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40424" y="1992850"/>
            <a:ext cx="2726286" cy="2547000"/>
            <a:chOff x="363524" y="1258050"/>
            <a:chExt cx="2726286" cy="2547000"/>
          </a:xfrm>
        </p:grpSpPr>
        <p:sp>
          <p:nvSpPr>
            <p:cNvPr id="112" name="Google Shape;112;p17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Read The Data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We read the data with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which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we will train our model.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250646" y="1992850"/>
            <a:ext cx="2726286" cy="2547000"/>
            <a:chOff x="2273746" y="1258050"/>
            <a:chExt cx="2726286" cy="2547000"/>
          </a:xfrm>
        </p:grpSpPr>
        <p:sp>
          <p:nvSpPr>
            <p:cNvPr id="117" name="Google Shape;117;p1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Data Preprocessing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 order to bring our data into the desired format, and handle missing values, we will do data preprocessing.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4170664" y="1992850"/>
            <a:ext cx="2726286" cy="2547000"/>
            <a:chOff x="4193764" y="1258050"/>
            <a:chExt cx="2726286" cy="2547000"/>
          </a:xfrm>
        </p:grpSpPr>
        <p:sp>
          <p:nvSpPr>
            <p:cNvPr id="122" name="Google Shape;122;p1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and Test Our Model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We will train and test different machine learning algorithms and test them to see if they meet our needs.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6080886" y="1992850"/>
            <a:ext cx="2726286" cy="2547000"/>
            <a:chOff x="6103986" y="1258050"/>
            <a:chExt cx="2726286" cy="2547000"/>
          </a:xfrm>
        </p:grpSpPr>
        <p:sp>
          <p:nvSpPr>
            <p:cNvPr id="127" name="Google Shape;127;p1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 Our Model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After we build our model, the next thing to do is to deploy it and bring it to functioning.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954300" y="205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{185E3559-1C6C-44F9-84D3-E7CAFB20C86F}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Tools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Used for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Pandas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Analysis and Manipulation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 Array Manipulation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Sklearn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Development and Evaluation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Matplotlib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Visualization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Deployment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Postman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testing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Heart Disease Dataset from University of California Irvine.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has 76 attributes although 14 of them are usable.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75" y="2686750"/>
            <a:ext cx="7334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order to bring the data into a desired format data preprocessing has been done. This includes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Handling missing values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Converting data types of columns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the above tasks were completed, The next thing to do was to split the data into Training and Testing data.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training and test size are 75% and 25% respectively.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well known binary classification algorithms are used to build two different models: Logistic Regression and RandomForestClassifier.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trained our models with the data we preprocessed and Provided the test data to evaluate their performances.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conducted performance evaluation both the models had a very close R</a:t>
            </a:r>
            <a:r>
              <a:rPr baseline="30000" lang="en"/>
              <a:t>2 </a:t>
            </a:r>
            <a:r>
              <a:rPr lang="en"/>
              <a:t>scores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</a:t>
            </a:r>
            <a:r>
              <a:rPr lang="en"/>
              <a:t>Regression</a:t>
            </a:r>
            <a:r>
              <a:rPr lang="en"/>
              <a:t> Score = 0.8933333333333333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Score= 0.88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