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61" r:id="rId5"/>
    <p:sldId id="262" r:id="rId6"/>
    <p:sldId id="275" r:id="rId7"/>
    <p:sldId id="276" r:id="rId8"/>
    <p:sldId id="263" r:id="rId9"/>
    <p:sldId id="268" r:id="rId10"/>
    <p:sldId id="273" r:id="rId11"/>
    <p:sldId id="264" r:id="rId12"/>
    <p:sldId id="278" r:id="rId13"/>
    <p:sldId id="277" r:id="rId14"/>
    <p:sldId id="265" r:id="rId15"/>
    <p:sldId id="279" r:id="rId16"/>
    <p:sldId id="266" r:id="rId17"/>
    <p:sldId id="280" r:id="rId18"/>
    <p:sldId id="267" r:id="rId19"/>
    <p:sldId id="281" r:id="rId20"/>
    <p:sldId id="282" r:id="rId21"/>
    <p:sldId id="283" r:id="rId22"/>
    <p:sldId id="269"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271" r:id="rId42"/>
    <p:sldId id="302" r:id="rId43"/>
    <p:sldId id="306" r:id="rId44"/>
    <p:sldId id="307" r:id="rId45"/>
    <p:sldId id="303" r:id="rId46"/>
    <p:sldId id="304" r:id="rId47"/>
    <p:sldId id="305" r:id="rId48"/>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04E19-0DD7-48A3-BBA1-616D4CDD654A}" v="2" dt="2020-01-21T21:48:52.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14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E Elstad" userId="b305b66b-ce08-47c9-976c-ee384b1f1d1f" providerId="ADAL" clId="{13F04E19-0DD7-48A3-BBA1-616D4CDD654A}"/>
    <pc:docChg chg="custSel modSld modNotesMaster">
      <pc:chgData name="Ryan E Elstad" userId="b305b66b-ce08-47c9-976c-ee384b1f1d1f" providerId="ADAL" clId="{13F04E19-0DD7-48A3-BBA1-616D4CDD654A}" dt="2020-01-21T21:48:52.791" v="7"/>
      <pc:docMkLst>
        <pc:docMk/>
      </pc:docMkLst>
      <pc:sldChg chg="modSp">
        <pc:chgData name="Ryan E Elstad" userId="b305b66b-ce08-47c9-976c-ee384b1f1d1f" providerId="ADAL" clId="{13F04E19-0DD7-48A3-BBA1-616D4CDD654A}" dt="2020-01-21T21:48:24.874" v="6" actId="20577"/>
        <pc:sldMkLst>
          <pc:docMk/>
          <pc:sldMk cId="407731645" sldId="261"/>
        </pc:sldMkLst>
        <pc:spChg chg="mod">
          <ac:chgData name="Ryan E Elstad" userId="b305b66b-ce08-47c9-976c-ee384b1f1d1f" providerId="ADAL" clId="{13F04E19-0DD7-48A3-BBA1-616D4CDD654A}" dt="2020-01-21T21:48:24.874" v="6" actId="20577"/>
          <ac:spMkLst>
            <pc:docMk/>
            <pc:sldMk cId="407731645" sldId="261"/>
            <ac:spMk id="3" creationId="{00000000-0000-0000-0000-000000000000}"/>
          </ac:spMkLst>
        </pc:spChg>
      </pc:sldChg>
      <pc:sldChg chg="modSp">
        <pc:chgData name="Ryan E Elstad" userId="b305b66b-ce08-47c9-976c-ee384b1f1d1f" providerId="ADAL" clId="{13F04E19-0DD7-48A3-BBA1-616D4CDD654A}" dt="2020-01-21T21:48:52.791" v="7"/>
        <pc:sldMkLst>
          <pc:docMk/>
          <pc:sldMk cId="4205661950" sldId="262"/>
        </pc:sldMkLst>
        <pc:spChg chg="mod">
          <ac:chgData name="Ryan E Elstad" userId="b305b66b-ce08-47c9-976c-ee384b1f1d1f" providerId="ADAL" clId="{13F04E19-0DD7-48A3-BBA1-616D4CDD654A}" dt="2020-01-21T21:48:52.791" v="7"/>
          <ac:spMkLst>
            <pc:docMk/>
            <pc:sldMk cId="4205661950" sldId="262"/>
            <ac:spMk id="5" creationId="{00000000-0000-0000-0000-000000000000}"/>
          </ac:spMkLst>
        </pc:spChg>
      </pc:sldChg>
      <pc:sldChg chg="modSp">
        <pc:chgData name="Ryan E Elstad" userId="b305b66b-ce08-47c9-976c-ee384b1f1d1f" providerId="ADAL" clId="{13F04E19-0DD7-48A3-BBA1-616D4CDD654A}" dt="2020-01-21T21:48:52.791" v="7"/>
        <pc:sldMkLst>
          <pc:docMk/>
          <pc:sldMk cId="1378813392" sldId="263"/>
        </pc:sldMkLst>
        <pc:spChg chg="mod">
          <ac:chgData name="Ryan E Elstad" userId="b305b66b-ce08-47c9-976c-ee384b1f1d1f" providerId="ADAL" clId="{13F04E19-0DD7-48A3-BBA1-616D4CDD654A}" dt="2020-01-21T21:48:52.791" v="7"/>
          <ac:spMkLst>
            <pc:docMk/>
            <pc:sldMk cId="1378813392" sldId="263"/>
            <ac:spMk id="3" creationId="{00000000-0000-0000-0000-000000000000}"/>
          </ac:spMkLst>
        </pc:spChg>
      </pc:sldChg>
      <pc:sldChg chg="modSp">
        <pc:chgData name="Ryan E Elstad" userId="b305b66b-ce08-47c9-976c-ee384b1f1d1f" providerId="ADAL" clId="{13F04E19-0DD7-48A3-BBA1-616D4CDD654A}" dt="2020-01-21T21:48:52.791" v="7"/>
        <pc:sldMkLst>
          <pc:docMk/>
          <pc:sldMk cId="2464341465" sldId="264"/>
        </pc:sldMkLst>
        <pc:spChg chg="mod">
          <ac:chgData name="Ryan E Elstad" userId="b305b66b-ce08-47c9-976c-ee384b1f1d1f" providerId="ADAL" clId="{13F04E19-0DD7-48A3-BBA1-616D4CDD654A}" dt="2020-01-21T21:48:52.791" v="7"/>
          <ac:spMkLst>
            <pc:docMk/>
            <pc:sldMk cId="2464341465" sldId="264"/>
            <ac:spMk id="3" creationId="{00000000-0000-0000-0000-000000000000}"/>
          </ac:spMkLst>
        </pc:spChg>
      </pc:sldChg>
      <pc:sldChg chg="modSp">
        <pc:chgData name="Ryan E Elstad" userId="b305b66b-ce08-47c9-976c-ee384b1f1d1f" providerId="ADAL" clId="{13F04E19-0DD7-48A3-BBA1-616D4CDD654A}" dt="2020-01-21T21:48:52.791" v="7"/>
        <pc:sldMkLst>
          <pc:docMk/>
          <pc:sldMk cId="3355456333" sldId="265"/>
        </pc:sldMkLst>
        <pc:spChg chg="mod">
          <ac:chgData name="Ryan E Elstad" userId="b305b66b-ce08-47c9-976c-ee384b1f1d1f" providerId="ADAL" clId="{13F04E19-0DD7-48A3-BBA1-616D4CDD654A}" dt="2020-01-21T21:48:52.791" v="7"/>
          <ac:spMkLst>
            <pc:docMk/>
            <pc:sldMk cId="3355456333" sldId="265"/>
            <ac:spMk id="5" creationId="{00000000-0000-0000-0000-000000000000}"/>
          </ac:spMkLst>
        </pc:spChg>
      </pc:sldChg>
      <pc:sldChg chg="modSp">
        <pc:chgData name="Ryan E Elstad" userId="b305b66b-ce08-47c9-976c-ee384b1f1d1f" providerId="ADAL" clId="{13F04E19-0DD7-48A3-BBA1-616D4CDD654A}" dt="2020-01-21T21:48:52.791" v="7"/>
        <pc:sldMkLst>
          <pc:docMk/>
          <pc:sldMk cId="493508798" sldId="266"/>
        </pc:sldMkLst>
        <pc:spChg chg="mod">
          <ac:chgData name="Ryan E Elstad" userId="b305b66b-ce08-47c9-976c-ee384b1f1d1f" providerId="ADAL" clId="{13F04E19-0DD7-48A3-BBA1-616D4CDD654A}" dt="2020-01-21T21:48:52.791" v="7"/>
          <ac:spMkLst>
            <pc:docMk/>
            <pc:sldMk cId="493508798" sldId="266"/>
            <ac:spMk id="5" creationId="{00000000-0000-0000-0000-000000000000}"/>
          </ac:spMkLst>
        </pc:spChg>
      </pc:sldChg>
      <pc:sldChg chg="modSp">
        <pc:chgData name="Ryan E Elstad" userId="b305b66b-ce08-47c9-976c-ee384b1f1d1f" providerId="ADAL" clId="{13F04E19-0DD7-48A3-BBA1-616D4CDD654A}" dt="2020-01-21T21:48:52.791" v="7"/>
        <pc:sldMkLst>
          <pc:docMk/>
          <pc:sldMk cId="3688347151" sldId="267"/>
        </pc:sldMkLst>
        <pc:spChg chg="mod">
          <ac:chgData name="Ryan E Elstad" userId="b305b66b-ce08-47c9-976c-ee384b1f1d1f" providerId="ADAL" clId="{13F04E19-0DD7-48A3-BBA1-616D4CDD654A}" dt="2020-01-21T21:48:52.791" v="7"/>
          <ac:spMkLst>
            <pc:docMk/>
            <pc:sldMk cId="3688347151" sldId="267"/>
            <ac:spMk id="5" creationId="{00000000-0000-0000-0000-000000000000}"/>
          </ac:spMkLst>
        </pc:spChg>
      </pc:sldChg>
      <pc:sldChg chg="modSp">
        <pc:chgData name="Ryan E Elstad" userId="b305b66b-ce08-47c9-976c-ee384b1f1d1f" providerId="ADAL" clId="{13F04E19-0DD7-48A3-BBA1-616D4CDD654A}" dt="2020-01-21T21:48:52.791" v="7"/>
        <pc:sldMkLst>
          <pc:docMk/>
          <pc:sldMk cId="1458219789" sldId="268"/>
        </pc:sldMkLst>
        <pc:spChg chg="mod">
          <ac:chgData name="Ryan E Elstad" userId="b305b66b-ce08-47c9-976c-ee384b1f1d1f" providerId="ADAL" clId="{13F04E19-0DD7-48A3-BBA1-616D4CDD654A}" dt="2020-01-21T21:48:52.791" v="7"/>
          <ac:spMkLst>
            <pc:docMk/>
            <pc:sldMk cId="1458219789" sldId="268"/>
            <ac:spMk id="5" creationId="{00000000-0000-0000-0000-000000000000}"/>
          </ac:spMkLst>
        </pc:spChg>
      </pc:sldChg>
      <pc:sldChg chg="modSp">
        <pc:chgData name="Ryan E Elstad" userId="b305b66b-ce08-47c9-976c-ee384b1f1d1f" providerId="ADAL" clId="{13F04E19-0DD7-48A3-BBA1-616D4CDD654A}" dt="2020-01-21T21:48:52.791" v="7"/>
        <pc:sldMkLst>
          <pc:docMk/>
          <pc:sldMk cId="1709503366" sldId="269"/>
        </pc:sldMkLst>
        <pc:spChg chg="mod">
          <ac:chgData name="Ryan E Elstad" userId="b305b66b-ce08-47c9-976c-ee384b1f1d1f" providerId="ADAL" clId="{13F04E19-0DD7-48A3-BBA1-616D4CDD654A}" dt="2020-01-21T21:48:52.791" v="7"/>
          <ac:spMkLst>
            <pc:docMk/>
            <pc:sldMk cId="1709503366" sldId="269"/>
            <ac:spMk id="3" creationId="{00000000-0000-0000-0000-000000000000}"/>
          </ac:spMkLst>
        </pc:spChg>
      </pc:sldChg>
      <pc:sldChg chg="modSp">
        <pc:chgData name="Ryan E Elstad" userId="b305b66b-ce08-47c9-976c-ee384b1f1d1f" providerId="ADAL" clId="{13F04E19-0DD7-48A3-BBA1-616D4CDD654A}" dt="2020-01-21T21:48:52.791" v="7"/>
        <pc:sldMkLst>
          <pc:docMk/>
          <pc:sldMk cId="1603465070" sldId="271"/>
        </pc:sldMkLst>
        <pc:spChg chg="mod">
          <ac:chgData name="Ryan E Elstad" userId="b305b66b-ce08-47c9-976c-ee384b1f1d1f" providerId="ADAL" clId="{13F04E19-0DD7-48A3-BBA1-616D4CDD654A}" dt="2020-01-21T21:48:52.791" v="7"/>
          <ac:spMkLst>
            <pc:docMk/>
            <pc:sldMk cId="1603465070" sldId="271"/>
            <ac:spMk id="5" creationId="{00000000-0000-0000-0000-000000000000}"/>
          </ac:spMkLst>
        </pc:spChg>
      </pc:sldChg>
      <pc:sldChg chg="modSp">
        <pc:chgData name="Ryan E Elstad" userId="b305b66b-ce08-47c9-976c-ee384b1f1d1f" providerId="ADAL" clId="{13F04E19-0DD7-48A3-BBA1-616D4CDD654A}" dt="2020-01-21T21:48:52.791" v="7"/>
        <pc:sldMkLst>
          <pc:docMk/>
          <pc:sldMk cId="1943871789" sldId="273"/>
        </pc:sldMkLst>
        <pc:spChg chg="mod">
          <ac:chgData name="Ryan E Elstad" userId="b305b66b-ce08-47c9-976c-ee384b1f1d1f" providerId="ADAL" clId="{13F04E19-0DD7-48A3-BBA1-616D4CDD654A}" dt="2020-01-21T21:48:52.791" v="7"/>
          <ac:spMkLst>
            <pc:docMk/>
            <pc:sldMk cId="1943871789" sldId="273"/>
            <ac:spMk id="6" creationId="{00000000-0000-0000-0000-000000000000}"/>
          </ac:spMkLst>
        </pc:spChg>
      </pc:sldChg>
      <pc:sldChg chg="modSp">
        <pc:chgData name="Ryan E Elstad" userId="b305b66b-ce08-47c9-976c-ee384b1f1d1f" providerId="ADAL" clId="{13F04E19-0DD7-48A3-BBA1-616D4CDD654A}" dt="2020-01-21T21:48:52.791" v="7"/>
        <pc:sldMkLst>
          <pc:docMk/>
          <pc:sldMk cId="3356143329" sldId="275"/>
        </pc:sldMkLst>
        <pc:spChg chg="mod">
          <ac:chgData name="Ryan E Elstad" userId="b305b66b-ce08-47c9-976c-ee384b1f1d1f" providerId="ADAL" clId="{13F04E19-0DD7-48A3-BBA1-616D4CDD654A}" dt="2020-01-21T21:48:52.791" v="7"/>
          <ac:spMkLst>
            <pc:docMk/>
            <pc:sldMk cId="3356143329" sldId="275"/>
            <ac:spMk id="4" creationId="{00000000-0000-0000-0000-000000000000}"/>
          </ac:spMkLst>
        </pc:spChg>
      </pc:sldChg>
      <pc:sldChg chg="modSp">
        <pc:chgData name="Ryan E Elstad" userId="b305b66b-ce08-47c9-976c-ee384b1f1d1f" providerId="ADAL" clId="{13F04E19-0DD7-48A3-BBA1-616D4CDD654A}" dt="2020-01-21T21:48:52.791" v="7"/>
        <pc:sldMkLst>
          <pc:docMk/>
          <pc:sldMk cId="2202786605" sldId="276"/>
        </pc:sldMkLst>
        <pc:spChg chg="mod">
          <ac:chgData name="Ryan E Elstad" userId="b305b66b-ce08-47c9-976c-ee384b1f1d1f" providerId="ADAL" clId="{13F04E19-0DD7-48A3-BBA1-616D4CDD654A}" dt="2020-01-21T21:48:52.791" v="7"/>
          <ac:spMkLst>
            <pc:docMk/>
            <pc:sldMk cId="2202786605" sldId="276"/>
            <ac:spMk id="4" creationId="{00000000-0000-0000-0000-000000000000}"/>
          </ac:spMkLst>
        </pc:spChg>
      </pc:sldChg>
      <pc:sldChg chg="modSp">
        <pc:chgData name="Ryan E Elstad" userId="b305b66b-ce08-47c9-976c-ee384b1f1d1f" providerId="ADAL" clId="{13F04E19-0DD7-48A3-BBA1-616D4CDD654A}" dt="2020-01-21T21:48:52.791" v="7"/>
        <pc:sldMkLst>
          <pc:docMk/>
          <pc:sldMk cId="3980592026" sldId="277"/>
        </pc:sldMkLst>
        <pc:spChg chg="mod">
          <ac:chgData name="Ryan E Elstad" userId="b305b66b-ce08-47c9-976c-ee384b1f1d1f" providerId="ADAL" clId="{13F04E19-0DD7-48A3-BBA1-616D4CDD654A}" dt="2020-01-21T21:48:52.791" v="7"/>
          <ac:spMkLst>
            <pc:docMk/>
            <pc:sldMk cId="3980592026" sldId="277"/>
            <ac:spMk id="4" creationId="{00000000-0000-0000-0000-000000000000}"/>
          </ac:spMkLst>
        </pc:spChg>
      </pc:sldChg>
      <pc:sldChg chg="modSp">
        <pc:chgData name="Ryan E Elstad" userId="b305b66b-ce08-47c9-976c-ee384b1f1d1f" providerId="ADAL" clId="{13F04E19-0DD7-48A3-BBA1-616D4CDD654A}" dt="2020-01-21T21:48:52.791" v="7"/>
        <pc:sldMkLst>
          <pc:docMk/>
          <pc:sldMk cId="2819762612" sldId="278"/>
        </pc:sldMkLst>
        <pc:spChg chg="mod">
          <ac:chgData name="Ryan E Elstad" userId="b305b66b-ce08-47c9-976c-ee384b1f1d1f" providerId="ADAL" clId="{13F04E19-0DD7-48A3-BBA1-616D4CDD654A}" dt="2020-01-21T21:48:52.791" v="7"/>
          <ac:spMkLst>
            <pc:docMk/>
            <pc:sldMk cId="2819762612" sldId="278"/>
            <ac:spMk id="4" creationId="{00000000-0000-0000-0000-000000000000}"/>
          </ac:spMkLst>
        </pc:spChg>
      </pc:sldChg>
      <pc:sldChg chg="modSp">
        <pc:chgData name="Ryan E Elstad" userId="b305b66b-ce08-47c9-976c-ee384b1f1d1f" providerId="ADAL" clId="{13F04E19-0DD7-48A3-BBA1-616D4CDD654A}" dt="2020-01-21T21:48:52.791" v="7"/>
        <pc:sldMkLst>
          <pc:docMk/>
          <pc:sldMk cId="85912285" sldId="279"/>
        </pc:sldMkLst>
        <pc:spChg chg="mod">
          <ac:chgData name="Ryan E Elstad" userId="b305b66b-ce08-47c9-976c-ee384b1f1d1f" providerId="ADAL" clId="{13F04E19-0DD7-48A3-BBA1-616D4CDD654A}" dt="2020-01-21T21:48:52.791" v="7"/>
          <ac:spMkLst>
            <pc:docMk/>
            <pc:sldMk cId="85912285" sldId="279"/>
            <ac:spMk id="4" creationId="{00000000-0000-0000-0000-000000000000}"/>
          </ac:spMkLst>
        </pc:spChg>
      </pc:sldChg>
      <pc:sldChg chg="modSp">
        <pc:chgData name="Ryan E Elstad" userId="b305b66b-ce08-47c9-976c-ee384b1f1d1f" providerId="ADAL" clId="{13F04E19-0DD7-48A3-BBA1-616D4CDD654A}" dt="2020-01-21T21:48:52.791" v="7"/>
        <pc:sldMkLst>
          <pc:docMk/>
          <pc:sldMk cId="2416509364" sldId="280"/>
        </pc:sldMkLst>
        <pc:spChg chg="mod">
          <ac:chgData name="Ryan E Elstad" userId="b305b66b-ce08-47c9-976c-ee384b1f1d1f" providerId="ADAL" clId="{13F04E19-0DD7-48A3-BBA1-616D4CDD654A}" dt="2020-01-21T21:48:52.791" v="7"/>
          <ac:spMkLst>
            <pc:docMk/>
            <pc:sldMk cId="2416509364" sldId="280"/>
            <ac:spMk id="4" creationId="{00000000-0000-0000-0000-000000000000}"/>
          </ac:spMkLst>
        </pc:spChg>
      </pc:sldChg>
      <pc:sldChg chg="modSp">
        <pc:chgData name="Ryan E Elstad" userId="b305b66b-ce08-47c9-976c-ee384b1f1d1f" providerId="ADAL" clId="{13F04E19-0DD7-48A3-BBA1-616D4CDD654A}" dt="2020-01-21T21:48:52.791" v="7"/>
        <pc:sldMkLst>
          <pc:docMk/>
          <pc:sldMk cId="1997390434" sldId="281"/>
        </pc:sldMkLst>
        <pc:spChg chg="mod">
          <ac:chgData name="Ryan E Elstad" userId="b305b66b-ce08-47c9-976c-ee384b1f1d1f" providerId="ADAL" clId="{13F04E19-0DD7-48A3-BBA1-616D4CDD654A}" dt="2020-01-21T21:48:52.791" v="7"/>
          <ac:spMkLst>
            <pc:docMk/>
            <pc:sldMk cId="1997390434" sldId="281"/>
            <ac:spMk id="4" creationId="{00000000-0000-0000-0000-000000000000}"/>
          </ac:spMkLst>
        </pc:spChg>
      </pc:sldChg>
      <pc:sldChg chg="modSp">
        <pc:chgData name="Ryan E Elstad" userId="b305b66b-ce08-47c9-976c-ee384b1f1d1f" providerId="ADAL" clId="{13F04E19-0DD7-48A3-BBA1-616D4CDD654A}" dt="2020-01-21T21:48:52.791" v="7"/>
        <pc:sldMkLst>
          <pc:docMk/>
          <pc:sldMk cId="523877886" sldId="282"/>
        </pc:sldMkLst>
        <pc:spChg chg="mod">
          <ac:chgData name="Ryan E Elstad" userId="b305b66b-ce08-47c9-976c-ee384b1f1d1f" providerId="ADAL" clId="{13F04E19-0DD7-48A3-BBA1-616D4CDD654A}" dt="2020-01-21T21:48:52.791" v="7"/>
          <ac:spMkLst>
            <pc:docMk/>
            <pc:sldMk cId="523877886" sldId="282"/>
            <ac:spMk id="4" creationId="{00000000-0000-0000-0000-000000000000}"/>
          </ac:spMkLst>
        </pc:spChg>
      </pc:sldChg>
      <pc:sldChg chg="modSp">
        <pc:chgData name="Ryan E Elstad" userId="b305b66b-ce08-47c9-976c-ee384b1f1d1f" providerId="ADAL" clId="{13F04E19-0DD7-48A3-BBA1-616D4CDD654A}" dt="2020-01-21T21:48:52.791" v="7"/>
        <pc:sldMkLst>
          <pc:docMk/>
          <pc:sldMk cId="3651372796" sldId="283"/>
        </pc:sldMkLst>
        <pc:spChg chg="mod">
          <ac:chgData name="Ryan E Elstad" userId="b305b66b-ce08-47c9-976c-ee384b1f1d1f" providerId="ADAL" clId="{13F04E19-0DD7-48A3-BBA1-616D4CDD654A}" dt="2020-01-21T21:48:52.791" v="7"/>
          <ac:spMkLst>
            <pc:docMk/>
            <pc:sldMk cId="3651372796" sldId="283"/>
            <ac:spMk id="4" creationId="{00000000-0000-0000-0000-000000000000}"/>
          </ac:spMkLst>
        </pc:spChg>
      </pc:sldChg>
      <pc:sldChg chg="modSp">
        <pc:chgData name="Ryan E Elstad" userId="b305b66b-ce08-47c9-976c-ee384b1f1d1f" providerId="ADAL" clId="{13F04E19-0DD7-48A3-BBA1-616D4CDD654A}" dt="2020-01-21T21:48:52.791" v="7"/>
        <pc:sldMkLst>
          <pc:docMk/>
          <pc:sldMk cId="1167631149" sldId="285"/>
        </pc:sldMkLst>
        <pc:spChg chg="mod">
          <ac:chgData name="Ryan E Elstad" userId="b305b66b-ce08-47c9-976c-ee384b1f1d1f" providerId="ADAL" clId="{13F04E19-0DD7-48A3-BBA1-616D4CDD654A}" dt="2020-01-21T21:48:52.791" v="7"/>
          <ac:spMkLst>
            <pc:docMk/>
            <pc:sldMk cId="1167631149" sldId="285"/>
            <ac:spMk id="5" creationId="{00000000-0000-0000-0000-000000000000}"/>
          </ac:spMkLst>
        </pc:spChg>
      </pc:sldChg>
      <pc:sldChg chg="modSp">
        <pc:chgData name="Ryan E Elstad" userId="b305b66b-ce08-47c9-976c-ee384b1f1d1f" providerId="ADAL" clId="{13F04E19-0DD7-48A3-BBA1-616D4CDD654A}" dt="2020-01-21T21:48:52.791" v="7"/>
        <pc:sldMkLst>
          <pc:docMk/>
          <pc:sldMk cId="1000877411" sldId="286"/>
        </pc:sldMkLst>
        <pc:spChg chg="mod">
          <ac:chgData name="Ryan E Elstad" userId="b305b66b-ce08-47c9-976c-ee384b1f1d1f" providerId="ADAL" clId="{13F04E19-0DD7-48A3-BBA1-616D4CDD654A}" dt="2020-01-21T21:48:52.791" v="7"/>
          <ac:spMkLst>
            <pc:docMk/>
            <pc:sldMk cId="1000877411" sldId="286"/>
            <ac:spMk id="3" creationId="{00000000-0000-0000-0000-000000000000}"/>
          </ac:spMkLst>
        </pc:spChg>
      </pc:sldChg>
      <pc:sldChg chg="modSp">
        <pc:chgData name="Ryan E Elstad" userId="b305b66b-ce08-47c9-976c-ee384b1f1d1f" providerId="ADAL" clId="{13F04E19-0DD7-48A3-BBA1-616D4CDD654A}" dt="2020-01-21T21:48:52.791" v="7"/>
        <pc:sldMkLst>
          <pc:docMk/>
          <pc:sldMk cId="3293314479" sldId="287"/>
        </pc:sldMkLst>
        <pc:spChg chg="mod">
          <ac:chgData name="Ryan E Elstad" userId="b305b66b-ce08-47c9-976c-ee384b1f1d1f" providerId="ADAL" clId="{13F04E19-0DD7-48A3-BBA1-616D4CDD654A}" dt="2020-01-21T21:48:52.791" v="7"/>
          <ac:spMkLst>
            <pc:docMk/>
            <pc:sldMk cId="3293314479" sldId="287"/>
            <ac:spMk id="5" creationId="{00000000-0000-0000-0000-000000000000}"/>
          </ac:spMkLst>
        </pc:spChg>
      </pc:sldChg>
      <pc:sldChg chg="modSp">
        <pc:chgData name="Ryan E Elstad" userId="b305b66b-ce08-47c9-976c-ee384b1f1d1f" providerId="ADAL" clId="{13F04E19-0DD7-48A3-BBA1-616D4CDD654A}" dt="2020-01-21T21:48:52.791" v="7"/>
        <pc:sldMkLst>
          <pc:docMk/>
          <pc:sldMk cId="3213351382" sldId="288"/>
        </pc:sldMkLst>
        <pc:spChg chg="mod">
          <ac:chgData name="Ryan E Elstad" userId="b305b66b-ce08-47c9-976c-ee384b1f1d1f" providerId="ADAL" clId="{13F04E19-0DD7-48A3-BBA1-616D4CDD654A}" dt="2020-01-21T21:48:52.791" v="7"/>
          <ac:spMkLst>
            <pc:docMk/>
            <pc:sldMk cId="3213351382" sldId="288"/>
            <ac:spMk id="8" creationId="{00000000-0000-0000-0000-000000000000}"/>
          </ac:spMkLst>
        </pc:spChg>
      </pc:sldChg>
      <pc:sldChg chg="modSp">
        <pc:chgData name="Ryan E Elstad" userId="b305b66b-ce08-47c9-976c-ee384b1f1d1f" providerId="ADAL" clId="{13F04E19-0DD7-48A3-BBA1-616D4CDD654A}" dt="2020-01-21T21:48:52.791" v="7"/>
        <pc:sldMkLst>
          <pc:docMk/>
          <pc:sldMk cId="689855500" sldId="289"/>
        </pc:sldMkLst>
        <pc:spChg chg="mod">
          <ac:chgData name="Ryan E Elstad" userId="b305b66b-ce08-47c9-976c-ee384b1f1d1f" providerId="ADAL" clId="{13F04E19-0DD7-48A3-BBA1-616D4CDD654A}" dt="2020-01-21T21:48:52.791" v="7"/>
          <ac:spMkLst>
            <pc:docMk/>
            <pc:sldMk cId="689855500" sldId="289"/>
            <ac:spMk id="5" creationId="{00000000-0000-0000-0000-000000000000}"/>
          </ac:spMkLst>
        </pc:spChg>
      </pc:sldChg>
      <pc:sldChg chg="modSp">
        <pc:chgData name="Ryan E Elstad" userId="b305b66b-ce08-47c9-976c-ee384b1f1d1f" providerId="ADAL" clId="{13F04E19-0DD7-48A3-BBA1-616D4CDD654A}" dt="2020-01-21T21:48:52.791" v="7"/>
        <pc:sldMkLst>
          <pc:docMk/>
          <pc:sldMk cId="2983388064" sldId="290"/>
        </pc:sldMkLst>
        <pc:spChg chg="mod">
          <ac:chgData name="Ryan E Elstad" userId="b305b66b-ce08-47c9-976c-ee384b1f1d1f" providerId="ADAL" clId="{13F04E19-0DD7-48A3-BBA1-616D4CDD654A}" dt="2020-01-21T21:48:52.791" v="7"/>
          <ac:spMkLst>
            <pc:docMk/>
            <pc:sldMk cId="2983388064" sldId="290"/>
            <ac:spMk id="3" creationId="{00000000-0000-0000-0000-000000000000}"/>
          </ac:spMkLst>
        </pc:spChg>
      </pc:sldChg>
      <pc:sldChg chg="modSp">
        <pc:chgData name="Ryan E Elstad" userId="b305b66b-ce08-47c9-976c-ee384b1f1d1f" providerId="ADAL" clId="{13F04E19-0DD7-48A3-BBA1-616D4CDD654A}" dt="2020-01-21T21:48:52.791" v="7"/>
        <pc:sldMkLst>
          <pc:docMk/>
          <pc:sldMk cId="3886627355" sldId="291"/>
        </pc:sldMkLst>
        <pc:spChg chg="mod">
          <ac:chgData name="Ryan E Elstad" userId="b305b66b-ce08-47c9-976c-ee384b1f1d1f" providerId="ADAL" clId="{13F04E19-0DD7-48A3-BBA1-616D4CDD654A}" dt="2020-01-21T21:48:52.791" v="7"/>
          <ac:spMkLst>
            <pc:docMk/>
            <pc:sldMk cId="3886627355" sldId="291"/>
            <ac:spMk id="4" creationId="{00000000-0000-0000-0000-000000000000}"/>
          </ac:spMkLst>
        </pc:spChg>
      </pc:sldChg>
      <pc:sldChg chg="modSp">
        <pc:chgData name="Ryan E Elstad" userId="b305b66b-ce08-47c9-976c-ee384b1f1d1f" providerId="ADAL" clId="{13F04E19-0DD7-48A3-BBA1-616D4CDD654A}" dt="2020-01-21T21:48:52.791" v="7"/>
        <pc:sldMkLst>
          <pc:docMk/>
          <pc:sldMk cId="1499508076" sldId="292"/>
        </pc:sldMkLst>
        <pc:spChg chg="mod">
          <ac:chgData name="Ryan E Elstad" userId="b305b66b-ce08-47c9-976c-ee384b1f1d1f" providerId="ADAL" clId="{13F04E19-0DD7-48A3-BBA1-616D4CDD654A}" dt="2020-01-21T21:48:52.791" v="7"/>
          <ac:spMkLst>
            <pc:docMk/>
            <pc:sldMk cId="1499508076" sldId="292"/>
            <ac:spMk id="5" creationId="{00000000-0000-0000-0000-000000000000}"/>
          </ac:spMkLst>
        </pc:spChg>
      </pc:sldChg>
      <pc:sldChg chg="modSp">
        <pc:chgData name="Ryan E Elstad" userId="b305b66b-ce08-47c9-976c-ee384b1f1d1f" providerId="ADAL" clId="{13F04E19-0DD7-48A3-BBA1-616D4CDD654A}" dt="2020-01-21T21:48:52.791" v="7"/>
        <pc:sldMkLst>
          <pc:docMk/>
          <pc:sldMk cId="995268162" sldId="293"/>
        </pc:sldMkLst>
        <pc:spChg chg="mod">
          <ac:chgData name="Ryan E Elstad" userId="b305b66b-ce08-47c9-976c-ee384b1f1d1f" providerId="ADAL" clId="{13F04E19-0DD7-48A3-BBA1-616D4CDD654A}" dt="2020-01-21T21:48:52.791" v="7"/>
          <ac:spMkLst>
            <pc:docMk/>
            <pc:sldMk cId="995268162" sldId="293"/>
            <ac:spMk id="5" creationId="{00000000-0000-0000-0000-000000000000}"/>
          </ac:spMkLst>
        </pc:spChg>
      </pc:sldChg>
      <pc:sldChg chg="modSp">
        <pc:chgData name="Ryan E Elstad" userId="b305b66b-ce08-47c9-976c-ee384b1f1d1f" providerId="ADAL" clId="{13F04E19-0DD7-48A3-BBA1-616D4CDD654A}" dt="2020-01-21T21:48:52.791" v="7"/>
        <pc:sldMkLst>
          <pc:docMk/>
          <pc:sldMk cId="2876787560" sldId="294"/>
        </pc:sldMkLst>
        <pc:spChg chg="mod">
          <ac:chgData name="Ryan E Elstad" userId="b305b66b-ce08-47c9-976c-ee384b1f1d1f" providerId="ADAL" clId="{13F04E19-0DD7-48A3-BBA1-616D4CDD654A}" dt="2020-01-21T21:48:52.791" v="7"/>
          <ac:spMkLst>
            <pc:docMk/>
            <pc:sldMk cId="2876787560" sldId="294"/>
            <ac:spMk id="4" creationId="{00000000-0000-0000-0000-000000000000}"/>
          </ac:spMkLst>
        </pc:spChg>
      </pc:sldChg>
      <pc:sldChg chg="modSp">
        <pc:chgData name="Ryan E Elstad" userId="b305b66b-ce08-47c9-976c-ee384b1f1d1f" providerId="ADAL" clId="{13F04E19-0DD7-48A3-BBA1-616D4CDD654A}" dt="2020-01-21T21:48:52.791" v="7"/>
        <pc:sldMkLst>
          <pc:docMk/>
          <pc:sldMk cId="896154412" sldId="295"/>
        </pc:sldMkLst>
        <pc:spChg chg="mod">
          <ac:chgData name="Ryan E Elstad" userId="b305b66b-ce08-47c9-976c-ee384b1f1d1f" providerId="ADAL" clId="{13F04E19-0DD7-48A3-BBA1-616D4CDD654A}" dt="2020-01-21T21:48:52.791" v="7"/>
          <ac:spMkLst>
            <pc:docMk/>
            <pc:sldMk cId="896154412" sldId="295"/>
            <ac:spMk id="4" creationId="{00000000-0000-0000-0000-000000000000}"/>
          </ac:spMkLst>
        </pc:spChg>
      </pc:sldChg>
      <pc:sldChg chg="modSp">
        <pc:chgData name="Ryan E Elstad" userId="b305b66b-ce08-47c9-976c-ee384b1f1d1f" providerId="ADAL" clId="{13F04E19-0DD7-48A3-BBA1-616D4CDD654A}" dt="2020-01-21T21:48:52.791" v="7"/>
        <pc:sldMkLst>
          <pc:docMk/>
          <pc:sldMk cId="2393704927" sldId="296"/>
        </pc:sldMkLst>
        <pc:spChg chg="mod">
          <ac:chgData name="Ryan E Elstad" userId="b305b66b-ce08-47c9-976c-ee384b1f1d1f" providerId="ADAL" clId="{13F04E19-0DD7-48A3-BBA1-616D4CDD654A}" dt="2020-01-21T21:48:52.791" v="7"/>
          <ac:spMkLst>
            <pc:docMk/>
            <pc:sldMk cId="2393704927" sldId="296"/>
            <ac:spMk id="4" creationId="{00000000-0000-0000-0000-000000000000}"/>
          </ac:spMkLst>
        </pc:spChg>
      </pc:sldChg>
      <pc:sldChg chg="modSp">
        <pc:chgData name="Ryan E Elstad" userId="b305b66b-ce08-47c9-976c-ee384b1f1d1f" providerId="ADAL" clId="{13F04E19-0DD7-48A3-BBA1-616D4CDD654A}" dt="2020-01-21T21:48:52.791" v="7"/>
        <pc:sldMkLst>
          <pc:docMk/>
          <pc:sldMk cId="3759104600" sldId="297"/>
        </pc:sldMkLst>
        <pc:spChg chg="mod">
          <ac:chgData name="Ryan E Elstad" userId="b305b66b-ce08-47c9-976c-ee384b1f1d1f" providerId="ADAL" clId="{13F04E19-0DD7-48A3-BBA1-616D4CDD654A}" dt="2020-01-21T21:48:52.791" v="7"/>
          <ac:spMkLst>
            <pc:docMk/>
            <pc:sldMk cId="3759104600" sldId="297"/>
            <ac:spMk id="4" creationId="{00000000-0000-0000-0000-000000000000}"/>
          </ac:spMkLst>
        </pc:spChg>
      </pc:sldChg>
      <pc:sldChg chg="modSp">
        <pc:chgData name="Ryan E Elstad" userId="b305b66b-ce08-47c9-976c-ee384b1f1d1f" providerId="ADAL" clId="{13F04E19-0DD7-48A3-BBA1-616D4CDD654A}" dt="2020-01-21T21:48:52.791" v="7"/>
        <pc:sldMkLst>
          <pc:docMk/>
          <pc:sldMk cId="4190564700" sldId="298"/>
        </pc:sldMkLst>
        <pc:spChg chg="mod">
          <ac:chgData name="Ryan E Elstad" userId="b305b66b-ce08-47c9-976c-ee384b1f1d1f" providerId="ADAL" clId="{13F04E19-0DD7-48A3-BBA1-616D4CDD654A}" dt="2020-01-21T21:48:52.791" v="7"/>
          <ac:spMkLst>
            <pc:docMk/>
            <pc:sldMk cId="4190564700" sldId="298"/>
            <ac:spMk id="4" creationId="{00000000-0000-0000-0000-000000000000}"/>
          </ac:spMkLst>
        </pc:spChg>
      </pc:sldChg>
      <pc:sldChg chg="modSp">
        <pc:chgData name="Ryan E Elstad" userId="b305b66b-ce08-47c9-976c-ee384b1f1d1f" providerId="ADAL" clId="{13F04E19-0DD7-48A3-BBA1-616D4CDD654A}" dt="2020-01-21T21:48:52.791" v="7"/>
        <pc:sldMkLst>
          <pc:docMk/>
          <pc:sldMk cId="1995308951" sldId="299"/>
        </pc:sldMkLst>
        <pc:spChg chg="mod">
          <ac:chgData name="Ryan E Elstad" userId="b305b66b-ce08-47c9-976c-ee384b1f1d1f" providerId="ADAL" clId="{13F04E19-0DD7-48A3-BBA1-616D4CDD654A}" dt="2020-01-21T21:48:52.791" v="7"/>
          <ac:spMkLst>
            <pc:docMk/>
            <pc:sldMk cId="1995308951" sldId="299"/>
            <ac:spMk id="4" creationId="{00000000-0000-0000-0000-000000000000}"/>
          </ac:spMkLst>
        </pc:spChg>
      </pc:sldChg>
      <pc:sldChg chg="modSp">
        <pc:chgData name="Ryan E Elstad" userId="b305b66b-ce08-47c9-976c-ee384b1f1d1f" providerId="ADAL" clId="{13F04E19-0DD7-48A3-BBA1-616D4CDD654A}" dt="2020-01-21T21:48:52.791" v="7"/>
        <pc:sldMkLst>
          <pc:docMk/>
          <pc:sldMk cId="376918948" sldId="300"/>
        </pc:sldMkLst>
        <pc:spChg chg="mod">
          <ac:chgData name="Ryan E Elstad" userId="b305b66b-ce08-47c9-976c-ee384b1f1d1f" providerId="ADAL" clId="{13F04E19-0DD7-48A3-BBA1-616D4CDD654A}" dt="2020-01-21T21:48:52.791" v="7"/>
          <ac:spMkLst>
            <pc:docMk/>
            <pc:sldMk cId="376918948" sldId="300"/>
            <ac:spMk id="4" creationId="{00000000-0000-0000-0000-000000000000}"/>
          </ac:spMkLst>
        </pc:spChg>
      </pc:sldChg>
      <pc:sldChg chg="modSp">
        <pc:chgData name="Ryan E Elstad" userId="b305b66b-ce08-47c9-976c-ee384b1f1d1f" providerId="ADAL" clId="{13F04E19-0DD7-48A3-BBA1-616D4CDD654A}" dt="2020-01-21T21:48:52.791" v="7"/>
        <pc:sldMkLst>
          <pc:docMk/>
          <pc:sldMk cId="3098464403" sldId="301"/>
        </pc:sldMkLst>
        <pc:spChg chg="mod">
          <ac:chgData name="Ryan E Elstad" userId="b305b66b-ce08-47c9-976c-ee384b1f1d1f" providerId="ADAL" clId="{13F04E19-0DD7-48A3-BBA1-616D4CDD654A}" dt="2020-01-21T21:48:52.791" v="7"/>
          <ac:spMkLst>
            <pc:docMk/>
            <pc:sldMk cId="3098464403" sldId="301"/>
            <ac:spMk id="4" creationId="{00000000-0000-0000-0000-000000000000}"/>
          </ac:spMkLst>
        </pc:spChg>
      </pc:sldChg>
    </pc:docChg>
  </pc:docChgLst>
  <pc:docChgLst>
    <pc:chgData name="Ryan E Elstad" userId="b305b66b-ce08-47c9-976c-ee384b1f1d1f" providerId="ADAL" clId="{5FE132FD-4611-4021-8A29-443AF237B232}"/>
    <pc:docChg chg="custSel addSld modSld">
      <pc:chgData name="Ryan E Elstad" userId="b305b66b-ce08-47c9-976c-ee384b1f1d1f" providerId="ADAL" clId="{5FE132FD-4611-4021-8A29-443AF237B232}" dt="2020-01-19T20:36:29.908" v="365" actId="20577"/>
      <pc:docMkLst>
        <pc:docMk/>
      </pc:docMkLst>
      <pc:sldChg chg="modSp">
        <pc:chgData name="Ryan E Elstad" userId="b305b66b-ce08-47c9-976c-ee384b1f1d1f" providerId="ADAL" clId="{5FE132FD-4611-4021-8A29-443AF237B232}" dt="2020-01-19T20:29:47.052" v="237"/>
        <pc:sldMkLst>
          <pc:docMk/>
          <pc:sldMk cId="85912285" sldId="279"/>
        </pc:sldMkLst>
        <pc:spChg chg="mod">
          <ac:chgData name="Ryan E Elstad" userId="b305b66b-ce08-47c9-976c-ee384b1f1d1f" providerId="ADAL" clId="{5FE132FD-4611-4021-8A29-443AF237B232}" dt="2020-01-19T20:29:47.052" v="237"/>
          <ac:spMkLst>
            <pc:docMk/>
            <pc:sldMk cId="85912285" sldId="279"/>
            <ac:spMk id="2" creationId="{00000000-0000-0000-0000-000000000000}"/>
          </ac:spMkLst>
        </pc:spChg>
      </pc:sldChg>
      <pc:sldChg chg="addSp delSp modSp add">
        <pc:chgData name="Ryan E Elstad" userId="b305b66b-ce08-47c9-976c-ee384b1f1d1f" providerId="ADAL" clId="{5FE132FD-4611-4021-8A29-443AF237B232}" dt="2020-01-19T20:36:18.246" v="329" actId="5793"/>
        <pc:sldMkLst>
          <pc:docMk/>
          <pc:sldMk cId="3548396717" sldId="302"/>
        </pc:sldMkLst>
        <pc:spChg chg="mod">
          <ac:chgData name="Ryan E Elstad" userId="b305b66b-ce08-47c9-976c-ee384b1f1d1f" providerId="ADAL" clId="{5FE132FD-4611-4021-8A29-443AF237B232}" dt="2020-01-19T19:59:10.609" v="168" actId="20577"/>
          <ac:spMkLst>
            <pc:docMk/>
            <pc:sldMk cId="3548396717" sldId="302"/>
            <ac:spMk id="2" creationId="{7172D3FF-3865-4794-831B-D3A6341B14ED}"/>
          </ac:spMkLst>
        </pc:spChg>
        <pc:spChg chg="mod">
          <ac:chgData name="Ryan E Elstad" userId="b305b66b-ce08-47c9-976c-ee384b1f1d1f" providerId="ADAL" clId="{5FE132FD-4611-4021-8A29-443AF237B232}" dt="2020-01-19T20:36:18.246" v="329" actId="5793"/>
          <ac:spMkLst>
            <pc:docMk/>
            <pc:sldMk cId="3548396717" sldId="302"/>
            <ac:spMk id="3" creationId="{3F7723D6-0D98-4CC6-AFF1-84CFB5D904DA}"/>
          </ac:spMkLst>
        </pc:spChg>
        <pc:spChg chg="add del">
          <ac:chgData name="Ryan E Elstad" userId="b305b66b-ce08-47c9-976c-ee384b1f1d1f" providerId="ADAL" clId="{5FE132FD-4611-4021-8A29-443AF237B232}" dt="2020-01-19T20:35:30.028" v="312"/>
          <ac:spMkLst>
            <pc:docMk/>
            <pc:sldMk cId="3548396717" sldId="302"/>
            <ac:spMk id="4" creationId="{BE956B6C-34FC-4350-B852-C06630276416}"/>
          </ac:spMkLst>
        </pc:spChg>
        <pc:spChg chg="add del">
          <ac:chgData name="Ryan E Elstad" userId="b305b66b-ce08-47c9-976c-ee384b1f1d1f" providerId="ADAL" clId="{5FE132FD-4611-4021-8A29-443AF237B232}" dt="2020-01-19T20:35:14.331" v="311"/>
          <ac:spMkLst>
            <pc:docMk/>
            <pc:sldMk cId="3548396717" sldId="302"/>
            <ac:spMk id="5" creationId="{99BE7386-3B26-4BF0-ABDE-B86DCF870F57}"/>
          </ac:spMkLst>
        </pc:spChg>
      </pc:sldChg>
      <pc:sldChg chg="modSp add">
        <pc:chgData name="Ryan E Elstad" userId="b305b66b-ce08-47c9-976c-ee384b1f1d1f" providerId="ADAL" clId="{5FE132FD-4611-4021-8A29-443AF237B232}" dt="2020-01-19T19:49:07.089" v="125" actId="20577"/>
        <pc:sldMkLst>
          <pc:docMk/>
          <pc:sldMk cId="2151682542" sldId="303"/>
        </pc:sldMkLst>
        <pc:spChg chg="mod">
          <ac:chgData name="Ryan E Elstad" userId="b305b66b-ce08-47c9-976c-ee384b1f1d1f" providerId="ADAL" clId="{5FE132FD-4611-4021-8A29-443AF237B232}" dt="2020-01-19T19:49:07.089" v="125" actId="20577"/>
          <ac:spMkLst>
            <pc:docMk/>
            <pc:sldMk cId="2151682542" sldId="303"/>
            <ac:spMk id="2" creationId="{A6E2DD79-0F4B-4CC2-BC56-ABB37AAD6988}"/>
          </ac:spMkLst>
        </pc:spChg>
        <pc:spChg chg="mod">
          <ac:chgData name="Ryan E Elstad" userId="b305b66b-ce08-47c9-976c-ee384b1f1d1f" providerId="ADAL" clId="{5FE132FD-4611-4021-8A29-443AF237B232}" dt="2020-01-19T19:48:44.358" v="98"/>
          <ac:spMkLst>
            <pc:docMk/>
            <pc:sldMk cId="2151682542" sldId="303"/>
            <ac:spMk id="3" creationId="{DFF577F4-F8A2-4FE2-BC66-CEB8B213D129}"/>
          </ac:spMkLst>
        </pc:spChg>
      </pc:sldChg>
      <pc:sldChg chg="modSp add">
        <pc:chgData name="Ryan E Elstad" userId="b305b66b-ce08-47c9-976c-ee384b1f1d1f" providerId="ADAL" clId="{5FE132FD-4611-4021-8A29-443AF237B232}" dt="2020-01-19T19:51:16.256" v="151"/>
        <pc:sldMkLst>
          <pc:docMk/>
          <pc:sldMk cId="814206796" sldId="304"/>
        </pc:sldMkLst>
        <pc:spChg chg="mod">
          <ac:chgData name="Ryan E Elstad" userId="b305b66b-ce08-47c9-976c-ee384b1f1d1f" providerId="ADAL" clId="{5FE132FD-4611-4021-8A29-443AF237B232}" dt="2020-01-19T19:51:15.010" v="150" actId="20577"/>
          <ac:spMkLst>
            <pc:docMk/>
            <pc:sldMk cId="814206796" sldId="304"/>
            <ac:spMk id="2" creationId="{AC66FBC9-2E5B-4006-9549-A45F7013CAC2}"/>
          </ac:spMkLst>
        </pc:spChg>
        <pc:spChg chg="mod">
          <ac:chgData name="Ryan E Elstad" userId="b305b66b-ce08-47c9-976c-ee384b1f1d1f" providerId="ADAL" clId="{5FE132FD-4611-4021-8A29-443AF237B232}" dt="2020-01-19T19:51:16.256" v="151"/>
          <ac:spMkLst>
            <pc:docMk/>
            <pc:sldMk cId="814206796" sldId="304"/>
            <ac:spMk id="3" creationId="{0F8AE6C7-8EBD-4948-B1BA-B8D921699982}"/>
          </ac:spMkLst>
        </pc:spChg>
      </pc:sldChg>
      <pc:sldChg chg="addSp delSp modSp add">
        <pc:chgData name="Ryan E Elstad" userId="b305b66b-ce08-47c9-976c-ee384b1f1d1f" providerId="ADAL" clId="{5FE132FD-4611-4021-8A29-443AF237B232}" dt="2020-01-19T20:08:49.541" v="209" actId="14100"/>
        <pc:sldMkLst>
          <pc:docMk/>
          <pc:sldMk cId="718588190" sldId="305"/>
        </pc:sldMkLst>
        <pc:spChg chg="mod">
          <ac:chgData name="Ryan E Elstad" userId="b305b66b-ce08-47c9-976c-ee384b1f1d1f" providerId="ADAL" clId="{5FE132FD-4611-4021-8A29-443AF237B232}" dt="2020-01-19T20:06:24.853" v="201" actId="20577"/>
          <ac:spMkLst>
            <pc:docMk/>
            <pc:sldMk cId="718588190" sldId="305"/>
            <ac:spMk id="2" creationId="{447C87E9-1F6F-4170-BE5E-11A0EF2F6CD9}"/>
          </ac:spMkLst>
        </pc:spChg>
        <pc:spChg chg="mod">
          <ac:chgData name="Ryan E Elstad" userId="b305b66b-ce08-47c9-976c-ee384b1f1d1f" providerId="ADAL" clId="{5FE132FD-4611-4021-8A29-443AF237B232}" dt="2020-01-19T20:08:25.197" v="206" actId="1076"/>
          <ac:spMkLst>
            <pc:docMk/>
            <pc:sldMk cId="718588190" sldId="305"/>
            <ac:spMk id="3" creationId="{3E424D0B-365B-4A97-9B17-90A08CC69344}"/>
          </ac:spMkLst>
        </pc:spChg>
        <pc:spChg chg="add del mod">
          <ac:chgData name="Ryan E Elstad" userId="b305b66b-ce08-47c9-976c-ee384b1f1d1f" providerId="ADAL" clId="{5FE132FD-4611-4021-8A29-443AF237B232}" dt="2020-01-19T20:08:43.344" v="207"/>
          <ac:spMkLst>
            <pc:docMk/>
            <pc:sldMk cId="718588190" sldId="305"/>
            <ac:spMk id="4" creationId="{33564792-08F5-47F7-8603-A9A3BD357C5A}"/>
          </ac:spMkLst>
        </pc:spChg>
        <pc:picChg chg="add mod">
          <ac:chgData name="Ryan E Elstad" userId="b305b66b-ce08-47c9-976c-ee384b1f1d1f" providerId="ADAL" clId="{5FE132FD-4611-4021-8A29-443AF237B232}" dt="2020-01-19T20:08:49.541" v="209" actId="14100"/>
          <ac:picMkLst>
            <pc:docMk/>
            <pc:sldMk cId="718588190" sldId="305"/>
            <ac:picMk id="1026" creationId="{A4A390FD-2029-466D-A639-6BBFA1D2714C}"/>
          </ac:picMkLst>
        </pc:picChg>
      </pc:sldChg>
      <pc:sldChg chg="addSp delSp modSp add">
        <pc:chgData name="Ryan E Elstad" userId="b305b66b-ce08-47c9-976c-ee384b1f1d1f" providerId="ADAL" clId="{5FE132FD-4611-4021-8A29-443AF237B232}" dt="2020-01-19T20:33:51.262" v="296" actId="313"/>
        <pc:sldMkLst>
          <pc:docMk/>
          <pc:sldMk cId="3246363969" sldId="306"/>
        </pc:sldMkLst>
        <pc:spChg chg="mod">
          <ac:chgData name="Ryan E Elstad" userId="b305b66b-ce08-47c9-976c-ee384b1f1d1f" providerId="ADAL" clId="{5FE132FD-4611-4021-8A29-443AF237B232}" dt="2020-01-19T20:33:51.262" v="296" actId="313"/>
          <ac:spMkLst>
            <pc:docMk/>
            <pc:sldMk cId="3246363969" sldId="306"/>
            <ac:spMk id="2" creationId="{FB23A10C-2BD6-433F-87E0-694ECA6E8CAA}"/>
          </ac:spMkLst>
        </pc:spChg>
        <pc:spChg chg="del">
          <ac:chgData name="Ryan E Elstad" userId="b305b66b-ce08-47c9-976c-ee384b1f1d1f" providerId="ADAL" clId="{5FE132FD-4611-4021-8A29-443AF237B232}" dt="2020-01-19T20:32:54.397" v="239"/>
          <ac:spMkLst>
            <pc:docMk/>
            <pc:sldMk cId="3246363969" sldId="306"/>
            <ac:spMk id="3" creationId="{83F834C5-D4D4-4C36-AD2A-BBCE8F2424A9}"/>
          </ac:spMkLst>
        </pc:spChg>
        <pc:spChg chg="add mod">
          <ac:chgData name="Ryan E Elstad" userId="b305b66b-ce08-47c9-976c-ee384b1f1d1f" providerId="ADAL" clId="{5FE132FD-4611-4021-8A29-443AF237B232}" dt="2020-01-19T20:33:28.976" v="248" actId="14100"/>
          <ac:spMkLst>
            <pc:docMk/>
            <pc:sldMk cId="3246363969" sldId="306"/>
            <ac:spMk id="4" creationId="{27438B79-2008-4BB2-826F-04D8C0FB0EE4}"/>
          </ac:spMkLst>
        </pc:spChg>
        <pc:picChg chg="add mod">
          <ac:chgData name="Ryan E Elstad" userId="b305b66b-ce08-47c9-976c-ee384b1f1d1f" providerId="ADAL" clId="{5FE132FD-4611-4021-8A29-443AF237B232}" dt="2020-01-19T20:33:16.047" v="245" actId="1076"/>
          <ac:picMkLst>
            <pc:docMk/>
            <pc:sldMk cId="3246363969" sldId="306"/>
            <ac:picMk id="2050" creationId="{6E7A553E-E394-4E22-BB67-60111694A3BD}"/>
          </ac:picMkLst>
        </pc:picChg>
      </pc:sldChg>
      <pc:sldChg chg="modSp add">
        <pc:chgData name="Ryan E Elstad" userId="b305b66b-ce08-47c9-976c-ee384b1f1d1f" providerId="ADAL" clId="{5FE132FD-4611-4021-8A29-443AF237B232}" dt="2020-01-19T20:36:29.908" v="365" actId="20577"/>
        <pc:sldMkLst>
          <pc:docMk/>
          <pc:sldMk cId="2096873657" sldId="307"/>
        </pc:sldMkLst>
        <pc:spChg chg="mod">
          <ac:chgData name="Ryan E Elstad" userId="b305b66b-ce08-47c9-976c-ee384b1f1d1f" providerId="ADAL" clId="{5FE132FD-4611-4021-8A29-443AF237B232}" dt="2020-01-19T20:36:29.908" v="365" actId="20577"/>
          <ac:spMkLst>
            <pc:docMk/>
            <pc:sldMk cId="2096873657" sldId="307"/>
            <ac:spMk id="2" creationId="{F17F4FE2-1442-4C67-8F5B-2B42C71C069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83BC32-A35A-4C27-AE77-051C054FFE9D}"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E7190E9A-262F-4B18-BAE0-0A32F8A8C678}">
      <dgm:prSet phldrT="[Text]"/>
      <dgm:spPr/>
      <dgm:t>
        <a:bodyPr/>
        <a:lstStyle/>
        <a:p>
          <a:r>
            <a:rPr lang="en-US" dirty="0"/>
            <a:t>Process Mgmt</a:t>
          </a:r>
        </a:p>
      </dgm:t>
    </dgm:pt>
    <dgm:pt modelId="{96E775C8-8E1A-4873-8595-5A1E3A96358F}" type="parTrans" cxnId="{69DE05DF-AEBC-4C6B-B5BC-8D2B0F6FA2D2}">
      <dgm:prSet/>
      <dgm:spPr/>
      <dgm:t>
        <a:bodyPr/>
        <a:lstStyle/>
        <a:p>
          <a:endParaRPr lang="en-US"/>
        </a:p>
      </dgm:t>
    </dgm:pt>
    <dgm:pt modelId="{721392A4-EC4F-4F36-AF22-7D2E255A89B2}" type="sibTrans" cxnId="{69DE05DF-AEBC-4C6B-B5BC-8D2B0F6FA2D2}">
      <dgm:prSet/>
      <dgm:spPr/>
      <dgm:t>
        <a:bodyPr/>
        <a:lstStyle/>
        <a:p>
          <a:endParaRPr lang="en-US"/>
        </a:p>
      </dgm:t>
    </dgm:pt>
    <dgm:pt modelId="{F074D7E3-2DC8-408D-9BC0-7F19DDFA7C04}">
      <dgm:prSet phldrT="[Text]"/>
      <dgm:spPr/>
      <dgm:t>
        <a:bodyPr/>
        <a:lstStyle/>
        <a:p>
          <a:r>
            <a:rPr lang="en-US" dirty="0"/>
            <a:t>Memory Mgmt</a:t>
          </a:r>
        </a:p>
      </dgm:t>
    </dgm:pt>
    <dgm:pt modelId="{D442F8DB-AFA7-4C4C-BAF3-EF208D3B8255}" type="parTrans" cxnId="{598F8331-28EA-430D-BF86-E327DA552A12}">
      <dgm:prSet/>
      <dgm:spPr/>
      <dgm:t>
        <a:bodyPr/>
        <a:lstStyle/>
        <a:p>
          <a:endParaRPr lang="en-US"/>
        </a:p>
      </dgm:t>
    </dgm:pt>
    <dgm:pt modelId="{04C39F71-0009-4A95-BA60-8A01902E4C70}" type="sibTrans" cxnId="{598F8331-28EA-430D-BF86-E327DA552A12}">
      <dgm:prSet/>
      <dgm:spPr/>
      <dgm:t>
        <a:bodyPr/>
        <a:lstStyle/>
        <a:p>
          <a:endParaRPr lang="en-US"/>
        </a:p>
      </dgm:t>
    </dgm:pt>
    <dgm:pt modelId="{36A2F580-2BEA-4E1F-A3F9-2E37033557E8}">
      <dgm:prSet phldrT="[Text]"/>
      <dgm:spPr/>
      <dgm:t>
        <a:bodyPr/>
        <a:lstStyle/>
        <a:p>
          <a:r>
            <a:rPr lang="en-US" dirty="0"/>
            <a:t>I/O Mgmt</a:t>
          </a:r>
        </a:p>
      </dgm:t>
    </dgm:pt>
    <dgm:pt modelId="{564EAA7E-ED0A-4EFC-8434-F977A49AEF91}" type="parTrans" cxnId="{D80C1CBF-9E87-47DA-B319-7BD8397E9470}">
      <dgm:prSet/>
      <dgm:spPr/>
      <dgm:t>
        <a:bodyPr/>
        <a:lstStyle/>
        <a:p>
          <a:endParaRPr lang="en-US"/>
        </a:p>
      </dgm:t>
    </dgm:pt>
    <dgm:pt modelId="{26E395A4-5130-4193-860C-4ABEE22EFD80}" type="sibTrans" cxnId="{D80C1CBF-9E87-47DA-B319-7BD8397E9470}">
      <dgm:prSet/>
      <dgm:spPr/>
      <dgm:t>
        <a:bodyPr/>
        <a:lstStyle/>
        <a:p>
          <a:endParaRPr lang="en-US"/>
        </a:p>
      </dgm:t>
    </dgm:pt>
    <dgm:pt modelId="{2BDE052F-27C3-49A3-A585-182390A2E003}">
      <dgm:prSet phldrT="[Text]"/>
      <dgm:spPr/>
      <dgm:t>
        <a:bodyPr/>
        <a:lstStyle/>
        <a:p>
          <a:r>
            <a:rPr lang="en-US" dirty="0"/>
            <a:t>Network Mgmt</a:t>
          </a:r>
        </a:p>
      </dgm:t>
    </dgm:pt>
    <dgm:pt modelId="{91160CD3-0549-4679-B4D8-F6AA0E1E07F1}" type="parTrans" cxnId="{C95D9C99-B233-4E49-89F3-BD113D989A49}">
      <dgm:prSet/>
      <dgm:spPr/>
      <dgm:t>
        <a:bodyPr/>
        <a:lstStyle/>
        <a:p>
          <a:endParaRPr lang="en-US"/>
        </a:p>
      </dgm:t>
    </dgm:pt>
    <dgm:pt modelId="{62E9EA60-92B4-4200-9357-F3452A7DFC2A}" type="sibTrans" cxnId="{C95D9C99-B233-4E49-89F3-BD113D989A49}">
      <dgm:prSet/>
      <dgm:spPr/>
      <dgm:t>
        <a:bodyPr/>
        <a:lstStyle/>
        <a:p>
          <a:endParaRPr lang="en-US"/>
        </a:p>
      </dgm:t>
    </dgm:pt>
    <dgm:pt modelId="{ED593C59-D795-40A9-BA42-3B9E2D926C9C}">
      <dgm:prSet phldrT="[Text]"/>
      <dgm:spPr/>
      <dgm:t>
        <a:bodyPr/>
        <a:lstStyle/>
        <a:p>
          <a:r>
            <a:rPr lang="en-US" dirty="0"/>
            <a:t>Security</a:t>
          </a:r>
        </a:p>
      </dgm:t>
    </dgm:pt>
    <dgm:pt modelId="{99BF058D-F143-4CD9-BFA5-558B56253558}" type="parTrans" cxnId="{BD65F3F2-6B67-4328-80CD-89561369E6E9}">
      <dgm:prSet/>
      <dgm:spPr/>
      <dgm:t>
        <a:bodyPr/>
        <a:lstStyle/>
        <a:p>
          <a:endParaRPr lang="en-US"/>
        </a:p>
      </dgm:t>
    </dgm:pt>
    <dgm:pt modelId="{68920748-5382-4AAE-A62D-FE952136F777}" type="sibTrans" cxnId="{BD65F3F2-6B67-4328-80CD-89561369E6E9}">
      <dgm:prSet/>
      <dgm:spPr/>
      <dgm:t>
        <a:bodyPr/>
        <a:lstStyle/>
        <a:p>
          <a:endParaRPr lang="en-US"/>
        </a:p>
      </dgm:t>
    </dgm:pt>
    <dgm:pt modelId="{A065AA96-FCCF-4B59-AC50-58274100676C}" type="pres">
      <dgm:prSet presAssocID="{AF83BC32-A35A-4C27-AE77-051C054FFE9D}" presName="Name0" presStyleCnt="0">
        <dgm:presLayoutVars>
          <dgm:dir/>
          <dgm:resizeHandles val="exact"/>
        </dgm:presLayoutVars>
      </dgm:prSet>
      <dgm:spPr/>
    </dgm:pt>
    <dgm:pt modelId="{88D14515-BD88-411F-85D0-1AD9C3650086}" type="pres">
      <dgm:prSet presAssocID="{AF83BC32-A35A-4C27-AE77-051C054FFE9D}" presName="cycle" presStyleCnt="0"/>
      <dgm:spPr/>
    </dgm:pt>
    <dgm:pt modelId="{5C15FFD1-77B0-4AD1-BDAE-43A6AFCE2C0B}" type="pres">
      <dgm:prSet presAssocID="{E7190E9A-262F-4B18-BAE0-0A32F8A8C678}" presName="nodeFirstNode" presStyleLbl="node1" presStyleIdx="0" presStyleCnt="5">
        <dgm:presLayoutVars>
          <dgm:bulletEnabled val="1"/>
        </dgm:presLayoutVars>
      </dgm:prSet>
      <dgm:spPr/>
    </dgm:pt>
    <dgm:pt modelId="{F00999F7-6317-47AC-A787-0E0BFCCD275C}" type="pres">
      <dgm:prSet presAssocID="{721392A4-EC4F-4F36-AF22-7D2E255A89B2}" presName="sibTransFirstNode" presStyleLbl="bgShp" presStyleIdx="0" presStyleCnt="1"/>
      <dgm:spPr/>
    </dgm:pt>
    <dgm:pt modelId="{D21F2969-AA72-4617-8220-47BE35194A78}" type="pres">
      <dgm:prSet presAssocID="{F074D7E3-2DC8-408D-9BC0-7F19DDFA7C04}" presName="nodeFollowingNodes" presStyleLbl="node1" presStyleIdx="1" presStyleCnt="5">
        <dgm:presLayoutVars>
          <dgm:bulletEnabled val="1"/>
        </dgm:presLayoutVars>
      </dgm:prSet>
      <dgm:spPr/>
    </dgm:pt>
    <dgm:pt modelId="{6C7B7699-4CBF-43B1-9DA7-A458BF97D4B5}" type="pres">
      <dgm:prSet presAssocID="{36A2F580-2BEA-4E1F-A3F9-2E37033557E8}" presName="nodeFollowingNodes" presStyleLbl="node1" presStyleIdx="2" presStyleCnt="5">
        <dgm:presLayoutVars>
          <dgm:bulletEnabled val="1"/>
        </dgm:presLayoutVars>
      </dgm:prSet>
      <dgm:spPr/>
    </dgm:pt>
    <dgm:pt modelId="{539E7A59-EF4C-43F0-A761-A4AAB7735276}" type="pres">
      <dgm:prSet presAssocID="{2BDE052F-27C3-49A3-A585-182390A2E003}" presName="nodeFollowingNodes" presStyleLbl="node1" presStyleIdx="3" presStyleCnt="5">
        <dgm:presLayoutVars>
          <dgm:bulletEnabled val="1"/>
        </dgm:presLayoutVars>
      </dgm:prSet>
      <dgm:spPr/>
    </dgm:pt>
    <dgm:pt modelId="{2E3792BC-0CDF-409D-BBDD-E4E76705A6FA}" type="pres">
      <dgm:prSet presAssocID="{ED593C59-D795-40A9-BA42-3B9E2D926C9C}" presName="nodeFollowingNodes" presStyleLbl="node1" presStyleIdx="4" presStyleCnt="5">
        <dgm:presLayoutVars>
          <dgm:bulletEnabled val="1"/>
        </dgm:presLayoutVars>
      </dgm:prSet>
      <dgm:spPr/>
    </dgm:pt>
  </dgm:ptLst>
  <dgm:cxnLst>
    <dgm:cxn modelId="{954E2105-7A77-4693-B4EF-7E96877EC5C2}" type="presOf" srcId="{721392A4-EC4F-4F36-AF22-7D2E255A89B2}" destId="{F00999F7-6317-47AC-A787-0E0BFCCD275C}" srcOrd="0" destOrd="0" presId="urn:microsoft.com/office/officeart/2005/8/layout/cycle3"/>
    <dgm:cxn modelId="{EF96CF2D-707E-4D79-8D09-4A9DBED73178}" type="presOf" srcId="{E7190E9A-262F-4B18-BAE0-0A32F8A8C678}" destId="{5C15FFD1-77B0-4AD1-BDAE-43A6AFCE2C0B}" srcOrd="0" destOrd="0" presId="urn:microsoft.com/office/officeart/2005/8/layout/cycle3"/>
    <dgm:cxn modelId="{598F8331-28EA-430D-BF86-E327DA552A12}" srcId="{AF83BC32-A35A-4C27-AE77-051C054FFE9D}" destId="{F074D7E3-2DC8-408D-9BC0-7F19DDFA7C04}" srcOrd="1" destOrd="0" parTransId="{D442F8DB-AFA7-4C4C-BAF3-EF208D3B8255}" sibTransId="{04C39F71-0009-4A95-BA60-8A01902E4C70}"/>
    <dgm:cxn modelId="{8ED76834-767C-4CB6-88FB-0558BB0B4846}" type="presOf" srcId="{AF83BC32-A35A-4C27-AE77-051C054FFE9D}" destId="{A065AA96-FCCF-4B59-AC50-58274100676C}" srcOrd="0" destOrd="0" presId="urn:microsoft.com/office/officeart/2005/8/layout/cycle3"/>
    <dgm:cxn modelId="{C95D9C99-B233-4E49-89F3-BD113D989A49}" srcId="{AF83BC32-A35A-4C27-AE77-051C054FFE9D}" destId="{2BDE052F-27C3-49A3-A585-182390A2E003}" srcOrd="3" destOrd="0" parTransId="{91160CD3-0549-4679-B4D8-F6AA0E1E07F1}" sibTransId="{62E9EA60-92B4-4200-9357-F3452A7DFC2A}"/>
    <dgm:cxn modelId="{20A4D2AF-58DC-4215-BBEF-1044956C0511}" type="presOf" srcId="{2BDE052F-27C3-49A3-A585-182390A2E003}" destId="{539E7A59-EF4C-43F0-A761-A4AAB7735276}" srcOrd="0" destOrd="0" presId="urn:microsoft.com/office/officeart/2005/8/layout/cycle3"/>
    <dgm:cxn modelId="{1E1A4CB0-1CBB-4E65-84CD-83EDDADAF707}" type="presOf" srcId="{F074D7E3-2DC8-408D-9BC0-7F19DDFA7C04}" destId="{D21F2969-AA72-4617-8220-47BE35194A78}" srcOrd="0" destOrd="0" presId="urn:microsoft.com/office/officeart/2005/8/layout/cycle3"/>
    <dgm:cxn modelId="{D80C1CBF-9E87-47DA-B319-7BD8397E9470}" srcId="{AF83BC32-A35A-4C27-AE77-051C054FFE9D}" destId="{36A2F580-2BEA-4E1F-A3F9-2E37033557E8}" srcOrd="2" destOrd="0" parTransId="{564EAA7E-ED0A-4EFC-8434-F977A49AEF91}" sibTransId="{26E395A4-5130-4193-860C-4ABEE22EFD80}"/>
    <dgm:cxn modelId="{0CAE16DE-FAC4-4418-86F4-E5E97A8403B0}" type="presOf" srcId="{ED593C59-D795-40A9-BA42-3B9E2D926C9C}" destId="{2E3792BC-0CDF-409D-BBDD-E4E76705A6FA}" srcOrd="0" destOrd="0" presId="urn:microsoft.com/office/officeart/2005/8/layout/cycle3"/>
    <dgm:cxn modelId="{69DE05DF-AEBC-4C6B-B5BC-8D2B0F6FA2D2}" srcId="{AF83BC32-A35A-4C27-AE77-051C054FFE9D}" destId="{E7190E9A-262F-4B18-BAE0-0A32F8A8C678}" srcOrd="0" destOrd="0" parTransId="{96E775C8-8E1A-4873-8595-5A1E3A96358F}" sibTransId="{721392A4-EC4F-4F36-AF22-7D2E255A89B2}"/>
    <dgm:cxn modelId="{BD65F3F2-6B67-4328-80CD-89561369E6E9}" srcId="{AF83BC32-A35A-4C27-AE77-051C054FFE9D}" destId="{ED593C59-D795-40A9-BA42-3B9E2D926C9C}" srcOrd="4" destOrd="0" parTransId="{99BF058D-F143-4CD9-BFA5-558B56253558}" sibTransId="{68920748-5382-4AAE-A62D-FE952136F777}"/>
    <dgm:cxn modelId="{82782DFA-E7A1-4F70-8BE1-7DE05E39D2F7}" type="presOf" srcId="{36A2F580-2BEA-4E1F-A3F9-2E37033557E8}" destId="{6C7B7699-4CBF-43B1-9DA7-A458BF97D4B5}" srcOrd="0" destOrd="0" presId="urn:microsoft.com/office/officeart/2005/8/layout/cycle3"/>
    <dgm:cxn modelId="{41F62885-72A7-4902-B077-EB519DF63A8A}" type="presParOf" srcId="{A065AA96-FCCF-4B59-AC50-58274100676C}" destId="{88D14515-BD88-411F-85D0-1AD9C3650086}" srcOrd="0" destOrd="0" presId="urn:microsoft.com/office/officeart/2005/8/layout/cycle3"/>
    <dgm:cxn modelId="{BCB21B65-AB64-4BB6-8A81-A6909C46DB6A}" type="presParOf" srcId="{88D14515-BD88-411F-85D0-1AD9C3650086}" destId="{5C15FFD1-77B0-4AD1-BDAE-43A6AFCE2C0B}" srcOrd="0" destOrd="0" presId="urn:microsoft.com/office/officeart/2005/8/layout/cycle3"/>
    <dgm:cxn modelId="{1F900175-E5C2-4C39-95A2-D814D4FE11AB}" type="presParOf" srcId="{88D14515-BD88-411F-85D0-1AD9C3650086}" destId="{F00999F7-6317-47AC-A787-0E0BFCCD275C}" srcOrd="1" destOrd="0" presId="urn:microsoft.com/office/officeart/2005/8/layout/cycle3"/>
    <dgm:cxn modelId="{FD859571-72FF-4018-AF8F-7F2AB5DC435E}" type="presParOf" srcId="{88D14515-BD88-411F-85D0-1AD9C3650086}" destId="{D21F2969-AA72-4617-8220-47BE35194A78}" srcOrd="2" destOrd="0" presId="urn:microsoft.com/office/officeart/2005/8/layout/cycle3"/>
    <dgm:cxn modelId="{8DB1CD37-7CF9-47FC-9E46-1C20E777267F}" type="presParOf" srcId="{88D14515-BD88-411F-85D0-1AD9C3650086}" destId="{6C7B7699-4CBF-43B1-9DA7-A458BF97D4B5}" srcOrd="3" destOrd="0" presId="urn:microsoft.com/office/officeart/2005/8/layout/cycle3"/>
    <dgm:cxn modelId="{44F5F3EE-581E-4EDF-A9F5-4F6BE9413873}" type="presParOf" srcId="{88D14515-BD88-411F-85D0-1AD9C3650086}" destId="{539E7A59-EF4C-43F0-A761-A4AAB7735276}" srcOrd="4" destOrd="0" presId="urn:microsoft.com/office/officeart/2005/8/layout/cycle3"/>
    <dgm:cxn modelId="{B1DA630A-65E9-4C6D-B228-402A854D8414}" type="presParOf" srcId="{88D14515-BD88-411F-85D0-1AD9C3650086}" destId="{2E3792BC-0CDF-409D-BBDD-E4E76705A6F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0999F7-6317-47AC-A787-0E0BFCCD275C}">
      <dsp:nvSpPr>
        <dsp:cNvPr id="0" name=""/>
        <dsp:cNvSpPr/>
      </dsp:nvSpPr>
      <dsp:spPr>
        <a:xfrm>
          <a:off x="1662986" y="-30900"/>
          <a:ext cx="4903627" cy="4903627"/>
        </a:xfrm>
        <a:prstGeom prst="circularArrow">
          <a:avLst>
            <a:gd name="adj1" fmla="val 5544"/>
            <a:gd name="adj2" fmla="val 330680"/>
            <a:gd name="adj3" fmla="val 13765467"/>
            <a:gd name="adj4" fmla="val 1739233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5FFD1-77B0-4AD1-BDAE-43A6AFCE2C0B}">
      <dsp:nvSpPr>
        <dsp:cNvPr id="0" name=""/>
        <dsp:cNvSpPr/>
      </dsp:nvSpPr>
      <dsp:spPr>
        <a:xfrm>
          <a:off x="2961530" y="511"/>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Process Mgmt</a:t>
          </a:r>
        </a:p>
      </dsp:txBody>
      <dsp:txXfrm>
        <a:off x="3017828" y="56809"/>
        <a:ext cx="2193942" cy="1040673"/>
      </dsp:txXfrm>
    </dsp:sp>
    <dsp:sp modelId="{D21F2969-AA72-4617-8220-47BE35194A78}">
      <dsp:nvSpPr>
        <dsp:cNvPr id="0" name=""/>
        <dsp:cNvSpPr/>
      </dsp:nvSpPr>
      <dsp:spPr>
        <a:xfrm>
          <a:off x="4950284"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Memory Mgmt</a:t>
          </a:r>
        </a:p>
      </dsp:txBody>
      <dsp:txXfrm>
        <a:off x="5006582" y="1501722"/>
        <a:ext cx="2193942" cy="1040673"/>
      </dsp:txXfrm>
    </dsp:sp>
    <dsp:sp modelId="{6C7B7699-4CBF-43B1-9DA7-A458BF97D4B5}">
      <dsp:nvSpPr>
        <dsp:cNvPr id="0" name=""/>
        <dsp:cNvSpPr/>
      </dsp:nvSpPr>
      <dsp:spPr>
        <a:xfrm>
          <a:off x="4190648"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I/O Mgmt</a:t>
          </a:r>
        </a:p>
      </dsp:txBody>
      <dsp:txXfrm>
        <a:off x="4246946" y="3839642"/>
        <a:ext cx="2193942" cy="1040673"/>
      </dsp:txXfrm>
    </dsp:sp>
    <dsp:sp modelId="{539E7A59-EF4C-43F0-A761-A4AAB7735276}">
      <dsp:nvSpPr>
        <dsp:cNvPr id="0" name=""/>
        <dsp:cNvSpPr/>
      </dsp:nvSpPr>
      <dsp:spPr>
        <a:xfrm>
          <a:off x="1732413" y="378334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Network Mgmt</a:t>
          </a:r>
        </a:p>
      </dsp:txBody>
      <dsp:txXfrm>
        <a:off x="1788711" y="3839642"/>
        <a:ext cx="2193942" cy="1040673"/>
      </dsp:txXfrm>
    </dsp:sp>
    <dsp:sp modelId="{2E3792BC-0CDF-409D-BBDD-E4E76705A6FA}">
      <dsp:nvSpPr>
        <dsp:cNvPr id="0" name=""/>
        <dsp:cNvSpPr/>
      </dsp:nvSpPr>
      <dsp:spPr>
        <a:xfrm>
          <a:off x="972777" y="1445424"/>
          <a:ext cx="2306538" cy="1153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Security</a:t>
          </a:r>
        </a:p>
      </dsp:txBody>
      <dsp:txXfrm>
        <a:off x="1029075" y="1501722"/>
        <a:ext cx="2193942" cy="1040673"/>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28AA06D-030E-49E8-85BD-0D2B59EB9354}" type="datetimeFigureOut">
              <a:rPr lang="en-US" smtClean="0"/>
              <a:t>9/7/2022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7FCDEBD5-C441-437E-B5F1-25029C2490AC}" type="slidenum">
              <a:rPr lang="en-US" smtClean="0"/>
              <a:t>‹#›</a:t>
            </a:fld>
            <a:endParaRPr lang="en-US"/>
          </a:p>
        </p:txBody>
      </p:sp>
    </p:spTree>
    <p:extLst>
      <p:ext uri="{BB962C8B-B14F-4D97-AF65-F5344CB8AC3E}">
        <p14:creationId xmlns:p14="http://schemas.microsoft.com/office/powerpoint/2010/main" val="337274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p>
        </p:txBody>
      </p:sp>
      <p:sp>
        <p:nvSpPr>
          <p:cNvPr id="4" name="Slide Number Placeholder 3"/>
          <p:cNvSpPr>
            <a:spLocks noGrp="1"/>
          </p:cNvSpPr>
          <p:nvPr>
            <p:ph type="sldNum" sz="quarter" idx="5"/>
          </p:nvPr>
        </p:nvSpPr>
        <p:spPr/>
        <p:txBody>
          <a:bodyPr/>
          <a:lstStyle/>
          <a:p>
            <a:fld id="{7FCDEBD5-C441-437E-B5F1-25029C2490AC}" type="slidenum">
              <a:rPr lang="en-US" smtClean="0"/>
              <a:t>2</a:t>
            </a:fld>
            <a:endParaRPr lang="en-US"/>
          </a:p>
        </p:txBody>
      </p:sp>
    </p:spTree>
    <p:extLst>
      <p:ext uri="{BB962C8B-B14F-4D97-AF65-F5344CB8AC3E}">
        <p14:creationId xmlns:p14="http://schemas.microsoft.com/office/powerpoint/2010/main" val="4217566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DEBD5-C441-437E-B5F1-25029C2490AC}" type="slidenum">
              <a:rPr lang="en-US" smtClean="0"/>
              <a:t>5</a:t>
            </a:fld>
            <a:endParaRPr lang="en-US"/>
          </a:p>
        </p:txBody>
      </p:sp>
    </p:spTree>
    <p:extLst>
      <p:ext uri="{BB962C8B-B14F-4D97-AF65-F5344CB8AC3E}">
        <p14:creationId xmlns:p14="http://schemas.microsoft.com/office/powerpoint/2010/main" val="1045587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Process management</a:t>
            </a:r>
          </a:p>
          <a:p>
            <a:r>
              <a:rPr lang="en-US" dirty="0"/>
              <a:t>Memory management</a:t>
            </a:r>
          </a:p>
          <a:p>
            <a:r>
              <a:rPr lang="en-US" dirty="0"/>
              <a:t>I/O and Network Management</a:t>
            </a:r>
          </a:p>
          <a:p>
            <a:r>
              <a:rPr lang="en-US" dirty="0"/>
              <a:t>Protection / Security</a:t>
            </a:r>
          </a:p>
        </p:txBody>
      </p:sp>
      <p:sp>
        <p:nvSpPr>
          <p:cNvPr id="4" name="Slide Number Placeholder 3"/>
          <p:cNvSpPr>
            <a:spLocks noGrp="1"/>
          </p:cNvSpPr>
          <p:nvPr>
            <p:ph type="sldNum" sz="quarter" idx="10"/>
          </p:nvPr>
        </p:nvSpPr>
        <p:spPr/>
        <p:txBody>
          <a:bodyPr/>
          <a:lstStyle/>
          <a:p>
            <a:fld id="{A18D14DE-E488-4898-9DAD-6800464C8727}" type="slidenum">
              <a:rPr lang="en-US" smtClean="0"/>
              <a:pPr/>
              <a:t>8</a:t>
            </a:fld>
            <a:endParaRPr lang="en-US"/>
          </a:p>
        </p:txBody>
      </p:sp>
    </p:spTree>
    <p:extLst>
      <p:ext uri="{BB962C8B-B14F-4D97-AF65-F5344CB8AC3E}">
        <p14:creationId xmlns:p14="http://schemas.microsoft.com/office/powerpoint/2010/main" val="165399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26</a:t>
            </a:fld>
            <a:endParaRPr lang="en-US"/>
          </a:p>
        </p:txBody>
      </p:sp>
    </p:spTree>
    <p:extLst>
      <p:ext uri="{BB962C8B-B14F-4D97-AF65-F5344CB8AC3E}">
        <p14:creationId xmlns:p14="http://schemas.microsoft.com/office/powerpoint/2010/main" val="417859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18D14DE-E488-4898-9DAD-6800464C8727}" type="slidenum">
              <a:rPr lang="en-US" smtClean="0"/>
              <a:pPr/>
              <a:t>29</a:t>
            </a:fld>
            <a:endParaRPr lang="en-US"/>
          </a:p>
        </p:txBody>
      </p:sp>
    </p:spTree>
    <p:extLst>
      <p:ext uri="{BB962C8B-B14F-4D97-AF65-F5344CB8AC3E}">
        <p14:creationId xmlns:p14="http://schemas.microsoft.com/office/powerpoint/2010/main" val="329886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934576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84546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2ED112-0BD9-4BD0-80D0-C7322B97983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2188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60911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2ED112-0BD9-4BD0-80D0-C7322B97983C}"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335056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2ED112-0BD9-4BD0-80D0-C7322B97983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36869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2ED112-0BD9-4BD0-80D0-C7322B97983C}" type="datetimeFigureOut">
              <a:rPr lang="en-US" smtClean="0"/>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424110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ED112-0BD9-4BD0-80D0-C7322B97983C}" type="datetimeFigureOut">
              <a:rPr lang="en-US" smtClean="0"/>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168329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ED112-0BD9-4BD0-80D0-C7322B97983C}" type="datetimeFigureOut">
              <a:rPr lang="en-US" smtClean="0"/>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16754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2ED112-0BD9-4BD0-80D0-C7322B97983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86286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2ED112-0BD9-4BD0-80D0-C7322B97983C}" type="datetimeFigureOut">
              <a:rPr lang="en-US" smtClean="0"/>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AA931-E63E-4020-B682-3ECFF0861A0E}" type="slidenum">
              <a:rPr lang="en-US" smtClean="0"/>
              <a:t>‹#›</a:t>
            </a:fld>
            <a:endParaRPr lang="en-US"/>
          </a:p>
        </p:txBody>
      </p:sp>
    </p:spTree>
    <p:extLst>
      <p:ext uri="{BB962C8B-B14F-4D97-AF65-F5344CB8AC3E}">
        <p14:creationId xmlns:p14="http://schemas.microsoft.com/office/powerpoint/2010/main" val="250675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ED112-0BD9-4BD0-80D0-C7322B97983C}" type="datetimeFigureOut">
              <a:rPr lang="en-US" smtClean="0"/>
              <a:t>9/7/2022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AA931-E63E-4020-B682-3ECFF0861A0E}" type="slidenum">
              <a:rPr lang="en-US" smtClean="0"/>
              <a:t>‹#›</a:t>
            </a:fld>
            <a:endParaRPr lang="en-US"/>
          </a:p>
        </p:txBody>
      </p:sp>
    </p:spTree>
    <p:extLst>
      <p:ext uri="{BB962C8B-B14F-4D97-AF65-F5344CB8AC3E}">
        <p14:creationId xmlns:p14="http://schemas.microsoft.com/office/powerpoint/2010/main" val="473006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en-us/azure/virtual-machines/workloads/sap/hana-overview-architecture"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aws.amazon.com/server-migration-service/"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azure.microsoft.com/en-us/blog/improving-azure-virtual-machine-resiliency-with-predictive-ml-and-live-migration/"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ws.amazon.com/blogs/compute/running-hyper-v-on-amazon-ec2-bare-metal-instan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Operating Systems Architecture</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E9D03844-979A-4CED-84AB-2DD97764A71C}" type="datetime1">
              <a:rPr lang="en-US" smtClean="0"/>
              <a:t>9/7/2022</a:t>
            </a:fld>
            <a:endParaRPr lang="en-US"/>
          </a:p>
        </p:txBody>
      </p:sp>
      <p:sp>
        <p:nvSpPr>
          <p:cNvPr id="3" name="Footer Placeholder 2"/>
          <p:cNvSpPr>
            <a:spLocks noGrp="1"/>
          </p:cNvSpPr>
          <p:nvPr>
            <p:ph type="ftr" sz="quarter" idx="11"/>
          </p:nvPr>
        </p:nvSpPr>
        <p:spPr/>
        <p:txBody>
          <a:bodyPr/>
          <a:lstStyle/>
          <a:p>
            <a:pPr algn="ctr"/>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1</a:t>
            </a:fld>
            <a:endParaRPr lang="en-US"/>
          </a:p>
        </p:txBody>
      </p:sp>
    </p:spTree>
    <p:extLst>
      <p:ext uri="{BB962C8B-B14F-4D97-AF65-F5344CB8AC3E}">
        <p14:creationId xmlns:p14="http://schemas.microsoft.com/office/powerpoint/2010/main" val="407731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pPr>
            <a:r>
              <a:rPr lang="en-US" altLang="en-US" sz="2000" dirty="0"/>
              <a:t>A process is a program in execution. It is a unit of work within the system. A program is a </a:t>
            </a:r>
            <a:r>
              <a:rPr lang="en-US" altLang="en-US" sz="2000" b="1" i="1" dirty="0">
                <a:solidFill>
                  <a:srgbClr val="FF5A00"/>
                </a:solidFill>
              </a:rPr>
              <a:t>passive entity</a:t>
            </a:r>
            <a:r>
              <a:rPr lang="en-US" altLang="en-US" sz="2000" dirty="0"/>
              <a:t>, a process is </a:t>
            </a:r>
            <a:r>
              <a:rPr lang="en-US" altLang="en-US" sz="2000" dirty="0">
                <a:solidFill>
                  <a:srgbClr val="000000"/>
                </a:solidFill>
              </a:rPr>
              <a:t>an </a:t>
            </a:r>
            <a:r>
              <a:rPr lang="en-US" altLang="en-US" sz="2000" b="1" i="1" dirty="0">
                <a:solidFill>
                  <a:srgbClr val="FF5A00"/>
                </a:solidFill>
              </a:rPr>
              <a:t>active entity</a:t>
            </a:r>
            <a:r>
              <a:rPr lang="en-US" altLang="en-US" sz="2000" dirty="0"/>
              <a:t>.</a:t>
            </a:r>
          </a:p>
          <a:p>
            <a:pPr>
              <a:lnSpc>
                <a:spcPct val="90000"/>
              </a:lnSpc>
            </a:pPr>
            <a:r>
              <a:rPr lang="en-US" altLang="en-US" sz="2000" dirty="0"/>
              <a:t>A process needs resources to accomplish its task</a:t>
            </a:r>
          </a:p>
          <a:p>
            <a:pPr lvl="1">
              <a:lnSpc>
                <a:spcPct val="90000"/>
              </a:lnSpc>
            </a:pPr>
            <a:r>
              <a:rPr lang="en-US" altLang="en-US" sz="1800" dirty="0"/>
              <a:t>CPU, memory, I/O, files</a:t>
            </a:r>
          </a:p>
          <a:p>
            <a:pPr lvl="1">
              <a:lnSpc>
                <a:spcPct val="90000"/>
              </a:lnSpc>
            </a:pPr>
            <a:r>
              <a:rPr lang="en-US" altLang="en-US" sz="1800" dirty="0"/>
              <a:t>Initialization data</a:t>
            </a:r>
          </a:p>
          <a:p>
            <a:r>
              <a:rPr lang="en-US" sz="2000" dirty="0"/>
              <a:t>Handling programs in initialization, execution, and termination</a:t>
            </a:r>
          </a:p>
          <a:p>
            <a:pPr lvl="1"/>
            <a:r>
              <a:rPr lang="en-US" sz="1800" dirty="0"/>
              <a:t>Task scheduling</a:t>
            </a:r>
          </a:p>
          <a:p>
            <a:pPr lvl="1"/>
            <a:r>
              <a:rPr lang="en-US" sz="1800" dirty="0"/>
              <a:t>Program Execution / Termination</a:t>
            </a:r>
          </a:p>
          <a:p>
            <a:pPr>
              <a:lnSpc>
                <a:spcPct val="90000"/>
              </a:lnSpc>
            </a:pPr>
            <a:r>
              <a:rPr lang="en-US" altLang="en-US" sz="2000" dirty="0"/>
              <a:t>Process termination reclaims any reusable resources</a:t>
            </a:r>
          </a:p>
          <a:p>
            <a:pPr>
              <a:lnSpc>
                <a:spcPct val="90000"/>
              </a:lnSpc>
            </a:pPr>
            <a:r>
              <a:rPr lang="en-US" altLang="en-US" sz="2000" dirty="0"/>
              <a:t>Single-threaded processes have one </a:t>
            </a:r>
            <a:r>
              <a:rPr lang="en-US" altLang="en-US" sz="2000" b="1" dirty="0">
                <a:solidFill>
                  <a:srgbClr val="FF5A00"/>
                </a:solidFill>
              </a:rPr>
              <a:t>program counter</a:t>
            </a:r>
            <a:r>
              <a:rPr lang="en-US" altLang="en-US" sz="1600" b="1" dirty="0"/>
              <a:t> </a:t>
            </a:r>
            <a:r>
              <a:rPr lang="en-US" altLang="en-US" sz="2000" dirty="0"/>
              <a:t>specifying location of next instruction to execute</a:t>
            </a:r>
          </a:p>
          <a:p>
            <a:pPr lvl="1">
              <a:lnSpc>
                <a:spcPct val="90000"/>
              </a:lnSpc>
            </a:pPr>
            <a:r>
              <a:rPr lang="en-US" altLang="en-US" sz="1800" dirty="0"/>
              <a:t>Process executes instructions sequentially, one at a time, until completion</a:t>
            </a:r>
          </a:p>
          <a:p>
            <a:pPr>
              <a:lnSpc>
                <a:spcPct val="90000"/>
              </a:lnSpc>
            </a:pPr>
            <a:r>
              <a:rPr lang="en-US" altLang="en-US" sz="2000" dirty="0"/>
              <a:t>Multi-threaded processes have one program counter per thread</a:t>
            </a:r>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10</a:t>
            </a:fld>
            <a:endParaRPr lang="en-US" dirty="0"/>
          </a:p>
        </p:txBody>
      </p:sp>
      <p:sp>
        <p:nvSpPr>
          <p:cNvPr id="6" name="Title 5"/>
          <p:cNvSpPr>
            <a:spLocks noGrp="1"/>
          </p:cNvSpPr>
          <p:nvPr>
            <p:ph type="title"/>
          </p:nvPr>
        </p:nvSpPr>
        <p:spPr/>
        <p:txBody>
          <a:bodyPr/>
          <a:lstStyle/>
          <a:p>
            <a:r>
              <a:rPr lang="en-US" dirty="0"/>
              <a:t>Process Management</a:t>
            </a:r>
          </a:p>
        </p:txBody>
      </p:sp>
    </p:spTree>
    <p:extLst>
      <p:ext uri="{BB962C8B-B14F-4D97-AF65-F5344CB8AC3E}">
        <p14:creationId xmlns:p14="http://schemas.microsoft.com/office/powerpoint/2010/main" val="398059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Multitasking / Multiprocessing</a:t>
            </a:r>
          </a:p>
        </p:txBody>
      </p:sp>
      <p:sp>
        <p:nvSpPr>
          <p:cNvPr id="3" name="Content Placeholder 2"/>
          <p:cNvSpPr>
            <a:spLocks noGrp="1"/>
          </p:cNvSpPr>
          <p:nvPr>
            <p:ph sz="quarter" idx="1"/>
          </p:nvPr>
        </p:nvSpPr>
        <p:spPr/>
        <p:txBody>
          <a:bodyPr>
            <a:normAutofit fontScale="85000" lnSpcReduction="20000"/>
          </a:bodyPr>
          <a:lstStyle/>
          <a:p>
            <a:r>
              <a:rPr lang="en-US" b="1" dirty="0">
                <a:solidFill>
                  <a:srgbClr val="FF5A00"/>
                </a:solidFill>
              </a:rPr>
              <a:t>Multitasking</a:t>
            </a:r>
            <a:r>
              <a:rPr lang="en-US" dirty="0"/>
              <a:t> – each application runs as a separate task</a:t>
            </a:r>
          </a:p>
          <a:p>
            <a:r>
              <a:rPr lang="en-US" b="1" dirty="0">
                <a:solidFill>
                  <a:srgbClr val="FF5A00"/>
                </a:solidFill>
              </a:rPr>
              <a:t>Multithreading</a:t>
            </a:r>
            <a:r>
              <a:rPr lang="en-US" dirty="0"/>
              <a:t> – parts of the same application can run as separate tasks (video and image processing)</a:t>
            </a:r>
          </a:p>
          <a:p>
            <a:r>
              <a:rPr lang="en-US" b="1" dirty="0">
                <a:solidFill>
                  <a:srgbClr val="FF5A00"/>
                </a:solidFill>
              </a:rPr>
              <a:t>Multiprocessing</a:t>
            </a:r>
            <a:r>
              <a:rPr lang="en-US" dirty="0"/>
              <a:t> – when a computer has multiple CPUs / Cores, a single running application can thread across cores</a:t>
            </a:r>
            <a:endParaRPr lang="en-US" altLang="en-US" b="1" dirty="0"/>
          </a:p>
          <a:p>
            <a:r>
              <a:rPr lang="en-US" altLang="en-US" b="1" dirty="0">
                <a:solidFill>
                  <a:srgbClr val="FF5A00"/>
                </a:solidFill>
              </a:rPr>
              <a:t>Multiprocessor</a:t>
            </a:r>
            <a:r>
              <a:rPr lang="en-US" altLang="en-US" dirty="0"/>
              <a:t> systems continue to grow in use and importance.</a:t>
            </a:r>
          </a:p>
          <a:p>
            <a:pPr lvl="1"/>
            <a:r>
              <a:rPr lang="en-US" altLang="en-US" dirty="0"/>
              <a:t>Advantages include:</a:t>
            </a:r>
          </a:p>
          <a:p>
            <a:pPr marL="1200150" lvl="2" indent="-342900">
              <a:buFont typeface="Arial" panose="020B0604020202020204" pitchFamily="34" charset="0"/>
              <a:buAutoNum type="arabicPeriod"/>
            </a:pPr>
            <a:r>
              <a:rPr lang="en-US" altLang="en-US" dirty="0"/>
              <a:t>Increased throughput</a:t>
            </a:r>
          </a:p>
          <a:p>
            <a:pPr marL="1200150" lvl="2" indent="-342900">
              <a:buFont typeface="Arial" panose="020B0604020202020204" pitchFamily="34" charset="0"/>
              <a:buAutoNum type="arabicPeriod"/>
            </a:pPr>
            <a:r>
              <a:rPr lang="en-US" altLang="en-US" dirty="0"/>
              <a:t>Economy of scale</a:t>
            </a:r>
          </a:p>
          <a:p>
            <a:pPr marL="1200150" lvl="2" indent="-342900">
              <a:buFont typeface="Arial" panose="020B0604020202020204" pitchFamily="34" charset="0"/>
              <a:buAutoNum type="arabicPeriod"/>
            </a:pPr>
            <a:r>
              <a:rPr lang="en-US" altLang="en-US" dirty="0"/>
              <a:t>Increased reliability (fault tolerance)</a:t>
            </a:r>
          </a:p>
          <a:p>
            <a:pPr lvl="1"/>
            <a:r>
              <a:rPr lang="en-US" altLang="en-US" dirty="0"/>
              <a:t>Two types:</a:t>
            </a:r>
          </a:p>
          <a:p>
            <a:pPr marL="1200150" lvl="2" indent="-342900">
              <a:buFont typeface="Arial" panose="020B0604020202020204" pitchFamily="34" charset="0"/>
              <a:buAutoNum type="arabicPeriod"/>
            </a:pPr>
            <a:r>
              <a:rPr lang="en-US" altLang="en-US" b="1" dirty="0">
                <a:solidFill>
                  <a:srgbClr val="FF5A00"/>
                </a:solidFill>
              </a:rPr>
              <a:t>Asymmetric Multiprocessing</a:t>
            </a:r>
            <a:r>
              <a:rPr lang="en-US" altLang="en-US" b="1" dirty="0"/>
              <a:t> </a:t>
            </a:r>
            <a:r>
              <a:rPr lang="en-US" altLang="en-US" dirty="0"/>
              <a:t>– each processor is assigned a specific task.</a:t>
            </a:r>
          </a:p>
          <a:p>
            <a:pPr marL="1200150" lvl="2" indent="-342900">
              <a:buFont typeface="Arial" panose="020B0604020202020204" pitchFamily="34" charset="0"/>
              <a:buAutoNum type="arabicPeriod"/>
            </a:pPr>
            <a:r>
              <a:rPr lang="en-US" altLang="en-US" b="1" dirty="0">
                <a:solidFill>
                  <a:srgbClr val="FF5A00"/>
                </a:solidFill>
              </a:rPr>
              <a:t>Symmetric Multiprocessing</a:t>
            </a:r>
            <a:r>
              <a:rPr lang="en-US" altLang="en-US" b="1" dirty="0"/>
              <a:t> </a:t>
            </a:r>
            <a:r>
              <a:rPr lang="en-US" altLang="en-US" dirty="0"/>
              <a:t>– each processor performs all tasks</a:t>
            </a:r>
            <a:endParaRPr lang="en-US" b="1" dirty="0"/>
          </a:p>
          <a:p>
            <a:endParaRPr lang="en-US" dirty="0"/>
          </a:p>
        </p:txBody>
      </p:sp>
      <p:sp>
        <p:nvSpPr>
          <p:cNvPr id="4" name="Date Placeholder 3"/>
          <p:cNvSpPr>
            <a:spLocks noGrp="1"/>
          </p:cNvSpPr>
          <p:nvPr>
            <p:ph type="dt" sz="half" idx="10"/>
          </p:nvPr>
        </p:nvSpPr>
        <p:spPr/>
        <p:txBody>
          <a:bodyPr/>
          <a:lstStyle/>
          <a:p>
            <a:fld id="{6FCDC5C3-DD3F-4D0E-87C4-44D34CA71B04}"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11</a:t>
            </a:fld>
            <a:endParaRPr lang="en-US" dirty="0"/>
          </a:p>
        </p:txBody>
      </p:sp>
    </p:spTree>
    <p:extLst>
      <p:ext uri="{BB962C8B-B14F-4D97-AF65-F5344CB8AC3E}">
        <p14:creationId xmlns:p14="http://schemas.microsoft.com/office/powerpoint/2010/main" val="3355456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556535"/>
            <a:ext cx="7886700" cy="4620428"/>
          </a:xfrm>
        </p:spPr>
        <p:txBody>
          <a:bodyPr>
            <a:normAutofit fontScale="85000" lnSpcReduction="20000"/>
          </a:bodyPr>
          <a:lstStyle/>
          <a:p>
            <a:r>
              <a:rPr lang="en-US" altLang="en-US" dirty="0"/>
              <a:t>To execute a program all (or part) of the instructions must be in memory</a:t>
            </a:r>
          </a:p>
          <a:p>
            <a:r>
              <a:rPr lang="en-US" altLang="en-US" dirty="0"/>
              <a:t>All (or part) of the data that is needed by the program must be in memory.</a:t>
            </a:r>
            <a:endParaRPr lang="en-US" altLang="en-US" sz="800" dirty="0"/>
          </a:p>
          <a:p>
            <a:r>
              <a:rPr lang="en-US" altLang="en-US" dirty="0"/>
              <a:t>Memory management determines what is in memory and when</a:t>
            </a:r>
          </a:p>
          <a:p>
            <a:pPr lvl="1"/>
            <a:r>
              <a:rPr lang="en-US" altLang="en-US" dirty="0"/>
              <a:t>Optimizing CPU utilization and computer response to users</a:t>
            </a:r>
            <a:endParaRPr lang="en-US" altLang="en-US" sz="800" dirty="0"/>
          </a:p>
          <a:p>
            <a:r>
              <a:rPr lang="en-US" altLang="en-US" dirty="0"/>
              <a:t>Memory management activities</a:t>
            </a:r>
          </a:p>
          <a:p>
            <a:pPr lvl="1"/>
            <a:r>
              <a:rPr lang="en-US" altLang="en-US" dirty="0"/>
              <a:t>Keeps track of which parts of memory are currently being used and by what processes</a:t>
            </a:r>
          </a:p>
          <a:p>
            <a:pPr lvl="1"/>
            <a:r>
              <a:rPr lang="en-US" altLang="en-US" dirty="0"/>
              <a:t>Deciding which processes and data to move into and out of memory</a:t>
            </a:r>
          </a:p>
          <a:p>
            <a:pPr lvl="1"/>
            <a:r>
              <a:rPr lang="en-US" altLang="en-US" dirty="0"/>
              <a:t>Allocating and de-allocating memory space as needed</a:t>
            </a:r>
          </a:p>
          <a:p>
            <a:r>
              <a:rPr lang="en-US" altLang="en-US" dirty="0"/>
              <a:t>NUMA Awareness</a:t>
            </a:r>
          </a:p>
          <a:p>
            <a:pPr lvl="1"/>
            <a:r>
              <a:rPr lang="en-US" dirty="0"/>
              <a:t>NUMA – </a:t>
            </a:r>
            <a:r>
              <a:rPr lang="en-US" b="1" dirty="0"/>
              <a:t>N</a:t>
            </a:r>
            <a:r>
              <a:rPr lang="en-US" dirty="0"/>
              <a:t>on-</a:t>
            </a:r>
            <a:r>
              <a:rPr lang="en-US" b="1" dirty="0"/>
              <a:t>u</a:t>
            </a:r>
            <a:r>
              <a:rPr lang="en-US" dirty="0"/>
              <a:t>niform </a:t>
            </a:r>
            <a:r>
              <a:rPr lang="en-US" b="1" dirty="0"/>
              <a:t>M</a:t>
            </a:r>
            <a:r>
              <a:rPr lang="en-US" dirty="0"/>
              <a:t>emory </a:t>
            </a:r>
            <a:r>
              <a:rPr lang="en-US" b="1" dirty="0"/>
              <a:t>A</a:t>
            </a:r>
            <a:r>
              <a:rPr lang="en-US" dirty="0"/>
              <a:t>ccess</a:t>
            </a:r>
            <a:endParaRPr lang="en-US" alt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12</a:t>
            </a:fld>
            <a:endParaRPr lang="en-US" dirty="0"/>
          </a:p>
        </p:txBody>
      </p:sp>
      <p:sp>
        <p:nvSpPr>
          <p:cNvPr id="6" name="Title 5"/>
          <p:cNvSpPr>
            <a:spLocks noGrp="1"/>
          </p:cNvSpPr>
          <p:nvPr>
            <p:ph type="title"/>
          </p:nvPr>
        </p:nvSpPr>
        <p:spPr/>
        <p:txBody>
          <a:bodyPr/>
          <a:lstStyle/>
          <a:p>
            <a:r>
              <a:rPr lang="en-US" dirty="0"/>
              <a:t>Memory Management</a:t>
            </a:r>
          </a:p>
        </p:txBody>
      </p:sp>
    </p:spTree>
    <p:extLst>
      <p:ext uri="{BB962C8B-B14F-4D97-AF65-F5344CB8AC3E}">
        <p14:creationId xmlns:p14="http://schemas.microsoft.com/office/powerpoint/2010/main" val="8591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 (cont.)</a:t>
            </a:r>
          </a:p>
        </p:txBody>
      </p:sp>
      <p:sp>
        <p:nvSpPr>
          <p:cNvPr id="3" name="Content Placeholder 2"/>
          <p:cNvSpPr>
            <a:spLocks noGrp="1"/>
          </p:cNvSpPr>
          <p:nvPr>
            <p:ph sz="quarter" idx="1"/>
          </p:nvPr>
        </p:nvSpPr>
        <p:spPr/>
        <p:txBody>
          <a:bodyPr>
            <a:normAutofit/>
          </a:bodyPr>
          <a:lstStyle/>
          <a:p>
            <a:r>
              <a:rPr lang="en-US" b="1" dirty="0">
                <a:solidFill>
                  <a:srgbClr val="FF5A00"/>
                </a:solidFill>
              </a:rPr>
              <a:t>Virtual memory </a:t>
            </a:r>
            <a:r>
              <a:rPr lang="en-US" dirty="0"/>
              <a:t>– the presentation of more memory to applications than is available by using disk.</a:t>
            </a:r>
          </a:p>
          <a:p>
            <a:r>
              <a:rPr lang="en-US" b="1" dirty="0">
                <a:solidFill>
                  <a:srgbClr val="FF5A00"/>
                </a:solidFill>
              </a:rPr>
              <a:t>Paging</a:t>
            </a:r>
            <a:r>
              <a:rPr lang="en-US" dirty="0"/>
              <a:t> – a block of continuous memory of a predetermined size</a:t>
            </a:r>
          </a:p>
          <a:p>
            <a:r>
              <a:rPr lang="en-US" b="1" dirty="0">
                <a:solidFill>
                  <a:srgbClr val="FF5A00"/>
                </a:solidFill>
              </a:rPr>
              <a:t>Page faults</a:t>
            </a:r>
            <a:r>
              <a:rPr lang="en-US" b="1" dirty="0"/>
              <a:t> </a:t>
            </a:r>
            <a:r>
              <a:rPr lang="en-US" dirty="0"/>
              <a:t>– occurs when an application accesses a page that has been virtualized to disk and therefore needs to be re-loaded back into memory</a:t>
            </a:r>
          </a:p>
          <a:p>
            <a:endParaRPr lang="en-US" dirty="0"/>
          </a:p>
        </p:txBody>
      </p:sp>
      <p:sp>
        <p:nvSpPr>
          <p:cNvPr id="4" name="Date Placeholder 3"/>
          <p:cNvSpPr>
            <a:spLocks noGrp="1"/>
          </p:cNvSpPr>
          <p:nvPr>
            <p:ph type="dt" sz="half" idx="10"/>
          </p:nvPr>
        </p:nvSpPr>
        <p:spPr/>
        <p:txBody>
          <a:bodyPr/>
          <a:lstStyle/>
          <a:p>
            <a:fld id="{75EF060C-3BEC-4922-B183-0D56B78DB122}"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13</a:t>
            </a:fld>
            <a:endParaRPr lang="en-US" dirty="0"/>
          </a:p>
        </p:txBody>
      </p:sp>
    </p:spTree>
    <p:extLst>
      <p:ext uri="{BB962C8B-B14F-4D97-AF65-F5344CB8AC3E}">
        <p14:creationId xmlns:p14="http://schemas.microsoft.com/office/powerpoint/2010/main" val="49350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nSpc>
                <a:spcPct val="90000"/>
              </a:lnSpc>
            </a:pPr>
            <a:r>
              <a:rPr lang="en-US" altLang="en-US" dirty="0"/>
              <a:t>The OS provides a uniform, logical view of information storage</a:t>
            </a:r>
          </a:p>
          <a:p>
            <a:pPr lvl="1">
              <a:lnSpc>
                <a:spcPct val="90000"/>
              </a:lnSpc>
            </a:pPr>
            <a:r>
              <a:rPr lang="en-US" altLang="en-US" dirty="0"/>
              <a:t>Abstracts physical properties to logical storage unit - files</a:t>
            </a:r>
          </a:p>
          <a:p>
            <a:pPr lvl="1">
              <a:lnSpc>
                <a:spcPct val="90000"/>
              </a:lnSpc>
            </a:pPr>
            <a:r>
              <a:rPr lang="en-US" altLang="en-US" dirty="0"/>
              <a:t>Each medium is controlled by device (i.e., disk drive, tape drive)</a:t>
            </a:r>
          </a:p>
          <a:p>
            <a:pPr>
              <a:lnSpc>
                <a:spcPct val="90000"/>
              </a:lnSpc>
            </a:pPr>
            <a:endParaRPr lang="en-US" altLang="en-US" dirty="0"/>
          </a:p>
          <a:p>
            <a:pPr>
              <a:lnSpc>
                <a:spcPct val="90000"/>
              </a:lnSpc>
            </a:pPr>
            <a:r>
              <a:rPr lang="en-US" altLang="en-US" dirty="0"/>
              <a:t>File-System management</a:t>
            </a:r>
          </a:p>
          <a:p>
            <a:pPr lvl="1">
              <a:lnSpc>
                <a:spcPct val="90000"/>
              </a:lnSpc>
            </a:pPr>
            <a:r>
              <a:rPr lang="en-US" altLang="en-US" dirty="0"/>
              <a:t>Organizing of files, usually into directories</a:t>
            </a:r>
          </a:p>
          <a:p>
            <a:pPr lvl="1">
              <a:lnSpc>
                <a:spcPct val="90000"/>
              </a:lnSpc>
            </a:pPr>
            <a:r>
              <a:rPr lang="en-US" altLang="en-US" dirty="0"/>
              <a:t>Access control to determine who can access what files</a:t>
            </a:r>
          </a:p>
          <a:p>
            <a:pPr lvl="1">
              <a:lnSpc>
                <a:spcPct val="90000"/>
              </a:lnSpc>
            </a:pPr>
            <a:r>
              <a:rPr lang="en-US" altLang="en-US" dirty="0"/>
              <a:t>OS activities include:</a:t>
            </a:r>
          </a:p>
          <a:p>
            <a:pPr lvl="2">
              <a:lnSpc>
                <a:spcPct val="90000"/>
              </a:lnSpc>
            </a:pPr>
            <a:r>
              <a:rPr lang="en-US" altLang="en-US" dirty="0"/>
              <a:t>Creating and deleting files and directories</a:t>
            </a:r>
          </a:p>
          <a:p>
            <a:pPr lvl="2">
              <a:lnSpc>
                <a:spcPct val="90000"/>
              </a:lnSpc>
            </a:pPr>
            <a:r>
              <a:rPr lang="en-US" altLang="en-US" dirty="0"/>
              <a:t>Manipulating files and directories</a:t>
            </a:r>
          </a:p>
          <a:p>
            <a:pPr lvl="2">
              <a:lnSpc>
                <a:spcPct val="90000"/>
              </a:lnSpc>
            </a:pPr>
            <a:r>
              <a:rPr lang="en-US" altLang="en-US" dirty="0"/>
              <a:t>Mapping files onto secondary storage</a:t>
            </a:r>
          </a:p>
          <a:p>
            <a:pPr lvl="2">
              <a:lnSpc>
                <a:spcPct val="90000"/>
              </a:lnSpc>
            </a:pPr>
            <a:r>
              <a:rPr lang="en-US" altLang="en-US" dirty="0"/>
              <a:t>Backup files (locally or to separate, non-volatile storage media)</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14</a:t>
            </a:fld>
            <a:endParaRPr lang="en-US" dirty="0"/>
          </a:p>
        </p:txBody>
      </p:sp>
      <p:sp>
        <p:nvSpPr>
          <p:cNvPr id="6" name="Title 5"/>
          <p:cNvSpPr>
            <a:spLocks noGrp="1"/>
          </p:cNvSpPr>
          <p:nvPr>
            <p:ph type="title"/>
          </p:nvPr>
        </p:nvSpPr>
        <p:spPr/>
        <p:txBody>
          <a:bodyPr/>
          <a:lstStyle/>
          <a:p>
            <a:r>
              <a:rPr lang="en-US" dirty="0"/>
              <a:t>Storage Management</a:t>
            </a:r>
          </a:p>
        </p:txBody>
      </p:sp>
    </p:spTree>
    <p:extLst>
      <p:ext uri="{BB962C8B-B14F-4D97-AF65-F5344CB8AC3E}">
        <p14:creationId xmlns:p14="http://schemas.microsoft.com/office/powerpoint/2010/main" val="241650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and Network Management</a:t>
            </a:r>
          </a:p>
        </p:txBody>
      </p:sp>
      <p:sp>
        <p:nvSpPr>
          <p:cNvPr id="3" name="Content Placeholder 2"/>
          <p:cNvSpPr>
            <a:spLocks noGrp="1"/>
          </p:cNvSpPr>
          <p:nvPr>
            <p:ph sz="quarter" idx="1"/>
          </p:nvPr>
        </p:nvSpPr>
        <p:spPr/>
        <p:txBody>
          <a:bodyPr>
            <a:normAutofit fontScale="70000" lnSpcReduction="20000"/>
          </a:bodyPr>
          <a:lstStyle/>
          <a:p>
            <a:r>
              <a:rPr lang="en-US" b="1" dirty="0">
                <a:solidFill>
                  <a:srgbClr val="FF5A00"/>
                </a:solidFill>
              </a:rPr>
              <a:t>Disk management functions</a:t>
            </a:r>
            <a:r>
              <a:rPr lang="en-US" b="1" dirty="0"/>
              <a:t> </a:t>
            </a:r>
            <a:r>
              <a:rPr lang="en-US" dirty="0"/>
              <a:t>such as free space management, storage allocation, de-fragmentation.</a:t>
            </a:r>
          </a:p>
          <a:p>
            <a:r>
              <a:rPr lang="en-US" b="1" dirty="0">
                <a:solidFill>
                  <a:srgbClr val="FF5A00"/>
                </a:solidFill>
              </a:rPr>
              <a:t>Hardware Devices</a:t>
            </a:r>
            <a:r>
              <a:rPr lang="en-US" dirty="0"/>
              <a:t> – Device drivers provide an interface for interaction between the device and the operating system. </a:t>
            </a:r>
          </a:p>
          <a:p>
            <a:r>
              <a:rPr lang="en-US" b="1" dirty="0">
                <a:solidFill>
                  <a:srgbClr val="FF5A00"/>
                </a:solidFill>
              </a:rPr>
              <a:t>Networking</a:t>
            </a:r>
            <a:r>
              <a:rPr lang="en-US" dirty="0"/>
              <a:t> – implementation of network protocols for computer to computer communication</a:t>
            </a:r>
          </a:p>
          <a:p>
            <a:endParaRPr lang="en-US" altLang="en-US" dirty="0"/>
          </a:p>
          <a:p>
            <a:r>
              <a:rPr lang="en-US" altLang="en-US" dirty="0"/>
              <a:t>One purpose of an OS is to obfuscate hardware devices from the user</a:t>
            </a:r>
          </a:p>
          <a:p>
            <a:r>
              <a:rPr lang="en-US" altLang="en-US" dirty="0"/>
              <a:t>I/O </a:t>
            </a:r>
            <a:r>
              <a:rPr lang="en-US" altLang="en-US"/>
              <a:t>subsystem is responsible </a:t>
            </a:r>
            <a:r>
              <a:rPr lang="en-US" altLang="en-US" dirty="0"/>
              <a:t>for</a:t>
            </a:r>
          </a:p>
          <a:p>
            <a:pPr lvl="1"/>
            <a:r>
              <a:rPr lang="en-US" altLang="en-US" dirty="0"/>
              <a:t>Memory management of I/O including buffering (storing data temporarily while it is being transferred), caching (storing parts of data in faster storage for performance), spooling (the overlapping of output of one job with input of other jobs)</a:t>
            </a:r>
          </a:p>
          <a:p>
            <a:pPr lvl="1"/>
            <a:r>
              <a:rPr lang="en-US" altLang="en-US" dirty="0"/>
              <a:t>General device-driver interface</a:t>
            </a:r>
          </a:p>
          <a:p>
            <a:pPr lvl="1"/>
            <a:r>
              <a:rPr lang="en-US" altLang="en-US" dirty="0"/>
              <a:t>Drivers for specific hardware devices</a:t>
            </a:r>
          </a:p>
          <a:p>
            <a:endParaRPr lang="en-US" b="1" dirty="0"/>
          </a:p>
        </p:txBody>
      </p:sp>
      <p:sp>
        <p:nvSpPr>
          <p:cNvPr id="4" name="Date Placeholder 3"/>
          <p:cNvSpPr>
            <a:spLocks noGrp="1"/>
          </p:cNvSpPr>
          <p:nvPr>
            <p:ph type="dt" sz="half" idx="10"/>
          </p:nvPr>
        </p:nvSpPr>
        <p:spPr/>
        <p:txBody>
          <a:bodyPr/>
          <a:lstStyle/>
          <a:p>
            <a:fld id="{A13DDFC4-04E2-4365-89E4-6BB3B11AD251}"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15</a:t>
            </a:fld>
            <a:endParaRPr lang="en-US" dirty="0"/>
          </a:p>
        </p:txBody>
      </p:sp>
    </p:spTree>
    <p:extLst>
      <p:ext uri="{BB962C8B-B14F-4D97-AF65-F5344CB8AC3E}">
        <p14:creationId xmlns:p14="http://schemas.microsoft.com/office/powerpoint/2010/main" val="368834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en-US" b="1" dirty="0">
                <a:solidFill>
                  <a:srgbClr val="FF5A00"/>
                </a:solidFill>
              </a:rPr>
              <a:t>Protection</a:t>
            </a:r>
            <a:r>
              <a:rPr lang="en-US" altLang="en-US" b="1" dirty="0">
                <a:solidFill>
                  <a:srgbClr val="3366FF"/>
                </a:solidFill>
              </a:rPr>
              <a:t> </a:t>
            </a:r>
            <a:r>
              <a:rPr lang="en-US" altLang="en-US" dirty="0"/>
              <a:t>– any mechanism for controlling access of processes or users to resources defined by the OS</a:t>
            </a:r>
            <a:endParaRPr lang="en-US" altLang="en-US" sz="800" dirty="0"/>
          </a:p>
          <a:p>
            <a:pPr>
              <a:lnSpc>
                <a:spcPct val="90000"/>
              </a:lnSpc>
            </a:pPr>
            <a:r>
              <a:rPr lang="en-US" altLang="en-US" b="1" dirty="0">
                <a:solidFill>
                  <a:srgbClr val="FF5A00"/>
                </a:solidFill>
              </a:rPr>
              <a:t>Security</a:t>
            </a:r>
            <a:r>
              <a:rPr lang="en-US" altLang="en-US" b="1" dirty="0">
                <a:solidFill>
                  <a:srgbClr val="3366FF"/>
                </a:solidFill>
              </a:rPr>
              <a:t> </a:t>
            </a:r>
            <a:r>
              <a:rPr lang="en-US" altLang="en-US" dirty="0"/>
              <a:t>– defense of the system against internal and external attacks</a:t>
            </a:r>
          </a:p>
          <a:p>
            <a:pPr lvl="1">
              <a:lnSpc>
                <a:spcPct val="90000"/>
              </a:lnSpc>
            </a:pPr>
            <a:r>
              <a:rPr lang="en-US" altLang="en-US" dirty="0"/>
              <a:t>Huge range, including denial-of-service, worms, viruses, identity theft, theft of service</a:t>
            </a:r>
            <a:endParaRPr lang="en-US" altLang="en-US" sz="800" dirty="0"/>
          </a:p>
          <a:p>
            <a:pPr>
              <a:lnSpc>
                <a:spcPct val="90000"/>
              </a:lnSpc>
            </a:pPr>
            <a:r>
              <a:rPr lang="en-US" altLang="en-US" dirty="0"/>
              <a:t>Systems generally first distinguish among users, to determine who can do what</a:t>
            </a:r>
          </a:p>
          <a:p>
            <a:pPr lvl="1">
              <a:lnSpc>
                <a:spcPct val="90000"/>
              </a:lnSpc>
            </a:pPr>
            <a:r>
              <a:rPr lang="en-US" altLang="en-US" dirty="0"/>
              <a:t>User identities (</a:t>
            </a:r>
            <a:r>
              <a:rPr lang="en-US" altLang="en-US" dirty="0">
                <a:solidFill>
                  <a:srgbClr val="333333"/>
                </a:solidFill>
              </a:rPr>
              <a:t>user IDs</a:t>
            </a:r>
            <a:r>
              <a:rPr lang="en-US" altLang="en-US" dirty="0"/>
              <a:t>, security IDs) include name and associated number, one per user</a:t>
            </a:r>
          </a:p>
          <a:p>
            <a:pPr lvl="1">
              <a:lnSpc>
                <a:spcPct val="90000"/>
              </a:lnSpc>
            </a:pPr>
            <a:r>
              <a:rPr lang="en-US" altLang="en-US" dirty="0"/>
              <a:t>User ID then associated with all files, processes of that user to determine access control</a:t>
            </a:r>
          </a:p>
          <a:p>
            <a:pPr lvl="1">
              <a:lnSpc>
                <a:spcPct val="90000"/>
              </a:lnSpc>
            </a:pPr>
            <a:r>
              <a:rPr lang="en-US" altLang="en-US" dirty="0"/>
              <a:t>Group identifier (</a:t>
            </a:r>
            <a:r>
              <a:rPr lang="en-US" altLang="en-US" dirty="0">
                <a:solidFill>
                  <a:srgbClr val="333333"/>
                </a:solidFill>
              </a:rPr>
              <a:t>group ID</a:t>
            </a:r>
            <a:r>
              <a:rPr lang="en-US" altLang="en-US" dirty="0"/>
              <a:t>) allows set of users to be defined and controls managed</a:t>
            </a:r>
          </a:p>
          <a:p>
            <a:pPr lvl="1">
              <a:lnSpc>
                <a:spcPct val="90000"/>
              </a:lnSpc>
            </a:pPr>
            <a:r>
              <a:rPr lang="en-US" altLang="en-US" b="1" dirty="0">
                <a:solidFill>
                  <a:srgbClr val="FF5A00"/>
                </a:solidFill>
              </a:rPr>
              <a:t>Privilege escalation </a:t>
            </a:r>
            <a:r>
              <a:rPr lang="en-US" altLang="en-US" dirty="0"/>
              <a:t>allows user to change to effective ID with more rights</a:t>
            </a:r>
          </a:p>
          <a:p>
            <a:endParaRPr lang="en-US" b="1"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16</a:t>
            </a:fld>
            <a:endParaRPr lang="en-US" dirty="0"/>
          </a:p>
        </p:txBody>
      </p:sp>
      <p:sp>
        <p:nvSpPr>
          <p:cNvPr id="6" name="Title 5"/>
          <p:cNvSpPr>
            <a:spLocks noGrp="1"/>
          </p:cNvSpPr>
          <p:nvPr>
            <p:ph type="title"/>
          </p:nvPr>
        </p:nvSpPr>
        <p:spPr/>
        <p:txBody>
          <a:bodyPr/>
          <a:lstStyle/>
          <a:p>
            <a:r>
              <a:rPr lang="en-US" dirty="0"/>
              <a:t>Security</a:t>
            </a:r>
          </a:p>
        </p:txBody>
      </p:sp>
    </p:spTree>
    <p:extLst>
      <p:ext uri="{BB962C8B-B14F-4D97-AF65-F5344CB8AC3E}">
        <p14:creationId xmlns:p14="http://schemas.microsoft.com/office/powerpoint/2010/main" val="1997390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a:t>
            </a:r>
            <a:r>
              <a:rPr lang="en-US" b="1" dirty="0">
                <a:solidFill>
                  <a:srgbClr val="FF5A00"/>
                </a:solidFill>
              </a:rPr>
              <a:t>user interface</a:t>
            </a:r>
            <a:r>
              <a:rPr lang="en-US" dirty="0"/>
              <a:t> is the space where interactions between humans and machines occur.”</a:t>
            </a:r>
          </a:p>
          <a:p>
            <a:r>
              <a:rPr lang="en-US" dirty="0"/>
              <a:t>The goal is to allow effective operation and control of the machine from the human end, while the machine feeds back information that aids the users decision making process. </a:t>
            </a:r>
          </a:p>
          <a:p>
            <a:r>
              <a:rPr lang="en-US" dirty="0"/>
              <a:t>Typically the goal is to produce a UI which makes it </a:t>
            </a:r>
            <a:r>
              <a:rPr lang="en-US" b="1" dirty="0">
                <a:solidFill>
                  <a:srgbClr val="FF5A00"/>
                </a:solidFill>
              </a:rPr>
              <a:t>easy</a:t>
            </a:r>
            <a:r>
              <a:rPr lang="en-US" dirty="0"/>
              <a:t> (self explanatory), </a:t>
            </a:r>
            <a:r>
              <a:rPr lang="en-US" b="1" dirty="0">
                <a:solidFill>
                  <a:srgbClr val="FF5A00"/>
                </a:solidFill>
              </a:rPr>
              <a:t>efficient</a:t>
            </a:r>
            <a:r>
              <a:rPr lang="en-US" dirty="0"/>
              <a:t> (fast), and </a:t>
            </a:r>
            <a:r>
              <a:rPr lang="en-US" b="1" dirty="0">
                <a:solidFill>
                  <a:srgbClr val="FF5A00"/>
                </a:solidFill>
              </a:rPr>
              <a:t>enjoyable</a:t>
            </a:r>
            <a:r>
              <a:rPr lang="en-US" dirty="0"/>
              <a:t> (user friendly) to operate a machine.</a:t>
            </a:r>
          </a:p>
          <a:p>
            <a:r>
              <a:rPr lang="en-US" dirty="0"/>
              <a:t>The term user interface is generally assumed to mean the </a:t>
            </a:r>
            <a:r>
              <a:rPr lang="en-US" b="1" dirty="0">
                <a:solidFill>
                  <a:srgbClr val="FF5A00"/>
                </a:solidFill>
              </a:rPr>
              <a:t>graphical user interface</a:t>
            </a:r>
            <a:r>
              <a:rPr lang="en-US" dirty="0"/>
              <a:t> (GUI), but </a:t>
            </a:r>
            <a:r>
              <a:rPr lang="en-US" b="1" dirty="0">
                <a:solidFill>
                  <a:srgbClr val="FF5A00"/>
                </a:solidFill>
              </a:rPr>
              <a:t>command-line</a:t>
            </a:r>
            <a:r>
              <a:rPr lang="en-US" dirty="0"/>
              <a:t> (CLI) interfaces also exist for a deeper interaction with the machine and purposes of automation.</a:t>
            </a:r>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17</a:t>
            </a:fld>
            <a:endParaRPr lang="en-US" dirty="0"/>
          </a:p>
        </p:txBody>
      </p:sp>
      <p:sp>
        <p:nvSpPr>
          <p:cNvPr id="6" name="Title 5"/>
          <p:cNvSpPr>
            <a:spLocks noGrp="1"/>
          </p:cNvSpPr>
          <p:nvPr>
            <p:ph type="title"/>
          </p:nvPr>
        </p:nvSpPr>
        <p:spPr/>
        <p:txBody>
          <a:bodyPr/>
          <a:lstStyle/>
          <a:p>
            <a:r>
              <a:rPr lang="en-US" dirty="0"/>
              <a:t>User Interfaces</a:t>
            </a:r>
          </a:p>
        </p:txBody>
      </p:sp>
    </p:spTree>
    <p:extLst>
      <p:ext uri="{BB962C8B-B14F-4D97-AF65-F5344CB8AC3E}">
        <p14:creationId xmlns:p14="http://schemas.microsoft.com/office/powerpoint/2010/main" val="52387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a:t>A </a:t>
            </a:r>
            <a:r>
              <a:rPr lang="en-US" b="1" dirty="0">
                <a:solidFill>
                  <a:srgbClr val="FF5A00"/>
                </a:solidFill>
              </a:rPr>
              <a:t>command-line interface (CLI) </a:t>
            </a:r>
            <a:r>
              <a:rPr lang="en-US" dirty="0"/>
              <a:t>is a means of interacting with a program where the user issues commands to the program in the form of successive lines of text.</a:t>
            </a:r>
          </a:p>
          <a:p>
            <a:r>
              <a:rPr lang="en-US" dirty="0"/>
              <a:t>The CLI was once the primary means of interaction with most computer systems.  </a:t>
            </a:r>
          </a:p>
          <a:p>
            <a:r>
              <a:rPr lang="en-US" dirty="0"/>
              <a:t>The interface is usually implemented with a command line </a:t>
            </a:r>
            <a:r>
              <a:rPr lang="en-US" dirty="0">
                <a:solidFill>
                  <a:srgbClr val="FF5A00"/>
                </a:solidFill>
              </a:rPr>
              <a:t>shell</a:t>
            </a:r>
            <a:r>
              <a:rPr lang="en-US" dirty="0"/>
              <a:t>, which is a program that accepts commands as text input and converts commands to appropriate operating system functions.</a:t>
            </a:r>
          </a:p>
          <a:p>
            <a:r>
              <a:rPr lang="en-US" dirty="0"/>
              <a:t>Command-line interfaces are less widely used by casual computer users, but typically preferred by more advanced computer users, as they often provide a more concise and powerful means to control a program or operating system.</a:t>
            </a:r>
          </a:p>
          <a:p>
            <a:r>
              <a:rPr lang="en-US" dirty="0"/>
              <a:t>Programs with command-line interfaces are generally easier to </a:t>
            </a:r>
            <a:r>
              <a:rPr lang="en-US" b="1" dirty="0">
                <a:solidFill>
                  <a:srgbClr val="FF5A00"/>
                </a:solidFill>
              </a:rPr>
              <a:t>automate</a:t>
            </a:r>
            <a:r>
              <a:rPr lang="en-US" dirty="0"/>
              <a:t> via </a:t>
            </a:r>
            <a:r>
              <a:rPr lang="en-US" b="1" dirty="0">
                <a:solidFill>
                  <a:srgbClr val="FF5A00"/>
                </a:solidFill>
              </a:rPr>
              <a:t>scripting</a:t>
            </a:r>
            <a:r>
              <a:rPr lang="en-US" dirty="0"/>
              <a:t>.</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18</a:t>
            </a:fld>
            <a:endParaRPr lang="en-US" dirty="0"/>
          </a:p>
        </p:txBody>
      </p:sp>
      <p:sp>
        <p:nvSpPr>
          <p:cNvPr id="6" name="Title 5"/>
          <p:cNvSpPr>
            <a:spLocks noGrp="1"/>
          </p:cNvSpPr>
          <p:nvPr>
            <p:ph type="title"/>
          </p:nvPr>
        </p:nvSpPr>
        <p:spPr/>
        <p:txBody>
          <a:bodyPr/>
          <a:lstStyle/>
          <a:p>
            <a:r>
              <a:rPr lang="en-US" dirty="0"/>
              <a:t>Command-line Interfaces</a:t>
            </a:r>
          </a:p>
        </p:txBody>
      </p:sp>
    </p:spTree>
    <p:extLst>
      <p:ext uri="{BB962C8B-B14F-4D97-AF65-F5344CB8AC3E}">
        <p14:creationId xmlns:p14="http://schemas.microsoft.com/office/powerpoint/2010/main" val="3651372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 Interfaces	</a:t>
            </a:r>
          </a:p>
        </p:txBody>
      </p:sp>
      <p:sp>
        <p:nvSpPr>
          <p:cNvPr id="5" name="Text Placeholder 4"/>
          <p:cNvSpPr>
            <a:spLocks noGrp="1"/>
          </p:cNvSpPr>
          <p:nvPr>
            <p:ph type="body" idx="1"/>
          </p:nvPr>
        </p:nvSpPr>
        <p:spPr>
          <a:xfrm>
            <a:off x="457200" y="1447800"/>
            <a:ext cx="3931920" cy="639762"/>
          </a:xfrm>
        </p:spPr>
        <p:txBody>
          <a:bodyPr/>
          <a:lstStyle/>
          <a:p>
            <a:r>
              <a:rPr lang="en-US" dirty="0"/>
              <a:t>CLI</a:t>
            </a:r>
          </a:p>
        </p:txBody>
      </p:sp>
      <p:sp>
        <p:nvSpPr>
          <p:cNvPr id="7" name="Text Placeholder 6"/>
          <p:cNvSpPr>
            <a:spLocks noGrp="1"/>
          </p:cNvSpPr>
          <p:nvPr>
            <p:ph type="body" sz="half" idx="3"/>
          </p:nvPr>
        </p:nvSpPr>
        <p:spPr>
          <a:xfrm>
            <a:off x="4754880" y="1447800"/>
            <a:ext cx="3931920" cy="639762"/>
          </a:xfrm>
        </p:spPr>
        <p:txBody>
          <a:bodyPr/>
          <a:lstStyle/>
          <a:p>
            <a:r>
              <a:rPr lang="en-US" dirty="0"/>
              <a:t>GUI</a:t>
            </a:r>
          </a:p>
        </p:txBody>
      </p:sp>
      <p:pic>
        <p:nvPicPr>
          <p:cNvPr id="1026" name="Picture 2"/>
          <p:cNvPicPr>
            <a:picLocks noGrp="1" noChangeAspect="1" noChangeArrowheads="1"/>
          </p:cNvPicPr>
          <p:nvPr>
            <p:ph sz="quarter" idx="2"/>
          </p:nvPr>
        </p:nvPicPr>
        <p:blipFill>
          <a:blip r:embed="rId2" cstate="print"/>
          <a:srcRect/>
          <a:stretch>
            <a:fillRect/>
          </a:stretch>
        </p:blipFill>
        <p:spPr bwMode="auto">
          <a:xfrm>
            <a:off x="4754880" y="2138699"/>
            <a:ext cx="2407921" cy="2890501"/>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5C6136DB-4531-4FB1-96C5-AA35C059AF99}" type="datetime1">
              <a:rPr lang="en-US" smtClean="0"/>
              <a:t>9/7/2022</a:t>
            </a:fld>
            <a:endParaRPr lang="en-US"/>
          </a:p>
        </p:txBody>
      </p:sp>
      <p:sp>
        <p:nvSpPr>
          <p:cNvPr id="3" name="Footer Placeholder 2"/>
          <p:cNvSpPr>
            <a:spLocks noGrp="1"/>
          </p:cNvSpPr>
          <p:nvPr>
            <p:ph type="ftr" sz="quarter" idx="11"/>
          </p:nvPr>
        </p:nvSpPr>
        <p:spPr/>
        <p:txBody>
          <a:bodyPr/>
          <a:lstStyle/>
          <a:p>
            <a:pPr algn="ctr"/>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19</a:t>
            </a:fld>
            <a:endParaRPr lang="en-US"/>
          </a:p>
        </p:txBody>
      </p:sp>
      <p:pic>
        <p:nvPicPr>
          <p:cNvPr id="1027" name="Picture 3"/>
          <p:cNvPicPr>
            <a:picLocks noGrp="1" noChangeAspect="1" noChangeArrowheads="1"/>
          </p:cNvPicPr>
          <p:nvPr>
            <p:ph sz="quarter" idx="4"/>
          </p:nvPr>
        </p:nvPicPr>
        <p:blipFill>
          <a:blip r:embed="rId3" cstate="print"/>
          <a:srcRect/>
          <a:stretch>
            <a:fillRect/>
          </a:stretch>
        </p:blipFill>
        <p:spPr bwMode="auto">
          <a:xfrm>
            <a:off x="228600" y="2079084"/>
            <a:ext cx="3001672" cy="2721516"/>
          </a:xfrm>
          <a:prstGeom prst="rect">
            <a:avLst/>
          </a:prstGeom>
          <a:noFill/>
          <a:ln w="9525">
            <a:noFill/>
            <a:miter lim="800000"/>
            <a:headEnd/>
            <a:tailEnd/>
          </a:ln>
        </p:spPr>
      </p:pic>
      <p:pic>
        <p:nvPicPr>
          <p:cNvPr id="8" name="Picture 2" descr="http://lukeplant.me.uk/blogmedia/custom_bash_promp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63" y="3788787"/>
            <a:ext cx="3901058" cy="26120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blog.laptopmag.com/wpress/wp-content/uploads/2013/10/finder_window.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0781" y="3902089"/>
            <a:ext cx="4090949" cy="249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0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(OS)</a:t>
            </a:r>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b="1" dirty="0">
                <a:solidFill>
                  <a:schemeClr val="accent2"/>
                </a:solidFill>
              </a:rPr>
              <a:t>operating system</a:t>
            </a:r>
            <a:r>
              <a:rPr lang="en-US" dirty="0">
                <a:solidFill>
                  <a:schemeClr val="accent2"/>
                </a:solidFill>
              </a:rPr>
              <a:t> </a:t>
            </a:r>
            <a:r>
              <a:rPr lang="en-US" dirty="0"/>
              <a:t>is</a:t>
            </a:r>
            <a:r>
              <a:rPr lang="en-US" altLang="en-US" dirty="0"/>
              <a:t> program that acts as an intermediary between a user of a computer and the computer hardware</a:t>
            </a:r>
          </a:p>
          <a:p>
            <a:pPr lvl="1"/>
            <a:r>
              <a:rPr lang="en-US" altLang="en-US" dirty="0"/>
              <a:t>In other words, it’s </a:t>
            </a:r>
            <a:r>
              <a:rPr lang="en-US" dirty="0"/>
              <a:t>the interface between the hardware and the user.</a:t>
            </a:r>
          </a:p>
          <a:p>
            <a:r>
              <a:rPr lang="en-US" dirty="0"/>
              <a:t>The primary roles of the operating system are to:</a:t>
            </a:r>
          </a:p>
          <a:p>
            <a:pPr lvl="1"/>
            <a:r>
              <a:rPr lang="en-US" altLang="en-US" dirty="0"/>
              <a:t>Coordinate executing of programs</a:t>
            </a:r>
          </a:p>
          <a:p>
            <a:pPr lvl="1"/>
            <a:r>
              <a:rPr lang="en-US" altLang="en-US" dirty="0"/>
              <a:t>Make the computer system convenient to use</a:t>
            </a:r>
          </a:p>
          <a:p>
            <a:pPr lvl="1"/>
            <a:r>
              <a:rPr lang="en-US" altLang="en-US" dirty="0"/>
              <a:t>Utilize the computer hardware in an efficient manner</a:t>
            </a:r>
          </a:p>
          <a:p>
            <a:r>
              <a:rPr lang="en-US" dirty="0"/>
              <a:t>The OS provides an abstraction – making it easier for applications to work with each other without causing conflicts.</a:t>
            </a:r>
          </a:p>
        </p:txBody>
      </p:sp>
      <p:sp>
        <p:nvSpPr>
          <p:cNvPr id="4" name="Date Placeholder 3"/>
          <p:cNvSpPr>
            <a:spLocks noGrp="1"/>
          </p:cNvSpPr>
          <p:nvPr>
            <p:ph type="dt" sz="half" idx="10"/>
          </p:nvPr>
        </p:nvSpPr>
        <p:spPr/>
        <p:txBody>
          <a:bodyPr/>
          <a:lstStyle/>
          <a:p>
            <a:fld id="{D0E10555-F749-451E-9382-C23C00E43278}"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a:t>
            </a:fld>
            <a:endParaRPr lang="en-US" dirty="0"/>
          </a:p>
        </p:txBody>
      </p:sp>
    </p:spTree>
    <p:extLst>
      <p:ext uri="{BB962C8B-B14F-4D97-AF65-F5344CB8AC3E}">
        <p14:creationId xmlns:p14="http://schemas.microsoft.com/office/powerpoint/2010/main" val="4205661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 just what is “Virtualization”?</a:t>
            </a:r>
          </a:p>
        </p:txBody>
      </p:sp>
      <p:sp>
        <p:nvSpPr>
          <p:cNvPr id="5" name="Text Placeholder 4"/>
          <p:cNvSpPr>
            <a:spLocks noGrp="1"/>
          </p:cNvSpPr>
          <p:nvPr>
            <p:ph type="body" idx="1"/>
          </p:nvPr>
        </p:nvSpPr>
        <p:spPr/>
        <p:txBody>
          <a:bodyPr/>
          <a:lstStyle/>
          <a:p>
            <a:endParaRPr lang="en-US"/>
          </a:p>
        </p:txBody>
      </p:sp>
      <p:sp>
        <p:nvSpPr>
          <p:cNvPr id="2" name="Date Placeholder 1"/>
          <p:cNvSpPr>
            <a:spLocks noGrp="1"/>
          </p:cNvSpPr>
          <p:nvPr>
            <p:ph type="dt" sz="half" idx="10"/>
          </p:nvPr>
        </p:nvSpPr>
        <p:spPr/>
        <p:txBody>
          <a:bodyPr/>
          <a:lstStyle/>
          <a:p>
            <a:fld id="{8161448F-963A-4136-8C26-B5DE213BC269}" type="datetime1">
              <a:rPr lang="en-US" smtClean="0"/>
              <a:t>9/7/2022</a:t>
            </a:fld>
            <a:endParaRPr lang="en-US"/>
          </a:p>
        </p:txBody>
      </p:sp>
      <p:sp>
        <p:nvSpPr>
          <p:cNvPr id="3" name="Footer Placeholder 2"/>
          <p:cNvSpPr>
            <a:spLocks noGrp="1"/>
          </p:cNvSpPr>
          <p:nvPr>
            <p:ph type="ftr" sz="quarter" idx="11"/>
          </p:nvPr>
        </p:nvSpPr>
        <p:spPr/>
        <p:txBody>
          <a:bodyPr/>
          <a:lstStyle/>
          <a:p>
            <a:pPr algn="ctr"/>
            <a:r>
              <a:rPr lang="en-US" dirty="0"/>
              <a:t>IST615</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20</a:t>
            </a:fld>
            <a:endParaRPr lang="en-US"/>
          </a:p>
        </p:txBody>
      </p:sp>
    </p:spTree>
    <p:extLst>
      <p:ext uri="{BB962C8B-B14F-4D97-AF65-F5344CB8AC3E}">
        <p14:creationId xmlns:p14="http://schemas.microsoft.com/office/powerpoint/2010/main" val="41073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 – a definition</a:t>
            </a:r>
          </a:p>
        </p:txBody>
      </p:sp>
      <p:sp>
        <p:nvSpPr>
          <p:cNvPr id="3" name="Content Placeholder 2"/>
          <p:cNvSpPr>
            <a:spLocks noGrp="1"/>
          </p:cNvSpPr>
          <p:nvPr>
            <p:ph sz="quarter" idx="1"/>
          </p:nvPr>
        </p:nvSpPr>
        <p:spPr/>
        <p:txBody>
          <a:bodyPr/>
          <a:lstStyle/>
          <a:p>
            <a:r>
              <a:rPr lang="en-US" dirty="0"/>
              <a:t>In computing, this is the creation of a virtual (rather than actual) version of something, such as a hardware platform, operating system (OS), storage device, or network resources.</a:t>
            </a:r>
          </a:p>
          <a:p>
            <a:r>
              <a:rPr lang="en-US" dirty="0"/>
              <a:t>Generally referred to as “server virtualization”, </a:t>
            </a:r>
            <a:br>
              <a:rPr lang="en-US" dirty="0"/>
            </a:br>
            <a:r>
              <a:rPr lang="en-US" dirty="0"/>
              <a:t>but can mean a </a:t>
            </a:r>
            <a:br>
              <a:rPr lang="en-US" dirty="0"/>
            </a:br>
            <a:r>
              <a:rPr lang="en-US" dirty="0"/>
              <a:t>few things.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886200"/>
            <a:ext cx="5283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6E2BD2AA-C82A-4430-8ECB-7581C04FC298}"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21</a:t>
            </a:fld>
            <a:endParaRPr lang="en-US" dirty="0"/>
          </a:p>
        </p:txBody>
      </p:sp>
    </p:spTree>
    <p:extLst>
      <p:ext uri="{BB962C8B-B14F-4D97-AF65-F5344CB8AC3E}">
        <p14:creationId xmlns:p14="http://schemas.microsoft.com/office/powerpoint/2010/main" val="116763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can we virtualize?</a:t>
            </a:r>
          </a:p>
        </p:txBody>
      </p:sp>
      <p:sp>
        <p:nvSpPr>
          <p:cNvPr id="8" name="Text Placeholder 7"/>
          <p:cNvSpPr>
            <a:spLocks noGrp="1"/>
          </p:cNvSpPr>
          <p:nvPr>
            <p:ph sz="quarter" idx="1"/>
          </p:nvPr>
        </p:nvSpPr>
        <p:spPr/>
        <p:txBody>
          <a:bodyPr/>
          <a:lstStyle/>
          <a:p>
            <a:pPr marL="285750" indent="-285750">
              <a:buFont typeface="Arial" pitchFamily="34" charset="0"/>
              <a:buChar char="•"/>
            </a:pPr>
            <a:r>
              <a:rPr lang="en-US" dirty="0"/>
              <a:t>Hardware (server)</a:t>
            </a:r>
          </a:p>
          <a:p>
            <a:pPr marL="285750" indent="-285750">
              <a:buFont typeface="Arial" pitchFamily="34" charset="0"/>
              <a:buChar char="•"/>
            </a:pPr>
            <a:r>
              <a:rPr lang="en-US" dirty="0"/>
              <a:t>Desktop (VDI)</a:t>
            </a:r>
          </a:p>
          <a:p>
            <a:pPr marL="285750" indent="-285750">
              <a:buFont typeface="Arial" pitchFamily="34" charset="0"/>
              <a:buChar char="•"/>
            </a:pPr>
            <a:r>
              <a:rPr lang="en-US" dirty="0"/>
              <a:t>Software</a:t>
            </a:r>
          </a:p>
          <a:p>
            <a:pPr marL="285750" indent="-285750">
              <a:buFont typeface="Arial" pitchFamily="34" charset="0"/>
              <a:buChar char="•"/>
            </a:pPr>
            <a:r>
              <a:rPr lang="en-US" dirty="0"/>
              <a:t>Memory</a:t>
            </a:r>
          </a:p>
          <a:p>
            <a:pPr marL="285750" indent="-285750">
              <a:buFont typeface="Arial" pitchFamily="34" charset="0"/>
              <a:buChar char="•"/>
            </a:pPr>
            <a:r>
              <a:rPr lang="en-US" dirty="0"/>
              <a:t>Storage</a:t>
            </a:r>
          </a:p>
          <a:p>
            <a:pPr marL="285750" indent="-285750">
              <a:buFont typeface="Arial" pitchFamily="34" charset="0"/>
              <a:buChar char="•"/>
            </a:pPr>
            <a:r>
              <a:rPr lang="en-US" dirty="0"/>
              <a:t>Network</a:t>
            </a:r>
          </a:p>
          <a:p>
            <a:pPr marL="285750" indent="-285750">
              <a:buFont typeface="Arial" pitchFamily="34" charset="0"/>
              <a:buChar char="•"/>
            </a:pPr>
            <a:r>
              <a:rPr lang="en-US" dirty="0"/>
              <a:t>Data</a:t>
            </a:r>
            <a:br>
              <a:rPr lang="en-US" dirty="0"/>
            </a:br>
            <a:endParaRPr lang="en-US" dirty="0"/>
          </a:p>
        </p:txBody>
      </p:sp>
      <p:pic>
        <p:nvPicPr>
          <p:cNvPr id="3075" name="Picture 3" descr="C:\Users\Tim\Downloads\virtualiza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01504"/>
            <a:ext cx="3009900" cy="3039999"/>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51C5E9-1AA3-49EB-881A-AE82365D77C4}" type="datetime1">
              <a:rPr lang="en-US" smtClean="0"/>
              <a:t>9/7/2022</a:t>
            </a:fld>
            <a:endParaRPr lang="en-US" dirty="0"/>
          </a:p>
        </p:txBody>
      </p:sp>
      <p:sp>
        <p:nvSpPr>
          <p:cNvPr id="3" name="Footer Placeholder 2"/>
          <p:cNvSpPr>
            <a:spLocks noGrp="1"/>
          </p:cNvSpPr>
          <p:nvPr>
            <p:ph type="ftr" sz="quarter" idx="11"/>
          </p:nvPr>
        </p:nvSpPr>
        <p:spPr/>
        <p:txBody>
          <a:bodyPr/>
          <a:lstStyle/>
          <a:p>
            <a:r>
              <a:rPr lang="en-US" dirty="0"/>
              <a:t>IST615: Info Tech Management &amp; Administration</a:t>
            </a:r>
          </a:p>
        </p:txBody>
      </p:sp>
      <p:sp>
        <p:nvSpPr>
          <p:cNvPr id="4" name="Slide Number Placeholder 3"/>
          <p:cNvSpPr>
            <a:spLocks noGrp="1"/>
          </p:cNvSpPr>
          <p:nvPr>
            <p:ph type="sldNum" sz="quarter" idx="12"/>
          </p:nvPr>
        </p:nvSpPr>
        <p:spPr/>
        <p:txBody>
          <a:bodyPr/>
          <a:lstStyle/>
          <a:p>
            <a:fld id="{DF6669D1-DB19-4C99-869C-C84252016461}" type="slidenum">
              <a:rPr lang="en-US" smtClean="0"/>
              <a:pPr/>
              <a:t>22</a:t>
            </a:fld>
            <a:endParaRPr lang="en-US" dirty="0"/>
          </a:p>
        </p:txBody>
      </p:sp>
    </p:spTree>
    <p:extLst>
      <p:ext uri="{BB962C8B-B14F-4D97-AF65-F5344CB8AC3E}">
        <p14:creationId xmlns:p14="http://schemas.microsoft.com/office/powerpoint/2010/main" val="100087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a:t>
            </a:r>
          </a:p>
        </p:txBody>
      </p:sp>
      <p:sp>
        <p:nvSpPr>
          <p:cNvPr id="3" name="Content Placeholder 2"/>
          <p:cNvSpPr>
            <a:spLocks noGrp="1"/>
          </p:cNvSpPr>
          <p:nvPr>
            <p:ph sz="quarter" idx="1"/>
          </p:nvPr>
        </p:nvSpPr>
        <p:spPr/>
        <p:txBody>
          <a:bodyPr>
            <a:normAutofit/>
          </a:bodyPr>
          <a:lstStyle/>
          <a:p>
            <a:r>
              <a:rPr lang="en-US" dirty="0"/>
              <a:t>A Hypervisor is the kernel or the core of a virtualization platform. The Hypervisor is also referred to as the Virtual Machine Monitor. </a:t>
            </a:r>
            <a:br>
              <a:rPr lang="en-US" dirty="0"/>
            </a:br>
            <a:endParaRPr lang="en-US" dirty="0"/>
          </a:p>
          <a:p>
            <a:r>
              <a:rPr lang="en-US" dirty="0"/>
              <a:t>The Hypervisor has access to the physical host hardware.</a:t>
            </a:r>
            <a:br>
              <a:rPr lang="en-US" dirty="0"/>
            </a:br>
            <a:endParaRPr lang="en-US" dirty="0"/>
          </a:p>
          <a:p>
            <a:r>
              <a:rPr lang="en-US" dirty="0"/>
              <a:t>Of the total amount of disk space taken for a </a:t>
            </a:r>
            <a:r>
              <a:rPr lang="en-US"/>
              <a:t>virtualization platform, </a:t>
            </a:r>
            <a:r>
              <a:rPr lang="en-US" dirty="0"/>
              <a:t>the </a:t>
            </a:r>
            <a:r>
              <a:rPr lang="en-US"/>
              <a:t>Hypervisor is </a:t>
            </a:r>
            <a:r>
              <a:rPr lang="en-US" dirty="0"/>
              <a:t>by far, the smallest part. </a:t>
            </a:r>
          </a:p>
        </p:txBody>
      </p:sp>
      <p:sp>
        <p:nvSpPr>
          <p:cNvPr id="4" name="Date Placeholder 3"/>
          <p:cNvSpPr>
            <a:spLocks noGrp="1"/>
          </p:cNvSpPr>
          <p:nvPr>
            <p:ph type="dt" sz="half" idx="10"/>
          </p:nvPr>
        </p:nvSpPr>
        <p:spPr/>
        <p:txBody>
          <a:bodyPr/>
          <a:lstStyle/>
          <a:p>
            <a:fld id="{9737DC41-6647-4ADB-AF3F-A49395D12A4E}"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23</a:t>
            </a:fld>
            <a:endParaRPr lang="en-US" dirty="0"/>
          </a:p>
        </p:txBody>
      </p:sp>
    </p:spTree>
    <p:extLst>
      <p:ext uri="{BB962C8B-B14F-4D97-AF65-F5344CB8AC3E}">
        <p14:creationId xmlns:p14="http://schemas.microsoft.com/office/powerpoint/2010/main" val="3293314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Hypervisors – two basic types</a:t>
            </a:r>
          </a:p>
        </p:txBody>
      </p:sp>
      <p:sp>
        <p:nvSpPr>
          <p:cNvPr id="4" name="Text Placeholder 3"/>
          <p:cNvSpPr>
            <a:spLocks noGrp="1"/>
          </p:cNvSpPr>
          <p:nvPr>
            <p:ph type="body" idx="1"/>
          </p:nvPr>
        </p:nvSpPr>
        <p:spPr/>
        <p:txBody>
          <a:bodyPr/>
          <a:lstStyle/>
          <a:p>
            <a:r>
              <a:rPr lang="en-US" dirty="0"/>
              <a:t>Type-1 Hypervisor</a:t>
            </a:r>
          </a:p>
        </p:txBody>
      </p:sp>
      <p:sp>
        <p:nvSpPr>
          <p:cNvPr id="5" name="Text Placeholder 4"/>
          <p:cNvSpPr>
            <a:spLocks noGrp="1"/>
          </p:cNvSpPr>
          <p:nvPr>
            <p:ph type="body" sz="half" idx="3"/>
          </p:nvPr>
        </p:nvSpPr>
        <p:spPr/>
        <p:txBody>
          <a:bodyPr/>
          <a:lstStyle/>
          <a:p>
            <a:r>
              <a:rPr lang="en-US" dirty="0"/>
              <a:t>Type-2 Hypervisor</a:t>
            </a:r>
          </a:p>
        </p:txBody>
      </p:sp>
      <p:sp>
        <p:nvSpPr>
          <p:cNvPr id="3" name="Content Placeholder 2"/>
          <p:cNvSpPr>
            <a:spLocks noGrp="1"/>
          </p:cNvSpPr>
          <p:nvPr>
            <p:ph sz="quarter" idx="2"/>
          </p:nvPr>
        </p:nvSpPr>
        <p:spPr/>
        <p:txBody>
          <a:bodyPr>
            <a:normAutofit lnSpcReduction="10000"/>
          </a:bodyPr>
          <a:lstStyle/>
          <a:p>
            <a:r>
              <a:rPr lang="en-US" dirty="0"/>
              <a:t>In a Type-1, or Bare Metal Virtualization platform there really isn’t a host operating system besides the Hypervisor. </a:t>
            </a:r>
            <a:br>
              <a:rPr lang="en-US" dirty="0"/>
            </a:br>
            <a:endParaRPr lang="en-US" dirty="0"/>
          </a:p>
          <a:p>
            <a:pPr lvl="1"/>
            <a:r>
              <a:rPr lang="en-US" dirty="0"/>
              <a:t>VMWare ESX</a:t>
            </a:r>
          </a:p>
          <a:p>
            <a:pPr lvl="1"/>
            <a:r>
              <a:rPr lang="en-US" dirty="0"/>
              <a:t>Hyper-V Windows Core</a:t>
            </a:r>
          </a:p>
          <a:p>
            <a:pPr lvl="1"/>
            <a:r>
              <a:rPr lang="en-US" dirty="0"/>
              <a:t>XEN</a:t>
            </a:r>
          </a:p>
        </p:txBody>
      </p:sp>
      <p:sp>
        <p:nvSpPr>
          <p:cNvPr id="6" name="Content Placeholder 5"/>
          <p:cNvSpPr>
            <a:spLocks noGrp="1"/>
          </p:cNvSpPr>
          <p:nvPr>
            <p:ph sz="quarter" idx="4"/>
          </p:nvPr>
        </p:nvSpPr>
        <p:spPr/>
        <p:txBody>
          <a:bodyPr>
            <a:normAutofit fontScale="92500" lnSpcReduction="10000"/>
          </a:bodyPr>
          <a:lstStyle/>
          <a:p>
            <a:r>
              <a:rPr lang="en-US" dirty="0"/>
              <a:t>For a Type-2 Hypervisor, the host operating system is whatever operating system those applications are installed into.</a:t>
            </a:r>
            <a:br>
              <a:rPr lang="en-US" dirty="0"/>
            </a:br>
            <a:endParaRPr lang="en-US" dirty="0"/>
          </a:p>
          <a:p>
            <a:pPr lvl="1"/>
            <a:r>
              <a:rPr lang="en-US" dirty="0" err="1"/>
              <a:t>VMWare</a:t>
            </a:r>
            <a:r>
              <a:rPr lang="en-US" dirty="0"/>
              <a:t> Workstation</a:t>
            </a:r>
          </a:p>
          <a:p>
            <a:pPr lvl="1"/>
            <a:r>
              <a:rPr lang="en-US" dirty="0" err="1"/>
              <a:t>VMWare</a:t>
            </a:r>
            <a:r>
              <a:rPr lang="en-US" dirty="0"/>
              <a:t> Fusion</a:t>
            </a:r>
          </a:p>
          <a:p>
            <a:pPr lvl="1"/>
            <a:r>
              <a:rPr lang="en-US" dirty="0" err="1"/>
              <a:t>VirtualBox</a:t>
            </a:r>
            <a:endParaRPr lang="en-US" dirty="0"/>
          </a:p>
          <a:p>
            <a:pPr lvl="1"/>
            <a:r>
              <a:rPr lang="en-US" dirty="0"/>
              <a:t>Hyper-V on Windows 10</a:t>
            </a:r>
          </a:p>
          <a:p>
            <a:endParaRPr lang="en-US" dirty="0"/>
          </a:p>
        </p:txBody>
      </p:sp>
      <p:sp>
        <p:nvSpPr>
          <p:cNvPr id="7" name="Date Placeholder 6"/>
          <p:cNvSpPr>
            <a:spLocks noGrp="1"/>
          </p:cNvSpPr>
          <p:nvPr>
            <p:ph type="dt" sz="half" idx="10"/>
          </p:nvPr>
        </p:nvSpPr>
        <p:spPr/>
        <p:txBody>
          <a:bodyPr/>
          <a:lstStyle/>
          <a:p>
            <a:fld id="{7A06531B-0F92-4F8F-BD3B-629012D38D79}" type="datetime1">
              <a:rPr lang="en-US" smtClean="0"/>
              <a:t>9/7/2022</a:t>
            </a:fld>
            <a:endParaRPr lang="en-US"/>
          </a:p>
        </p:txBody>
      </p:sp>
      <p:sp>
        <p:nvSpPr>
          <p:cNvPr id="8" name="Footer Placeholder 7"/>
          <p:cNvSpPr>
            <a:spLocks noGrp="1"/>
          </p:cNvSpPr>
          <p:nvPr>
            <p:ph type="ftr" sz="quarter" idx="11"/>
          </p:nvPr>
        </p:nvSpPr>
        <p:spPr/>
        <p:txBody>
          <a:bodyPr/>
          <a:lstStyle/>
          <a:p>
            <a:pPr algn="ctr"/>
            <a:r>
              <a:rPr lang="en-US" dirty="0"/>
              <a:t>IST615: Info Tech Management &amp; Administration</a:t>
            </a:r>
          </a:p>
        </p:txBody>
      </p:sp>
      <p:sp>
        <p:nvSpPr>
          <p:cNvPr id="9" name="Slide Number Placeholder 8"/>
          <p:cNvSpPr>
            <a:spLocks noGrp="1"/>
          </p:cNvSpPr>
          <p:nvPr>
            <p:ph type="sldNum" sz="quarter" idx="12"/>
          </p:nvPr>
        </p:nvSpPr>
        <p:spPr/>
        <p:txBody>
          <a:bodyPr/>
          <a:lstStyle/>
          <a:p>
            <a:fld id="{DF6669D1-DB19-4C99-869C-C84252016461}" type="slidenum">
              <a:rPr lang="en-US" smtClean="0"/>
              <a:pPr/>
              <a:t>24</a:t>
            </a:fld>
            <a:endParaRPr lang="en-US"/>
          </a:p>
        </p:txBody>
      </p:sp>
    </p:spTree>
    <p:extLst>
      <p:ext uri="{BB962C8B-B14F-4D97-AF65-F5344CB8AC3E}">
        <p14:creationId xmlns:p14="http://schemas.microsoft.com/office/powerpoint/2010/main" val="321335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vs. Guest</a:t>
            </a:r>
          </a:p>
        </p:txBody>
      </p:sp>
      <p:sp>
        <p:nvSpPr>
          <p:cNvPr id="3" name="Content Placeholder 2"/>
          <p:cNvSpPr>
            <a:spLocks noGrp="1"/>
          </p:cNvSpPr>
          <p:nvPr>
            <p:ph sz="quarter" idx="1"/>
          </p:nvPr>
        </p:nvSpPr>
        <p:spPr/>
        <p:txBody>
          <a:bodyPr>
            <a:normAutofit lnSpcReduction="10000"/>
          </a:bodyPr>
          <a:lstStyle/>
          <a:p>
            <a:r>
              <a:rPr lang="en-US" dirty="0"/>
              <a:t>A </a:t>
            </a:r>
            <a:r>
              <a:rPr lang="en-US" b="1" dirty="0"/>
              <a:t>host</a:t>
            </a:r>
            <a:r>
              <a:rPr lang="en-US" dirty="0"/>
              <a:t> system would be the primary &amp; first installed operating system. </a:t>
            </a:r>
          </a:p>
          <a:p>
            <a:r>
              <a:rPr lang="en-US" dirty="0"/>
              <a:t>Your host is what your VMs will run on and will manage them.</a:t>
            </a:r>
          </a:p>
          <a:p>
            <a:endParaRPr lang="en-US" dirty="0"/>
          </a:p>
          <a:p>
            <a:r>
              <a:rPr lang="en-US" dirty="0"/>
              <a:t>A </a:t>
            </a:r>
            <a:r>
              <a:rPr lang="en-US" b="1" dirty="0"/>
              <a:t>guest</a:t>
            </a:r>
            <a:r>
              <a:rPr lang="en-US" dirty="0"/>
              <a:t> system (guest operating system) is a virtual guest or virtual machine (VM) that is installed under the host operating system. </a:t>
            </a:r>
          </a:p>
          <a:p>
            <a:r>
              <a:rPr lang="en-US" dirty="0"/>
              <a:t>Guests are the VMs that you run within your virtualization platform.</a:t>
            </a:r>
          </a:p>
          <a:p>
            <a:endParaRPr lang="en-US" dirty="0"/>
          </a:p>
        </p:txBody>
      </p:sp>
      <p:sp>
        <p:nvSpPr>
          <p:cNvPr id="4" name="Date Placeholder 3"/>
          <p:cNvSpPr>
            <a:spLocks noGrp="1"/>
          </p:cNvSpPr>
          <p:nvPr>
            <p:ph type="dt" sz="half" idx="10"/>
          </p:nvPr>
        </p:nvSpPr>
        <p:spPr/>
        <p:txBody>
          <a:bodyPr/>
          <a:lstStyle/>
          <a:p>
            <a:fld id="{D9BB70A3-3726-4AF2-9CE9-6BAF727FBB24}"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25</a:t>
            </a:fld>
            <a:endParaRPr lang="en-US" dirty="0"/>
          </a:p>
        </p:txBody>
      </p:sp>
    </p:spTree>
    <p:extLst>
      <p:ext uri="{BB962C8B-B14F-4D97-AF65-F5344CB8AC3E}">
        <p14:creationId xmlns:p14="http://schemas.microsoft.com/office/powerpoint/2010/main" val="689855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a:t>Before Server Virtualization</a:t>
            </a:r>
          </a:p>
        </p:txBody>
      </p:sp>
      <p:sp>
        <p:nvSpPr>
          <p:cNvPr id="8" name="Text Placeholder 7"/>
          <p:cNvSpPr>
            <a:spLocks noGrp="1"/>
          </p:cNvSpPr>
          <p:nvPr>
            <p:ph type="body" idx="2"/>
          </p:nvPr>
        </p:nvSpPr>
        <p:spPr>
          <a:xfrm>
            <a:off x="629841" y="2057400"/>
            <a:ext cx="3676688" cy="3811588"/>
          </a:xfrm>
        </p:spPr>
        <p:txBody>
          <a:bodyPr>
            <a:normAutofit/>
          </a:bodyPr>
          <a:lstStyle/>
          <a:p>
            <a:r>
              <a:rPr lang="en-US" sz="2000" dirty="0"/>
              <a:t>Multiple servers each on its own hardware</a:t>
            </a:r>
          </a:p>
          <a:p>
            <a:r>
              <a:rPr lang="en-US" sz="2000" dirty="0"/>
              <a:t>Separate physical servers for each OS/Application</a:t>
            </a:r>
          </a:p>
          <a:p>
            <a:r>
              <a:rPr lang="en-US" sz="2000" dirty="0"/>
              <a:t>Server sprawl</a:t>
            </a:r>
          </a:p>
          <a:p>
            <a:r>
              <a:rPr lang="en-US" sz="2000" dirty="0"/>
              <a:t>Inefficient use of resources – most servers sit idle doing their “one job”</a:t>
            </a:r>
          </a:p>
          <a:p>
            <a:endParaRPr lang="en-US" sz="2000" dirty="0"/>
          </a:p>
        </p:txBody>
      </p:sp>
      <p:pic>
        <p:nvPicPr>
          <p:cNvPr id="1027" name="Picture 3" descr="C:\Users\Tim\Downloads\virtualization-befo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416" y="595313"/>
            <a:ext cx="4610691"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ACAF1CDB-6403-4B1D-86D8-3D4EB05E8327}" type="datetime1">
              <a:rPr lang="en-US" smtClean="0"/>
              <a:t>9/7/2022</a:t>
            </a:fld>
            <a:endParaRPr lang="en-US"/>
          </a:p>
        </p:txBody>
      </p:sp>
      <p:sp>
        <p:nvSpPr>
          <p:cNvPr id="3" name="Footer Placeholder 2"/>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26</a:t>
            </a:fld>
            <a:endParaRPr lang="en-US"/>
          </a:p>
        </p:txBody>
      </p:sp>
    </p:spTree>
    <p:extLst>
      <p:ext uri="{BB962C8B-B14F-4D97-AF65-F5344CB8AC3E}">
        <p14:creationId xmlns:p14="http://schemas.microsoft.com/office/powerpoint/2010/main" val="2983388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After Server Virtualization</a:t>
            </a:r>
          </a:p>
        </p:txBody>
      </p:sp>
      <p:sp>
        <p:nvSpPr>
          <p:cNvPr id="7" name="Text Placeholder 6"/>
          <p:cNvSpPr>
            <a:spLocks noGrp="1"/>
          </p:cNvSpPr>
          <p:nvPr>
            <p:ph type="body" idx="2"/>
          </p:nvPr>
        </p:nvSpPr>
        <p:spPr>
          <a:xfrm>
            <a:off x="629841" y="2057400"/>
            <a:ext cx="2755198" cy="3811588"/>
          </a:xfrm>
        </p:spPr>
        <p:txBody>
          <a:bodyPr>
            <a:normAutofit/>
          </a:bodyPr>
          <a:lstStyle/>
          <a:p>
            <a:r>
              <a:rPr lang="en-US" sz="1800" dirty="0"/>
              <a:t>Still have multiple servers but, fewer physical hosts</a:t>
            </a:r>
          </a:p>
          <a:p>
            <a:r>
              <a:rPr lang="en-US" sz="1800" dirty="0"/>
              <a:t>Smaller hardware footprint, uses less energy and data center space.</a:t>
            </a:r>
          </a:p>
          <a:p>
            <a:r>
              <a:rPr lang="en-US" sz="1800" dirty="0"/>
              <a:t>Maximizes use of hardware /compute resources, Enables IT departments to run more with less.</a:t>
            </a:r>
          </a:p>
          <a:p>
            <a:endParaRPr lang="en-US" sz="1800" dirty="0"/>
          </a:p>
        </p:txBody>
      </p:sp>
      <p:pic>
        <p:nvPicPr>
          <p:cNvPr id="2050" name="Picture 2" descr="C:\Users\Tim\Downloads\virtualization-af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1075459"/>
            <a:ext cx="5029200" cy="577546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365181E5-4738-4898-97AA-4D754D675984}" type="datetime1">
              <a:rPr lang="en-US" smtClean="0"/>
              <a:t>9/7/2022</a:t>
            </a:fld>
            <a:endParaRPr lang="en-US"/>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27</a:t>
            </a:fld>
            <a:endParaRPr lang="en-US"/>
          </a:p>
        </p:txBody>
      </p:sp>
      <p:sp>
        <p:nvSpPr>
          <p:cNvPr id="8" name="Arrow: Right 7">
            <a:extLst>
              <a:ext uri="{FF2B5EF4-FFF2-40B4-BE49-F238E27FC236}">
                <a16:creationId xmlns:a16="http://schemas.microsoft.com/office/drawing/2014/main" id="{C1C066FA-FE6D-452A-8A9C-E55589068B9F}"/>
              </a:ext>
            </a:extLst>
          </p:cNvPr>
          <p:cNvSpPr/>
          <p:nvPr/>
        </p:nvSpPr>
        <p:spPr>
          <a:xfrm>
            <a:off x="3385039" y="5029201"/>
            <a:ext cx="2303584" cy="839787"/>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Actual Hardware</a:t>
            </a:r>
          </a:p>
        </p:txBody>
      </p:sp>
      <p:sp>
        <p:nvSpPr>
          <p:cNvPr id="2" name="Rectangle 1">
            <a:extLst>
              <a:ext uri="{FF2B5EF4-FFF2-40B4-BE49-F238E27FC236}">
                <a16:creationId xmlns:a16="http://schemas.microsoft.com/office/drawing/2014/main" id="{85AC5853-DB1B-473B-8BEA-031CC9AA8B0B}"/>
              </a:ext>
            </a:extLst>
          </p:cNvPr>
          <p:cNvSpPr/>
          <p:nvPr/>
        </p:nvSpPr>
        <p:spPr>
          <a:xfrm>
            <a:off x="3579020" y="580292"/>
            <a:ext cx="5414962" cy="3961546"/>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t"/>
          <a:lstStyle/>
          <a:p>
            <a:r>
              <a:rPr lang="en-US" dirty="0"/>
              <a:t>Virtual Servers</a:t>
            </a:r>
          </a:p>
        </p:txBody>
      </p:sp>
    </p:spTree>
    <p:extLst>
      <p:ext uri="{BB962C8B-B14F-4D97-AF65-F5344CB8AC3E}">
        <p14:creationId xmlns:p14="http://schemas.microsoft.com/office/powerpoint/2010/main" val="3886627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Capabilities</a:t>
            </a:r>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fld id="{84EF3D3D-1FA7-4063-8A74-CF4F331F85D5}" type="datetime1">
              <a:rPr lang="en-US" smtClean="0"/>
              <a:t>9/7/2022</a:t>
            </a:fld>
            <a:endParaRPr lang="en-US"/>
          </a:p>
        </p:txBody>
      </p:sp>
      <p:sp>
        <p:nvSpPr>
          <p:cNvPr id="5" name="Footer Placeholder 4"/>
          <p:cNvSpPr>
            <a:spLocks noGrp="1"/>
          </p:cNvSpPr>
          <p:nvPr>
            <p:ph type="ftr" sz="quarter" idx="11"/>
          </p:nvPr>
        </p:nvSpPr>
        <p:spPr/>
        <p:txBody>
          <a:bodyPr/>
          <a:lstStyle/>
          <a:p>
            <a:pPr algn="ctr"/>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28</a:t>
            </a:fld>
            <a:endParaRPr lang="en-US"/>
          </a:p>
        </p:txBody>
      </p:sp>
    </p:spTree>
    <p:extLst>
      <p:ext uri="{BB962C8B-B14F-4D97-AF65-F5344CB8AC3E}">
        <p14:creationId xmlns:p14="http://schemas.microsoft.com/office/powerpoint/2010/main" val="1499508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More That Virtualization Offers Over Physical Hardware</a:t>
            </a:r>
          </a:p>
        </p:txBody>
      </p:sp>
      <p:sp>
        <p:nvSpPr>
          <p:cNvPr id="2" name="Content Placeholder 1"/>
          <p:cNvSpPr>
            <a:spLocks noGrp="1"/>
          </p:cNvSpPr>
          <p:nvPr>
            <p:ph sz="quarter" idx="1"/>
          </p:nvPr>
        </p:nvSpPr>
        <p:spPr/>
        <p:txBody>
          <a:bodyPr>
            <a:normAutofit fontScale="92500" lnSpcReduction="20000"/>
          </a:bodyPr>
          <a:lstStyle/>
          <a:p>
            <a:pPr marL="0" indent="0">
              <a:buNone/>
            </a:pPr>
            <a:endParaRPr lang="en-US" dirty="0"/>
          </a:p>
          <a:p>
            <a:r>
              <a:rPr lang="en-US" dirty="0"/>
              <a:t>Live Migration</a:t>
            </a:r>
          </a:p>
          <a:p>
            <a:r>
              <a:rPr lang="en-US" dirty="0"/>
              <a:t>High availability (failover)</a:t>
            </a:r>
          </a:p>
          <a:p>
            <a:r>
              <a:rPr lang="en-US" dirty="0"/>
              <a:t>Network isolation without network hardware</a:t>
            </a:r>
          </a:p>
          <a:p>
            <a:r>
              <a:rPr lang="en-US" dirty="0"/>
              <a:t>Snapshotting</a:t>
            </a:r>
          </a:p>
          <a:p>
            <a:r>
              <a:rPr lang="en-US" dirty="0"/>
              <a:t>Cloning</a:t>
            </a:r>
          </a:p>
          <a:p>
            <a:r>
              <a:rPr lang="en-US" dirty="0"/>
              <a:t>Teleportation</a:t>
            </a:r>
          </a:p>
          <a:p>
            <a:r>
              <a:rPr lang="en-US" dirty="0"/>
              <a:t>Consolidated backup</a:t>
            </a:r>
          </a:p>
          <a:p>
            <a:r>
              <a:rPr lang="en-US" dirty="0"/>
              <a:t>Resource pooling</a:t>
            </a:r>
          </a:p>
          <a:p>
            <a:r>
              <a:rPr lang="en-US" dirty="0"/>
              <a:t>P2V conversion</a:t>
            </a:r>
          </a:p>
        </p:txBody>
      </p:sp>
      <p:sp>
        <p:nvSpPr>
          <p:cNvPr id="3" name="Date Placeholder 2"/>
          <p:cNvSpPr>
            <a:spLocks noGrp="1"/>
          </p:cNvSpPr>
          <p:nvPr>
            <p:ph type="dt" sz="half" idx="10"/>
          </p:nvPr>
        </p:nvSpPr>
        <p:spPr/>
        <p:txBody>
          <a:bodyPr/>
          <a:lstStyle/>
          <a:p>
            <a:fld id="{2EBD851C-5382-4D15-B87D-BDFCA2A991DD}"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29</a:t>
            </a:fld>
            <a:endParaRPr lang="en-US" dirty="0"/>
          </a:p>
        </p:txBody>
      </p:sp>
    </p:spTree>
    <p:extLst>
      <p:ext uri="{BB962C8B-B14F-4D97-AF65-F5344CB8AC3E}">
        <p14:creationId xmlns:p14="http://schemas.microsoft.com/office/powerpoint/2010/main" val="99526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For workstations, provides users convenience, </a:t>
            </a:r>
            <a:r>
              <a:rPr lang="en-US" altLang="en-US" b="1" dirty="0">
                <a:solidFill>
                  <a:srgbClr val="FF5A00"/>
                </a:solidFill>
              </a:rPr>
              <a:t>ease</a:t>
            </a:r>
            <a:r>
              <a:rPr lang="en-US" altLang="en-US" dirty="0">
                <a:solidFill>
                  <a:srgbClr val="FF5A00"/>
                </a:solidFill>
              </a:rPr>
              <a:t> </a:t>
            </a:r>
            <a:r>
              <a:rPr lang="en-US" altLang="en-US" b="1" dirty="0">
                <a:solidFill>
                  <a:srgbClr val="FF5A00"/>
                </a:solidFill>
              </a:rPr>
              <a:t>of</a:t>
            </a:r>
            <a:r>
              <a:rPr lang="en-US" altLang="en-US" dirty="0">
                <a:solidFill>
                  <a:srgbClr val="FF5A00"/>
                </a:solidFill>
              </a:rPr>
              <a:t> </a:t>
            </a:r>
            <a:r>
              <a:rPr lang="en-US" altLang="en-US" b="1" dirty="0">
                <a:solidFill>
                  <a:srgbClr val="FF5A00"/>
                </a:solidFill>
              </a:rPr>
              <a:t>use</a:t>
            </a:r>
            <a:r>
              <a:rPr lang="en-US" altLang="en-US" b="1" dirty="0">
                <a:solidFill>
                  <a:srgbClr val="3366FF"/>
                </a:solidFill>
              </a:rPr>
              <a:t> </a:t>
            </a:r>
            <a:r>
              <a:rPr lang="en-US" altLang="en-US" dirty="0"/>
              <a:t>and</a:t>
            </a:r>
            <a:r>
              <a:rPr lang="en-US" altLang="en-US" b="1" dirty="0">
                <a:solidFill>
                  <a:srgbClr val="3366FF"/>
                </a:solidFill>
              </a:rPr>
              <a:t> </a:t>
            </a:r>
            <a:r>
              <a:rPr lang="en-US" altLang="en-US" b="1" dirty="0">
                <a:solidFill>
                  <a:srgbClr val="FF5A00"/>
                </a:solidFill>
              </a:rPr>
              <a:t>good performance </a:t>
            </a:r>
          </a:p>
          <a:p>
            <a:r>
              <a:rPr lang="en-US" altLang="en-US" dirty="0"/>
              <a:t>For shared computers such as </a:t>
            </a:r>
            <a:r>
              <a:rPr lang="en-US" altLang="en-US" b="1" dirty="0">
                <a:solidFill>
                  <a:srgbClr val="FF5A00"/>
                </a:solidFill>
              </a:rPr>
              <a:t>mainframes</a:t>
            </a:r>
            <a:r>
              <a:rPr lang="en-US" altLang="en-US" dirty="0"/>
              <a:t> or </a:t>
            </a:r>
            <a:r>
              <a:rPr lang="en-US" altLang="en-US" b="1" dirty="0">
                <a:solidFill>
                  <a:srgbClr val="FF5A00"/>
                </a:solidFill>
              </a:rPr>
              <a:t>servers</a:t>
            </a:r>
            <a:r>
              <a:rPr lang="en-US" altLang="en-US" dirty="0"/>
              <a:t> it must keep all users happy</a:t>
            </a:r>
          </a:p>
          <a:p>
            <a:r>
              <a:rPr lang="en-US" altLang="en-US" dirty="0"/>
              <a:t>Users of dedicate systems such as </a:t>
            </a:r>
            <a:r>
              <a:rPr lang="en-US" altLang="en-US" b="1" dirty="0">
                <a:solidFill>
                  <a:srgbClr val="FF5A00"/>
                </a:solidFill>
              </a:rPr>
              <a:t>workstations</a:t>
            </a:r>
            <a:r>
              <a:rPr lang="en-US" altLang="en-US" dirty="0"/>
              <a:t> have dedicated resources but frequently use shared resources from </a:t>
            </a:r>
            <a:r>
              <a:rPr lang="en-US" altLang="en-US" b="1" dirty="0">
                <a:solidFill>
                  <a:srgbClr val="FF5A00"/>
                </a:solidFill>
              </a:rPr>
              <a:t>servers</a:t>
            </a:r>
          </a:p>
          <a:p>
            <a:r>
              <a:rPr lang="en-US" altLang="en-US" dirty="0">
                <a:solidFill>
                  <a:srgbClr val="000000"/>
                </a:solidFill>
              </a:rPr>
              <a:t>Handheld computers are resource poor, so optimized for usability and battery life</a:t>
            </a:r>
          </a:p>
          <a:p>
            <a:r>
              <a:rPr lang="en-US" altLang="en-US" dirty="0">
                <a:solidFill>
                  <a:srgbClr val="000000"/>
                </a:solidFill>
              </a:rPr>
              <a:t>Some computers have little or no user interface, such as embedded computers in devices and automobiles</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a:t>
            </a:fld>
            <a:endParaRPr lang="en-US" dirty="0"/>
          </a:p>
        </p:txBody>
      </p:sp>
      <p:sp>
        <p:nvSpPr>
          <p:cNvPr id="6" name="Title 5"/>
          <p:cNvSpPr>
            <a:spLocks noGrp="1"/>
          </p:cNvSpPr>
          <p:nvPr>
            <p:ph type="title"/>
          </p:nvPr>
        </p:nvSpPr>
        <p:spPr/>
        <p:txBody>
          <a:bodyPr/>
          <a:lstStyle/>
          <a:p>
            <a:r>
              <a:rPr lang="en-US" altLang="en-US" dirty="0"/>
              <a:t>What Operating Systems Do</a:t>
            </a:r>
            <a:endParaRPr lang="en-US" dirty="0"/>
          </a:p>
        </p:txBody>
      </p:sp>
    </p:spTree>
    <p:extLst>
      <p:ext uri="{BB962C8B-B14F-4D97-AF65-F5344CB8AC3E}">
        <p14:creationId xmlns:p14="http://schemas.microsoft.com/office/powerpoint/2010/main" val="3356143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Allows for the moving of virtual workloads from one physical host to another with no downtime.</a:t>
            </a:r>
          </a:p>
          <a:p>
            <a:r>
              <a:rPr lang="en-US" dirty="0"/>
              <a:t>Moving of a running VM to a different physical machine without disconnecting the guest or applications running on it.</a:t>
            </a:r>
          </a:p>
          <a:p>
            <a:r>
              <a:rPr lang="en-US" dirty="0"/>
              <a:t>Memory, storage, and network connectivity are transferred from original host to the destination.</a:t>
            </a:r>
          </a:p>
          <a:p>
            <a:r>
              <a:rPr lang="en-US" dirty="0"/>
              <a:t>Typically down-time of a VM during a live migration is not noticeable by end-users.  This is referred to as a </a:t>
            </a:r>
            <a:r>
              <a:rPr lang="en-US" b="1" dirty="0"/>
              <a:t>seamless</a:t>
            </a:r>
            <a:r>
              <a:rPr lang="en-US" dirty="0"/>
              <a:t> live migration.</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30</a:t>
            </a:fld>
            <a:endParaRPr lang="en-US" dirty="0"/>
          </a:p>
        </p:txBody>
      </p:sp>
      <p:sp>
        <p:nvSpPr>
          <p:cNvPr id="6" name="Title 5"/>
          <p:cNvSpPr>
            <a:spLocks noGrp="1"/>
          </p:cNvSpPr>
          <p:nvPr>
            <p:ph type="title"/>
          </p:nvPr>
        </p:nvSpPr>
        <p:spPr/>
        <p:txBody>
          <a:bodyPr/>
          <a:lstStyle/>
          <a:p>
            <a:r>
              <a:rPr lang="en-US" dirty="0"/>
              <a:t>Live Migration</a:t>
            </a:r>
          </a:p>
        </p:txBody>
      </p:sp>
    </p:spTree>
    <p:extLst>
      <p:ext uri="{BB962C8B-B14F-4D97-AF65-F5344CB8AC3E}">
        <p14:creationId xmlns:p14="http://schemas.microsoft.com/office/powerpoint/2010/main" val="2876787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Utilizing “Clustering” concepts to use more than one physical host configured and managed as a single resource.</a:t>
            </a:r>
          </a:p>
          <a:p>
            <a:r>
              <a:rPr lang="en-US" dirty="0"/>
              <a:t>Allows VMs to be run from multiple physical hosts.</a:t>
            </a:r>
          </a:p>
          <a:p>
            <a:r>
              <a:rPr lang="en-US" dirty="0"/>
              <a:t>In HA configurations, if the physical host becomes unavailable, a VM can be serviced by another host in the cluster.</a:t>
            </a:r>
          </a:p>
          <a:p>
            <a:r>
              <a:rPr lang="en-US" dirty="0"/>
              <a:t>This is typically configured for Real Time failovers (no loss of a VM’s operation), but there are situations where their will be delays (disaster recovery in hot/cold sites).</a:t>
            </a:r>
          </a:p>
          <a:p>
            <a:r>
              <a:rPr lang="en-US" dirty="0"/>
              <a:t>Utilizes Live Migration</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31</a:t>
            </a:fld>
            <a:endParaRPr lang="en-US" dirty="0"/>
          </a:p>
        </p:txBody>
      </p:sp>
      <p:sp>
        <p:nvSpPr>
          <p:cNvPr id="6" name="Title 5"/>
          <p:cNvSpPr>
            <a:spLocks noGrp="1"/>
          </p:cNvSpPr>
          <p:nvPr>
            <p:ph type="title"/>
          </p:nvPr>
        </p:nvSpPr>
        <p:spPr/>
        <p:txBody>
          <a:bodyPr>
            <a:normAutofit/>
          </a:bodyPr>
          <a:lstStyle/>
          <a:p>
            <a:r>
              <a:rPr lang="en-US" dirty="0"/>
              <a:t>High availability (failover)</a:t>
            </a:r>
          </a:p>
        </p:txBody>
      </p:sp>
    </p:spTree>
    <p:extLst>
      <p:ext uri="{BB962C8B-B14F-4D97-AF65-F5344CB8AC3E}">
        <p14:creationId xmlns:p14="http://schemas.microsoft.com/office/powerpoint/2010/main" val="8961544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Using software to create “virtual networks” without additional network hardware.</a:t>
            </a:r>
          </a:p>
          <a:p>
            <a:r>
              <a:rPr lang="en-US" dirty="0"/>
              <a:t>Allows you to run multiple identical copies of an environment.</a:t>
            </a:r>
          </a:p>
          <a:p>
            <a:r>
              <a:rPr lang="en-US" dirty="0"/>
              <a:t>Uses the creation of “virtual networks” to keep computers within from either contacting external networks, or from external devices communicating in.</a:t>
            </a:r>
          </a:p>
          <a:p>
            <a:r>
              <a:rPr lang="en-US" dirty="0"/>
              <a:t>Some reasons why we would want to do this:</a:t>
            </a:r>
          </a:p>
          <a:p>
            <a:pPr lvl="1"/>
            <a:r>
              <a:rPr lang="en-US" dirty="0"/>
              <a:t>Labs</a:t>
            </a:r>
          </a:p>
          <a:p>
            <a:pPr lvl="1"/>
            <a:r>
              <a:rPr lang="en-US" dirty="0"/>
              <a:t>Test environments</a:t>
            </a:r>
          </a:p>
          <a:p>
            <a:pPr lvl="1"/>
            <a:r>
              <a:rPr lang="en-US" dirty="0"/>
              <a:t>Development</a:t>
            </a:r>
          </a:p>
          <a:p>
            <a:pPr lvl="1"/>
            <a:r>
              <a:rPr lang="en-US" dirty="0"/>
              <a:t>Research</a:t>
            </a:r>
          </a:p>
          <a:p>
            <a:pPr lvl="1"/>
            <a:r>
              <a:rPr lang="en-US" dirty="0"/>
              <a:t>Security</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32</a:t>
            </a:fld>
            <a:endParaRPr lang="en-US" dirty="0"/>
          </a:p>
        </p:txBody>
      </p:sp>
      <p:sp>
        <p:nvSpPr>
          <p:cNvPr id="6" name="Title 5"/>
          <p:cNvSpPr>
            <a:spLocks noGrp="1"/>
          </p:cNvSpPr>
          <p:nvPr>
            <p:ph type="title"/>
          </p:nvPr>
        </p:nvSpPr>
        <p:spPr/>
        <p:txBody>
          <a:bodyPr/>
          <a:lstStyle/>
          <a:p>
            <a:r>
              <a:rPr lang="en-US" dirty="0"/>
              <a:t>Network isolation (virtual networking)</a:t>
            </a:r>
          </a:p>
        </p:txBody>
      </p:sp>
    </p:spTree>
    <p:extLst>
      <p:ext uri="{BB962C8B-B14F-4D97-AF65-F5344CB8AC3E}">
        <p14:creationId xmlns:p14="http://schemas.microsoft.com/office/powerpoint/2010/main" val="2393704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Dumping the entire machine state to a backup file</a:t>
            </a:r>
          </a:p>
          <a:p>
            <a:r>
              <a:rPr lang="en-US" dirty="0"/>
              <a:t>Can include contents of memory (live snapshots)</a:t>
            </a:r>
          </a:p>
          <a:p>
            <a:r>
              <a:rPr lang="en-US" dirty="0"/>
              <a:t>Allows for full system state restore in case of failure or changes made</a:t>
            </a:r>
          </a:p>
          <a:p>
            <a:r>
              <a:rPr lang="en-US" dirty="0"/>
              <a:t>Can merge the changes from snapshots into the master if needed</a:t>
            </a:r>
          </a:p>
          <a:p>
            <a:r>
              <a:rPr lang="en-US" dirty="0"/>
              <a:t>Warning: snapshots increase complexity and disk space, so they need to be monitored and removed when no longer needed.</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33</a:t>
            </a:fld>
            <a:endParaRPr lang="en-US" dirty="0"/>
          </a:p>
        </p:txBody>
      </p:sp>
      <p:sp>
        <p:nvSpPr>
          <p:cNvPr id="6" name="Title 5"/>
          <p:cNvSpPr>
            <a:spLocks noGrp="1"/>
          </p:cNvSpPr>
          <p:nvPr>
            <p:ph type="title"/>
          </p:nvPr>
        </p:nvSpPr>
        <p:spPr/>
        <p:txBody>
          <a:bodyPr>
            <a:normAutofit/>
          </a:bodyPr>
          <a:lstStyle/>
          <a:p>
            <a:r>
              <a:rPr lang="en-US" dirty="0"/>
              <a:t>Snapshotting</a:t>
            </a:r>
          </a:p>
        </p:txBody>
      </p:sp>
    </p:spTree>
    <p:extLst>
      <p:ext uri="{BB962C8B-B14F-4D97-AF65-F5344CB8AC3E}">
        <p14:creationId xmlns:p14="http://schemas.microsoft.com/office/powerpoint/2010/main" val="3759104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A clone is a copy of an existing virtual machine</a:t>
            </a:r>
          </a:p>
          <a:p>
            <a:r>
              <a:rPr lang="en-US" dirty="0"/>
              <a:t>Changes made to the clone do not affect the parent machine</a:t>
            </a:r>
          </a:p>
          <a:p>
            <a:r>
              <a:rPr lang="en-US" dirty="0"/>
              <a:t>Two types of clones, Full (independent) and Linked.</a:t>
            </a:r>
          </a:p>
          <a:p>
            <a:pPr lvl="1"/>
            <a:r>
              <a:rPr lang="en-US" b="1" dirty="0"/>
              <a:t>Full</a:t>
            </a:r>
            <a:r>
              <a:rPr lang="en-US" dirty="0"/>
              <a:t> clone is just that, a full and independent copy that shares nothing with the parent VM.  This requires more disk space but keeps the VMs completely independent of one another.</a:t>
            </a:r>
          </a:p>
          <a:p>
            <a:pPr lvl="1"/>
            <a:r>
              <a:rPr lang="en-US" b="1" dirty="0"/>
              <a:t>Linked</a:t>
            </a:r>
            <a:r>
              <a:rPr lang="en-US" dirty="0"/>
              <a:t> clone is a copy that shares virtual disks with the parent VM in an ongoing manner.  This conserves disk space and allows multiple VMs to use the same software configuration.</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34</a:t>
            </a:fld>
            <a:endParaRPr lang="en-US" dirty="0"/>
          </a:p>
        </p:txBody>
      </p:sp>
      <p:sp>
        <p:nvSpPr>
          <p:cNvPr id="6" name="Title 5"/>
          <p:cNvSpPr>
            <a:spLocks noGrp="1"/>
          </p:cNvSpPr>
          <p:nvPr>
            <p:ph type="title"/>
          </p:nvPr>
        </p:nvSpPr>
        <p:spPr/>
        <p:txBody>
          <a:bodyPr>
            <a:normAutofit/>
          </a:bodyPr>
          <a:lstStyle/>
          <a:p>
            <a:r>
              <a:rPr lang="en-US" dirty="0"/>
              <a:t>Cloning</a:t>
            </a:r>
          </a:p>
        </p:txBody>
      </p:sp>
    </p:spTree>
    <p:extLst>
      <p:ext uri="{BB962C8B-B14F-4D97-AF65-F5344CB8AC3E}">
        <p14:creationId xmlns:p14="http://schemas.microsoft.com/office/powerpoint/2010/main" val="4190564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Provides a single location to backup from, simplifying backup strategies.</a:t>
            </a:r>
          </a:p>
          <a:p>
            <a:r>
              <a:rPr lang="en-US" dirty="0"/>
              <a:t>Can reduce or eliminate network traffic by keeping backups local to the Hosts.</a:t>
            </a:r>
          </a:p>
          <a:p>
            <a:r>
              <a:rPr lang="en-US" dirty="0"/>
              <a:t>Allows for backup management from a single point.</a:t>
            </a:r>
          </a:p>
          <a:p>
            <a:r>
              <a:rPr lang="en-US" dirty="0"/>
              <a:t>Can perform file level or complete VM backups.</a:t>
            </a:r>
          </a:p>
          <a:p>
            <a:r>
              <a:rPr lang="en-US" dirty="0"/>
              <a:t>Restores can be of individual files or bare-metal (whole VM)</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35</a:t>
            </a:fld>
            <a:endParaRPr lang="en-US" dirty="0"/>
          </a:p>
        </p:txBody>
      </p:sp>
      <p:sp>
        <p:nvSpPr>
          <p:cNvPr id="6" name="Title 5"/>
          <p:cNvSpPr>
            <a:spLocks noGrp="1"/>
          </p:cNvSpPr>
          <p:nvPr>
            <p:ph type="title"/>
          </p:nvPr>
        </p:nvSpPr>
        <p:spPr/>
        <p:txBody>
          <a:bodyPr>
            <a:normAutofit/>
          </a:bodyPr>
          <a:lstStyle/>
          <a:p>
            <a:r>
              <a:rPr lang="en-US" dirty="0"/>
              <a:t>Consolidated backup</a:t>
            </a:r>
          </a:p>
        </p:txBody>
      </p:sp>
    </p:spTree>
    <p:extLst>
      <p:ext uri="{BB962C8B-B14F-4D97-AF65-F5344CB8AC3E}">
        <p14:creationId xmlns:p14="http://schemas.microsoft.com/office/powerpoint/2010/main" val="1995308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Ability to “Pool” physical resources together to get more “bang for your buck”</a:t>
            </a:r>
          </a:p>
          <a:p>
            <a:r>
              <a:rPr lang="en-US" dirty="0"/>
              <a:t>Manually or Dynamically allocate resources to highest priority servers as needed.</a:t>
            </a:r>
          </a:p>
          <a:p>
            <a:r>
              <a:rPr lang="en-US" dirty="0"/>
              <a:t>Pools are typically defined by CPU and memory resources</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36</a:t>
            </a:fld>
            <a:endParaRPr lang="en-US" dirty="0"/>
          </a:p>
        </p:txBody>
      </p:sp>
      <p:sp>
        <p:nvSpPr>
          <p:cNvPr id="6" name="Title 5"/>
          <p:cNvSpPr>
            <a:spLocks noGrp="1"/>
          </p:cNvSpPr>
          <p:nvPr>
            <p:ph type="title"/>
          </p:nvPr>
        </p:nvSpPr>
        <p:spPr/>
        <p:txBody>
          <a:bodyPr>
            <a:normAutofit/>
          </a:bodyPr>
          <a:lstStyle/>
          <a:p>
            <a:r>
              <a:rPr lang="en-US" dirty="0"/>
              <a:t>Resource Pooling</a:t>
            </a:r>
          </a:p>
        </p:txBody>
      </p:sp>
    </p:spTree>
    <p:extLst>
      <p:ext uri="{BB962C8B-B14F-4D97-AF65-F5344CB8AC3E}">
        <p14:creationId xmlns:p14="http://schemas.microsoft.com/office/powerpoint/2010/main" val="376918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Physical to Virtual conversion</a:t>
            </a:r>
          </a:p>
          <a:p>
            <a:r>
              <a:rPr lang="en-US" dirty="0"/>
              <a:t>Refers to the migration of an Operating System (along with its applications and data) from a physical computer’s hard disk to a virtual machine.</a:t>
            </a:r>
          </a:p>
          <a:p>
            <a:r>
              <a:rPr lang="en-US" dirty="0"/>
              <a:t>Allows the conversion to virtualized machines without having to rebuild computers.</a:t>
            </a:r>
          </a:p>
          <a:p>
            <a:r>
              <a:rPr lang="en-US" dirty="0"/>
              <a:t>Without this you had to reinstall the OS, reinstall all applications, copy all data, and reconfigure the applications and services running (tedious process).</a:t>
            </a:r>
          </a:p>
          <a:p>
            <a:r>
              <a:rPr lang="en-US" dirty="0"/>
              <a:t>Typically used to accomplish server virtualization.</a:t>
            </a:r>
          </a:p>
        </p:txBody>
      </p:sp>
      <p:sp>
        <p:nvSpPr>
          <p:cNvPr id="3" name="Date Placeholder 2"/>
          <p:cNvSpPr>
            <a:spLocks noGrp="1"/>
          </p:cNvSpPr>
          <p:nvPr>
            <p:ph type="dt" sz="half" idx="10"/>
          </p:nvPr>
        </p:nvSpPr>
        <p:spPr/>
        <p:txBody>
          <a:bodyPr/>
          <a:lstStyle/>
          <a:p>
            <a:fld id="{0DAFC57F-05E7-454C-B6D4-3866D3CB348C}"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37</a:t>
            </a:fld>
            <a:endParaRPr lang="en-US" dirty="0"/>
          </a:p>
        </p:txBody>
      </p:sp>
      <p:sp>
        <p:nvSpPr>
          <p:cNvPr id="6" name="Title 5"/>
          <p:cNvSpPr>
            <a:spLocks noGrp="1"/>
          </p:cNvSpPr>
          <p:nvPr>
            <p:ph type="title"/>
          </p:nvPr>
        </p:nvSpPr>
        <p:spPr/>
        <p:txBody>
          <a:bodyPr>
            <a:normAutofit/>
          </a:bodyPr>
          <a:lstStyle/>
          <a:p>
            <a:r>
              <a:rPr lang="en-US" dirty="0"/>
              <a:t>P2V conversion</a:t>
            </a:r>
          </a:p>
        </p:txBody>
      </p:sp>
    </p:spTree>
    <p:extLst>
      <p:ext uri="{BB962C8B-B14F-4D97-AF65-F5344CB8AC3E}">
        <p14:creationId xmlns:p14="http://schemas.microsoft.com/office/powerpoint/2010/main" val="3098464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Virtualization</a:t>
            </a:r>
          </a:p>
        </p:txBody>
      </p:sp>
      <p:sp>
        <p:nvSpPr>
          <p:cNvPr id="3" name="Content Placeholder 2"/>
          <p:cNvSpPr>
            <a:spLocks noGrp="1"/>
          </p:cNvSpPr>
          <p:nvPr>
            <p:ph sz="quarter" idx="1"/>
          </p:nvPr>
        </p:nvSpPr>
        <p:spPr/>
        <p:txBody>
          <a:bodyPr>
            <a:normAutofit lnSpcReduction="10000"/>
          </a:bodyPr>
          <a:lstStyle/>
          <a:p>
            <a:r>
              <a:rPr lang="en-US" dirty="0"/>
              <a:t>Reduces hardware footprint (physical servers)</a:t>
            </a:r>
          </a:p>
          <a:p>
            <a:r>
              <a:rPr lang="en-US" dirty="0"/>
              <a:t>Reduces operating costs (long term)</a:t>
            </a:r>
          </a:p>
          <a:p>
            <a:pPr lvl="1"/>
            <a:r>
              <a:rPr lang="en-US" dirty="0"/>
              <a:t>Server hardware</a:t>
            </a:r>
          </a:p>
          <a:p>
            <a:pPr lvl="1"/>
            <a:r>
              <a:rPr lang="en-US" dirty="0"/>
              <a:t>Infrastructure costs</a:t>
            </a:r>
          </a:p>
          <a:p>
            <a:r>
              <a:rPr lang="en-US" dirty="0"/>
              <a:t>Servers can be created quickly (and removed)</a:t>
            </a:r>
          </a:p>
          <a:p>
            <a:r>
              <a:rPr lang="en-US" dirty="0"/>
              <a:t>Reduce admin overhead (single console)</a:t>
            </a:r>
          </a:p>
          <a:p>
            <a:r>
              <a:rPr lang="en-US" dirty="0"/>
              <a:t>Maximizes investment in hardware</a:t>
            </a:r>
          </a:p>
          <a:p>
            <a:r>
              <a:rPr lang="en-US" dirty="0"/>
              <a:t>Virtualized servers have the same hardware configuration</a:t>
            </a:r>
          </a:p>
          <a:p>
            <a:r>
              <a:rPr lang="en-US" dirty="0"/>
              <a:t>Easier to power virtual machines on and off</a:t>
            </a:r>
          </a:p>
        </p:txBody>
      </p:sp>
      <p:sp>
        <p:nvSpPr>
          <p:cNvPr id="4" name="Date Placeholder 3"/>
          <p:cNvSpPr>
            <a:spLocks noGrp="1"/>
          </p:cNvSpPr>
          <p:nvPr>
            <p:ph type="dt" sz="half" idx="10"/>
          </p:nvPr>
        </p:nvSpPr>
        <p:spPr/>
        <p:txBody>
          <a:bodyPr/>
          <a:lstStyle/>
          <a:p>
            <a:fld id="{CE539880-0C50-44AD-B0DB-49354DCDE621}"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38</a:t>
            </a:fld>
            <a:endParaRPr lang="en-US" dirty="0"/>
          </a:p>
        </p:txBody>
      </p:sp>
    </p:spTree>
    <p:extLst>
      <p:ext uri="{BB962C8B-B14F-4D97-AF65-F5344CB8AC3E}">
        <p14:creationId xmlns:p14="http://schemas.microsoft.com/office/powerpoint/2010/main" val="1603465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D3FF-3865-4794-831B-D3A6341B14ED}"/>
              </a:ext>
            </a:extLst>
          </p:cNvPr>
          <p:cNvSpPr>
            <a:spLocks noGrp="1"/>
          </p:cNvSpPr>
          <p:nvPr>
            <p:ph type="title"/>
          </p:nvPr>
        </p:nvSpPr>
        <p:spPr/>
        <p:txBody>
          <a:bodyPr/>
          <a:lstStyle/>
          <a:p>
            <a:r>
              <a:rPr lang="en-US" dirty="0"/>
              <a:t>How does it all manifest in the “Cloud” - Virtualization</a:t>
            </a:r>
          </a:p>
        </p:txBody>
      </p:sp>
      <p:sp>
        <p:nvSpPr>
          <p:cNvPr id="3" name="Content Placeholder 2">
            <a:extLst>
              <a:ext uri="{FF2B5EF4-FFF2-40B4-BE49-F238E27FC236}">
                <a16:creationId xmlns:a16="http://schemas.microsoft.com/office/drawing/2014/main" id="{3F7723D6-0D98-4CC6-AFF1-84CFB5D904DA}"/>
              </a:ext>
            </a:extLst>
          </p:cNvPr>
          <p:cNvSpPr>
            <a:spLocks noGrp="1"/>
          </p:cNvSpPr>
          <p:nvPr>
            <p:ph idx="1"/>
          </p:nvPr>
        </p:nvSpPr>
        <p:spPr/>
        <p:txBody>
          <a:bodyPr>
            <a:normAutofit lnSpcReduction="10000"/>
          </a:bodyPr>
          <a:lstStyle/>
          <a:p>
            <a:r>
              <a:rPr lang="en-US" dirty="0"/>
              <a:t>In AWS - Q: Is a Dedicated Host a </a:t>
            </a:r>
            <a:r>
              <a:rPr lang="en-US" dirty="0" err="1"/>
              <a:t>baremetal</a:t>
            </a:r>
            <a:r>
              <a:rPr lang="en-US" dirty="0"/>
              <a:t> offering?</a:t>
            </a:r>
          </a:p>
          <a:p>
            <a:pPr lvl="1"/>
            <a:r>
              <a:rPr lang="en-US" dirty="0"/>
              <a:t>No, the instances that run on a Dedicated Host are the same virtualized instances that you’d get with traditional EC2 instances that use the Nitro or Xen hypervisor.</a:t>
            </a:r>
          </a:p>
          <a:p>
            <a:pPr lvl="1"/>
            <a:endParaRPr lang="en-US" dirty="0"/>
          </a:p>
          <a:p>
            <a:r>
              <a:rPr lang="en-US" dirty="0"/>
              <a:t>In Azure – Q: Is Dedicated Host a bare metal as a service solution?</a:t>
            </a:r>
          </a:p>
          <a:p>
            <a:pPr lvl="1"/>
            <a:r>
              <a:rPr lang="en-US" dirty="0"/>
              <a:t>No. It provides a virtualized environment that’s architected to run Azure VMs, and it gives you control and visibility over the underlying physical server, but it’s not a bare metal as a service offering.</a:t>
            </a:r>
          </a:p>
          <a:p>
            <a:pPr marL="457200" lvl="1" indent="0">
              <a:buNone/>
            </a:pPr>
            <a:endParaRPr lang="en-US" dirty="0"/>
          </a:p>
        </p:txBody>
      </p:sp>
    </p:spTree>
    <p:extLst>
      <p:ext uri="{BB962C8B-B14F-4D97-AF65-F5344CB8AC3E}">
        <p14:creationId xmlns:p14="http://schemas.microsoft.com/office/powerpoint/2010/main" val="3548396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It’s a </a:t>
            </a:r>
            <a:r>
              <a:rPr lang="en-US" altLang="en-US" b="1" dirty="0">
                <a:solidFill>
                  <a:srgbClr val="FF5A00"/>
                </a:solidFill>
              </a:rPr>
              <a:t>resource allocator</a:t>
            </a:r>
          </a:p>
          <a:p>
            <a:pPr lvl="1"/>
            <a:r>
              <a:rPr lang="en-US" altLang="en-US" dirty="0"/>
              <a:t>Manages all resources</a:t>
            </a:r>
          </a:p>
          <a:p>
            <a:pPr lvl="1"/>
            <a:r>
              <a:rPr lang="en-US" altLang="en-US" dirty="0"/>
              <a:t>Decides between conflicting requests for efficient and fair resource use</a:t>
            </a:r>
          </a:p>
          <a:p>
            <a:r>
              <a:rPr lang="en-US" altLang="en-US" dirty="0"/>
              <a:t>It’s a </a:t>
            </a:r>
            <a:r>
              <a:rPr lang="en-US" altLang="en-US" b="1" dirty="0">
                <a:solidFill>
                  <a:srgbClr val="FF5A00"/>
                </a:solidFill>
              </a:rPr>
              <a:t>control program</a:t>
            </a:r>
          </a:p>
          <a:p>
            <a:pPr lvl="1"/>
            <a:r>
              <a:rPr lang="en-US" altLang="en-US" dirty="0"/>
              <a:t>Controls execution of programs to prevent errors and improper use of the computer</a:t>
            </a:r>
          </a:p>
          <a:p>
            <a:r>
              <a:rPr lang="ja-JP" altLang="en-US" dirty="0"/>
              <a:t>“</a:t>
            </a:r>
            <a:r>
              <a:rPr lang="en-US" altLang="ja-JP" dirty="0"/>
              <a:t>The one program running at all times on a computer</a:t>
            </a:r>
            <a:r>
              <a:rPr lang="ja-JP" altLang="en-US" dirty="0"/>
              <a:t>”</a:t>
            </a:r>
            <a:r>
              <a:rPr lang="en-US" altLang="ja-JP" dirty="0"/>
              <a:t> is the </a:t>
            </a:r>
            <a:r>
              <a:rPr lang="en-US" altLang="ja-JP" b="1" dirty="0">
                <a:solidFill>
                  <a:srgbClr val="FF5A00"/>
                </a:solidFill>
              </a:rPr>
              <a:t>kernel</a:t>
            </a:r>
            <a:r>
              <a:rPr lang="en-US" altLang="ja-JP" dirty="0"/>
              <a:t>.</a:t>
            </a:r>
          </a:p>
          <a:p>
            <a:r>
              <a:rPr lang="en-US" altLang="ja-JP" dirty="0"/>
              <a:t>Everything else is either</a:t>
            </a:r>
          </a:p>
          <a:p>
            <a:pPr lvl="1"/>
            <a:r>
              <a:rPr lang="en-US" altLang="ja-JP" dirty="0"/>
              <a:t>a system program (ships with the operating system) , or</a:t>
            </a:r>
          </a:p>
          <a:p>
            <a:pPr lvl="1"/>
            <a:r>
              <a:rPr lang="en-US" altLang="ja-JP" dirty="0"/>
              <a:t>an application program.</a:t>
            </a:r>
            <a:endParaRPr lang="en-US" altLang="en-US" dirty="0"/>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4</a:t>
            </a:fld>
            <a:endParaRPr lang="en-US" dirty="0"/>
          </a:p>
        </p:txBody>
      </p:sp>
      <p:sp>
        <p:nvSpPr>
          <p:cNvPr id="6" name="Title 5"/>
          <p:cNvSpPr>
            <a:spLocks noGrp="1"/>
          </p:cNvSpPr>
          <p:nvPr>
            <p:ph type="title"/>
          </p:nvPr>
        </p:nvSpPr>
        <p:spPr/>
        <p:txBody>
          <a:bodyPr/>
          <a:lstStyle/>
          <a:p>
            <a:r>
              <a:rPr lang="en-US" dirty="0"/>
              <a:t>What is an OS?</a:t>
            </a:r>
          </a:p>
        </p:txBody>
      </p:sp>
    </p:spTree>
    <p:extLst>
      <p:ext uri="{BB962C8B-B14F-4D97-AF65-F5344CB8AC3E}">
        <p14:creationId xmlns:p14="http://schemas.microsoft.com/office/powerpoint/2010/main" val="2202786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A10C-2BD6-433F-87E0-694ECA6E8CAA}"/>
              </a:ext>
            </a:extLst>
          </p:cNvPr>
          <p:cNvSpPr>
            <a:spLocks noGrp="1"/>
          </p:cNvSpPr>
          <p:nvPr>
            <p:ph type="title"/>
          </p:nvPr>
        </p:nvSpPr>
        <p:spPr/>
        <p:txBody>
          <a:bodyPr/>
          <a:lstStyle/>
          <a:p>
            <a:r>
              <a:rPr lang="en-US" dirty="0"/>
              <a:t>“BareMetal” offerings</a:t>
            </a:r>
          </a:p>
        </p:txBody>
      </p:sp>
      <p:pic>
        <p:nvPicPr>
          <p:cNvPr id="2050" name="Picture 2">
            <a:extLst>
              <a:ext uri="{FF2B5EF4-FFF2-40B4-BE49-F238E27FC236}">
                <a16:creationId xmlns:a16="http://schemas.microsoft.com/office/drawing/2014/main" id="{6E7A553E-E394-4E22-BB67-60111694A3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3350342"/>
            <a:ext cx="7886700" cy="27300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438B79-2008-4BB2-826F-04D8C0FB0EE4}"/>
              </a:ext>
            </a:extLst>
          </p:cNvPr>
          <p:cNvSpPr/>
          <p:nvPr/>
        </p:nvSpPr>
        <p:spPr>
          <a:xfrm>
            <a:off x="628650" y="2058275"/>
            <a:ext cx="7886700" cy="646331"/>
          </a:xfrm>
          <a:prstGeom prst="rect">
            <a:avLst/>
          </a:prstGeom>
        </p:spPr>
        <p:txBody>
          <a:bodyPr wrap="square">
            <a:spAutoFit/>
          </a:bodyPr>
          <a:lstStyle/>
          <a:p>
            <a:r>
              <a:rPr lang="en-US" dirty="0">
                <a:hlinkClick r:id="rId3"/>
              </a:rPr>
              <a:t>https://docs.microsoft.com/en-us/azure/virtual-machines/workloads/sap/hana-overview-architecture</a:t>
            </a:r>
            <a:endParaRPr lang="en-US" dirty="0"/>
          </a:p>
        </p:txBody>
      </p:sp>
    </p:spTree>
    <p:extLst>
      <p:ext uri="{BB962C8B-B14F-4D97-AF65-F5344CB8AC3E}">
        <p14:creationId xmlns:p14="http://schemas.microsoft.com/office/powerpoint/2010/main" val="3246363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4FE2-1442-4C67-8F5B-2B42C71C0691}"/>
              </a:ext>
            </a:extLst>
          </p:cNvPr>
          <p:cNvSpPr>
            <a:spLocks noGrp="1"/>
          </p:cNvSpPr>
          <p:nvPr>
            <p:ph type="title"/>
          </p:nvPr>
        </p:nvSpPr>
        <p:spPr/>
        <p:txBody>
          <a:bodyPr/>
          <a:lstStyle/>
          <a:p>
            <a:r>
              <a:rPr lang="en-US" dirty="0"/>
              <a:t>Why do these offerings exist?</a:t>
            </a:r>
          </a:p>
        </p:txBody>
      </p:sp>
      <p:sp>
        <p:nvSpPr>
          <p:cNvPr id="3" name="Content Placeholder 2">
            <a:extLst>
              <a:ext uri="{FF2B5EF4-FFF2-40B4-BE49-F238E27FC236}">
                <a16:creationId xmlns:a16="http://schemas.microsoft.com/office/drawing/2014/main" id="{0F018EC7-7FBF-4652-8B34-2B86BCD0CFC3}"/>
              </a:ext>
            </a:extLst>
          </p:cNvPr>
          <p:cNvSpPr>
            <a:spLocks noGrp="1"/>
          </p:cNvSpPr>
          <p:nvPr>
            <p:ph idx="1"/>
          </p:nvPr>
        </p:nvSpPr>
        <p:spPr/>
        <p:txBody>
          <a:bodyPr/>
          <a:lstStyle/>
          <a:p>
            <a:r>
              <a:rPr lang="en-US" dirty="0"/>
              <a:t>SAP uses a lot of memory so offerings like this helps to avoid such problems</a:t>
            </a:r>
          </a:p>
        </p:txBody>
      </p:sp>
    </p:spTree>
    <p:extLst>
      <p:ext uri="{BB962C8B-B14F-4D97-AF65-F5344CB8AC3E}">
        <p14:creationId xmlns:p14="http://schemas.microsoft.com/office/powerpoint/2010/main" val="2096873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DD79-0F4B-4CC2-BC56-ABB37AAD6988}"/>
              </a:ext>
            </a:extLst>
          </p:cNvPr>
          <p:cNvSpPr>
            <a:spLocks noGrp="1"/>
          </p:cNvSpPr>
          <p:nvPr>
            <p:ph type="title"/>
          </p:nvPr>
        </p:nvSpPr>
        <p:spPr/>
        <p:txBody>
          <a:bodyPr/>
          <a:lstStyle/>
          <a:p>
            <a:r>
              <a:rPr lang="en-US" dirty="0"/>
              <a:t>P2V and or V2V</a:t>
            </a:r>
          </a:p>
        </p:txBody>
      </p:sp>
      <p:sp>
        <p:nvSpPr>
          <p:cNvPr id="3" name="Content Placeholder 2">
            <a:extLst>
              <a:ext uri="{FF2B5EF4-FFF2-40B4-BE49-F238E27FC236}">
                <a16:creationId xmlns:a16="http://schemas.microsoft.com/office/drawing/2014/main" id="{DFF577F4-F8A2-4FE2-BC66-CEB8B213D129}"/>
              </a:ext>
            </a:extLst>
          </p:cNvPr>
          <p:cNvSpPr>
            <a:spLocks noGrp="1"/>
          </p:cNvSpPr>
          <p:nvPr>
            <p:ph idx="1"/>
          </p:nvPr>
        </p:nvSpPr>
        <p:spPr/>
        <p:txBody>
          <a:bodyPr/>
          <a:lstStyle/>
          <a:p>
            <a:r>
              <a:rPr lang="en-US" dirty="0">
                <a:hlinkClick r:id="rId2"/>
              </a:rPr>
              <a:t>https://aws.amazon.com/server-migration-service/</a:t>
            </a:r>
            <a:endParaRPr lang="en-US" dirty="0"/>
          </a:p>
          <a:p>
            <a:r>
              <a:rPr lang="en-US" dirty="0"/>
              <a:t>Q: What kind of servers can be migrated to AWS using AWS Server Migration Service?</a:t>
            </a:r>
          </a:p>
          <a:p>
            <a:pPr lvl="1"/>
            <a:r>
              <a:rPr lang="en-US" dirty="0"/>
              <a:t>Currently, you can migrate virtual machines from VMware vSphere and Windows Hyper-V to AWS using AWS Server Migration Service.</a:t>
            </a:r>
          </a:p>
          <a:p>
            <a:endParaRPr lang="en-US" dirty="0"/>
          </a:p>
        </p:txBody>
      </p:sp>
    </p:spTree>
    <p:extLst>
      <p:ext uri="{BB962C8B-B14F-4D97-AF65-F5344CB8AC3E}">
        <p14:creationId xmlns:p14="http://schemas.microsoft.com/office/powerpoint/2010/main" val="21516825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FBC9-2E5B-4006-9549-A45F7013CAC2}"/>
              </a:ext>
            </a:extLst>
          </p:cNvPr>
          <p:cNvSpPr>
            <a:spLocks noGrp="1"/>
          </p:cNvSpPr>
          <p:nvPr>
            <p:ph type="title"/>
          </p:nvPr>
        </p:nvSpPr>
        <p:spPr/>
        <p:txBody>
          <a:bodyPr/>
          <a:lstStyle/>
          <a:p>
            <a:r>
              <a:rPr lang="en-US" dirty="0"/>
              <a:t>Live Migration</a:t>
            </a:r>
          </a:p>
        </p:txBody>
      </p:sp>
      <p:sp>
        <p:nvSpPr>
          <p:cNvPr id="3" name="Content Placeholder 2">
            <a:extLst>
              <a:ext uri="{FF2B5EF4-FFF2-40B4-BE49-F238E27FC236}">
                <a16:creationId xmlns:a16="http://schemas.microsoft.com/office/drawing/2014/main" id="{0F8AE6C7-8EBD-4948-B1BA-B8D921699982}"/>
              </a:ext>
            </a:extLst>
          </p:cNvPr>
          <p:cNvSpPr>
            <a:spLocks noGrp="1"/>
          </p:cNvSpPr>
          <p:nvPr>
            <p:ph idx="1"/>
          </p:nvPr>
        </p:nvSpPr>
        <p:spPr/>
        <p:txBody>
          <a:bodyPr/>
          <a:lstStyle/>
          <a:p>
            <a:r>
              <a:rPr lang="en-US" dirty="0">
                <a:hlinkClick r:id="rId2"/>
              </a:rPr>
              <a:t>https://azure.microsoft.com/en-us/blog/improving-azure-virtual-machine-resiliency-with-predictive-ml-and-live-migration/</a:t>
            </a:r>
            <a:endParaRPr lang="en-US" dirty="0"/>
          </a:p>
        </p:txBody>
      </p:sp>
    </p:spTree>
    <p:extLst>
      <p:ext uri="{BB962C8B-B14F-4D97-AF65-F5344CB8AC3E}">
        <p14:creationId xmlns:p14="http://schemas.microsoft.com/office/powerpoint/2010/main" val="814206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87E9-1F6F-4170-BE5E-11A0EF2F6CD9}"/>
              </a:ext>
            </a:extLst>
          </p:cNvPr>
          <p:cNvSpPr>
            <a:spLocks noGrp="1"/>
          </p:cNvSpPr>
          <p:nvPr>
            <p:ph type="title"/>
          </p:nvPr>
        </p:nvSpPr>
        <p:spPr/>
        <p:txBody>
          <a:bodyPr/>
          <a:lstStyle/>
          <a:p>
            <a:r>
              <a:rPr lang="en-US" dirty="0"/>
              <a:t> Nested Virtualization</a:t>
            </a:r>
          </a:p>
        </p:txBody>
      </p:sp>
      <p:sp>
        <p:nvSpPr>
          <p:cNvPr id="3" name="Content Placeholder 2">
            <a:extLst>
              <a:ext uri="{FF2B5EF4-FFF2-40B4-BE49-F238E27FC236}">
                <a16:creationId xmlns:a16="http://schemas.microsoft.com/office/drawing/2014/main" id="{3E424D0B-365B-4A97-9B17-90A08CC69344}"/>
              </a:ext>
            </a:extLst>
          </p:cNvPr>
          <p:cNvSpPr>
            <a:spLocks noGrp="1"/>
          </p:cNvSpPr>
          <p:nvPr>
            <p:ph idx="1"/>
          </p:nvPr>
        </p:nvSpPr>
        <p:spPr/>
        <p:txBody>
          <a:bodyPr/>
          <a:lstStyle/>
          <a:p>
            <a:r>
              <a:rPr lang="en-US" dirty="0">
                <a:hlinkClick r:id="rId2"/>
              </a:rPr>
              <a:t>https://aws.amazon.com/blogs/compute/running-hyper-v-on-amazon-ec2-bare-metal-instances/</a:t>
            </a:r>
            <a:endParaRPr lang="en-US" dirty="0"/>
          </a:p>
        </p:txBody>
      </p:sp>
      <p:pic>
        <p:nvPicPr>
          <p:cNvPr id="1026" name="Picture 2">
            <a:extLst>
              <a:ext uri="{FF2B5EF4-FFF2-40B4-BE49-F238E27FC236}">
                <a16:creationId xmlns:a16="http://schemas.microsoft.com/office/drawing/2014/main" id="{A4A390FD-2029-466D-A639-6BBFA1D27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142" y="2909888"/>
            <a:ext cx="6593815" cy="363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58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Operating System Architecture</a:t>
            </a:r>
          </a:p>
        </p:txBody>
      </p:sp>
      <p:sp>
        <p:nvSpPr>
          <p:cNvPr id="8" name="Text Placeholder 7"/>
          <p:cNvSpPr>
            <a:spLocks noGrp="1"/>
          </p:cNvSpPr>
          <p:nvPr>
            <p:ph type="body" idx="2"/>
          </p:nvPr>
        </p:nvSpPr>
        <p:spPr/>
        <p:txBody>
          <a:bodyPr/>
          <a:lstStyle/>
          <a:p>
            <a:r>
              <a:rPr lang="en-US" dirty="0"/>
              <a:t>The operating system is an abstraction between the computer hardware and the user.</a:t>
            </a:r>
          </a:p>
        </p:txBody>
      </p:sp>
      <p:pic>
        <p:nvPicPr>
          <p:cNvPr id="5" name="Picture 4" descr="Fig01-03"/>
          <p:cNvPicPr>
            <a:picLocks noChangeAspect="1" noChangeArrowheads="1"/>
          </p:cNvPicPr>
          <p:nvPr/>
        </p:nvPicPr>
        <p:blipFill>
          <a:blip r:embed="rId3" cstate="print"/>
          <a:srcRect/>
          <a:stretch>
            <a:fillRect/>
          </a:stretch>
        </p:blipFill>
        <p:spPr bwMode="auto">
          <a:xfrm>
            <a:off x="3616502" y="792080"/>
            <a:ext cx="5451297" cy="5860178"/>
          </a:xfrm>
          <a:prstGeom prst="rect">
            <a:avLst/>
          </a:prstGeom>
          <a:noFill/>
          <a:ln w="9525">
            <a:noFill/>
            <a:miter lim="800000"/>
            <a:headEnd/>
            <a:tailEnd/>
          </a:ln>
        </p:spPr>
      </p:pic>
      <p:sp>
        <p:nvSpPr>
          <p:cNvPr id="2" name="Date Placeholder 1"/>
          <p:cNvSpPr>
            <a:spLocks noGrp="1"/>
          </p:cNvSpPr>
          <p:nvPr>
            <p:ph type="dt" sz="half" idx="10"/>
          </p:nvPr>
        </p:nvSpPr>
        <p:spPr/>
        <p:txBody>
          <a:bodyPr/>
          <a:lstStyle/>
          <a:p>
            <a:fld id="{E1227847-C8A6-463C-84FF-33FB7C6A13AC}" type="datetime1">
              <a:rPr lang="en-US" smtClean="0"/>
              <a:t>9/7/2022</a:t>
            </a:fld>
            <a:endParaRPr lang="en-US"/>
          </a:p>
        </p:txBody>
      </p:sp>
      <p:sp>
        <p:nvSpPr>
          <p:cNvPr id="3" name="Footer Placeholder 2"/>
          <p:cNvSpPr>
            <a:spLocks noGrp="1"/>
          </p:cNvSpPr>
          <p:nvPr>
            <p:ph type="ftr" sz="quarter" idx="11"/>
          </p:nvPr>
        </p:nvSpPr>
        <p:spPr/>
        <p:txBody>
          <a:bodyPr/>
          <a:lstStyle/>
          <a:p>
            <a:r>
              <a:rPr lang="en-US" dirty="0"/>
              <a:t>IST615: Info Tech Management &amp; Administration</a:t>
            </a:r>
          </a:p>
        </p:txBody>
      </p:sp>
      <p:sp>
        <p:nvSpPr>
          <p:cNvPr id="4" name="Slide Number Placeholder 3"/>
          <p:cNvSpPr>
            <a:spLocks noGrp="1"/>
          </p:cNvSpPr>
          <p:nvPr>
            <p:ph type="sldNum" sz="quarter" idx="12"/>
          </p:nvPr>
        </p:nvSpPr>
        <p:spPr/>
        <p:txBody>
          <a:bodyPr/>
          <a:lstStyle/>
          <a:p>
            <a:fld id="{DF6669D1-DB19-4C99-869C-C84252016461}" type="slidenum">
              <a:rPr lang="en-US" smtClean="0"/>
              <a:pPr/>
              <a:t>5</a:t>
            </a:fld>
            <a:endParaRPr lang="en-US"/>
          </a:p>
        </p:txBody>
      </p:sp>
    </p:spTree>
    <p:extLst>
      <p:ext uri="{BB962C8B-B14F-4D97-AF65-F5344CB8AC3E}">
        <p14:creationId xmlns:p14="http://schemas.microsoft.com/office/powerpoint/2010/main" val="1378813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Popular Components Of </a:t>
            </a:r>
            <a:br>
              <a:rPr lang="en-US" dirty="0"/>
            </a:br>
            <a:r>
              <a:rPr lang="en-US" dirty="0"/>
              <a:t>Modern Operating Systems</a:t>
            </a:r>
          </a:p>
        </p:txBody>
      </p:sp>
      <p:sp>
        <p:nvSpPr>
          <p:cNvPr id="3" name="Content Placeholder 2"/>
          <p:cNvSpPr>
            <a:spLocks noGrp="1"/>
          </p:cNvSpPr>
          <p:nvPr>
            <p:ph sz="quarter" idx="1"/>
          </p:nvPr>
        </p:nvSpPr>
        <p:spPr/>
        <p:txBody>
          <a:bodyPr>
            <a:normAutofit fontScale="92500" lnSpcReduction="20000"/>
          </a:bodyPr>
          <a:lstStyle/>
          <a:p>
            <a:r>
              <a:rPr lang="en-US" b="1" dirty="0">
                <a:solidFill>
                  <a:srgbClr val="FF5A00"/>
                </a:solidFill>
              </a:rPr>
              <a:t>Boot loader</a:t>
            </a:r>
            <a:r>
              <a:rPr lang="en-US" dirty="0">
                <a:solidFill>
                  <a:srgbClr val="FF5A00"/>
                </a:solidFill>
              </a:rPr>
              <a:t> </a:t>
            </a:r>
            <a:r>
              <a:rPr lang="en-US" dirty="0"/>
              <a:t>– a simple program to load the OS from volatile storage at startup.</a:t>
            </a:r>
          </a:p>
          <a:p>
            <a:r>
              <a:rPr lang="en-US" b="1" dirty="0">
                <a:solidFill>
                  <a:srgbClr val="FF5A00"/>
                </a:solidFill>
              </a:rPr>
              <a:t>Kernel</a:t>
            </a:r>
            <a:r>
              <a:rPr lang="en-US" dirty="0"/>
              <a:t> – the heart of the OS. Responsible for processes, memory,  protection and devices</a:t>
            </a:r>
          </a:p>
          <a:p>
            <a:r>
              <a:rPr lang="en-US" b="1" dirty="0">
                <a:solidFill>
                  <a:srgbClr val="FF5A00"/>
                </a:solidFill>
              </a:rPr>
              <a:t>File System </a:t>
            </a:r>
            <a:r>
              <a:rPr lang="en-US" dirty="0"/>
              <a:t>– an abstraction for the storage of data on disk.</a:t>
            </a:r>
          </a:p>
          <a:p>
            <a:r>
              <a:rPr lang="en-US" b="1" dirty="0">
                <a:solidFill>
                  <a:srgbClr val="FF5A00"/>
                </a:solidFill>
              </a:rPr>
              <a:t>Network Stack</a:t>
            </a:r>
            <a:r>
              <a:rPr lang="en-US" dirty="0">
                <a:solidFill>
                  <a:srgbClr val="FF5A00"/>
                </a:solidFill>
              </a:rPr>
              <a:t> </a:t>
            </a:r>
            <a:r>
              <a:rPr lang="en-US" dirty="0"/>
              <a:t>– an implementation of network protocols for computer to computer communication</a:t>
            </a:r>
          </a:p>
          <a:p>
            <a:r>
              <a:rPr lang="en-US" b="1" dirty="0">
                <a:solidFill>
                  <a:srgbClr val="FF5A00"/>
                </a:solidFill>
              </a:rPr>
              <a:t>Services</a:t>
            </a:r>
            <a:r>
              <a:rPr lang="en-US" dirty="0"/>
              <a:t> – background process to support basic operation.</a:t>
            </a:r>
            <a:endParaRPr lang="en-US" b="1" dirty="0"/>
          </a:p>
          <a:p>
            <a:r>
              <a:rPr lang="en-US" b="1" dirty="0">
                <a:solidFill>
                  <a:srgbClr val="FF5A00"/>
                </a:solidFill>
              </a:rPr>
              <a:t>UI</a:t>
            </a:r>
            <a:r>
              <a:rPr lang="en-US" dirty="0">
                <a:solidFill>
                  <a:srgbClr val="FF5A00"/>
                </a:solidFill>
              </a:rPr>
              <a:t> </a:t>
            </a:r>
            <a:r>
              <a:rPr lang="en-US" dirty="0"/>
              <a:t>– allows users to interact with the OS. There are command shells like bash or cmd.exe as well as graphical user interface shells, like explorer or finder.</a:t>
            </a:r>
          </a:p>
        </p:txBody>
      </p:sp>
      <p:sp>
        <p:nvSpPr>
          <p:cNvPr id="4" name="Date Placeholder 3"/>
          <p:cNvSpPr>
            <a:spLocks noGrp="1"/>
          </p:cNvSpPr>
          <p:nvPr>
            <p:ph type="dt" sz="half" idx="10"/>
          </p:nvPr>
        </p:nvSpPr>
        <p:spPr/>
        <p:txBody>
          <a:bodyPr/>
          <a:lstStyle/>
          <a:p>
            <a:fld id="{31346382-9CB9-4A7F-886F-D89288D106B0}" type="datetime1">
              <a:rPr lang="en-US" smtClean="0"/>
              <a:t>9/7/2022</a:t>
            </a:fld>
            <a:endParaRPr lang="en-US" dirty="0"/>
          </a:p>
        </p:txBody>
      </p:sp>
      <p:sp>
        <p:nvSpPr>
          <p:cNvPr id="5" name="Footer Placeholder 4"/>
          <p:cNvSpPr>
            <a:spLocks noGrp="1"/>
          </p:cNvSpPr>
          <p:nvPr>
            <p:ph type="ftr" sz="quarter" idx="11"/>
          </p:nvPr>
        </p:nvSpPr>
        <p:spPr/>
        <p:txBody>
          <a:bodyPr/>
          <a:lstStyle/>
          <a:p>
            <a:r>
              <a:rPr lang="en-US" dirty="0"/>
              <a:t>IST615: Info Tech Management &amp; Administration</a:t>
            </a:r>
          </a:p>
        </p:txBody>
      </p:sp>
      <p:sp>
        <p:nvSpPr>
          <p:cNvPr id="6" name="Slide Number Placeholder 5"/>
          <p:cNvSpPr>
            <a:spLocks noGrp="1"/>
          </p:cNvSpPr>
          <p:nvPr>
            <p:ph type="sldNum" sz="quarter" idx="12"/>
          </p:nvPr>
        </p:nvSpPr>
        <p:spPr/>
        <p:txBody>
          <a:bodyPr/>
          <a:lstStyle/>
          <a:p>
            <a:fld id="{DF6669D1-DB19-4C99-869C-C84252016461}" type="slidenum">
              <a:rPr lang="en-US" smtClean="0"/>
              <a:pPr/>
              <a:t>6</a:t>
            </a:fld>
            <a:endParaRPr lang="en-US" dirty="0"/>
          </a:p>
        </p:txBody>
      </p:sp>
    </p:spTree>
    <p:extLst>
      <p:ext uri="{BB962C8B-B14F-4D97-AF65-F5344CB8AC3E}">
        <p14:creationId xmlns:p14="http://schemas.microsoft.com/office/powerpoint/2010/main" val="1458219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lnSpcReduction="10000"/>
          </a:bodyPr>
          <a:lstStyle/>
          <a:p>
            <a:r>
              <a:rPr lang="en-US" altLang="en-US" dirty="0"/>
              <a:t>A </a:t>
            </a:r>
            <a:r>
              <a:rPr lang="en-US" altLang="en-US" b="1" dirty="0">
                <a:solidFill>
                  <a:srgbClr val="FF5A00"/>
                </a:solidFill>
              </a:rPr>
              <a:t>bootstrap program</a:t>
            </a:r>
            <a:r>
              <a:rPr lang="en-US" altLang="en-US" dirty="0"/>
              <a:t> is loaded at power-up or restart</a:t>
            </a:r>
          </a:p>
          <a:p>
            <a:pPr lvl="1"/>
            <a:r>
              <a:rPr lang="en-US" altLang="en-US" dirty="0"/>
              <a:t>Typically stored in ROM or EPROM, generally known as </a:t>
            </a:r>
            <a:r>
              <a:rPr lang="en-US" altLang="en-US" b="1" dirty="0">
                <a:solidFill>
                  <a:srgbClr val="FF5A00"/>
                </a:solidFill>
              </a:rPr>
              <a:t>firmware or BIOS</a:t>
            </a:r>
          </a:p>
          <a:p>
            <a:pPr lvl="1"/>
            <a:r>
              <a:rPr lang="en-US" altLang="en-US" dirty="0"/>
              <a:t>Initializes all aspects of system (hardware)</a:t>
            </a:r>
          </a:p>
          <a:p>
            <a:pPr lvl="1"/>
            <a:r>
              <a:rPr lang="en-US" altLang="en-US" dirty="0"/>
              <a:t>Loads operating system kernel and starts execution</a:t>
            </a:r>
          </a:p>
          <a:p>
            <a:pPr lvl="1"/>
            <a:endParaRPr lang="en-US" altLang="en-US" dirty="0"/>
          </a:p>
          <a:p>
            <a:r>
              <a:rPr lang="en-US" altLang="en-US" dirty="0"/>
              <a:t>The kernel takes over and loads the rest of the Operation System.</a:t>
            </a:r>
          </a:p>
          <a:p>
            <a:pPr lvl="1"/>
            <a:r>
              <a:rPr lang="en-US" altLang="en-US" dirty="0"/>
              <a:t>The kernel continues to provide a connection between the application software and the hardware fro this point forward.</a:t>
            </a:r>
          </a:p>
          <a:p>
            <a:endParaRPr lang="en-US" dirty="0"/>
          </a:p>
        </p:txBody>
      </p:sp>
      <p:sp>
        <p:nvSpPr>
          <p:cNvPr id="5" name="Date Placeholder 4"/>
          <p:cNvSpPr>
            <a:spLocks noGrp="1"/>
          </p:cNvSpPr>
          <p:nvPr>
            <p:ph type="dt" sz="half" idx="10"/>
          </p:nvPr>
        </p:nvSpPr>
        <p:spPr/>
        <p:txBody>
          <a:bodyPr/>
          <a:lstStyle/>
          <a:p>
            <a:fld id="{66636369-31D3-4944-9693-765F74D5B6B6}" type="datetime1">
              <a:rPr lang="en-US" smtClean="0"/>
              <a:t>9/7/2022</a:t>
            </a:fld>
            <a:endParaRPr lang="en-US"/>
          </a:p>
        </p:txBody>
      </p:sp>
      <p:sp>
        <p:nvSpPr>
          <p:cNvPr id="6" name="Footer Placeholder 5"/>
          <p:cNvSpPr>
            <a:spLocks noGrp="1"/>
          </p:cNvSpPr>
          <p:nvPr>
            <p:ph type="ftr" sz="quarter" idx="11"/>
          </p:nvPr>
        </p:nvSpPr>
        <p:spPr/>
        <p:txBody>
          <a:bodyPr/>
          <a:lstStyle/>
          <a:p>
            <a:r>
              <a:rPr lang="en-US" dirty="0"/>
              <a:t>IST615: Info Tech Management &amp; Administration</a:t>
            </a:r>
          </a:p>
        </p:txBody>
      </p:sp>
      <p:sp>
        <p:nvSpPr>
          <p:cNvPr id="7" name="Slide Number Placeholder 6"/>
          <p:cNvSpPr>
            <a:spLocks noGrp="1"/>
          </p:cNvSpPr>
          <p:nvPr>
            <p:ph type="sldNum" sz="quarter" idx="12"/>
          </p:nvPr>
        </p:nvSpPr>
        <p:spPr/>
        <p:txBody>
          <a:bodyPr/>
          <a:lstStyle/>
          <a:p>
            <a:fld id="{DF6669D1-DB19-4C99-869C-C84252016461}" type="slidenum">
              <a:rPr lang="en-US" smtClean="0"/>
              <a:pPr/>
              <a:t>7</a:t>
            </a:fld>
            <a:endParaRPr lang="en-US"/>
          </a:p>
        </p:txBody>
      </p:sp>
      <p:sp>
        <p:nvSpPr>
          <p:cNvPr id="8" name="Title 7"/>
          <p:cNvSpPr>
            <a:spLocks noGrp="1"/>
          </p:cNvSpPr>
          <p:nvPr>
            <p:ph type="title"/>
          </p:nvPr>
        </p:nvSpPr>
        <p:spPr/>
        <p:txBody>
          <a:bodyPr/>
          <a:lstStyle/>
          <a:p>
            <a:r>
              <a:rPr lang="en-US" dirty="0"/>
              <a:t>Startup</a:t>
            </a:r>
          </a:p>
        </p:txBody>
      </p:sp>
    </p:spTree>
    <p:extLst>
      <p:ext uri="{BB962C8B-B14F-4D97-AF65-F5344CB8AC3E}">
        <p14:creationId xmlns:p14="http://schemas.microsoft.com/office/powerpoint/2010/main" val="194387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229600" cy="762000"/>
          </a:xfrm>
        </p:spPr>
        <p:txBody>
          <a:bodyPr/>
          <a:lstStyle/>
          <a:p>
            <a:r>
              <a:rPr lang="en-US" dirty="0"/>
              <a:t>The Key OS Kernel Responsibilities</a:t>
            </a:r>
          </a:p>
        </p:txBody>
      </p:sp>
      <p:graphicFrame>
        <p:nvGraphicFramePr>
          <p:cNvPr id="6" name="Content Placeholder 5"/>
          <p:cNvGraphicFramePr>
            <a:graphicFrameLocks noGrp="1"/>
          </p:cNvGraphicFramePr>
          <p:nvPr>
            <p:ph sz="quarter" idx="1"/>
          </p:nvPr>
        </p:nvGraphicFramePr>
        <p:xfrm>
          <a:off x="457200" y="1387475"/>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p:cNvSpPr>
            <a:spLocks noGrp="1"/>
          </p:cNvSpPr>
          <p:nvPr>
            <p:ph type="dt" sz="half" idx="10"/>
          </p:nvPr>
        </p:nvSpPr>
        <p:spPr/>
        <p:txBody>
          <a:bodyPr/>
          <a:lstStyle/>
          <a:p>
            <a:fld id="{1961C168-11B8-45C4-90F8-50A82D02BEF3}" type="datetime1">
              <a:rPr lang="en-US" smtClean="0"/>
              <a:t>9/7/2022</a:t>
            </a:fld>
            <a:endParaRPr lang="en-US" dirty="0"/>
          </a:p>
        </p:txBody>
      </p:sp>
      <p:sp>
        <p:nvSpPr>
          <p:cNvPr id="3" name="Footer Placeholder 2"/>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8</a:t>
            </a:fld>
            <a:endParaRPr lang="en-US" dirty="0"/>
          </a:p>
        </p:txBody>
      </p:sp>
    </p:spTree>
    <p:extLst>
      <p:ext uri="{BB962C8B-B14F-4D97-AF65-F5344CB8AC3E}">
        <p14:creationId xmlns:p14="http://schemas.microsoft.com/office/powerpoint/2010/main" val="2464341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825625"/>
            <a:ext cx="7143750" cy="4351338"/>
          </a:xfrm>
        </p:spPr>
        <p:txBody>
          <a:bodyPr/>
          <a:lstStyle/>
          <a:p>
            <a:pPr>
              <a:lnSpc>
                <a:spcPct val="90000"/>
              </a:lnSpc>
            </a:pPr>
            <a:r>
              <a:rPr lang="en-US" altLang="en-US" b="1" dirty="0">
                <a:solidFill>
                  <a:srgbClr val="FF5A00"/>
                </a:solidFill>
              </a:rPr>
              <a:t>Dual-mode</a:t>
            </a:r>
            <a:r>
              <a:rPr lang="en-US" altLang="en-US" b="1" dirty="0">
                <a:solidFill>
                  <a:srgbClr val="3366FF"/>
                </a:solidFill>
              </a:rPr>
              <a:t> </a:t>
            </a:r>
            <a:r>
              <a:rPr lang="en-US" altLang="en-US" dirty="0"/>
              <a:t>operations allows an OS to protect itself and other system components</a:t>
            </a:r>
          </a:p>
          <a:p>
            <a:pPr lvl="1">
              <a:lnSpc>
                <a:spcPct val="90000"/>
              </a:lnSpc>
            </a:pPr>
            <a:endParaRPr lang="en-US" altLang="en-US" dirty="0"/>
          </a:p>
          <a:p>
            <a:pPr lvl="1">
              <a:lnSpc>
                <a:spcPct val="90000"/>
              </a:lnSpc>
            </a:pPr>
            <a:r>
              <a:rPr lang="en-US" altLang="en-US" dirty="0"/>
              <a:t>Two modes are </a:t>
            </a:r>
            <a:r>
              <a:rPr lang="en-US" altLang="en-US" b="1" dirty="0">
                <a:solidFill>
                  <a:srgbClr val="FF5A00"/>
                </a:solidFill>
              </a:rPr>
              <a:t>User mode</a:t>
            </a:r>
            <a:r>
              <a:rPr lang="en-US" altLang="en-US" b="1" dirty="0"/>
              <a:t> </a:t>
            </a:r>
            <a:r>
              <a:rPr lang="en-US" altLang="en-US" dirty="0"/>
              <a:t>and</a:t>
            </a:r>
            <a:r>
              <a:rPr lang="en-US" altLang="en-US" b="1" dirty="0"/>
              <a:t> </a:t>
            </a:r>
            <a:r>
              <a:rPr lang="en-US" altLang="en-US" b="1" dirty="0">
                <a:solidFill>
                  <a:srgbClr val="FF5A00"/>
                </a:solidFill>
              </a:rPr>
              <a:t>kernel mode</a:t>
            </a:r>
            <a:r>
              <a:rPr lang="en-US" altLang="en-US" b="1" dirty="0"/>
              <a:t> </a:t>
            </a:r>
          </a:p>
          <a:p>
            <a:pPr lvl="2">
              <a:lnSpc>
                <a:spcPct val="90000"/>
              </a:lnSpc>
            </a:pPr>
            <a:r>
              <a:rPr lang="en-US" altLang="en-US" dirty="0"/>
              <a:t>Provides ability to distinguish when system is running user code or kernel code</a:t>
            </a:r>
          </a:p>
          <a:p>
            <a:pPr lvl="2">
              <a:lnSpc>
                <a:spcPct val="90000"/>
              </a:lnSpc>
            </a:pPr>
            <a:r>
              <a:rPr lang="en-US" altLang="en-US" dirty="0"/>
              <a:t>Some instructions designated as </a:t>
            </a:r>
            <a:r>
              <a:rPr lang="en-US" altLang="en-US" b="1" dirty="0">
                <a:solidFill>
                  <a:srgbClr val="FF5A00"/>
                </a:solidFill>
              </a:rPr>
              <a:t>privileged</a:t>
            </a:r>
            <a:r>
              <a:rPr lang="en-US" altLang="en-US" dirty="0"/>
              <a:t>, only executable in kernel mode</a:t>
            </a:r>
          </a:p>
          <a:p>
            <a:pPr lvl="2">
              <a:lnSpc>
                <a:spcPct val="90000"/>
              </a:lnSpc>
            </a:pPr>
            <a:r>
              <a:rPr lang="en-US" altLang="en-US" dirty="0"/>
              <a:t>System call changes mode to kernel, return</a:t>
            </a:r>
            <a:br>
              <a:rPr lang="en-US" altLang="en-US" dirty="0"/>
            </a:br>
            <a:r>
              <a:rPr lang="en-US" altLang="en-US" dirty="0"/>
              <a:t> from call resets it to user</a:t>
            </a:r>
          </a:p>
          <a:p>
            <a:endParaRPr lang="en-US" dirty="0"/>
          </a:p>
        </p:txBody>
      </p:sp>
      <p:sp>
        <p:nvSpPr>
          <p:cNvPr id="3" name="Date Placeholder 2"/>
          <p:cNvSpPr>
            <a:spLocks noGrp="1"/>
          </p:cNvSpPr>
          <p:nvPr>
            <p:ph type="dt" sz="half" idx="10"/>
          </p:nvPr>
        </p:nvSpPr>
        <p:spPr/>
        <p:txBody>
          <a:bodyPr/>
          <a:lstStyle/>
          <a:p>
            <a:fld id="{2D4C16BC-65FC-460E-B4B6-21D54248088F}" type="datetime1">
              <a:rPr lang="en-US" smtClean="0"/>
              <a:t>9/7/2022</a:t>
            </a:fld>
            <a:endParaRPr lang="en-US" dirty="0"/>
          </a:p>
        </p:txBody>
      </p:sp>
      <p:sp>
        <p:nvSpPr>
          <p:cNvPr id="4" name="Footer Placeholder 3"/>
          <p:cNvSpPr>
            <a:spLocks noGrp="1"/>
          </p:cNvSpPr>
          <p:nvPr>
            <p:ph type="ftr" sz="quarter" idx="11"/>
          </p:nvPr>
        </p:nvSpPr>
        <p:spPr/>
        <p:txBody>
          <a:bodyPr/>
          <a:lstStyle/>
          <a:p>
            <a:r>
              <a:rPr lang="en-US" dirty="0"/>
              <a:t>IST615: Info Tech Management &amp; Administration</a:t>
            </a:r>
          </a:p>
        </p:txBody>
      </p:sp>
      <p:sp>
        <p:nvSpPr>
          <p:cNvPr id="5" name="Slide Number Placeholder 4"/>
          <p:cNvSpPr>
            <a:spLocks noGrp="1"/>
          </p:cNvSpPr>
          <p:nvPr>
            <p:ph type="sldNum" sz="quarter" idx="12"/>
          </p:nvPr>
        </p:nvSpPr>
        <p:spPr/>
        <p:txBody>
          <a:bodyPr/>
          <a:lstStyle/>
          <a:p>
            <a:fld id="{DF6669D1-DB19-4C99-869C-C84252016461}" type="slidenum">
              <a:rPr lang="en-US" smtClean="0"/>
              <a:pPr/>
              <a:t>9</a:t>
            </a:fld>
            <a:endParaRPr lang="en-US" dirty="0"/>
          </a:p>
        </p:txBody>
      </p:sp>
      <p:sp>
        <p:nvSpPr>
          <p:cNvPr id="6" name="Title 5"/>
          <p:cNvSpPr>
            <a:spLocks noGrp="1"/>
          </p:cNvSpPr>
          <p:nvPr>
            <p:ph type="title"/>
          </p:nvPr>
        </p:nvSpPr>
        <p:spPr/>
        <p:txBody>
          <a:bodyPr/>
          <a:lstStyle/>
          <a:p>
            <a:r>
              <a:rPr lang="en-US" dirty="0"/>
              <a:t>Operating Systems Operations</a:t>
            </a:r>
          </a:p>
        </p:txBody>
      </p:sp>
      <p:pic>
        <p:nvPicPr>
          <p:cNvPr id="7" name="Picture 2" descr="http://upload.wikimedia.org/wikipedia/commons/thumb/8/8f/Kernel_Layout.svg/220px-Kernel_Layou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381" y="4451351"/>
            <a:ext cx="2408619"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7626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3512EE82DF0E4BB92993B60194683C" ma:contentTypeVersion="6" ma:contentTypeDescription="Create a new document." ma:contentTypeScope="" ma:versionID="41e35731bcfd5a7a922120b08adfbda6">
  <xsd:schema xmlns:xsd="http://www.w3.org/2001/XMLSchema" xmlns:xs="http://www.w3.org/2001/XMLSchema" xmlns:p="http://schemas.microsoft.com/office/2006/metadata/properties" xmlns:ns2="0dc75338-eede-45fc-8a62-751256e74379" xmlns:ns3="6b4427a8-0777-42c3-bc79-ce7fea1d1f34" targetNamespace="http://schemas.microsoft.com/office/2006/metadata/properties" ma:root="true" ma:fieldsID="bd046c99284f6c2863ba4d8003edb2c4" ns2:_="" ns3:_="">
    <xsd:import namespace="0dc75338-eede-45fc-8a62-751256e74379"/>
    <xsd:import namespace="6b4427a8-0777-42c3-bc79-ce7fea1d1f3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c75338-eede-45fc-8a62-751256e74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b4427a8-0777-42c3-bc79-ce7fea1d1f3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A4C935-D739-4AB0-B29C-84D69BCC38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c75338-eede-45fc-8a62-751256e74379"/>
    <ds:schemaRef ds:uri="6b4427a8-0777-42c3-bc79-ce7fea1d1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3A22B3-F0F3-4C97-9424-29A3837373EB}">
  <ds:schemaRefs>
    <ds:schemaRef ds:uri="http://schemas.microsoft.com/sharepoint/v3/contenttype/forms"/>
  </ds:schemaRefs>
</ds:datastoreItem>
</file>

<file path=customXml/itemProps3.xml><?xml version="1.0" encoding="utf-8"?>
<ds:datastoreItem xmlns:ds="http://schemas.openxmlformats.org/officeDocument/2006/customXml" ds:itemID="{CAAE301C-0E28-4FC6-B6B7-2908BFA1AD7C}">
  <ds:schemaRefs>
    <ds:schemaRef ds:uri="http://schemas.microsoft.com/office/2006/documentManagement/types"/>
    <ds:schemaRef ds:uri="0dc75338-eede-45fc-8a62-751256e74379"/>
    <ds:schemaRef ds:uri="http://purl.org/dc/dcmitype/"/>
    <ds:schemaRef ds:uri="http://schemas.microsoft.com/office/infopath/2007/PartnerControls"/>
    <ds:schemaRef ds:uri="http://schemas.openxmlformats.org/package/2006/metadata/core-properties"/>
    <ds:schemaRef ds:uri="http://purl.org/dc/terms/"/>
    <ds:schemaRef ds:uri="http://purl.org/dc/elements/1.1/"/>
    <ds:schemaRef ds:uri="http://www.w3.org/XML/1998/namespace"/>
    <ds:schemaRef ds:uri="6b4427a8-0777-42c3-bc79-ce7fea1d1f3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68</TotalTime>
  <Words>3083</Words>
  <Application>Microsoft Office PowerPoint</Application>
  <PresentationFormat>On-screen Show (4:3)</PresentationFormat>
  <Paragraphs>398</Paragraphs>
  <Slides>44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Calibri Light</vt:lpstr>
      <vt:lpstr>Office Theme</vt:lpstr>
      <vt:lpstr>Operating Systems Architecture</vt:lpstr>
      <vt:lpstr>Operating System (OS)</vt:lpstr>
      <vt:lpstr>What Operating Systems Do</vt:lpstr>
      <vt:lpstr>What is an OS?</vt:lpstr>
      <vt:lpstr>Operating System Architecture</vt:lpstr>
      <vt:lpstr>Popular Components Of  Modern Operating Systems</vt:lpstr>
      <vt:lpstr>Startup</vt:lpstr>
      <vt:lpstr>The Key OS Kernel Responsibilities</vt:lpstr>
      <vt:lpstr>Operating Systems Operations</vt:lpstr>
      <vt:lpstr>Process Management</vt:lpstr>
      <vt:lpstr>Multitasking / Multiprocessing</vt:lpstr>
      <vt:lpstr>Memory Management</vt:lpstr>
      <vt:lpstr>Memory management (cont.)</vt:lpstr>
      <vt:lpstr>Storage Management</vt:lpstr>
      <vt:lpstr>I/O and Network Management</vt:lpstr>
      <vt:lpstr>Security</vt:lpstr>
      <vt:lpstr>User Interfaces</vt:lpstr>
      <vt:lpstr>Command-line Interfaces</vt:lpstr>
      <vt:lpstr>User Interfaces </vt:lpstr>
      <vt:lpstr>So just what is “Virtualization”?</vt:lpstr>
      <vt:lpstr>Virtualization – a definition</vt:lpstr>
      <vt:lpstr>What can we virtualize?</vt:lpstr>
      <vt:lpstr>Hypervisor</vt:lpstr>
      <vt:lpstr>Hypervisors – two basic types</vt:lpstr>
      <vt:lpstr>Host vs. Guest</vt:lpstr>
      <vt:lpstr>Before Server Virtualization</vt:lpstr>
      <vt:lpstr>After Server Virtualization</vt:lpstr>
      <vt:lpstr>Advanced Capabilities</vt:lpstr>
      <vt:lpstr>More That Virtualization Offers Over Physical Hardware</vt:lpstr>
      <vt:lpstr>Live Migration</vt:lpstr>
      <vt:lpstr>High availability (failover)</vt:lpstr>
      <vt:lpstr>Network isolation (virtual networking)</vt:lpstr>
      <vt:lpstr>Snapshotting</vt:lpstr>
      <vt:lpstr>Cloning</vt:lpstr>
      <vt:lpstr>Consolidated backup</vt:lpstr>
      <vt:lpstr>Resource Pooling</vt:lpstr>
      <vt:lpstr>P2V conversion</vt:lpstr>
      <vt:lpstr>Benefits of Virtualization</vt:lpstr>
      <vt:lpstr>How does it all manifest in the “Cloud” - Virtualization</vt:lpstr>
      <vt:lpstr>“BareMetal” offerings</vt:lpstr>
      <vt:lpstr>Why do these offerings exist?</vt:lpstr>
      <vt:lpstr>P2V and or V2V</vt:lpstr>
      <vt:lpstr>Live Migration</vt:lpstr>
      <vt:lpstr> Nested Virtualization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Architecture</dc:title>
  <dc:creator>Michael Fudge</dc:creator>
  <cp:lastModifiedBy>Abhijith Anil Vamadev</cp:lastModifiedBy>
  <cp:revision>3</cp:revision>
  <cp:lastPrinted>2020-01-21T21:49:02Z</cp:lastPrinted>
  <dcterms:created xsi:type="dcterms:W3CDTF">2018-08-10T02:52:29Z</dcterms:created>
  <dcterms:modified xsi:type="dcterms:W3CDTF">2022-09-07T23:14:24Z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0x010100693512EE82DF0E4BB92993B60194683C</vt:lpwstr>
  </property>
</Properties>
</file>