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FB0E37-45F2-4E57-ACBE-18EF32EDF56F}">
  <a:tblStyle styleId="{C6FB0E37-45F2-4E57-ACBE-18EF32EDF5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0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5178279d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5178279d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5178279d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5178279d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5178279d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5178279d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5178279d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5178279d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5178279d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5178279d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5178279d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5178279d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5178279d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5178279d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5178279d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5178279d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5178279d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5178279d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cityofnewyork.us/Health/DOHMH-New-York-City-Restaurant-Inspection-Results/43nn-pn8j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53574" y="776725"/>
            <a:ext cx="9144000" cy="19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NYC Restaurant Inspection Data Analysis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351500" y="41138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Abhijith Anil Vamadev</a:t>
            </a:r>
            <a:endParaRPr sz="21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1375" y="3450325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 652 Scripting for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34075"/>
            <a:ext cx="8635800" cy="3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most common type of cuisines </a:t>
            </a:r>
            <a:r>
              <a:rPr lang="en"/>
              <a:t>available</a:t>
            </a:r>
            <a:r>
              <a:rPr lang="en"/>
              <a:t> in NYC are: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American, Chinese, Coffee/Tea, Pizza, Italian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Manhattan has the most number of restaurants in NYC and there are 8407 GRADE A restaurants, with Staten Island having the lowest number of GRADE C restaurants.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are differences in wording for the different GRADES violation descriptions: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Grade A - Contact, Surface, Properly. Improperly, equipment, food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Grade B -  Vermin, Food, Flies, properly, contact, mice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Grade C - Food, Flies, Vermin, Contact, properly, improperly, hair etc.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the new information gained, can avoid the Grade C restaurants and hopefully eat better food with my next visit to New York, City.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"DOHMH_New_York_City_Restaurant_Inspection_Results.csv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https://data.cityofnewyork.us/Health/DOHMH-New-York-City-Restaurant-Inspection-Results/43nn-pn8j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Libraries used: Pandas, seaborn, matplotlib, wordcloud, plotly, nltk, 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26 variables with 23,000 data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the 5 most common cuisine types available in NYC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the restaurants on a map, by using geographical coordinates for different Boroughs and Grade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the difference between A, B and C grade level violation description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534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Dropped Columns: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Too many NA/Null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Did not provide any insight into the analysis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Changed column names as </a:t>
            </a:r>
            <a:r>
              <a:rPr lang="en"/>
              <a:t>many</a:t>
            </a:r>
            <a:r>
              <a:rPr lang="en"/>
              <a:t> column names had spaces in them: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CUISINE DESCRIPTION    			</a:t>
            </a:r>
            <a:r>
              <a:rPr lang="en" sz="12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cuisine_description</a:t>
            </a: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Dropped duplicates by using the “Name” column as a unique identifier.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Dropped Null values present in Grade, Latitude, Longitude and Violation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26 variables with 23,000 data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12 columns with 10,000 data points 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032525" y="2432400"/>
            <a:ext cx="867900" cy="27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18825" y="262850"/>
            <a:ext cx="36744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5 most common cuisine types available in NYC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525" y="323450"/>
            <a:ext cx="5199450" cy="44966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" name="Google Shape;80;p16"/>
          <p:cNvGraphicFramePr/>
          <p:nvPr/>
        </p:nvGraphicFramePr>
        <p:xfrm>
          <a:off x="401950" y="2077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{C6FB0E37-45F2-4E57-ACBE-18EF32EDF56F}</a:tableStyleId>
              </a:tblPr>
              <a:tblGrid>
                <a:gridCol w="1554075"/>
                <a:gridCol w="1554075"/>
              </a:tblGrid>
              <a:tr h="56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Cuisine</a:t>
                      </a:r>
                      <a:r>
                        <a:rPr lang="en"/>
                        <a:t>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Restaurants in NY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Chinese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Coffee/Tea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Pizza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Italian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0" y="0"/>
            <a:ext cx="3546900" cy="18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restaurants in a map by using geographical coordinates </a:t>
            </a:r>
            <a:r>
              <a:rPr lang="en"/>
              <a:t>for different Boroughs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-5218"/>
          <a:stretch/>
        </p:blipFill>
        <p:spPr>
          <a:xfrm>
            <a:off x="3462300" y="450050"/>
            <a:ext cx="5681699" cy="4532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" name="Google Shape;87;p17"/>
          <p:cNvGraphicFramePr/>
          <p:nvPr/>
        </p:nvGraphicFramePr>
        <p:xfrm>
          <a:off x="219375" y="1869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{C6FB0E37-45F2-4E57-ACBE-18EF32EDF56F}</a:tableStyleId>
              </a:tblPr>
              <a:tblGrid>
                <a:gridCol w="1554075"/>
                <a:gridCol w="1554075"/>
              </a:tblGrid>
              <a:tr h="56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Boroughs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Restaurants in NY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Manhattan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Brooklyn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Queens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Bronx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Staten Island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40250" y="0"/>
            <a:ext cx="35889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Identify restaurants in a map by  using geographical coordinates for different restaurant GRADES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942963"/>
            <a:ext cx="5829300" cy="4200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18"/>
          <p:cNvGraphicFramePr/>
          <p:nvPr/>
        </p:nvGraphicFramePr>
        <p:xfrm>
          <a:off x="251550" y="1899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{C6FB0E37-45F2-4E57-ACBE-18EF32EDF56F}</a:tableStyleId>
              </a:tblPr>
              <a:tblGrid>
                <a:gridCol w="1554075"/>
                <a:gridCol w="1554075"/>
              </a:tblGrid>
              <a:tr h="56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Restaurants in NY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36700" y="26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Words Found in Grade A violation Description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00" y="781977"/>
            <a:ext cx="7940276" cy="424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Most Common Words Found in Grade B violation Description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75" y="945775"/>
            <a:ext cx="7478576" cy="39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Most Common Words Found in Grade C violation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50" y="1017725"/>
            <a:ext cx="7480507" cy="39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