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58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Stroke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Abhijith Anil Vamadev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9A49-FD31-4A18-B181-53ECFA795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dirty="0"/>
              <a:t>Why is it important?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1026" name="Picture 2" descr="Epidemiology of stroke | strokeforum.com">
            <a:extLst>
              <a:ext uri="{FF2B5EF4-FFF2-40B4-BE49-F238E27FC236}">
                <a16:creationId xmlns:a16="http://schemas.microsoft.com/office/drawing/2014/main" id="{F1E719CC-0F10-4517-A20C-175DE0DBA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5256" y="1650235"/>
            <a:ext cx="4414438" cy="357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3F79C-9CF5-4C57-B111-7D390C68F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r>
              <a:rPr lang="en-US" sz="1800" dirty="0"/>
              <a:t>Every 40 seconds, someone in the United States has a stroke</a:t>
            </a:r>
          </a:p>
          <a:p>
            <a:r>
              <a:rPr lang="en-US" sz="1800" dirty="0"/>
              <a:t>Patients who arrive at the ER within 3 hours of their symptoms are less likely to exhibit disability post stroke</a:t>
            </a:r>
          </a:p>
          <a:p>
            <a:r>
              <a:rPr lang="en-US" sz="1800" dirty="0"/>
              <a:t>High blood pressure, high cholesterol, smoking habits, obesity are all risk factors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35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Set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F684E7-6CA0-4EEB-9DA3-FBD84B693903}"/>
              </a:ext>
            </a:extLst>
          </p:cNvPr>
          <p:cNvSpPr txBox="1"/>
          <p:nvPr/>
        </p:nvSpPr>
        <p:spPr>
          <a:xfrm>
            <a:off x="4536489" y="2237173"/>
            <a:ext cx="7093259" cy="4365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 columns of data, 5110 rows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Variable – Stroke – Binary Classification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Variables:</a:t>
            </a: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 – id of the patient</a:t>
            </a: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 – gender of the patient </a:t>
            </a: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 – age of the patient</a:t>
            </a: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Hypertension – if the patient has hypertension</a:t>
            </a: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Heart Disease – heart disease patient or not</a:t>
            </a: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 Married – married or not</a:t>
            </a: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 Type – work type</a:t>
            </a: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Residence Type – residence type</a:t>
            </a: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Avg_glucose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glucose level of patient</a:t>
            </a: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BMI – Body Mass Index of patient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Smoking Status – whether patient smokes or not. 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3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BAC7CC12-8885-423D-BF99-CDD9AF1FF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539" y="980312"/>
            <a:ext cx="10588922" cy="489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5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2C224-893F-412D-B4B5-B1ECE9FB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before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A05CF-D110-4E89-BC18-BBB934332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Some variables have null values, which needs to be accounted for.</a:t>
            </a:r>
          </a:p>
          <a:p>
            <a:pPr marL="457200" lvl="2">
              <a:lnSpc>
                <a:spcPct val="110000"/>
              </a:lnSpc>
              <a:spcBef>
                <a:spcPts val="900"/>
              </a:spcBef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Impute values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Outlier detection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Transformation of variables if needed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 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Balancing of data set – Currently highly imbalanced data 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72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EB9E1-3CFF-495E-8205-2B9ED90B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23D5-6A10-4138-A851-EF87C34C5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ecall will be used as the primary reference when comparing models, alongside accuracy.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Accurate classification and reasonable intervention for high-risk population can effectively reduce the burden of stroke on families and the society.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It is necessary to consider the recall of the classification model to ensure the pertinence of stroke intervention.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</a:t>
            </a:r>
          </a:p>
          <a:p>
            <a:pPr lvl="1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KNN 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Trees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Forests</a:t>
            </a:r>
          </a:p>
          <a:p>
            <a:pPr lvl="1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SVM </a:t>
            </a:r>
          </a:p>
          <a:p>
            <a:pPr lvl="1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Navies Bayes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967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{77A69023-4137-4518-B930-D8D6FE74A3C6}tf56410444_win32</Template>
  <TotalTime>236</TotalTime>
  <Words>259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Avenir Next LT Pro Light</vt:lpstr>
      <vt:lpstr>Calibri</vt:lpstr>
      <vt:lpstr>Garamond</vt:lpstr>
      <vt:lpstr>SavonVTI</vt:lpstr>
      <vt:lpstr>Stroke prediction</vt:lpstr>
      <vt:lpstr>Why is it important?</vt:lpstr>
      <vt:lpstr>Data Set </vt:lpstr>
      <vt:lpstr>PowerPoint Presentation</vt:lpstr>
      <vt:lpstr>Data preparation before modelling</vt:lpstr>
      <vt:lpstr>Model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prediction</dc:title>
  <dc:creator>Abhijith Anil Vamadev</dc:creator>
  <cp:lastModifiedBy>Abhijith Anil Vamadev</cp:lastModifiedBy>
  <cp:revision>3</cp:revision>
  <dcterms:created xsi:type="dcterms:W3CDTF">2022-04-20T15:50:52Z</dcterms:created>
  <dcterms:modified xsi:type="dcterms:W3CDTF">2022-04-20T22:17:37Z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